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730" r:id="rId5"/>
  </p:sldMasterIdLst>
  <p:notesMasterIdLst>
    <p:notesMasterId r:id="rId44"/>
  </p:notesMasterIdLst>
  <p:sldIdLst>
    <p:sldId id="2147377272" r:id="rId6"/>
    <p:sldId id="2147471501" r:id="rId7"/>
    <p:sldId id="2147471502" r:id="rId8"/>
    <p:sldId id="2147471500" r:id="rId9"/>
    <p:sldId id="2147471503" r:id="rId10"/>
    <p:sldId id="376" r:id="rId11"/>
    <p:sldId id="401" r:id="rId12"/>
    <p:sldId id="423" r:id="rId13"/>
    <p:sldId id="413" r:id="rId14"/>
    <p:sldId id="2147471375" r:id="rId15"/>
    <p:sldId id="2147471374" r:id="rId16"/>
    <p:sldId id="2147471376" r:id="rId17"/>
    <p:sldId id="2147471504" r:id="rId18"/>
    <p:sldId id="2147471505" r:id="rId19"/>
    <p:sldId id="2147471362" r:id="rId20"/>
    <p:sldId id="267" r:id="rId21"/>
    <p:sldId id="660" r:id="rId22"/>
    <p:sldId id="770" r:id="rId23"/>
    <p:sldId id="768" r:id="rId24"/>
    <p:sldId id="761" r:id="rId25"/>
    <p:sldId id="772" r:id="rId26"/>
    <p:sldId id="365" r:id="rId27"/>
    <p:sldId id="402" r:id="rId28"/>
    <p:sldId id="328" r:id="rId29"/>
    <p:sldId id="397" r:id="rId30"/>
    <p:sldId id="398" r:id="rId31"/>
    <p:sldId id="1679" r:id="rId32"/>
    <p:sldId id="2147471378" r:id="rId33"/>
    <p:sldId id="2147471381" r:id="rId34"/>
    <p:sldId id="263" r:id="rId35"/>
    <p:sldId id="268" r:id="rId36"/>
    <p:sldId id="281" r:id="rId37"/>
    <p:sldId id="2147471367" r:id="rId38"/>
    <p:sldId id="2147471382" r:id="rId39"/>
    <p:sldId id="2147471383" r:id="rId40"/>
    <p:sldId id="304" r:id="rId41"/>
    <p:sldId id="305" r:id="rId42"/>
    <p:sldId id="2147471384" r:id="rId43"/>
  </p:sldIdLst>
  <p:sldSz cx="12192000" cy="6858000"/>
  <p:notesSz cx="6858000" cy="9144000"/>
  <p:embeddedFontLst>
    <p:embeddedFont>
      <p:font typeface="Arial Narrow" panose="020B0604020202020204" pitchFamily="34" charset="0"/>
      <p:regular r:id="rId45"/>
      <p:bold r:id="rId46"/>
      <p:italic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entury Gothic" panose="020B0502020202020204" pitchFamily="34" charset="0"/>
      <p:regular r:id="rId53"/>
      <p:bold r:id="rId54"/>
      <p:italic r:id="rId55"/>
      <p:boldItalic r:id="rId56"/>
    </p:embeddedFont>
    <p:embeddedFont>
      <p:font typeface="Helvetica" pitchFamily="2" charset="0"/>
      <p:regular r:id="rId57"/>
      <p:bold r:id="rId58"/>
      <p:italic r:id="rId59"/>
      <p:boldItalic r:id="rId60"/>
    </p:embeddedFont>
    <p:embeddedFont>
      <p:font typeface="Noto Sans Symbols" panose="020B0604020202020204" pitchFamily="34" charset="0"/>
      <p:regular r:id="rId61"/>
      <p:bold r:id="rId62"/>
      <p:italic r:id="rId63"/>
      <p:boldItalic r:id="rId64"/>
    </p:embeddedFont>
    <p:embeddedFont>
      <p:font typeface="Roboto" panose="02000000000000000000" pitchFamily="2" charset="0"/>
      <p:regular r:id="rId65"/>
      <p:bold r:id="rId66"/>
      <p:italic r:id="rId67"/>
      <p:boldItalic r:id="rId68"/>
    </p:embeddedFont>
    <p:embeddedFont>
      <p:font typeface="Trebuchet MS" panose="020B0703020202090204" pitchFamily="34" charset="0"/>
      <p:regular r:id="rId69"/>
      <p:bold r:id="rId70"/>
      <p:italic r:id="rId71"/>
      <p:boldItalic r:id="rId72"/>
    </p:embeddedFont>
    <p:embeddedFont>
      <p:font typeface="Trebuchet MS Bold" panose="020B0603020202020204" pitchFamily="34" charset="0"/>
      <p:bold r:id="rId73"/>
      <p:italic r:id="rId74"/>
      <p:boldItalic r:id="rId7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663" userDrawn="1">
          <p15:clr>
            <a:srgbClr val="A4A3A4"/>
          </p15:clr>
        </p15:guide>
        <p15:guide id="2" pos="380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7300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1772" userDrawn="1">
          <p15:clr>
            <a:srgbClr val="A4A3A4"/>
          </p15:clr>
        </p15:guide>
        <p15:guide id="7" orient="horz" pos="4943" userDrawn="1">
          <p15:clr>
            <a:srgbClr val="A4A3A4"/>
          </p15:clr>
        </p15:guide>
        <p15:guide id="8" orient="horz" pos="1052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9" roundtripDataSignature="AMtx7mglUSs7IU0KRGgIVW8d9/dUtf8LW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B71DA36-4E67-58AC-A260-D4D19110D974}" name="Young, Erika" initials="YE" userId="S::Erika.Young@parexel.com::8718b955-c137-49b2-a60e-533ccebcc498" providerId="AD"/>
  <p188:author id="{E889B8C7-B474-EFEC-9326-D80F35730555}" name="Vizard, Tom" initials="VT" userId="Vizard, Tom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D9B683"/>
    <a:srgbClr val="2867AE"/>
    <a:srgbClr val="05406B"/>
    <a:srgbClr val="D79D41"/>
    <a:srgbClr val="06426B"/>
    <a:srgbClr val="D1A769"/>
    <a:srgbClr val="DFC2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709"/>
    <p:restoredTop sz="95497" autoAdjust="0"/>
  </p:normalViewPr>
  <p:slideViewPr>
    <p:cSldViewPr snapToGrid="0">
      <p:cViewPr varScale="1">
        <p:scale>
          <a:sx n="106" d="100"/>
          <a:sy n="106" d="100"/>
        </p:scale>
        <p:origin x="400" y="176"/>
      </p:cViewPr>
      <p:guideLst>
        <p:guide orient="horz" pos="5663"/>
        <p:guide pos="380"/>
        <p:guide pos="211"/>
        <p:guide pos="7300"/>
        <p:guide pos="3840"/>
        <p:guide orient="horz" pos="1772"/>
        <p:guide orient="horz" pos="4943"/>
        <p:guide orient="horz" pos="105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60" d="100"/>
        <a:sy n="1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font" Target="fonts/font3.fntdata"/><Relationship Id="rId63" Type="http://schemas.openxmlformats.org/officeDocument/2006/relationships/font" Target="fonts/font19.fntdata"/><Relationship Id="rId68" Type="http://schemas.openxmlformats.org/officeDocument/2006/relationships/font" Target="fonts/font24.fntdata"/><Relationship Id="rId89" Type="http://customschemas.google.com/relationships/presentationmetadata" Target="meta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74" Type="http://schemas.openxmlformats.org/officeDocument/2006/relationships/font" Target="fonts/font30.fntdata"/><Relationship Id="rId5" Type="http://schemas.openxmlformats.org/officeDocument/2006/relationships/slideMaster" Target="slideMasters/slideMaster2.xml"/><Relationship Id="rId61" Type="http://schemas.openxmlformats.org/officeDocument/2006/relationships/font" Target="fonts/font17.fntdata"/><Relationship Id="rId90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font" Target="fonts/font25.fntdata"/><Relationship Id="rId8" Type="http://schemas.openxmlformats.org/officeDocument/2006/relationships/slide" Target="slides/slide3.xml"/><Relationship Id="rId51" Type="http://schemas.openxmlformats.org/officeDocument/2006/relationships/font" Target="fonts/font7.fntdata"/><Relationship Id="rId72" Type="http://schemas.openxmlformats.org/officeDocument/2006/relationships/font" Target="fonts/font28.fntdata"/><Relationship Id="rId9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font" Target="fonts/font23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font" Target="fonts/font26.fntdata"/><Relationship Id="rId75" Type="http://schemas.openxmlformats.org/officeDocument/2006/relationships/font" Target="fonts/font31.fntdata"/><Relationship Id="rId9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73" Type="http://schemas.openxmlformats.org/officeDocument/2006/relationships/font" Target="fonts/font29.fntdata"/><Relationship Id="rId9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2.xml"/><Relationship Id="rId71" Type="http://schemas.openxmlformats.org/officeDocument/2006/relationships/font" Target="fonts/font27.fntdata"/><Relationship Id="rId92" Type="http://schemas.openxmlformats.org/officeDocument/2006/relationships/theme" Target="theme/theme1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font" Target="fonts/font1.fntdata"/><Relationship Id="rId66" Type="http://schemas.openxmlformats.org/officeDocument/2006/relationships/font" Target="fonts/font22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Sheet1!$G$8:$G$10</c:f>
              <c:strCache>
                <c:ptCount val="3"/>
                <c:pt idx="0">
                  <c:v>Inflamed</c:v>
                </c:pt>
                <c:pt idx="1">
                  <c:v>Cold</c:v>
                </c:pt>
                <c:pt idx="2">
                  <c:v>Excluded</c:v>
                </c:pt>
              </c:strCache>
            </c:strRef>
          </c:cat>
          <c:val>
            <c:numRef>
              <c:f>Sheet1!$F$8:$F$10</c:f>
              <c:numCache>
                <c:formatCode>0</c:formatCode>
                <c:ptCount val="3"/>
                <c:pt idx="0">
                  <c:v>46.8</c:v>
                </c:pt>
                <c:pt idx="1">
                  <c:v>40.5</c:v>
                </c:pt>
                <c:pt idx="2">
                  <c:v>12.7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9C-4704-B2B5-5A12740F4A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9"/>
        <c:axId val="610140184"/>
        <c:axId val="610139856"/>
      </c:barChart>
      <c:dateAx>
        <c:axId val="610140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433F3F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  <c:crossAx val="610139856"/>
        <c:crosses val="autoZero"/>
        <c:auto val="0"/>
        <c:lblOffset val="100"/>
        <c:baseTimeUnit val="days"/>
      </c:dateAx>
      <c:valAx>
        <c:axId val="610139856"/>
        <c:scaling>
          <c:orientation val="minMax"/>
        </c:scaling>
        <c:delete val="0"/>
        <c:axPos val="l"/>
        <c:numFmt formatCode="0" sourceLinked="1"/>
        <c:majorTickMark val="out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433F3F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  <c:crossAx val="610140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CR</c:v>
                </c:pt>
              </c:strCache>
            </c:strRef>
          </c:tx>
          <c:spPr>
            <a:solidFill>
              <a:srgbClr val="6E8C53"/>
            </a:solidFill>
            <a:ln>
              <a:noFill/>
            </a:ln>
            <a:effectLst/>
          </c:spPr>
          <c:invertIfNegative val="0"/>
          <c:cat>
            <c:strRef>
              <c:f>Sheet1!$B$1:$D$1</c:f>
              <c:strCache>
                <c:ptCount val="3"/>
                <c:pt idx="0">
                  <c:v>Overall</c:v>
                </c:pt>
                <c:pt idx="1">
                  <c:v>Cohort A</c:v>
                </c:pt>
                <c:pt idx="2">
                  <c:v>Cohort B+Table1[[#Headers],[Overall]]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1</c:v>
                </c:pt>
                <c:pt idx="1">
                  <c:v>0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28-4AB0-A42B-BE83E69E01C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rgbClr val="9DCE6E"/>
            </a:solidFill>
            <a:ln>
              <a:noFill/>
            </a:ln>
            <a:effectLst/>
          </c:spPr>
          <c:invertIfNegative val="0"/>
          <c:cat>
            <c:strRef>
              <c:f>Sheet1!$B$1:$D$1</c:f>
              <c:strCache>
                <c:ptCount val="3"/>
                <c:pt idx="0">
                  <c:v>Overall</c:v>
                </c:pt>
                <c:pt idx="1">
                  <c:v>Cohort A</c:v>
                </c:pt>
                <c:pt idx="2">
                  <c:v>Cohort B+Table1[[#Headers],[Overall]]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25</c:v>
                </c:pt>
                <c:pt idx="1">
                  <c:v>19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28-4AB0-A42B-BE83E69E01CF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SD</c:v>
                </c:pt>
              </c:strCache>
            </c:strRef>
          </c:tx>
          <c:spPr>
            <a:solidFill>
              <a:srgbClr val="008DD0"/>
            </a:solidFill>
            <a:ln>
              <a:noFill/>
            </a:ln>
            <a:effectLst/>
          </c:spPr>
          <c:invertIfNegative val="0"/>
          <c:cat>
            <c:strRef>
              <c:f>Sheet1!$B$1:$D$1</c:f>
              <c:strCache>
                <c:ptCount val="3"/>
                <c:pt idx="0">
                  <c:v>Overall</c:v>
                </c:pt>
                <c:pt idx="1">
                  <c:v>Cohort A</c:v>
                </c:pt>
                <c:pt idx="2">
                  <c:v>Cohort B+Table1[[#Headers],[Overall]]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  <c:pt idx="0">
                  <c:v>42</c:v>
                </c:pt>
                <c:pt idx="1">
                  <c:v>29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28-4AB0-A42B-BE83E69E01CF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PD</c:v>
                </c:pt>
              </c:strCache>
            </c:strRef>
          </c:tx>
          <c:spPr>
            <a:solidFill>
              <a:srgbClr val="F04F7F"/>
            </a:solidFill>
            <a:ln>
              <a:noFill/>
            </a:ln>
            <a:effectLst/>
          </c:spPr>
          <c:invertIfNegative val="0"/>
          <c:cat>
            <c:strRef>
              <c:f>Sheet1!$B$1:$D$1</c:f>
              <c:strCache>
                <c:ptCount val="3"/>
                <c:pt idx="0">
                  <c:v>Overall</c:v>
                </c:pt>
                <c:pt idx="1">
                  <c:v>Cohort A</c:v>
                </c:pt>
                <c:pt idx="2">
                  <c:v>Cohort B+Table1[[#Headers],[Overall]]</c:v>
                </c:pt>
              </c:strCache>
            </c:strRef>
          </c:cat>
          <c:val>
            <c:numRef>
              <c:f>Sheet1!$B$5:$D$5</c:f>
              <c:numCache>
                <c:formatCode>General</c:formatCode>
                <c:ptCount val="3"/>
                <c:pt idx="0">
                  <c:v>14</c:v>
                </c:pt>
                <c:pt idx="1">
                  <c:v>9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628-4AB0-A42B-BE83E69E01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807260063"/>
        <c:axId val="807269215"/>
      </c:barChart>
      <c:catAx>
        <c:axId val="807260063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7269215"/>
        <c:crosses val="autoZero"/>
        <c:auto val="1"/>
        <c:lblAlgn val="ctr"/>
        <c:lblOffset val="100"/>
        <c:noMultiLvlLbl val="0"/>
      </c:catAx>
      <c:valAx>
        <c:axId val="807269215"/>
        <c:scaling>
          <c:orientation val="maxMin"/>
        </c:scaling>
        <c:delete val="0"/>
        <c:axPos val="l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72600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402040"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0E7FA-1659-4724-B04D-9C5482A442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265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DA07D-33DB-4C3F-8203-55F9BFF29B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539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086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8386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4953F-501C-498F-811F-52E153962C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03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4953F-501C-498F-811F-52E153962C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92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4953F-501C-498F-811F-52E153962C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62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5288" y="692150"/>
            <a:ext cx="6157912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E7FA-1659-4724-B04D-9C5482A4424C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56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3263"/>
            <a:ext cx="6257925" cy="3521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4953F-501C-498F-811F-52E153962C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76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3263"/>
            <a:ext cx="6257925" cy="3521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4953F-501C-498F-811F-52E153962CB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36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3263"/>
            <a:ext cx="6257925" cy="3521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4953F-501C-498F-811F-52E153962CB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053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3263"/>
            <a:ext cx="6257925" cy="3521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4953F-501C-498F-811F-52E153962CB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41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1222992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646992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" name="Google Shape;17;p14">
            <a:extLst>
              <a:ext uri="{FF2B5EF4-FFF2-40B4-BE49-F238E27FC236}">
                <a16:creationId xmlns:a16="http://schemas.microsoft.com/office/drawing/2014/main" id="{57D9B4DA-E208-4D4F-A1E1-2BB4BA0AF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667" y="2152433"/>
            <a:ext cx="112132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47CB9-6489-4CA7-B0F4-BE2F567B7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7" y="6225715"/>
            <a:ext cx="1659092" cy="33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97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913" userDrawn="1">
          <p15:clr>
            <a:srgbClr val="FBAE40"/>
          </p15:clr>
        </p15:guide>
        <p15:guide id="3" orient="horz" pos="4125" userDrawn="1">
          <p15:clr>
            <a:srgbClr val="FBAE40"/>
          </p15:clr>
        </p15:guide>
        <p15:guide id="4" pos="301" userDrawn="1">
          <p15:clr>
            <a:srgbClr val="FBAE40"/>
          </p15:clr>
        </p15:guide>
        <p15:guide id="5" pos="737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1222992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D0B917-7AEC-4D84-A351-D9D66AC4FB77}"/>
              </a:ext>
            </a:extLst>
          </p:cNvPr>
          <p:cNvSpPr txBox="1"/>
          <p:nvPr userDrawn="1"/>
        </p:nvSpPr>
        <p:spPr>
          <a:xfrm>
            <a:off x="5844953" y="6402717"/>
            <a:ext cx="6005160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 dirty="0">
              <a:solidFill>
                <a:srgbClr val="D79D4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646992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0" name="Google Shape;17;p14">
            <a:extLst>
              <a:ext uri="{FF2B5EF4-FFF2-40B4-BE49-F238E27FC236}">
                <a16:creationId xmlns:a16="http://schemas.microsoft.com/office/drawing/2014/main" id="{32714771-AEB2-FE40-AD3E-E93DB8F4ADCD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2360388" y="6340049"/>
            <a:ext cx="3201037" cy="2408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200" b="1" i="0" u="none" strike="noStrike" cap="none">
                <a:solidFill>
                  <a:srgbClr val="D79D4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dirty="0" err="1"/>
              <a:t>Add</a:t>
            </a:r>
            <a:r>
              <a:rPr lang="fr-CH" dirty="0"/>
              <a:t> </a:t>
            </a:r>
            <a:r>
              <a:rPr lang="fr-CH" dirty="0" err="1"/>
              <a:t>name</a:t>
            </a:r>
            <a:r>
              <a:rPr lang="fr-CH" dirty="0"/>
              <a:t> of </a:t>
            </a:r>
            <a:r>
              <a:rPr lang="fr-CH" dirty="0" err="1"/>
              <a:t>presenter</a:t>
            </a:r>
            <a:r>
              <a:rPr lang="fr-CH" dirty="0"/>
              <a:t> </a:t>
            </a:r>
            <a:r>
              <a:rPr lang="fr-CH" dirty="0" err="1"/>
              <a:t>here</a:t>
            </a: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47CB9-6489-4CA7-B0F4-BE2F567B7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7" y="6225715"/>
            <a:ext cx="1659092" cy="333781"/>
          </a:xfrm>
          <a:prstGeom prst="rect">
            <a:avLst/>
          </a:prstGeom>
        </p:spPr>
      </p:pic>
      <p:sp>
        <p:nvSpPr>
          <p:cNvPr id="9" name="Google Shape;28;p16">
            <a:extLst>
              <a:ext uri="{FF2B5EF4-FFF2-40B4-BE49-F238E27FC236}">
                <a16:creationId xmlns:a16="http://schemas.microsoft.com/office/drawing/2014/main" id="{08D80CD2-5FBE-4D34-BE12-BE25F6FC4F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500" y="2151400"/>
            <a:ext cx="5606400" cy="36012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1" name="Google Shape;29;p16">
            <a:extLst>
              <a:ext uri="{FF2B5EF4-FFF2-40B4-BE49-F238E27FC236}">
                <a16:creationId xmlns:a16="http://schemas.microsoft.com/office/drawing/2014/main" id="{575AF58F-37E0-426A-BD93-D5D4196AA9D2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6096000" y="2151833"/>
            <a:ext cx="5606400" cy="3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7327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913" userDrawn="1">
          <p15:clr>
            <a:srgbClr val="FBAE40"/>
          </p15:clr>
        </p15:guide>
        <p15:guide id="3" orient="horz" pos="4125" userDrawn="1">
          <p15:clr>
            <a:srgbClr val="FBAE40"/>
          </p15:clr>
        </p15:guide>
        <p15:guide id="4" pos="301" userDrawn="1">
          <p15:clr>
            <a:srgbClr val="FBAE40"/>
          </p15:clr>
        </p15:guide>
        <p15:guide id="5" pos="737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1222992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646992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47CB9-6489-4CA7-B0F4-BE2F567B7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7" y="6225715"/>
            <a:ext cx="1659092" cy="333781"/>
          </a:xfrm>
          <a:prstGeom prst="rect">
            <a:avLst/>
          </a:prstGeom>
        </p:spPr>
      </p:pic>
      <p:sp>
        <p:nvSpPr>
          <p:cNvPr id="6" name="Google Shape;28;p16">
            <a:extLst>
              <a:ext uri="{FF2B5EF4-FFF2-40B4-BE49-F238E27FC236}">
                <a16:creationId xmlns:a16="http://schemas.microsoft.com/office/drawing/2014/main" id="{9ECB1557-0CB2-4411-B503-73FF330AF9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500" y="2151400"/>
            <a:ext cx="5606400" cy="36012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7" name="Google Shape;29;p16">
            <a:extLst>
              <a:ext uri="{FF2B5EF4-FFF2-40B4-BE49-F238E27FC236}">
                <a16:creationId xmlns:a16="http://schemas.microsoft.com/office/drawing/2014/main" id="{72EF2B3A-A502-4091-84B0-571E883436CD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096000" y="2151833"/>
            <a:ext cx="5606400" cy="3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2252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913" userDrawn="1">
          <p15:clr>
            <a:srgbClr val="FBAE40"/>
          </p15:clr>
        </p15:guide>
        <p15:guide id="3" orient="horz" pos="4125" userDrawn="1">
          <p15:clr>
            <a:srgbClr val="FBAE40"/>
          </p15:clr>
        </p15:guide>
        <p15:guide id="4" pos="301" userDrawn="1">
          <p15:clr>
            <a:srgbClr val="FBAE40"/>
          </p15:clr>
        </p15:guide>
        <p15:guide id="5" pos="737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2438433" y="933717"/>
            <a:ext cx="9275201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38400" y="357717"/>
            <a:ext cx="9275053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47CB9-6489-4CA7-B0F4-BE2F567B7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667" y="313211"/>
            <a:ext cx="1659092" cy="333781"/>
          </a:xfrm>
          <a:prstGeom prst="rect">
            <a:avLst/>
          </a:prstGeom>
        </p:spPr>
      </p:pic>
      <p:sp>
        <p:nvSpPr>
          <p:cNvPr id="6" name="Google Shape;28;p16">
            <a:extLst>
              <a:ext uri="{FF2B5EF4-FFF2-40B4-BE49-F238E27FC236}">
                <a16:creationId xmlns:a16="http://schemas.microsoft.com/office/drawing/2014/main" id="{324A222F-97D0-4948-97C1-422C4B8AF1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500" y="2151400"/>
            <a:ext cx="5606400" cy="439713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7" name="Google Shape;29;p16">
            <a:extLst>
              <a:ext uri="{FF2B5EF4-FFF2-40B4-BE49-F238E27FC236}">
                <a16:creationId xmlns:a16="http://schemas.microsoft.com/office/drawing/2014/main" id="{6FFCD557-A795-41B5-B356-13ABD004CA34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096000" y="2151834"/>
            <a:ext cx="5606400" cy="439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1066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25" userDrawn="1">
          <p15:clr>
            <a:srgbClr val="FBAE40"/>
          </p15:clr>
        </p15:guide>
        <p15:guide id="3" orient="horz" pos="4125" userDrawn="1">
          <p15:clr>
            <a:srgbClr val="FBAE40"/>
          </p15:clr>
        </p15:guide>
        <p15:guide id="4" pos="301" userDrawn="1">
          <p15:clr>
            <a:srgbClr val="FBAE40"/>
          </p15:clr>
        </p15:guide>
        <p15:guide id="5" pos="737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2438433" y="933717"/>
            <a:ext cx="9275201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38400" y="357717"/>
            <a:ext cx="9275053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47CB9-6489-4CA7-B0F4-BE2F567B7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667" y="313211"/>
            <a:ext cx="1659092" cy="333781"/>
          </a:xfrm>
          <a:prstGeom prst="rect">
            <a:avLst/>
          </a:prstGeom>
        </p:spPr>
      </p:pic>
      <p:pic>
        <p:nvPicPr>
          <p:cNvPr id="6" name="Immagine 8">
            <a:extLst>
              <a:ext uri="{FF2B5EF4-FFF2-40B4-BE49-F238E27FC236}">
                <a16:creationId xmlns:a16="http://schemas.microsoft.com/office/drawing/2014/main" id="{47AD4415-7BF9-43D8-88CD-C89E679A42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0000"/>
          </a:blip>
          <a:srcRect t="80049" r="9078"/>
          <a:stretch/>
        </p:blipFill>
        <p:spPr>
          <a:xfrm flipV="1">
            <a:off x="12618" y="5643733"/>
            <a:ext cx="12172295" cy="1214267"/>
          </a:xfrm>
          <a:prstGeom prst="rect">
            <a:avLst/>
          </a:prstGeom>
        </p:spPr>
      </p:pic>
      <p:sp>
        <p:nvSpPr>
          <p:cNvPr id="7" name="Google Shape;28;p16">
            <a:extLst>
              <a:ext uri="{FF2B5EF4-FFF2-40B4-BE49-F238E27FC236}">
                <a16:creationId xmlns:a16="http://schemas.microsoft.com/office/drawing/2014/main" id="{3C9139F9-5598-4BC0-8DA1-6515860989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500" y="1807101"/>
            <a:ext cx="5606400" cy="394549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9" name="Google Shape;29;p16">
            <a:extLst>
              <a:ext uri="{FF2B5EF4-FFF2-40B4-BE49-F238E27FC236}">
                <a16:creationId xmlns:a16="http://schemas.microsoft.com/office/drawing/2014/main" id="{008C43EA-92B2-48F0-8DEB-3FF0F2EBBCF9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096000" y="1807535"/>
            <a:ext cx="5606400" cy="394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4346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25" userDrawn="1">
          <p15:clr>
            <a:srgbClr val="FBAE40"/>
          </p15:clr>
        </p15:guide>
        <p15:guide id="3" orient="horz" pos="4125" userDrawn="1">
          <p15:clr>
            <a:srgbClr val="FBAE40"/>
          </p15:clr>
        </p15:guide>
        <p15:guide id="4" pos="301" userDrawn="1">
          <p15:clr>
            <a:srgbClr val="FBAE40"/>
          </p15:clr>
        </p15:guide>
        <p15:guide id="5" pos="737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2438433" y="933717"/>
            <a:ext cx="9275201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38400" y="357717"/>
            <a:ext cx="9275053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47CB9-6489-4CA7-B0F4-BE2F567B7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667" y="313211"/>
            <a:ext cx="1659092" cy="333781"/>
          </a:xfrm>
          <a:prstGeom prst="rect">
            <a:avLst/>
          </a:prstGeom>
        </p:spPr>
      </p:pic>
      <p:pic>
        <p:nvPicPr>
          <p:cNvPr id="7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480DF918-6609-47A5-9168-4BE75DCAF9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" r="75326" b="3696"/>
          <a:stretch/>
        </p:blipFill>
        <p:spPr>
          <a:xfrm>
            <a:off x="10928815" y="1818270"/>
            <a:ext cx="1248139" cy="4992125"/>
          </a:xfrm>
          <a:prstGeom prst="rect">
            <a:avLst/>
          </a:prstGeom>
        </p:spPr>
      </p:pic>
      <p:sp>
        <p:nvSpPr>
          <p:cNvPr id="9" name="Google Shape;28;p16">
            <a:extLst>
              <a:ext uri="{FF2B5EF4-FFF2-40B4-BE49-F238E27FC236}">
                <a16:creationId xmlns:a16="http://schemas.microsoft.com/office/drawing/2014/main" id="{4291FF25-6DFC-4456-95A4-F322B65ED1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501" y="2151399"/>
            <a:ext cx="4940193" cy="439756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0" name="Google Shape;29;p16">
            <a:extLst>
              <a:ext uri="{FF2B5EF4-FFF2-40B4-BE49-F238E27FC236}">
                <a16:creationId xmlns:a16="http://schemas.microsoft.com/office/drawing/2014/main" id="{19989411-4A24-47A5-8F23-057EB8C1D16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5528932" y="2151833"/>
            <a:ext cx="4940193" cy="439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5383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25" userDrawn="1">
          <p15:clr>
            <a:srgbClr val="FBAE40"/>
          </p15:clr>
        </p15:guide>
        <p15:guide id="3" orient="horz" pos="4125" userDrawn="1">
          <p15:clr>
            <a:srgbClr val="FBAE40"/>
          </p15:clr>
        </p15:guide>
        <p15:guide id="4" pos="301" userDrawn="1">
          <p15:clr>
            <a:srgbClr val="FBAE40"/>
          </p15:clr>
        </p15:guide>
        <p15:guide id="5" pos="737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2438433" y="933717"/>
            <a:ext cx="9275201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38400" y="357717"/>
            <a:ext cx="9275053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47CB9-6489-4CA7-B0F4-BE2F567B7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667" y="313211"/>
            <a:ext cx="1659092" cy="333781"/>
          </a:xfrm>
          <a:prstGeom prst="rect">
            <a:avLst/>
          </a:prstGeom>
        </p:spPr>
      </p:pic>
      <p:sp>
        <p:nvSpPr>
          <p:cNvPr id="9" name="Google Shape;34;p17">
            <a:extLst>
              <a:ext uri="{FF2B5EF4-FFF2-40B4-BE49-F238E27FC236}">
                <a16:creationId xmlns:a16="http://schemas.microsoft.com/office/drawing/2014/main" id="{9C56725E-BB83-4772-B501-1C31AA7871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0033" y="3758433"/>
            <a:ext cx="11222872" cy="1994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0" name="Google Shape;35;p17">
            <a:extLst>
              <a:ext uri="{FF2B5EF4-FFF2-40B4-BE49-F238E27FC236}">
                <a16:creationId xmlns:a16="http://schemas.microsoft.com/office/drawing/2014/main" id="{E0D1D0DD-1C6B-4BD2-BFF8-A3E5AB66BF80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90581" y="2152433"/>
            <a:ext cx="11222872" cy="1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3162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25" userDrawn="1">
          <p15:clr>
            <a:srgbClr val="FBAE40"/>
          </p15:clr>
        </p15:guide>
        <p15:guide id="3" orient="horz" pos="4125" userDrawn="1">
          <p15:clr>
            <a:srgbClr val="FBAE40"/>
          </p15:clr>
        </p15:guide>
        <p15:guide id="4" pos="301" userDrawn="1">
          <p15:clr>
            <a:srgbClr val="FBAE40"/>
          </p15:clr>
        </p15:guide>
        <p15:guide id="5" pos="7379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2438433" y="933717"/>
            <a:ext cx="9275201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38400" y="357717"/>
            <a:ext cx="9275053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47CB9-6489-4CA7-B0F4-BE2F567B7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667" y="313211"/>
            <a:ext cx="1659092" cy="333781"/>
          </a:xfrm>
          <a:prstGeom prst="rect">
            <a:avLst/>
          </a:prstGeom>
        </p:spPr>
      </p:pic>
      <p:pic>
        <p:nvPicPr>
          <p:cNvPr id="6" name="Immagine 8">
            <a:extLst>
              <a:ext uri="{FF2B5EF4-FFF2-40B4-BE49-F238E27FC236}">
                <a16:creationId xmlns:a16="http://schemas.microsoft.com/office/drawing/2014/main" id="{47AD4415-7BF9-43D8-88CD-C89E679A42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0000"/>
          </a:blip>
          <a:srcRect t="80049" r="9078"/>
          <a:stretch/>
        </p:blipFill>
        <p:spPr>
          <a:xfrm flipV="1">
            <a:off x="12618" y="5643733"/>
            <a:ext cx="12172295" cy="1214267"/>
          </a:xfrm>
          <a:prstGeom prst="rect">
            <a:avLst/>
          </a:prstGeom>
        </p:spPr>
      </p:pic>
      <p:sp>
        <p:nvSpPr>
          <p:cNvPr id="10" name="Google Shape;34;p17">
            <a:extLst>
              <a:ext uri="{FF2B5EF4-FFF2-40B4-BE49-F238E27FC236}">
                <a16:creationId xmlns:a16="http://schemas.microsoft.com/office/drawing/2014/main" id="{446CD402-2E06-435A-818F-4614A55EA1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0033" y="3432369"/>
            <a:ext cx="11222872" cy="1994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1" name="Google Shape;35;p17">
            <a:extLst>
              <a:ext uri="{FF2B5EF4-FFF2-40B4-BE49-F238E27FC236}">
                <a16:creationId xmlns:a16="http://schemas.microsoft.com/office/drawing/2014/main" id="{BD58501F-1215-43F8-A740-0D011F024C67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90581" y="1826369"/>
            <a:ext cx="11222872" cy="1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8112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25" userDrawn="1">
          <p15:clr>
            <a:srgbClr val="FBAE40"/>
          </p15:clr>
        </p15:guide>
        <p15:guide id="3" orient="horz" pos="4125" userDrawn="1">
          <p15:clr>
            <a:srgbClr val="FBAE40"/>
          </p15:clr>
        </p15:guide>
        <p15:guide id="4" pos="301" userDrawn="1">
          <p15:clr>
            <a:srgbClr val="FBAE40"/>
          </p15:clr>
        </p15:guide>
        <p15:guide id="5" pos="7379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2438433" y="933717"/>
            <a:ext cx="9275201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38400" y="357717"/>
            <a:ext cx="9275053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47CB9-6489-4CA7-B0F4-BE2F567B7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667" y="313211"/>
            <a:ext cx="1659092" cy="333781"/>
          </a:xfrm>
          <a:prstGeom prst="rect">
            <a:avLst/>
          </a:prstGeom>
        </p:spPr>
      </p:pic>
      <p:pic>
        <p:nvPicPr>
          <p:cNvPr id="7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480DF918-6609-47A5-9168-4BE75DCAF9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" r="75326" b="3696"/>
          <a:stretch/>
        </p:blipFill>
        <p:spPr>
          <a:xfrm>
            <a:off x="10928815" y="1818270"/>
            <a:ext cx="1248139" cy="4992125"/>
          </a:xfrm>
          <a:prstGeom prst="rect">
            <a:avLst/>
          </a:prstGeom>
        </p:spPr>
      </p:pic>
      <p:sp>
        <p:nvSpPr>
          <p:cNvPr id="11" name="Google Shape;34;p17">
            <a:extLst>
              <a:ext uri="{FF2B5EF4-FFF2-40B4-BE49-F238E27FC236}">
                <a16:creationId xmlns:a16="http://schemas.microsoft.com/office/drawing/2014/main" id="{E4E19464-9985-4B5B-8E6A-7F799A1C70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0033" y="4020703"/>
            <a:ext cx="10378424" cy="2176836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2" name="Google Shape;35;p17">
            <a:extLst>
              <a:ext uri="{FF2B5EF4-FFF2-40B4-BE49-F238E27FC236}">
                <a16:creationId xmlns:a16="http://schemas.microsoft.com/office/drawing/2014/main" id="{CE8D1589-2AA4-40D8-A389-CC910971270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90581" y="2152434"/>
            <a:ext cx="10378424" cy="1753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8291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25" userDrawn="1">
          <p15:clr>
            <a:srgbClr val="FBAE40"/>
          </p15:clr>
        </p15:guide>
        <p15:guide id="3" orient="horz" pos="4125" userDrawn="1">
          <p15:clr>
            <a:srgbClr val="FBAE40"/>
          </p15:clr>
        </p15:guide>
        <p15:guide id="4" pos="301" userDrawn="1">
          <p15:clr>
            <a:srgbClr val="FBAE40"/>
          </p15:clr>
        </p15:guide>
        <p15:guide id="5" pos="7379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479999" y="646992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1222992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6A879C-2195-439C-936C-BE9BECFFBEA3}"/>
              </a:ext>
            </a:extLst>
          </p:cNvPr>
          <p:cNvSpPr txBox="1"/>
          <p:nvPr userDrawn="1"/>
        </p:nvSpPr>
        <p:spPr>
          <a:xfrm>
            <a:off x="5844953" y="6402717"/>
            <a:ext cx="6005160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 dirty="0">
              <a:solidFill>
                <a:srgbClr val="D79D4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2" name="Google Shape;17;p14">
            <a:extLst>
              <a:ext uri="{FF2B5EF4-FFF2-40B4-BE49-F238E27FC236}">
                <a16:creationId xmlns:a16="http://schemas.microsoft.com/office/drawing/2014/main" id="{5D30084F-A6DF-4489-A171-DA149156EED5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2360388" y="6340049"/>
            <a:ext cx="3201037" cy="2408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200" b="1" i="0" u="none" strike="noStrike" cap="none">
                <a:solidFill>
                  <a:srgbClr val="D79D4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dirty="0" err="1"/>
              <a:t>Add</a:t>
            </a:r>
            <a:r>
              <a:rPr lang="fr-CH" dirty="0"/>
              <a:t> </a:t>
            </a:r>
            <a:r>
              <a:rPr lang="fr-CH" dirty="0" err="1"/>
              <a:t>name</a:t>
            </a:r>
            <a:r>
              <a:rPr lang="fr-CH" dirty="0"/>
              <a:t> of </a:t>
            </a:r>
            <a:r>
              <a:rPr lang="fr-CH" dirty="0" err="1"/>
              <a:t>presenter</a:t>
            </a:r>
            <a:r>
              <a:rPr lang="fr-CH" dirty="0"/>
              <a:t> </a:t>
            </a:r>
            <a:r>
              <a:rPr lang="fr-CH" dirty="0" err="1"/>
              <a:t>here</a:t>
            </a:r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D9D9AE-754B-46B4-AB8B-39C8514230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7" y="6225715"/>
            <a:ext cx="1659092" cy="333781"/>
          </a:xfrm>
          <a:prstGeom prst="rect">
            <a:avLst/>
          </a:prstGeom>
        </p:spPr>
      </p:pic>
      <p:sp>
        <p:nvSpPr>
          <p:cNvPr id="10" name="Google Shape;34;p17">
            <a:extLst>
              <a:ext uri="{FF2B5EF4-FFF2-40B4-BE49-F238E27FC236}">
                <a16:creationId xmlns:a16="http://schemas.microsoft.com/office/drawing/2014/main" id="{694C0940-84E9-4213-AD4D-B5EE1AD93B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0034" y="3758433"/>
            <a:ext cx="11202437" cy="1994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" name="Google Shape;35;p17">
            <a:extLst>
              <a:ext uri="{FF2B5EF4-FFF2-40B4-BE49-F238E27FC236}">
                <a16:creationId xmlns:a16="http://schemas.microsoft.com/office/drawing/2014/main" id="{2CFFABB6-362B-4694-B1A2-1D177D3B6076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490582" y="2152433"/>
            <a:ext cx="11202437" cy="1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3612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, Content and Text" preserve="1" userDrawn="1">
  <p:cSld name="6_Title, Content and 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body" idx="1"/>
          </p:nvPr>
        </p:nvSpPr>
        <p:spPr>
          <a:xfrm>
            <a:off x="500033" y="3758433"/>
            <a:ext cx="11241600" cy="1994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2"/>
          </p:nvPr>
        </p:nvSpPr>
        <p:spPr>
          <a:xfrm>
            <a:off x="490581" y="2152433"/>
            <a:ext cx="11241600" cy="1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ctrTitle"/>
          </p:nvPr>
        </p:nvSpPr>
        <p:spPr>
          <a:xfrm>
            <a:off x="479999" y="646992"/>
            <a:ext cx="112132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subTitle" idx="3"/>
          </p:nvPr>
        </p:nvSpPr>
        <p:spPr>
          <a:xfrm>
            <a:off x="479999" y="1222992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69DB0C-1426-4533-87BC-B34E74ED5BED}"/>
              </a:ext>
            </a:extLst>
          </p:cNvPr>
          <p:cNvSpPr txBox="1"/>
          <p:nvPr userDrawn="1"/>
        </p:nvSpPr>
        <p:spPr>
          <a:xfrm>
            <a:off x="5844953" y="6402717"/>
            <a:ext cx="6005160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 dirty="0">
              <a:solidFill>
                <a:srgbClr val="D79D4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2" name="Google Shape;17;p14">
            <a:extLst>
              <a:ext uri="{FF2B5EF4-FFF2-40B4-BE49-F238E27FC236}">
                <a16:creationId xmlns:a16="http://schemas.microsoft.com/office/drawing/2014/main" id="{ED5A9E17-A4CA-480B-A826-163C3FCA1B2C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2360388" y="6340049"/>
            <a:ext cx="3201037" cy="2408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200" b="1" i="0" u="none" strike="noStrike" cap="none">
                <a:solidFill>
                  <a:srgbClr val="D79D4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dirty="0" err="1"/>
              <a:t>Add</a:t>
            </a:r>
            <a:r>
              <a:rPr lang="fr-CH" dirty="0"/>
              <a:t> </a:t>
            </a:r>
            <a:r>
              <a:rPr lang="fr-CH" dirty="0" err="1"/>
              <a:t>name</a:t>
            </a:r>
            <a:r>
              <a:rPr lang="fr-CH" dirty="0"/>
              <a:t> of </a:t>
            </a:r>
            <a:r>
              <a:rPr lang="fr-CH" dirty="0" err="1"/>
              <a:t>presenter</a:t>
            </a:r>
            <a:r>
              <a:rPr lang="fr-CH" dirty="0"/>
              <a:t> </a:t>
            </a:r>
            <a:r>
              <a:rPr lang="fr-CH" dirty="0" err="1"/>
              <a:t>here</a:t>
            </a:r>
            <a:endParaRPr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7A9730-E97C-4298-BC75-9D4EDD2DB5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7" y="6225715"/>
            <a:ext cx="1659092" cy="33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32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2438433" y="933717"/>
            <a:ext cx="9275201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38400" y="357717"/>
            <a:ext cx="9275053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4" name="Google Shape;17;p14">
            <a:extLst>
              <a:ext uri="{FF2B5EF4-FFF2-40B4-BE49-F238E27FC236}">
                <a16:creationId xmlns:a16="http://schemas.microsoft.com/office/drawing/2014/main" id="{57D9B4DA-E208-4D4F-A1E1-2BB4BA0AF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667" y="1743740"/>
            <a:ext cx="11213200" cy="4805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47CB9-6489-4CA7-B0F4-BE2F567B7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667" y="313211"/>
            <a:ext cx="1659092" cy="33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67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25" userDrawn="1">
          <p15:clr>
            <a:srgbClr val="FBAE40"/>
          </p15:clr>
        </p15:guide>
        <p15:guide id="3" orient="horz" pos="4125" userDrawn="1">
          <p15:clr>
            <a:srgbClr val="FBAE40"/>
          </p15:clr>
        </p15:guide>
        <p15:guide id="4" pos="301" userDrawn="1">
          <p15:clr>
            <a:srgbClr val="FBAE40"/>
          </p15:clr>
        </p15:guide>
        <p15:guide id="5" pos="737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Free Content" preserve="1" userDrawn="1">
  <p:cSld name="8_Free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D915BC-A826-4B8D-BA61-3CF93EB18B7F}"/>
              </a:ext>
            </a:extLst>
          </p:cNvPr>
          <p:cNvSpPr txBox="1"/>
          <p:nvPr userDrawn="1"/>
        </p:nvSpPr>
        <p:spPr>
          <a:xfrm>
            <a:off x="5844953" y="6402717"/>
            <a:ext cx="6005160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 dirty="0">
              <a:solidFill>
                <a:srgbClr val="D79D4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6" name="Google Shape;17;p14">
            <a:extLst>
              <a:ext uri="{FF2B5EF4-FFF2-40B4-BE49-F238E27FC236}">
                <a16:creationId xmlns:a16="http://schemas.microsoft.com/office/drawing/2014/main" id="{CA33D925-1B71-4CEF-86B3-4EAABC5F0099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2360388" y="6340049"/>
            <a:ext cx="3201037" cy="2408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200" b="1" i="0" u="none" strike="noStrike" cap="none">
                <a:solidFill>
                  <a:srgbClr val="D79D4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dirty="0" err="1"/>
              <a:t>Add</a:t>
            </a:r>
            <a:r>
              <a:rPr lang="fr-CH" dirty="0"/>
              <a:t> </a:t>
            </a:r>
            <a:r>
              <a:rPr lang="fr-CH" dirty="0" err="1"/>
              <a:t>name</a:t>
            </a:r>
            <a:r>
              <a:rPr lang="fr-CH" dirty="0"/>
              <a:t> of </a:t>
            </a:r>
            <a:r>
              <a:rPr lang="fr-CH" dirty="0" err="1"/>
              <a:t>presenter</a:t>
            </a:r>
            <a:r>
              <a:rPr lang="fr-CH" dirty="0"/>
              <a:t> </a:t>
            </a:r>
            <a:r>
              <a:rPr lang="fr-CH" dirty="0" err="1"/>
              <a:t>here</a:t>
            </a:r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86A28A-1E29-4258-9FEB-29F0B81D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7" y="6225715"/>
            <a:ext cx="1659092" cy="33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52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Free Content" preserve="1" userDrawn="1">
  <p:cSld name="8_Free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86A28A-1E29-4258-9FEB-29F0B81D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7" y="6225715"/>
            <a:ext cx="1659092" cy="33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38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Free Content" preserve="1" userDrawn="1">
  <p:cSld name="8_Free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1173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Free Content" preserve="1" userDrawn="1">
  <p:cSld name="8_Free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48;p20">
            <a:extLst>
              <a:ext uri="{FF2B5EF4-FFF2-40B4-BE49-F238E27FC236}">
                <a16:creationId xmlns:a16="http://schemas.microsoft.com/office/drawing/2014/main" id="{498DAD6E-FCAD-2643-993F-D0E0C28D61E7}"/>
              </a:ext>
            </a:extLst>
          </p:cNvPr>
          <p:cNvSpPr txBox="1"/>
          <p:nvPr userDrawn="1"/>
        </p:nvSpPr>
        <p:spPr>
          <a:xfrm>
            <a:off x="494850" y="4948612"/>
            <a:ext cx="4218919" cy="1600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rPr>
              <a:t>European Society for Medical Oncology (ESMO)</a:t>
            </a:r>
            <a:endParaRPr sz="1600" b="0" i="0" u="none" strike="noStrike" cap="none" dirty="0">
              <a:solidFill>
                <a:srgbClr val="05416B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rPr>
              <a:t>Via Ginevra 4, CH-6900 Lugano</a:t>
            </a:r>
            <a:br>
              <a:rPr lang="en-US" sz="1600" b="0" i="0" u="none" strike="noStrike" cap="none" dirty="0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1600" b="0" i="0" u="none" strike="noStrike" cap="none" dirty="0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rPr>
              <a:t>T. +41 (0)91 973 19 00</a:t>
            </a:r>
            <a:br>
              <a:rPr lang="en-US" sz="1600" b="0" i="0" u="none" strike="noStrike" cap="none" dirty="0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1600" b="0" i="0" u="none" strike="noStrike" cap="none" dirty="0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rPr>
              <a:t>esmo@esmo.org</a:t>
            </a:r>
            <a:br>
              <a:rPr lang="en-US" sz="1600" b="0" i="0" u="none" strike="noStrike" cap="none" dirty="0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endParaRPr sz="1600" b="0" i="0" u="none" strike="noStrike" cap="none" dirty="0">
              <a:solidFill>
                <a:srgbClr val="05416B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rPr>
              <a:t>esmo.org</a:t>
            </a:r>
            <a:endParaRPr sz="1600" b="1" i="0" u="none" strike="noStrike" cap="none" dirty="0">
              <a:solidFill>
                <a:srgbClr val="05416B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E43C16-DF8F-4DD8-A69C-F72ACF133B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080" t="3395" r="42820" b="23715"/>
          <a:stretch/>
        </p:blipFill>
        <p:spPr>
          <a:xfrm>
            <a:off x="4600354" y="492643"/>
            <a:ext cx="7591647" cy="6365357"/>
          </a:xfrm>
          <a:prstGeom prst="rect">
            <a:avLst/>
          </a:prstGeom>
        </p:spPr>
      </p:pic>
      <p:sp>
        <p:nvSpPr>
          <p:cNvPr id="16" name="Google Shape;42;p18">
            <a:extLst>
              <a:ext uri="{FF2B5EF4-FFF2-40B4-BE49-F238E27FC236}">
                <a16:creationId xmlns:a16="http://schemas.microsoft.com/office/drawing/2014/main" id="{090400D2-22C2-9A44-81F1-00427A76D76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94850" y="2174028"/>
            <a:ext cx="5344140" cy="159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69329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○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■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○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■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○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■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C9F8F254-2779-4CF8-94E5-F711C6E6E8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8001" y="615519"/>
            <a:ext cx="2624471" cy="5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194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00BB-562D-104D-96D2-0A6354843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63" y="160868"/>
            <a:ext cx="11435077" cy="677333"/>
          </a:xfrm>
          <a:prstGeom prst="rect">
            <a:avLst/>
          </a:prstGeom>
        </p:spPr>
        <p:txBody>
          <a:bodyPr lIns="68589" tIns="34295" rIns="68589" bIns="34295"/>
          <a:lstStyle>
            <a:lvl1pPr>
              <a:defRPr sz="3200">
                <a:solidFill>
                  <a:srgbClr val="433F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C3CF23-467C-E84B-9ED0-3F6C920E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4" y="1365253"/>
            <a:ext cx="11459633" cy="4986867"/>
          </a:xfrm>
          <a:prstGeom prst="rect">
            <a:avLst/>
          </a:prstGeom>
        </p:spPr>
        <p:txBody>
          <a:bodyPr lIns="68589" tIns="34295" rIns="68589" bIns="34295"/>
          <a:lstStyle>
            <a:lvl1pPr marL="228620" indent="-228620">
              <a:spcBef>
                <a:spcPts val="1200"/>
              </a:spcBef>
              <a:buClr>
                <a:schemeClr val="tx1"/>
              </a:buClr>
              <a:defRPr sz="2400">
                <a:solidFill>
                  <a:srgbClr val="433F3F"/>
                </a:solidFill>
              </a:defRPr>
            </a:lvl1pPr>
            <a:lvl3pPr>
              <a:buClr>
                <a:schemeClr val="tx1"/>
              </a:buClr>
              <a:defRPr sz="2000">
                <a:solidFill>
                  <a:srgbClr val="433F3F"/>
                </a:solidFill>
              </a:defRPr>
            </a:lvl3pPr>
            <a:lvl4pPr marL="685858">
              <a:buClr>
                <a:schemeClr val="tx1"/>
              </a:buClr>
              <a:defRPr sz="2000">
                <a:solidFill>
                  <a:srgbClr val="433F3F"/>
                </a:solidFill>
              </a:defRPr>
            </a:lvl4pPr>
            <a:lvl5pPr>
              <a:buClr>
                <a:schemeClr val="tx1"/>
              </a:buClr>
              <a:defRPr sz="2000">
                <a:solidFill>
                  <a:srgbClr val="433F3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00E4CC-FB03-544E-8E87-7CDCD6CEC11A}"/>
              </a:ext>
            </a:extLst>
          </p:cNvPr>
          <p:cNvSpPr txBox="1"/>
          <p:nvPr userDrawn="1"/>
        </p:nvSpPr>
        <p:spPr>
          <a:xfrm>
            <a:off x="9286090" y="0"/>
            <a:ext cx="2905913" cy="256559"/>
          </a:xfrm>
          <a:prstGeom prst="rect">
            <a:avLst/>
          </a:prstGeom>
          <a:noFill/>
        </p:spPr>
        <p:txBody>
          <a:bodyPr wrap="square" lIns="91452" tIns="45727" rIns="91452" bIns="45727" rtlCol="0">
            <a:spAutoFit/>
          </a:bodyPr>
          <a:lstStyle/>
          <a:p>
            <a:pPr marL="0" marR="0" lvl="0" indent="0" algn="r" defTabSz="1218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7" dirty="0">
                <a:solidFill>
                  <a:srgbClr val="433F3F"/>
                </a:solidFill>
              </a:rPr>
              <a:t>CheckMate 914</a:t>
            </a:r>
          </a:p>
        </p:txBody>
      </p:sp>
    </p:spTree>
    <p:extLst>
      <p:ext uri="{BB962C8B-B14F-4D97-AF65-F5344CB8AC3E}">
        <p14:creationId xmlns:p14="http://schemas.microsoft.com/office/powerpoint/2010/main" val="23807588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315313" y="3573519"/>
            <a:ext cx="11589407" cy="2552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GB" dirty="0"/>
              <a:t>Click to edit sub-heading style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5313" y="2391781"/>
            <a:ext cx="11589407" cy="1037219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061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older 4">
            <a:extLst>
              <a:ext uri="{FF2B5EF4-FFF2-40B4-BE49-F238E27FC236}">
                <a16:creationId xmlns:a16="http://schemas.microsoft.com/office/drawing/2014/main" id="{154F3E01-F1C8-A642-B65F-68408BDC5E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396" y="6560883"/>
            <a:ext cx="138620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44546A"/>
                </a:solidFill>
                <a:latin typeface="Arial"/>
                <a:cs typeface="Arial"/>
              </a:defRPr>
            </a:lvl1pPr>
          </a:lstStyle>
          <a:p>
            <a:pPr marL="12700"/>
            <a:endParaRPr lang="en-US" dirty="0"/>
          </a:p>
        </p:txBody>
      </p:sp>
      <p:sp>
        <p:nvSpPr>
          <p:cNvPr id="13" name="Holder 6">
            <a:extLst>
              <a:ext uri="{FF2B5EF4-FFF2-40B4-BE49-F238E27FC236}">
                <a16:creationId xmlns:a16="http://schemas.microsoft.com/office/drawing/2014/main" id="{60572156-A675-4F42-93C1-36DD7DF1B6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8875" y="6526308"/>
            <a:ext cx="33274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44546A"/>
                </a:solidFill>
                <a:latin typeface="Arial"/>
                <a:cs typeface="Arial"/>
              </a:defRPr>
            </a:lvl1pPr>
          </a:lstStyle>
          <a:p>
            <a:pPr marL="135887"/>
            <a:fld id="{81D60167-4931-47E6-BA6A-407CBD079E47}" type="slidenum">
              <a:rPr lang="en-US" smtClean="0"/>
              <a:pPr marL="135887"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1DFC9BF-6E92-AF43-AFD2-49C3B99AEBD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37464" y="329597"/>
            <a:ext cx="11114723" cy="82391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77506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068" y="2"/>
            <a:ext cx="11218333" cy="98384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82" y="1257308"/>
            <a:ext cx="11218333" cy="47688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39496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AC4983-3812-4FD7-B035-0537C7339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6FC7F-9615-4158-89F2-59FAA18ADCD9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97A12D-2432-4F25-9E91-D0F827DEC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F22CF-BC0D-4BC7-B8DA-0566DDD67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64DA-7A70-4941-8EF1-5F0D35115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532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98265-B5DE-D240-8D91-37682A64E97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Insert Name   </a:t>
            </a:r>
          </a:p>
          <a:p>
            <a:r>
              <a:rPr lang="en-US"/>
              <a:t>(Insert &gt; Header &amp; Footer &gt; Apply to All)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5AC5C18-4706-7646-9E83-C749BCC1B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56" y="215901"/>
            <a:ext cx="10124323" cy="1208279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/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0DA3F5-A744-CF45-8ACA-18DF51A17D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555" y="1603376"/>
            <a:ext cx="10124323" cy="43021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7904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96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2438433" y="933717"/>
            <a:ext cx="9275201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38400" y="357717"/>
            <a:ext cx="9275053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4" name="Google Shape;17;p14">
            <a:extLst>
              <a:ext uri="{FF2B5EF4-FFF2-40B4-BE49-F238E27FC236}">
                <a16:creationId xmlns:a16="http://schemas.microsoft.com/office/drawing/2014/main" id="{57D9B4DA-E208-4D4F-A1E1-2BB4BA0AF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667" y="1743741"/>
            <a:ext cx="11213200" cy="3700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47CB9-6489-4CA7-B0F4-BE2F567B7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667" y="313211"/>
            <a:ext cx="1659092" cy="333781"/>
          </a:xfrm>
          <a:prstGeom prst="rect">
            <a:avLst/>
          </a:prstGeom>
        </p:spPr>
      </p:pic>
      <p:pic>
        <p:nvPicPr>
          <p:cNvPr id="6" name="Immagine 8">
            <a:extLst>
              <a:ext uri="{FF2B5EF4-FFF2-40B4-BE49-F238E27FC236}">
                <a16:creationId xmlns:a16="http://schemas.microsoft.com/office/drawing/2014/main" id="{47AD4415-7BF9-43D8-88CD-C89E679A42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0000"/>
          </a:blip>
          <a:srcRect t="80049" r="9078"/>
          <a:stretch/>
        </p:blipFill>
        <p:spPr>
          <a:xfrm flipV="1">
            <a:off x="12618" y="5643733"/>
            <a:ext cx="12172295" cy="121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37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25" userDrawn="1">
          <p15:clr>
            <a:srgbClr val="FBAE40"/>
          </p15:clr>
        </p15:guide>
        <p15:guide id="3" orient="horz" pos="4125" userDrawn="1">
          <p15:clr>
            <a:srgbClr val="FBAE40"/>
          </p15:clr>
        </p15:guide>
        <p15:guide id="4" pos="301" userDrawn="1">
          <p15:clr>
            <a:srgbClr val="FBAE40"/>
          </p15:clr>
        </p15:guide>
        <p15:guide id="5" pos="7379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00BB-562D-104D-96D2-0A6354843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rgbClr val="433F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C3CF23-467C-E84B-9ED0-3F6C920E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2" y="1365253"/>
            <a:ext cx="11459633" cy="4986867"/>
          </a:xfrm>
        </p:spPr>
        <p:txBody>
          <a:bodyPr/>
          <a:lstStyle>
            <a:lvl1pPr marL="228594" indent="-228594">
              <a:spcBef>
                <a:spcPts val="1200"/>
              </a:spcBef>
              <a:buClr>
                <a:schemeClr val="tx1"/>
              </a:buClr>
              <a:defRPr sz="2400">
                <a:solidFill>
                  <a:srgbClr val="433F3F"/>
                </a:solidFill>
              </a:defRPr>
            </a:lvl1pPr>
            <a:lvl3pPr>
              <a:buClr>
                <a:schemeClr val="tx1"/>
              </a:buClr>
              <a:defRPr sz="2000">
                <a:solidFill>
                  <a:srgbClr val="433F3F"/>
                </a:solidFill>
              </a:defRPr>
            </a:lvl3pPr>
            <a:lvl4pPr marL="685783">
              <a:buClr>
                <a:schemeClr val="tx1"/>
              </a:buClr>
              <a:defRPr sz="2000">
                <a:solidFill>
                  <a:srgbClr val="433F3F"/>
                </a:solidFill>
              </a:defRPr>
            </a:lvl4pPr>
            <a:lvl5pPr>
              <a:buClr>
                <a:schemeClr val="tx1"/>
              </a:buClr>
              <a:defRPr sz="2000">
                <a:solidFill>
                  <a:srgbClr val="433F3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00E4CC-FB03-544E-8E87-7CDCD6CEC11A}"/>
              </a:ext>
            </a:extLst>
          </p:cNvPr>
          <p:cNvSpPr txBox="1"/>
          <p:nvPr userDrawn="1"/>
        </p:nvSpPr>
        <p:spPr>
          <a:xfrm>
            <a:off x="9286088" y="1"/>
            <a:ext cx="290591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88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7" dirty="0">
                <a:solidFill>
                  <a:srgbClr val="433F3F"/>
                </a:solidFill>
              </a:rPr>
              <a:t>CheckMate 9ER</a:t>
            </a:r>
          </a:p>
        </p:txBody>
      </p:sp>
    </p:spTree>
    <p:extLst>
      <p:ext uri="{BB962C8B-B14F-4D97-AF65-F5344CB8AC3E}">
        <p14:creationId xmlns:p14="http://schemas.microsoft.com/office/powerpoint/2010/main" val="27621172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02D12-915F-E644-BDEF-FAFA51975EF4}"/>
              </a:ext>
            </a:extLst>
          </p:cNvPr>
          <p:cNvSpPr txBox="1"/>
          <p:nvPr userDrawn="1"/>
        </p:nvSpPr>
        <p:spPr>
          <a:xfrm>
            <a:off x="9286088" y="1"/>
            <a:ext cx="290591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88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7" dirty="0">
                <a:solidFill>
                  <a:srgbClr val="433F3F"/>
                </a:solidFill>
              </a:rPr>
              <a:t>CheckMate 9ER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16354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02D12-915F-E644-BDEF-FAFA51975EF4}"/>
              </a:ext>
            </a:extLst>
          </p:cNvPr>
          <p:cNvSpPr txBox="1"/>
          <p:nvPr userDrawn="1"/>
        </p:nvSpPr>
        <p:spPr>
          <a:xfrm>
            <a:off x="9286088" y="1"/>
            <a:ext cx="290591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88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7" dirty="0">
                <a:solidFill>
                  <a:srgbClr val="433F3F"/>
                </a:solidFill>
              </a:rPr>
              <a:t>CheckMate 9ER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1182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02D12-915F-E644-BDEF-FAFA51975EF4}"/>
              </a:ext>
            </a:extLst>
          </p:cNvPr>
          <p:cNvSpPr txBox="1"/>
          <p:nvPr userDrawn="1"/>
        </p:nvSpPr>
        <p:spPr>
          <a:xfrm>
            <a:off x="9286088" y="1"/>
            <a:ext cx="290591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88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7" dirty="0">
                <a:solidFill>
                  <a:srgbClr val="433F3F"/>
                </a:solidFill>
              </a:rPr>
              <a:t>CheckMate 9ER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43703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Oral or 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5601" y="1889872"/>
            <a:ext cx="10363200" cy="14700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6038" rIns="91440" bIns="46038" numCol="1" anchor="b" anchorCtr="0" compatLnSpc="1">
            <a:prstTxWarp prst="textNoShape">
              <a:avLst/>
            </a:prstTxWarp>
          </a:bodyPr>
          <a:lstStyle>
            <a:lvl1pPr algn="l">
              <a:defRPr lang="en-US" sz="3200" b="0" dirty="0">
                <a:solidFill>
                  <a:srgbClr val="433F3F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5601" y="3428213"/>
            <a:ext cx="10363200" cy="419616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rgbClr val="BE2BBB"/>
                </a:solidFill>
              </a:defRPr>
            </a:lvl1pPr>
            <a:lvl2pPr marL="457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authors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ED57D8-0216-4E00-A170-28372EC4083A}"/>
              </a:ext>
            </a:extLst>
          </p:cNvPr>
          <p:cNvCxnSpPr>
            <a:cxnSpLocks/>
          </p:cNvCxnSpPr>
          <p:nvPr userDrawn="1"/>
        </p:nvCxnSpPr>
        <p:spPr>
          <a:xfrm>
            <a:off x="164291" y="6415343"/>
            <a:ext cx="11742365" cy="0"/>
          </a:xfrm>
          <a:prstGeom prst="line">
            <a:avLst/>
          </a:prstGeom>
          <a:ln w="28575">
            <a:solidFill>
              <a:srgbClr val="BE2B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9851136" y="3"/>
            <a:ext cx="2340864" cy="267175"/>
          </a:xfrm>
        </p:spPr>
        <p:txBody>
          <a:bodyPr/>
          <a:lstStyle>
            <a:lvl1pPr marL="0" indent="0" algn="r">
              <a:buNone/>
              <a:defRPr sz="1400" b="0">
                <a:solidFill>
                  <a:srgbClr val="433F3F"/>
                </a:solidFill>
              </a:defRPr>
            </a:lvl1pPr>
          </a:lstStyle>
          <a:p>
            <a:pPr lvl="0"/>
            <a:r>
              <a:rPr lang="en-US" dirty="0"/>
              <a:t>HIGHLY CONFIDENTIAL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59C5DE1-313A-450F-97EA-4C57989FB6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5601" y="3916151"/>
            <a:ext cx="10363200" cy="353043"/>
          </a:xfrm>
        </p:spPr>
        <p:txBody>
          <a:bodyPr/>
          <a:lstStyle>
            <a:lvl1pPr marL="0" indent="0">
              <a:buNone/>
              <a:defRPr sz="1600">
                <a:solidFill>
                  <a:srgbClr val="433F3F"/>
                </a:solidFill>
              </a:defRPr>
            </a:lvl1pPr>
            <a:lvl2pPr marL="0" indent="0">
              <a:spcAft>
                <a:spcPts val="0"/>
              </a:spcAft>
              <a:buNone/>
              <a:defRPr sz="16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affiliations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95879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CBD8787-584E-4F16-8DC6-39FE758ED403}"/>
              </a:ext>
            </a:extLst>
          </p:cNvPr>
          <p:cNvSpPr/>
          <p:nvPr userDrawn="1"/>
        </p:nvSpPr>
        <p:spPr>
          <a:xfrm>
            <a:off x="1" y="-1257"/>
            <a:ext cx="11376587" cy="11294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516" tIns="7259" rIns="14516" bIns="72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512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1598351-798F-4D2D-88F3-0BFBEA0454BF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45992" y="845476"/>
            <a:ext cx="881941" cy="0"/>
          </a:xfrm>
          <a:prstGeom prst="line">
            <a:avLst/>
          </a:prstGeom>
          <a:ln w="104775">
            <a:solidFill>
              <a:srgbClr val="279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2454AA3-048E-43D5-91D6-223F60BAAC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96" y="351369"/>
            <a:ext cx="8801421" cy="480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91"/>
              </a:spcAft>
              <a:buNone/>
              <a:defRPr sz="2667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91"/>
              </a:spcAft>
              <a:buNone/>
              <a:defRPr sz="783" baseline="0">
                <a:solidFill>
                  <a:schemeClr val="bg1"/>
                </a:solidFill>
              </a:defRPr>
            </a:lvl2pPr>
            <a:lvl3pPr marL="0" indent="0">
              <a:buNone/>
              <a:defRPr sz="593" i="1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8F8DFEE1-1988-405A-AA71-3E487A8F00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835" y="1460502"/>
            <a:ext cx="11483684" cy="451278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sz="1867" b="1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800"/>
              </a:spcAft>
              <a:buNone/>
              <a:defRPr sz="1600" b="1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-239989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79976" indent="-239989">
              <a:spcBef>
                <a:spcPts val="0"/>
              </a:spcBef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Helvetica" panose="020B0500000000000000" pitchFamily="2" charset="0"/>
              <a:buChar char="–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Title </a:t>
            </a:r>
          </a:p>
          <a:p>
            <a:pPr lvl="1"/>
            <a:r>
              <a:rPr lang="en-US" dirty="0" err="1"/>
              <a:t>Subheader</a:t>
            </a:r>
            <a:endParaRPr lang="en-US" dirty="0"/>
          </a:p>
          <a:p>
            <a:pPr lvl="2"/>
            <a:r>
              <a:rPr lang="en-US" dirty="0"/>
              <a:t>Body text</a:t>
            </a:r>
          </a:p>
          <a:p>
            <a:pPr lvl="3"/>
            <a:r>
              <a:rPr lang="en-US" dirty="0"/>
              <a:t>Bullet (Figure 1)</a:t>
            </a:r>
          </a:p>
          <a:p>
            <a:pPr lvl="4"/>
            <a:r>
              <a:rPr lang="en-US" dirty="0"/>
              <a:t>Sub bullet</a:t>
            </a:r>
            <a:endParaRPr lang="en-GB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45DF088-39D6-4757-AEC6-1506D881D600}"/>
              </a:ext>
            </a:extLst>
          </p:cNvPr>
          <p:cNvCxnSpPr>
            <a:cxnSpLocks/>
          </p:cNvCxnSpPr>
          <p:nvPr userDrawn="1"/>
        </p:nvCxnSpPr>
        <p:spPr>
          <a:xfrm>
            <a:off x="354835" y="6261315"/>
            <a:ext cx="11472029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A030AA30-56F1-4FF8-B1A2-52A065806E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3483" y="6357327"/>
            <a:ext cx="10639060" cy="336549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[References/abbreviations [amend as appropriate], e.g. </a:t>
            </a:r>
            <a:r>
              <a:rPr lang="en-US" dirty="0" err="1"/>
              <a:t>Dimitriadis</a:t>
            </a:r>
            <a:r>
              <a:rPr lang="en-US" dirty="0"/>
              <a:t> GK. </a:t>
            </a:r>
            <a:r>
              <a:rPr lang="en-US" i="1" dirty="0"/>
              <a:t>et al.</a:t>
            </a:r>
            <a:r>
              <a:rPr lang="en-US" dirty="0"/>
              <a:t> </a:t>
            </a:r>
            <a:r>
              <a:rPr lang="en-US" dirty="0" err="1"/>
              <a:t>Endocr</a:t>
            </a:r>
            <a:r>
              <a:rPr lang="en-US" dirty="0"/>
              <a:t> </a:t>
            </a:r>
            <a:r>
              <a:rPr lang="en-US" dirty="0" err="1"/>
              <a:t>Relat</a:t>
            </a:r>
            <a:r>
              <a:rPr lang="en-US" dirty="0"/>
              <a:t> Cancer 2016;23(9):R423–36.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57930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4" userDrawn="1">
          <p15:clr>
            <a:srgbClr val="FBAE40"/>
          </p15:clr>
        </p15:guide>
        <p15:guide id="26" orient="horz" pos="711" userDrawn="1">
          <p15:clr>
            <a:srgbClr val="FBAE40"/>
          </p15:clr>
        </p15:guide>
        <p15:guide id="27" orient="horz" pos="3944" userDrawn="1">
          <p15:clr>
            <a:srgbClr val="FBAE40"/>
          </p15:clr>
        </p15:guide>
        <p15:guide id="28" orient="horz" pos="92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1"/>
            <a:ext cx="10972800" cy="222326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7"/>
            <a:ext cx="10972800" cy="9486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8"/>
            <a:ext cx="10972800" cy="5941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377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566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754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1" y="484196"/>
            <a:ext cx="2904940" cy="64642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C5C70-076B-40B0-85B6-B1E116EB5C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9671" y="6271847"/>
            <a:ext cx="5852160" cy="28135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752399137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317" y="370988"/>
            <a:ext cx="10972799" cy="836491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488833"/>
            <a:ext cx="10972800" cy="436332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405B873-996D-4020-A666-C56376FA7D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9671" y="6271847"/>
            <a:ext cx="5852160" cy="28135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Thomas Powles, MD</a:t>
            </a:r>
          </a:p>
        </p:txBody>
      </p:sp>
    </p:spTree>
    <p:extLst>
      <p:ext uri="{BB962C8B-B14F-4D97-AF65-F5344CB8AC3E}">
        <p14:creationId xmlns:p14="http://schemas.microsoft.com/office/powerpoint/2010/main" val="18873718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317" y="370988"/>
            <a:ext cx="10972799" cy="836491"/>
          </a:xfrm>
          <a:prstGeom prst="rect">
            <a:avLst/>
          </a:prstGeom>
        </p:spPr>
        <p:txBody>
          <a:bodyPr anchor="b"/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764924"/>
            <a:ext cx="10972800" cy="408723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405B873-996D-4020-A666-C56376FA7D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9671" y="6271847"/>
            <a:ext cx="5852160" cy="28135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 err="1"/>
              <a:t>IThomas</a:t>
            </a:r>
            <a:r>
              <a:rPr lang="en-US" dirty="0"/>
              <a:t> Powles, MD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DBC407-4D84-242D-17BC-15CF1BA216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0264" y="1213945"/>
            <a:ext cx="10972800" cy="544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18771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731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2438433" y="933717"/>
            <a:ext cx="9275201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38400" y="357717"/>
            <a:ext cx="9275053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4" name="Google Shape;17;p14">
            <a:extLst>
              <a:ext uri="{FF2B5EF4-FFF2-40B4-BE49-F238E27FC236}">
                <a16:creationId xmlns:a16="http://schemas.microsoft.com/office/drawing/2014/main" id="{57D9B4DA-E208-4D4F-A1E1-2BB4BA0AF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667" y="1743741"/>
            <a:ext cx="10341365" cy="4801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47CB9-6489-4CA7-B0F4-BE2F567B7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667" y="313211"/>
            <a:ext cx="1659092" cy="333781"/>
          </a:xfrm>
          <a:prstGeom prst="rect">
            <a:avLst/>
          </a:prstGeom>
        </p:spPr>
      </p:pic>
      <p:pic>
        <p:nvPicPr>
          <p:cNvPr id="7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480DF918-6609-47A5-9168-4BE75DCAF9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" r="75326" b="3696"/>
          <a:stretch/>
        </p:blipFill>
        <p:spPr>
          <a:xfrm>
            <a:off x="10928815" y="1818270"/>
            <a:ext cx="1248139" cy="49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96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25" userDrawn="1">
          <p15:clr>
            <a:srgbClr val="FBAE40"/>
          </p15:clr>
        </p15:guide>
        <p15:guide id="3" orient="horz" pos="4125" userDrawn="1">
          <p15:clr>
            <a:srgbClr val="FBAE40"/>
          </p15:clr>
        </p15:guide>
        <p15:guide id="4" pos="301" userDrawn="1">
          <p15:clr>
            <a:srgbClr val="FBAE40"/>
          </p15:clr>
        </p15:guide>
        <p15:guide id="5" pos="7379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08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29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437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509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615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52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471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678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359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009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5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4"/>
          <p:cNvSpPr txBox="1">
            <a:spLocks noGrp="1"/>
          </p:cNvSpPr>
          <p:nvPr>
            <p:ph type="body" idx="1"/>
          </p:nvPr>
        </p:nvSpPr>
        <p:spPr>
          <a:xfrm>
            <a:off x="489667" y="2152433"/>
            <a:ext cx="112132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479999" y="646992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1222992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6A879C-2195-439C-936C-BE9BECFFBEA3}"/>
              </a:ext>
            </a:extLst>
          </p:cNvPr>
          <p:cNvSpPr txBox="1"/>
          <p:nvPr userDrawn="1"/>
        </p:nvSpPr>
        <p:spPr>
          <a:xfrm>
            <a:off x="5844953" y="6402717"/>
            <a:ext cx="6005160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 dirty="0">
              <a:solidFill>
                <a:srgbClr val="D79D4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2" name="Google Shape;17;p14">
            <a:extLst>
              <a:ext uri="{FF2B5EF4-FFF2-40B4-BE49-F238E27FC236}">
                <a16:creationId xmlns:a16="http://schemas.microsoft.com/office/drawing/2014/main" id="{5D30084F-A6DF-4489-A171-DA149156EED5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2360388" y="6340049"/>
            <a:ext cx="3201037" cy="2408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200" b="1" i="0" u="none" strike="noStrike" cap="none">
                <a:solidFill>
                  <a:srgbClr val="D79D4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dirty="0" err="1"/>
              <a:t>Add</a:t>
            </a:r>
            <a:r>
              <a:rPr lang="fr-CH" dirty="0"/>
              <a:t> </a:t>
            </a:r>
            <a:r>
              <a:rPr lang="fr-CH" dirty="0" err="1"/>
              <a:t>name</a:t>
            </a:r>
            <a:r>
              <a:rPr lang="fr-CH" dirty="0"/>
              <a:t> of </a:t>
            </a:r>
            <a:r>
              <a:rPr lang="fr-CH" dirty="0" err="1"/>
              <a:t>presenter</a:t>
            </a:r>
            <a:r>
              <a:rPr lang="fr-CH" dirty="0"/>
              <a:t> </a:t>
            </a:r>
            <a:r>
              <a:rPr lang="fr-CH" dirty="0" err="1"/>
              <a:t>here</a:t>
            </a:r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D9D9AE-754B-46B4-AB8B-39C8514230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7" y="6225715"/>
            <a:ext cx="1659092" cy="33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708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285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5787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815109526"/>
      </p:ext>
    </p:extLst>
  </p:cSld>
  <p:clrMapOvr>
    <a:masterClrMapping/>
  </p:clrMapOvr>
  <p:transition spd="slow" advClick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1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3773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14210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2867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9">
            <a:extLst>
              <a:ext uri="{FF2B5EF4-FFF2-40B4-BE49-F238E27FC236}">
                <a16:creationId xmlns:a16="http://schemas.microsoft.com/office/drawing/2014/main" id="{A1A23986-38CE-4DD8-BF41-A3727D0496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5455" y="6232803"/>
            <a:ext cx="1632000" cy="326400"/>
          </a:xfrm>
          <a:prstGeom prst="rect">
            <a:avLst/>
          </a:prstGeom>
        </p:spPr>
      </p:pic>
      <p:sp>
        <p:nvSpPr>
          <p:cNvPr id="6" name="Google Shape;22;p15">
            <a:extLst>
              <a:ext uri="{FF2B5EF4-FFF2-40B4-BE49-F238E27FC236}">
                <a16:creationId xmlns:a16="http://schemas.microsoft.com/office/drawing/2014/main" id="{9F0F4E0E-EF6C-478E-8886-BC7879BA76E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2494536"/>
            <a:ext cx="11233635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chemeClr val="bg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7" name="Google Shape;23;p15">
            <a:extLst>
              <a:ext uri="{FF2B5EF4-FFF2-40B4-BE49-F238E27FC236}">
                <a16:creationId xmlns:a16="http://schemas.microsoft.com/office/drawing/2014/main" id="{9166CBA5-BBC6-448C-88CC-9930401EB78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79999" y="3694533"/>
            <a:ext cx="11233635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chemeClr val="bg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DF980C-3220-4478-961A-D9870602C2FB}"/>
              </a:ext>
            </a:extLst>
          </p:cNvPr>
          <p:cNvSpPr txBox="1"/>
          <p:nvPr userDrawn="1"/>
        </p:nvSpPr>
        <p:spPr>
          <a:xfrm>
            <a:off x="5844953" y="6402717"/>
            <a:ext cx="6005160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 dirty="0"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9" name="Google Shape;17;p14">
            <a:extLst>
              <a:ext uri="{FF2B5EF4-FFF2-40B4-BE49-F238E27FC236}">
                <a16:creationId xmlns:a16="http://schemas.microsoft.com/office/drawing/2014/main" id="{1D91ADB7-2EC7-4936-ABC9-9B29136A1AA5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2360388" y="6340049"/>
            <a:ext cx="3201037" cy="2408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200" b="1" i="0" u="none" strike="noStrike" cap="none">
                <a:solidFill>
                  <a:schemeClr val="bg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dirty="0" err="1"/>
              <a:t>Add</a:t>
            </a:r>
            <a:r>
              <a:rPr lang="fr-CH" dirty="0"/>
              <a:t> </a:t>
            </a:r>
            <a:r>
              <a:rPr lang="fr-CH" dirty="0" err="1"/>
              <a:t>name</a:t>
            </a:r>
            <a:r>
              <a:rPr lang="fr-CH" dirty="0"/>
              <a:t> of </a:t>
            </a:r>
            <a:r>
              <a:rPr lang="fr-CH" dirty="0" err="1"/>
              <a:t>presenter</a:t>
            </a:r>
            <a:r>
              <a:rPr lang="fr-CH" dirty="0"/>
              <a:t> </a:t>
            </a:r>
            <a:r>
              <a:rPr lang="fr-CH" dirty="0" err="1"/>
              <a:t>here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8336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1" userDrawn="1">
          <p15:clr>
            <a:srgbClr val="FBAE40"/>
          </p15:clr>
        </p15:guide>
        <p15:guide id="2" pos="737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2867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9">
            <a:extLst>
              <a:ext uri="{FF2B5EF4-FFF2-40B4-BE49-F238E27FC236}">
                <a16:creationId xmlns:a16="http://schemas.microsoft.com/office/drawing/2014/main" id="{A1A23986-38CE-4DD8-BF41-A3727D0496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5455" y="6232803"/>
            <a:ext cx="1632000" cy="326400"/>
          </a:xfrm>
          <a:prstGeom prst="rect">
            <a:avLst/>
          </a:prstGeom>
        </p:spPr>
      </p:pic>
      <p:sp>
        <p:nvSpPr>
          <p:cNvPr id="6" name="Google Shape;22;p15">
            <a:extLst>
              <a:ext uri="{FF2B5EF4-FFF2-40B4-BE49-F238E27FC236}">
                <a16:creationId xmlns:a16="http://schemas.microsoft.com/office/drawing/2014/main" id="{9F0F4E0E-EF6C-478E-8886-BC7879BA76E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2494536"/>
            <a:ext cx="11233635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chemeClr val="bg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7" name="Google Shape;23;p15">
            <a:extLst>
              <a:ext uri="{FF2B5EF4-FFF2-40B4-BE49-F238E27FC236}">
                <a16:creationId xmlns:a16="http://schemas.microsoft.com/office/drawing/2014/main" id="{9166CBA5-BBC6-448C-88CC-9930401EB78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79999" y="3694533"/>
            <a:ext cx="11233635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chemeClr val="bg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230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1" userDrawn="1">
          <p15:clr>
            <a:srgbClr val="FBAE40"/>
          </p15:clr>
        </p15:guide>
        <p15:guide id="2" pos="737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Chapter" preserve="1" userDrawn="1">
  <p:cSld name="3_Title Chapt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>
            <a:spLocks noGrp="1"/>
          </p:cNvSpPr>
          <p:nvPr>
            <p:ph type="ctrTitle"/>
          </p:nvPr>
        </p:nvSpPr>
        <p:spPr>
          <a:xfrm>
            <a:off x="480001" y="2494536"/>
            <a:ext cx="6863553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23" name="Google Shape;23;p15"/>
          <p:cNvSpPr txBox="1">
            <a:spLocks noGrp="1"/>
          </p:cNvSpPr>
          <p:nvPr>
            <p:ph type="subTitle" idx="1"/>
          </p:nvPr>
        </p:nvSpPr>
        <p:spPr>
          <a:xfrm>
            <a:off x="480001" y="3694533"/>
            <a:ext cx="6863553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4" name="Google Shape;24;p15"/>
          <p:cNvSpPr/>
          <p:nvPr/>
        </p:nvSpPr>
        <p:spPr>
          <a:xfrm>
            <a:off x="11712000" y="3208342"/>
            <a:ext cx="0" cy="492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0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1B062F3-CDCE-4ADE-86B9-447F52A74A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899" r="22192" b="3696"/>
          <a:stretch/>
        </p:blipFill>
        <p:spPr>
          <a:xfrm>
            <a:off x="7215964" y="64630"/>
            <a:ext cx="4976037" cy="61610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7FC647-D220-4564-93D4-06FA50D81B4A}"/>
              </a:ext>
            </a:extLst>
          </p:cNvPr>
          <p:cNvSpPr txBox="1"/>
          <p:nvPr userDrawn="1"/>
        </p:nvSpPr>
        <p:spPr>
          <a:xfrm>
            <a:off x="5844953" y="6402717"/>
            <a:ext cx="6005160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 dirty="0">
              <a:solidFill>
                <a:srgbClr val="D79D4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6" name="Google Shape;17;p14">
            <a:extLst>
              <a:ext uri="{FF2B5EF4-FFF2-40B4-BE49-F238E27FC236}">
                <a16:creationId xmlns:a16="http://schemas.microsoft.com/office/drawing/2014/main" id="{E6BAB2CC-B6EF-4131-8360-60A7D32DB3A7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2360388" y="6340049"/>
            <a:ext cx="3201037" cy="2408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200" b="1" i="0" u="none" strike="noStrike" cap="none">
                <a:solidFill>
                  <a:srgbClr val="D79D4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dirty="0" err="1"/>
              <a:t>Add</a:t>
            </a:r>
            <a:r>
              <a:rPr lang="fr-CH" dirty="0"/>
              <a:t> </a:t>
            </a:r>
            <a:r>
              <a:rPr lang="fr-CH" dirty="0" err="1"/>
              <a:t>name</a:t>
            </a:r>
            <a:r>
              <a:rPr lang="fr-CH" dirty="0"/>
              <a:t> of </a:t>
            </a:r>
            <a:r>
              <a:rPr lang="fr-CH" dirty="0" err="1"/>
              <a:t>presenter</a:t>
            </a:r>
            <a:r>
              <a:rPr lang="fr-CH" dirty="0"/>
              <a:t> </a:t>
            </a:r>
            <a:r>
              <a:rPr lang="fr-CH" dirty="0" err="1"/>
              <a:t>here</a:t>
            </a:r>
            <a:endParaRPr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B5A2B47-ABA8-443D-A70E-D58077EF1B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8367" y="6225715"/>
            <a:ext cx="1659092" cy="33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4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Chapter" preserve="1" userDrawn="1">
  <p:cSld name="3_Title Chapt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>
            <a:spLocks noGrp="1"/>
          </p:cNvSpPr>
          <p:nvPr>
            <p:ph type="ctrTitle"/>
          </p:nvPr>
        </p:nvSpPr>
        <p:spPr>
          <a:xfrm>
            <a:off x="480001" y="2494536"/>
            <a:ext cx="6863553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23" name="Google Shape;23;p15"/>
          <p:cNvSpPr txBox="1">
            <a:spLocks noGrp="1"/>
          </p:cNvSpPr>
          <p:nvPr>
            <p:ph type="subTitle" idx="1"/>
          </p:nvPr>
        </p:nvSpPr>
        <p:spPr>
          <a:xfrm>
            <a:off x="480001" y="3694533"/>
            <a:ext cx="6863553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4" name="Google Shape;24;p15"/>
          <p:cNvSpPr/>
          <p:nvPr/>
        </p:nvSpPr>
        <p:spPr>
          <a:xfrm>
            <a:off x="11712000" y="3208342"/>
            <a:ext cx="0" cy="492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0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1B062F3-CDCE-4ADE-86B9-447F52A74A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899" r="22192" b="3696"/>
          <a:stretch/>
        </p:blipFill>
        <p:spPr>
          <a:xfrm>
            <a:off x="6946606" y="436566"/>
            <a:ext cx="4976037" cy="61610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5A2B47-ABA8-443D-A70E-D58077EF1B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8367" y="6225715"/>
            <a:ext cx="1659092" cy="33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33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59" r:id="rId5"/>
    <p:sldLayoutId id="2147483678" r:id="rId6"/>
    <p:sldLayoutId id="2147483679" r:id="rId7"/>
    <p:sldLayoutId id="2147483665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9" r:id="rId15"/>
    <p:sldLayoutId id="2147483690" r:id="rId16"/>
    <p:sldLayoutId id="2147483691" r:id="rId17"/>
    <p:sldLayoutId id="2147483692" r:id="rId18"/>
    <p:sldLayoutId id="2147483662" r:id="rId19"/>
    <p:sldLayoutId id="2147483667" r:id="rId20"/>
    <p:sldLayoutId id="2147483693" r:id="rId21"/>
    <p:sldLayoutId id="2147483668" r:id="rId22"/>
    <p:sldLayoutId id="2147483664" r:id="rId23"/>
    <p:sldLayoutId id="2147483702" r:id="rId24"/>
    <p:sldLayoutId id="2147483704" r:id="rId25"/>
    <p:sldLayoutId id="2147483709" r:id="rId26"/>
    <p:sldLayoutId id="2147483710" r:id="rId27"/>
    <p:sldLayoutId id="2147483714" r:id="rId28"/>
    <p:sldLayoutId id="2147483716" r:id="rId29"/>
    <p:sldLayoutId id="2147483717" r:id="rId30"/>
    <p:sldLayoutId id="2147483718" r:id="rId31"/>
    <p:sldLayoutId id="2147483719" r:id="rId32"/>
    <p:sldLayoutId id="2147483720" r:id="rId33"/>
    <p:sldLayoutId id="2147483721" r:id="rId34"/>
    <p:sldLayoutId id="2147483726" r:id="rId35"/>
    <p:sldLayoutId id="2147483727" r:id="rId36"/>
    <p:sldLayoutId id="2147483728" r:id="rId37"/>
    <p:sldLayoutId id="2147483729" r:id="rId3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8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1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6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315313" y="2778529"/>
            <a:ext cx="11589407" cy="2552647"/>
          </a:xfrm>
        </p:spPr>
        <p:txBody>
          <a:bodyPr/>
          <a:lstStyle/>
          <a:p>
            <a:r>
              <a:rPr lang="en-US" dirty="0"/>
              <a:t>Thomas Powles</a:t>
            </a:r>
          </a:p>
          <a:p>
            <a:r>
              <a:rPr lang="en-US" b="0" dirty="0"/>
              <a:t>Director of </a:t>
            </a:r>
            <a:r>
              <a:rPr lang="en-US" b="0" dirty="0" err="1"/>
              <a:t>Barts</a:t>
            </a:r>
            <a:r>
              <a:rPr lang="en-US" b="0" dirty="0"/>
              <a:t> Cancer Center. </a:t>
            </a:r>
            <a:br>
              <a:rPr lang="en-US" b="0" dirty="0"/>
            </a:br>
            <a:r>
              <a:rPr lang="en-US" b="0" dirty="0"/>
              <a:t>Professor of Urology Cancer, </a:t>
            </a:r>
            <a:r>
              <a:rPr lang="en-US" b="0" dirty="0" err="1"/>
              <a:t>Barts</a:t>
            </a:r>
            <a:r>
              <a:rPr lang="en-US" b="0" dirty="0"/>
              <a:t> Cancer Institute.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311" y="989528"/>
            <a:ext cx="11589407" cy="1037219"/>
          </a:xfrm>
        </p:spPr>
        <p:txBody>
          <a:bodyPr>
            <a:noAutofit/>
          </a:bodyPr>
          <a:lstStyle/>
          <a:p>
            <a:r>
              <a:rPr lang="en-US" sz="3733" dirty="0">
                <a:solidFill>
                  <a:srgbClr val="0070C0"/>
                </a:solidFill>
              </a:rPr>
              <a:t>Year in review in clear cell RCC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4282091"/>
            <a:ext cx="12192000" cy="2575911"/>
            <a:chOff x="49870" y="2821965"/>
            <a:chExt cx="9064799" cy="1915200"/>
          </a:xfrm>
        </p:grpSpPr>
        <p:pic>
          <p:nvPicPr>
            <p:cNvPr id="5" name="Picture 7" descr="th?id=H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916238" y="2821965"/>
              <a:ext cx="1486779" cy="191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9" descr="th?id=H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9870" y="2821965"/>
              <a:ext cx="2865003" cy="191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1" descr="th?id=H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0550" y="2821965"/>
              <a:ext cx="2544119" cy="191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3" descr="th?id=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356100" y="2821965"/>
              <a:ext cx="2214450" cy="191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88899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ED8E16-1746-F2F3-8120-789727364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08" y="1153508"/>
            <a:ext cx="11863784" cy="537489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589F4-D9C3-C97A-768F-5DCC7699A79F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CLEAR trial Lenvatinib and pembrolizumab 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A46DC3-C151-6910-F95F-574382CFD015}"/>
              </a:ext>
            </a:extLst>
          </p:cNvPr>
          <p:cNvSpPr txBox="1"/>
          <p:nvPr/>
        </p:nvSpPr>
        <p:spPr>
          <a:xfrm>
            <a:off x="7607919" y="6519446"/>
            <a:ext cx="60941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Porta CG et al. ESMO 2022;Abstract 1449MO.</a:t>
            </a:r>
          </a:p>
        </p:txBody>
      </p:sp>
    </p:spTree>
    <p:extLst>
      <p:ext uri="{BB962C8B-B14F-4D97-AF65-F5344CB8AC3E}">
        <p14:creationId xmlns:p14="http://schemas.microsoft.com/office/powerpoint/2010/main" val="2899789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F35404-023A-596B-2608-A56FF29B3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78" y="480201"/>
            <a:ext cx="11700551" cy="6025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571B32-2B3C-B176-47E3-0B826E41B47B}"/>
              </a:ext>
            </a:extLst>
          </p:cNvPr>
          <p:cNvSpPr txBox="1"/>
          <p:nvPr/>
        </p:nvSpPr>
        <p:spPr>
          <a:xfrm>
            <a:off x="7607919" y="6519446"/>
            <a:ext cx="60941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Porta CG et al. ESMO 2022;Abstract 1449MO.</a:t>
            </a:r>
          </a:p>
        </p:txBody>
      </p:sp>
    </p:spTree>
    <p:extLst>
      <p:ext uri="{BB962C8B-B14F-4D97-AF65-F5344CB8AC3E}">
        <p14:creationId xmlns:p14="http://schemas.microsoft.com/office/powerpoint/2010/main" val="2889603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19CF5D-8F36-455E-AE15-77DC6895E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69" y="622390"/>
            <a:ext cx="11936731" cy="46977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1B4812-BC90-9685-7386-E034767EC187}"/>
              </a:ext>
            </a:extLst>
          </p:cNvPr>
          <p:cNvSpPr txBox="1"/>
          <p:nvPr/>
        </p:nvSpPr>
        <p:spPr>
          <a:xfrm>
            <a:off x="7607919" y="6519446"/>
            <a:ext cx="60941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Porta CG et al. ESMO 2022;Abstract 1449MO.</a:t>
            </a:r>
          </a:p>
        </p:txBody>
      </p:sp>
    </p:spTree>
    <p:extLst>
      <p:ext uri="{BB962C8B-B14F-4D97-AF65-F5344CB8AC3E}">
        <p14:creationId xmlns:p14="http://schemas.microsoft.com/office/powerpoint/2010/main" val="4055112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A8B58A-AAFF-BE9F-9D0B-D261A90EB49C}"/>
              </a:ext>
            </a:extLst>
          </p:cNvPr>
          <p:cNvSpPr/>
          <p:nvPr/>
        </p:nvSpPr>
        <p:spPr bwMode="auto">
          <a:xfrm>
            <a:off x="333487" y="258184"/>
            <a:ext cx="11672047" cy="56907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8DA18E1-736C-060F-D5C9-63096C849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28" y="342812"/>
            <a:ext cx="11417643" cy="42751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A3CD4B-77E7-4E13-0B38-F2D0E87E256F}"/>
              </a:ext>
            </a:extLst>
          </p:cNvPr>
          <p:cNvSpPr txBox="1"/>
          <p:nvPr/>
        </p:nvSpPr>
        <p:spPr>
          <a:xfrm>
            <a:off x="8156090" y="583332"/>
            <a:ext cx="37428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Cancer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2022;128(11):2085-97.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61B9CB-B219-0185-4421-6F4E3A2196B1}"/>
              </a:ext>
            </a:extLst>
          </p:cNvPr>
          <p:cNvSpPr txBox="1"/>
          <p:nvPr/>
        </p:nvSpPr>
        <p:spPr>
          <a:xfrm>
            <a:off x="638733" y="4765637"/>
            <a:ext cx="11150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CONCLUSIONS: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Durable clinical benefits were observed with NIVO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+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IPI versus SUN at 5 years, the longest phase 3 follow-up for a first-line checkpoint inhibitor-based combination in patients with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aRCC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. Conditional estimates indicate that most patients who remained alive or in response with NIVO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+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IPI at 3 years remained so at 5 years. </a:t>
            </a:r>
          </a:p>
        </p:txBody>
      </p:sp>
    </p:spTree>
    <p:extLst>
      <p:ext uri="{BB962C8B-B14F-4D97-AF65-F5344CB8AC3E}">
        <p14:creationId xmlns:p14="http://schemas.microsoft.com/office/powerpoint/2010/main" val="81199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3BAEA-9AFA-0C51-D63D-37D3F8CCA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Survival Analyses (ITT Population)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73E5BD-424A-CA7E-5525-E94CDF994F01}"/>
              </a:ext>
            </a:extLst>
          </p:cNvPr>
          <p:cNvSpPr txBox="1"/>
          <p:nvPr/>
        </p:nvSpPr>
        <p:spPr>
          <a:xfrm>
            <a:off x="153939" y="6469404"/>
            <a:ext cx="385022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Motzer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RJ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Cancer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2022;128(11):2085-97. 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A914A7E5-12E0-443A-1B93-0FC6EDFAD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82" y="1370013"/>
            <a:ext cx="5346587" cy="4459414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18120E77-9B4E-3C00-80C9-F854FDEC9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770" y="1365259"/>
            <a:ext cx="5346588" cy="442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7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1F7740-FE7B-CD9C-6859-A35489FB7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7" y="0"/>
            <a:ext cx="12132733" cy="6858000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560A44B7-1D36-648C-113C-1BB2F28C460F}"/>
              </a:ext>
            </a:extLst>
          </p:cNvPr>
          <p:cNvSpPr/>
          <p:nvPr/>
        </p:nvSpPr>
        <p:spPr bwMode="auto">
          <a:xfrm>
            <a:off x="5439508" y="2519231"/>
            <a:ext cx="381888" cy="1198364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B050"/>
          </a:solidFill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endParaRPr lang="en-GB" sz="2400" b="1" dirty="0" err="1">
              <a:ea typeface="MS PGothic" pitchFamily="34" charset="-128"/>
              <a:cs typeface="ヒラギノ角ゴ Pro W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617D56-C0CA-E6A2-36CF-604D18CF980E}"/>
              </a:ext>
            </a:extLst>
          </p:cNvPr>
          <p:cNvSpPr txBox="1"/>
          <p:nvPr/>
        </p:nvSpPr>
        <p:spPr>
          <a:xfrm>
            <a:off x="181207" y="6396335"/>
            <a:ext cx="3554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1D1C1D"/>
                </a:solidFill>
                <a:effectLst/>
                <a:latin typeface="Arial" panose="020B0604020202020204" pitchFamily="34" charset="0"/>
              </a:rPr>
              <a:t>GUOncologyNow</a:t>
            </a:r>
            <a:r>
              <a:rPr lang="en-US" sz="1200" dirty="0">
                <a:solidFill>
                  <a:srgbClr val="1D1C1D"/>
                </a:solidFill>
                <a:effectLst/>
                <a:latin typeface="Arial" panose="020B0604020202020204" pitchFamily="34" charset="0"/>
              </a:rPr>
              <a:t>, Conversations &amp; Trending Topics in GU Cancers: Kidney Cancer, January 2023</a:t>
            </a: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E25D8B-786D-2B4C-A949-C50B81C8E6AB}"/>
              </a:ext>
            </a:extLst>
          </p:cNvPr>
          <p:cNvSpPr txBox="1"/>
          <p:nvPr/>
        </p:nvSpPr>
        <p:spPr>
          <a:xfrm>
            <a:off x="9231085" y="2061028"/>
            <a:ext cx="1780937" cy="28732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1700" b="1" dirty="0">
                <a:solidFill>
                  <a:srgbClr val="000000"/>
                </a:solidFill>
                <a:effectLst/>
                <a:latin typeface="Helvetica" pitchFamily="2" charset="0"/>
              </a:rPr>
              <a:t>Pembrolizumab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35E606-C669-EE48-9071-D7E627A81FEA}"/>
              </a:ext>
            </a:extLst>
          </p:cNvPr>
          <p:cNvSpPr txBox="1"/>
          <p:nvPr/>
        </p:nvSpPr>
        <p:spPr>
          <a:xfrm>
            <a:off x="9231085" y="2856159"/>
            <a:ext cx="1780937" cy="28732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1700" b="1" dirty="0">
                <a:solidFill>
                  <a:srgbClr val="000000"/>
                </a:solidFill>
                <a:effectLst/>
                <a:latin typeface="Helvetica" pitchFamily="2" charset="0"/>
              </a:rPr>
              <a:t>Pembrolizumab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078260-8E1F-DC40-B774-F8EF8325877A}"/>
              </a:ext>
            </a:extLst>
          </p:cNvPr>
          <p:cNvSpPr txBox="1"/>
          <p:nvPr/>
        </p:nvSpPr>
        <p:spPr>
          <a:xfrm>
            <a:off x="9231085" y="3439254"/>
            <a:ext cx="1780937" cy="28732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1700" b="1" dirty="0" err="1">
                <a:solidFill>
                  <a:srgbClr val="000000"/>
                </a:solidFill>
                <a:effectLst/>
                <a:latin typeface="Helvetica" pitchFamily="2" charset="0"/>
              </a:rPr>
              <a:t>Cabozantinib</a:t>
            </a:r>
            <a:endParaRPr lang="en-US" sz="1700" b="1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748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6720-4A24-437E-833F-EFAC23A409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600859"/>
            <a:ext cx="10972800" cy="222326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2557"/>
                </a:solidFill>
              </a:rPr>
              <a:t>Outcomes by </a:t>
            </a:r>
            <a:r>
              <a:rPr lang="en-US" sz="3600" dirty="0" err="1">
                <a:solidFill>
                  <a:srgbClr val="002557"/>
                </a:solidFill>
              </a:rPr>
              <a:t>IMDC</a:t>
            </a:r>
            <a:r>
              <a:rPr lang="en-US" sz="3600" dirty="0">
                <a:solidFill>
                  <a:srgbClr val="002557"/>
                </a:solidFill>
              </a:rPr>
              <a:t> risk in the COSMIC-313 phase 3 trial evaluating </a:t>
            </a:r>
            <a:r>
              <a:rPr lang="en-US" sz="3600" dirty="0" err="1">
                <a:solidFill>
                  <a:srgbClr val="002557"/>
                </a:solidFill>
              </a:rPr>
              <a:t>cabozantinib</a:t>
            </a:r>
            <a:r>
              <a:rPr lang="en-US" sz="3600" dirty="0">
                <a:solidFill>
                  <a:srgbClr val="002557"/>
                </a:solidFill>
              </a:rPr>
              <a:t> plus nivolumab and ipilimumab in first-line advanced </a:t>
            </a:r>
            <a:r>
              <a:rPr lang="en-US" sz="3600" dirty="0" err="1">
                <a:solidFill>
                  <a:srgbClr val="002557"/>
                </a:solidFill>
              </a:rPr>
              <a:t>RCC</a:t>
            </a:r>
            <a:r>
              <a:rPr lang="en-US" sz="3600" dirty="0">
                <a:solidFill>
                  <a:srgbClr val="002557"/>
                </a:solidFill>
              </a:rPr>
              <a:t> of </a:t>
            </a:r>
            <a:r>
              <a:rPr lang="en-US" sz="3600" dirty="0" err="1">
                <a:solidFill>
                  <a:srgbClr val="002557"/>
                </a:solidFill>
              </a:rPr>
              <a:t>IMDC</a:t>
            </a:r>
            <a:r>
              <a:rPr lang="en-US" sz="3600" dirty="0">
                <a:solidFill>
                  <a:srgbClr val="002557"/>
                </a:solidFill>
              </a:rPr>
              <a:t> intermediate or poor risk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69FAB4-704D-4327-AA0B-4B7328195A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1" y="3000703"/>
            <a:ext cx="10816047" cy="948671"/>
          </a:xfrm>
        </p:spPr>
        <p:txBody>
          <a:bodyPr>
            <a:normAutofit/>
          </a:bodyPr>
          <a:lstStyle/>
          <a:p>
            <a:r>
              <a:rPr lang="en-US" sz="1600" u="sng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Thomas Powles</a:t>
            </a:r>
            <a:r>
              <a:rPr lang="en-US" sz="160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baseline="3000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Robert J. Motzer,</a:t>
            </a:r>
            <a:r>
              <a:rPr lang="en-US" sz="1600" baseline="3000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Laurence Albiges,</a:t>
            </a:r>
            <a:r>
              <a:rPr lang="en-US" sz="1600" baseline="3000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Cristina Suarez,</a:t>
            </a:r>
            <a:r>
              <a:rPr lang="en-US" sz="1600" baseline="3000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Fabio A. Schutz,</a:t>
            </a:r>
            <a:r>
              <a:rPr lang="en-US" sz="1600" baseline="3000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60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Daniel Y.C. Heng,</a:t>
            </a:r>
            <a:r>
              <a:rPr lang="en-US" sz="1600" baseline="3000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Christine Chevreau,</a:t>
            </a:r>
            <a:r>
              <a:rPr lang="en-US" sz="1600" baseline="3000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60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Ravindran Kanesvaran,</a:t>
            </a:r>
            <a:r>
              <a:rPr lang="en-US" sz="1600" baseline="3000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60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Howard Gurney,</a:t>
            </a:r>
            <a:r>
              <a:rPr lang="en-US" sz="1600" baseline="3000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60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Fong Wang,</a:t>
            </a:r>
            <a:r>
              <a:rPr lang="en-US" sz="1600" baseline="3000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Fabio Mataveli,</a:t>
            </a:r>
            <a:r>
              <a:rPr lang="en-US" sz="1600" baseline="3000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Yu-Lin Chang,</a:t>
            </a:r>
            <a:r>
              <a:rPr lang="en-US" sz="1600" baseline="3000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Maximiliano van </a:t>
            </a:r>
            <a:r>
              <a:rPr lang="en-US" sz="1600" err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Kooten</a:t>
            </a:r>
            <a:r>
              <a:rPr lang="en-US" sz="160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Losio,</a:t>
            </a:r>
            <a:r>
              <a:rPr lang="en-US" sz="1600" baseline="3000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160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Toni K. Choueiri</a:t>
            </a:r>
            <a:r>
              <a:rPr lang="en-US" sz="1600" baseline="3000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514F5E-98C9-48CB-9B99-0DE49046C5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Thomas Powles, MD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F69472-DDDA-4559-B81F-C4515C8B5BB2}"/>
              </a:ext>
            </a:extLst>
          </p:cNvPr>
          <p:cNvSpPr txBox="1"/>
          <p:nvPr/>
        </p:nvSpPr>
        <p:spPr>
          <a:xfrm>
            <a:off x="640081" y="3942412"/>
            <a:ext cx="10816047" cy="1560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aseline="30000" dirty="0">
                <a:solidFill>
                  <a:srgbClr val="002557"/>
                </a:solidFill>
                <a:latin typeface="Arial" panose="020B0604020202020204" pitchFamily="34" charset="0"/>
                <a:ea typeface="OTNEJMQuadraat"/>
                <a:cs typeface="Arial" panose="020B0604020202020204" pitchFamily="34" charset="0"/>
              </a:rPr>
              <a:t>1</a:t>
            </a:r>
            <a:r>
              <a:rPr lang="en-US" sz="1200" dirty="0">
                <a:solidFill>
                  <a:srgbClr val="002557"/>
                </a:solidFill>
                <a:latin typeface="Arial" panose="020B0604020202020204" pitchFamily="34" charset="0"/>
                <a:ea typeface="OTNEJMQuadraat"/>
                <a:cs typeface="Arial" panose="020B0604020202020204" pitchFamily="34" charset="0"/>
              </a:rPr>
              <a:t>Barts Cancer Institute, Cancer Research UK Experimental Cancer Medicine Centre, Queen Mary University of London, Royal Free National Health Service Trust, London, UK; </a:t>
            </a:r>
            <a:r>
              <a:rPr lang="en-US" sz="1200" baseline="30000" dirty="0">
                <a:solidFill>
                  <a:srgbClr val="002557"/>
                </a:solidFill>
                <a:latin typeface="Arial" panose="020B0604020202020204" pitchFamily="34" charset="0"/>
                <a:ea typeface="OTNEJMQuadraat"/>
                <a:cs typeface="Arial" panose="020B0604020202020204" pitchFamily="34" charset="0"/>
              </a:rPr>
              <a:t>2</a:t>
            </a:r>
            <a:r>
              <a:rPr lang="en-US" sz="1200" dirty="0">
                <a:solidFill>
                  <a:srgbClr val="00255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Memorial Sloan Kettering Cancer Center, New York, NY, USA; </a:t>
            </a:r>
            <a:r>
              <a:rPr lang="en-US" sz="1200" baseline="30000" dirty="0">
                <a:solidFill>
                  <a:srgbClr val="002557"/>
                </a:solidFill>
                <a:latin typeface="Arial" panose="020B0604020202020204" pitchFamily="34" charset="0"/>
                <a:ea typeface="OTNEJMQuadraat"/>
                <a:cs typeface="Arial" panose="020B0604020202020204" pitchFamily="34" charset="0"/>
              </a:rPr>
              <a:t>3</a:t>
            </a:r>
            <a:r>
              <a:rPr lang="en-US" sz="1200" dirty="0">
                <a:solidFill>
                  <a:srgbClr val="00255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Institut Gustave </a:t>
            </a:r>
            <a:r>
              <a:rPr lang="en-US" sz="1200" dirty="0" err="1">
                <a:solidFill>
                  <a:srgbClr val="00255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Roussy</a:t>
            </a:r>
            <a:r>
              <a:rPr lang="en-US" sz="1200" dirty="0">
                <a:solidFill>
                  <a:srgbClr val="00255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Université Paris </a:t>
            </a:r>
            <a:r>
              <a:rPr lang="en-US" sz="1200" dirty="0" err="1">
                <a:solidFill>
                  <a:srgbClr val="00255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Saclay</a:t>
            </a:r>
            <a:r>
              <a:rPr lang="en-US" sz="1200" dirty="0">
                <a:solidFill>
                  <a:srgbClr val="00255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Villejuif, France; </a:t>
            </a:r>
            <a:r>
              <a:rPr lang="en-US" sz="1200" baseline="30000" dirty="0">
                <a:solidFill>
                  <a:srgbClr val="002557"/>
                </a:solidFill>
                <a:latin typeface="Arial" panose="020B0604020202020204" pitchFamily="34" charset="0"/>
                <a:ea typeface="OTNEJMQuadraat"/>
                <a:cs typeface="Arial" panose="020B0604020202020204" pitchFamily="34" charset="0"/>
              </a:rPr>
              <a:t>4</a:t>
            </a:r>
            <a:r>
              <a:rPr lang="en-US" sz="1200" dirty="0">
                <a:solidFill>
                  <a:srgbClr val="002557"/>
                </a:solidFill>
                <a:latin typeface="Arial" panose="020B0604020202020204" pitchFamily="34" charset="0"/>
                <a:ea typeface="OTNEJMQuadraat"/>
                <a:cs typeface="Arial" panose="020B0604020202020204" pitchFamily="34" charset="0"/>
              </a:rPr>
              <a:t>Vall </a:t>
            </a:r>
            <a:r>
              <a:rPr lang="en-US" sz="1200" dirty="0" err="1">
                <a:solidFill>
                  <a:srgbClr val="002557"/>
                </a:solidFill>
                <a:latin typeface="Arial" panose="020B0604020202020204" pitchFamily="34" charset="0"/>
                <a:ea typeface="OTNEJMQuadraat"/>
                <a:cs typeface="Arial" panose="020B0604020202020204" pitchFamily="34" charset="0"/>
              </a:rPr>
              <a:t>d’Hebron</a:t>
            </a:r>
            <a:r>
              <a:rPr lang="en-US" sz="1200" dirty="0">
                <a:solidFill>
                  <a:srgbClr val="002557"/>
                </a:solidFill>
                <a:latin typeface="Arial" panose="020B0604020202020204" pitchFamily="34" charset="0"/>
                <a:ea typeface="OTNEJMQuadraat"/>
                <a:cs typeface="Arial" panose="020B0604020202020204" pitchFamily="34" charset="0"/>
              </a:rPr>
              <a:t> Institute of Oncology, Hospital </a:t>
            </a:r>
            <a:r>
              <a:rPr lang="en-US" sz="1200" dirty="0" err="1">
                <a:solidFill>
                  <a:srgbClr val="002557"/>
                </a:solidFill>
                <a:latin typeface="Arial" panose="020B0604020202020204" pitchFamily="34" charset="0"/>
                <a:ea typeface="OTNEJMQuadraat"/>
                <a:cs typeface="Arial" panose="020B0604020202020204" pitchFamily="34" charset="0"/>
              </a:rPr>
              <a:t>Universitari</a:t>
            </a:r>
            <a:r>
              <a:rPr lang="en-US" sz="1200" dirty="0">
                <a:solidFill>
                  <a:srgbClr val="002557"/>
                </a:solidFill>
                <a:latin typeface="Arial" panose="020B0604020202020204" pitchFamily="34" charset="0"/>
                <a:ea typeface="OTNEJMQuadraat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557"/>
                </a:solidFill>
                <a:latin typeface="Arial" panose="020B0604020202020204" pitchFamily="34" charset="0"/>
                <a:ea typeface="OTNEJMQuadraat"/>
                <a:cs typeface="Arial" panose="020B0604020202020204" pitchFamily="34" charset="0"/>
              </a:rPr>
              <a:t>Vall</a:t>
            </a:r>
            <a:r>
              <a:rPr lang="en-US" sz="1200" dirty="0">
                <a:solidFill>
                  <a:srgbClr val="002557"/>
                </a:solidFill>
                <a:latin typeface="Arial" panose="020B0604020202020204" pitchFamily="34" charset="0"/>
                <a:ea typeface="OTNEJMQuadraat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557"/>
                </a:solidFill>
                <a:latin typeface="Arial" panose="020B0604020202020204" pitchFamily="34" charset="0"/>
                <a:ea typeface="OTNEJMQuadraat"/>
                <a:cs typeface="Arial" panose="020B0604020202020204" pitchFamily="34" charset="0"/>
              </a:rPr>
              <a:t>d’Hebron</a:t>
            </a:r>
            <a:r>
              <a:rPr lang="en-US" sz="1200" dirty="0">
                <a:solidFill>
                  <a:srgbClr val="002557"/>
                </a:solidFill>
                <a:latin typeface="Arial" panose="020B0604020202020204" pitchFamily="34" charset="0"/>
                <a:ea typeface="OTNEJMQuadraat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557"/>
                </a:solidFill>
                <a:latin typeface="Arial" panose="020B0604020202020204" pitchFamily="34" charset="0"/>
                <a:ea typeface="OTNEJMQuadraat"/>
                <a:cs typeface="Arial" panose="020B0604020202020204" pitchFamily="34" charset="0"/>
              </a:rPr>
              <a:t>Vall</a:t>
            </a:r>
            <a:r>
              <a:rPr lang="en-US" sz="1200" dirty="0">
                <a:solidFill>
                  <a:srgbClr val="002557"/>
                </a:solidFill>
                <a:latin typeface="Arial" panose="020B0604020202020204" pitchFamily="34" charset="0"/>
                <a:ea typeface="OTNEJMQuadraat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557"/>
                </a:solidFill>
                <a:latin typeface="Arial" panose="020B0604020202020204" pitchFamily="34" charset="0"/>
                <a:ea typeface="OTNEJMQuadraat"/>
                <a:cs typeface="Arial" panose="020B0604020202020204" pitchFamily="34" charset="0"/>
              </a:rPr>
              <a:t>d’Hebron</a:t>
            </a:r>
            <a:r>
              <a:rPr lang="en-US" sz="1200" dirty="0">
                <a:solidFill>
                  <a:srgbClr val="002557"/>
                </a:solidFill>
                <a:latin typeface="Arial" panose="020B0604020202020204" pitchFamily="34" charset="0"/>
                <a:ea typeface="OTNEJMQuadraat"/>
                <a:cs typeface="Arial" panose="020B0604020202020204" pitchFamily="34" charset="0"/>
              </a:rPr>
              <a:t> Barcelona Hospital Campus, Barcelona, Spain; </a:t>
            </a:r>
            <a:r>
              <a:rPr lang="en-US" sz="1200" baseline="30000" dirty="0">
                <a:solidFill>
                  <a:srgbClr val="00255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1200" dirty="0">
                <a:solidFill>
                  <a:srgbClr val="00255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Latin American Cooperative Oncology Group, Porto Alegre, Brazil; </a:t>
            </a:r>
            <a:r>
              <a:rPr lang="en-US" sz="1200" dirty="0" err="1">
                <a:solidFill>
                  <a:srgbClr val="00255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Beneficência</a:t>
            </a:r>
            <a:r>
              <a:rPr lang="en-US" sz="1200" dirty="0">
                <a:solidFill>
                  <a:srgbClr val="00255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Portuguesa de Sao Paulo, Sao Paulo, Brazil; </a:t>
            </a:r>
            <a:r>
              <a:rPr lang="en-US" sz="1200" baseline="30000" dirty="0">
                <a:solidFill>
                  <a:srgbClr val="00255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1200" dirty="0">
                <a:solidFill>
                  <a:srgbClr val="00255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Tom Baker Cancer Center, University of Calgary, Calgary, AB, Canada; </a:t>
            </a:r>
            <a:r>
              <a:rPr lang="en-US" sz="1200" baseline="30000" dirty="0">
                <a:solidFill>
                  <a:srgbClr val="002557"/>
                </a:solidFill>
                <a:latin typeface="Arial" panose="020B0604020202020204" pitchFamily="34" charset="0"/>
                <a:ea typeface="OTNEJMQuadraat"/>
                <a:cs typeface="Arial" panose="020B0604020202020204" pitchFamily="34" charset="0"/>
              </a:rPr>
              <a:t>7</a:t>
            </a:r>
            <a:r>
              <a:rPr lang="en-US" sz="1200" dirty="0">
                <a:solidFill>
                  <a:srgbClr val="002557"/>
                </a:solidFill>
                <a:latin typeface="Arial" panose="020B0604020202020204" pitchFamily="34" charset="0"/>
                <a:ea typeface="OTNEJMQuadraat"/>
                <a:cs typeface="Arial" panose="020B0604020202020204" pitchFamily="34" charset="0"/>
              </a:rPr>
              <a:t>Institut </a:t>
            </a:r>
            <a:r>
              <a:rPr lang="en-US" sz="1200" dirty="0" err="1">
                <a:solidFill>
                  <a:srgbClr val="002557"/>
                </a:solidFill>
                <a:latin typeface="Arial" panose="020B0604020202020204" pitchFamily="34" charset="0"/>
                <a:ea typeface="OTNEJMQuadraat"/>
                <a:cs typeface="Arial" panose="020B0604020202020204" pitchFamily="34" charset="0"/>
              </a:rPr>
              <a:t>Universitaire</a:t>
            </a:r>
            <a:r>
              <a:rPr lang="en-US" sz="1200" dirty="0">
                <a:solidFill>
                  <a:srgbClr val="002557"/>
                </a:solidFill>
                <a:latin typeface="Arial" panose="020B0604020202020204" pitchFamily="34" charset="0"/>
                <a:ea typeface="OTNEJMQuadraat"/>
                <a:cs typeface="Arial" panose="020B0604020202020204" pitchFamily="34" charset="0"/>
              </a:rPr>
              <a:t> Du Cancer de Toulouse, Toulouse, France; </a:t>
            </a:r>
            <a:r>
              <a:rPr lang="en-US" sz="1200" baseline="30000" dirty="0">
                <a:solidFill>
                  <a:srgbClr val="002557"/>
                </a:solidFill>
                <a:latin typeface="Arial" panose="020B0604020202020204" pitchFamily="34" charset="0"/>
                <a:ea typeface="OTNEJMQuadraat"/>
                <a:cs typeface="Arial" panose="020B0604020202020204" pitchFamily="34" charset="0"/>
              </a:rPr>
              <a:t>8</a:t>
            </a:r>
            <a:r>
              <a:rPr lang="en-US" sz="1200" dirty="0">
                <a:solidFill>
                  <a:srgbClr val="002557"/>
                </a:solidFill>
                <a:latin typeface="Arial" panose="020B0604020202020204" pitchFamily="34" charset="0"/>
                <a:ea typeface="OTNEJMQuadraat"/>
                <a:cs typeface="Arial" panose="020B0604020202020204" pitchFamily="34" charset="0"/>
              </a:rPr>
              <a:t>National Cancer Centre Singapore, Singapore; </a:t>
            </a:r>
            <a:r>
              <a:rPr lang="en-US" sz="1200" baseline="30000" dirty="0">
                <a:solidFill>
                  <a:srgbClr val="002557"/>
                </a:solidFill>
                <a:latin typeface="Arial" panose="020B0604020202020204" pitchFamily="34" charset="0"/>
                <a:ea typeface="OTNEJMQuadraat"/>
                <a:cs typeface="Arial" panose="020B0604020202020204" pitchFamily="34" charset="0"/>
              </a:rPr>
              <a:t>9</a:t>
            </a:r>
            <a:r>
              <a:rPr lang="en-US" sz="1200" dirty="0">
                <a:solidFill>
                  <a:srgbClr val="002557"/>
                </a:solidFill>
                <a:latin typeface="Arial" panose="020B0604020202020204" pitchFamily="34" charset="0"/>
                <a:ea typeface="OTNEJMQuadraat"/>
                <a:cs typeface="Arial" panose="020B0604020202020204" pitchFamily="34" charset="0"/>
              </a:rPr>
              <a:t>Macquarie University, Macquarie Park NSW, Australia; </a:t>
            </a:r>
            <a:r>
              <a:rPr lang="en-US" sz="1200" baseline="30000" dirty="0">
                <a:solidFill>
                  <a:srgbClr val="002557"/>
                </a:solidFill>
                <a:latin typeface="Arial" panose="020B0604020202020204" pitchFamily="34" charset="0"/>
                <a:ea typeface="OTNEJMQuadraat"/>
                <a:cs typeface="Arial" panose="020B0604020202020204" pitchFamily="34" charset="0"/>
              </a:rPr>
              <a:t>10</a:t>
            </a:r>
            <a:r>
              <a:rPr lang="en-US" sz="1200" dirty="0">
                <a:solidFill>
                  <a:srgbClr val="002557"/>
                </a:solidFill>
                <a:latin typeface="Arial" panose="020B0604020202020204" pitchFamily="34" charset="0"/>
                <a:ea typeface="OTNEJMQuadraat"/>
                <a:cs typeface="Arial" panose="020B0604020202020204" pitchFamily="34" charset="0"/>
              </a:rPr>
              <a:t>Exelixis, Inc., Alameda, CA, USA; </a:t>
            </a:r>
            <a:r>
              <a:rPr lang="en-US" sz="1200" baseline="30000" dirty="0">
                <a:solidFill>
                  <a:srgbClr val="002557"/>
                </a:solidFill>
                <a:latin typeface="Arial" panose="020B0604020202020204" pitchFamily="34" charset="0"/>
                <a:ea typeface="OTNEJMQuadraat"/>
                <a:cs typeface="Arial" panose="020B0604020202020204" pitchFamily="34" charset="0"/>
              </a:rPr>
              <a:t>11</a:t>
            </a:r>
            <a:r>
              <a:rPr lang="en-US" sz="1200" dirty="0">
                <a:solidFill>
                  <a:srgbClr val="002557"/>
                </a:solidFill>
                <a:latin typeface="Arial" panose="020B0604020202020204" pitchFamily="34" charset="0"/>
                <a:ea typeface="OTNEJMQuadraat"/>
                <a:cs typeface="Arial" panose="020B0604020202020204" pitchFamily="34" charset="0"/>
              </a:rPr>
              <a:t>Bristol Myers Squibb, </a:t>
            </a:r>
            <a:r>
              <a:rPr lang="en-US" sz="1200" dirty="0" err="1">
                <a:solidFill>
                  <a:srgbClr val="002557"/>
                </a:solidFill>
                <a:latin typeface="Arial" panose="020B0604020202020204" pitchFamily="34" charset="0"/>
                <a:ea typeface="OTNEJMQuadraat"/>
                <a:cs typeface="Arial" panose="020B0604020202020204" pitchFamily="34" charset="0"/>
              </a:rPr>
              <a:t>Boudry</a:t>
            </a:r>
            <a:r>
              <a:rPr lang="en-US" sz="1200" dirty="0">
                <a:solidFill>
                  <a:srgbClr val="002557"/>
                </a:solidFill>
                <a:latin typeface="Arial" panose="020B0604020202020204" pitchFamily="34" charset="0"/>
                <a:ea typeface="OTNEJMQuadraat"/>
                <a:cs typeface="Arial" panose="020B0604020202020204" pitchFamily="34" charset="0"/>
              </a:rPr>
              <a:t>, Neuchâtel, Switzerland; </a:t>
            </a:r>
            <a:r>
              <a:rPr lang="en-US" sz="1200" baseline="30000" dirty="0">
                <a:solidFill>
                  <a:srgbClr val="002557"/>
                </a:solidFill>
                <a:latin typeface="Arial" panose="020B0604020202020204" pitchFamily="34" charset="0"/>
                <a:ea typeface="OTNEJMQuadraat"/>
                <a:cs typeface="Arial" panose="020B0604020202020204" pitchFamily="34" charset="0"/>
              </a:rPr>
              <a:t>12</a:t>
            </a:r>
            <a:r>
              <a:rPr lang="en-US" sz="1200" dirty="0">
                <a:solidFill>
                  <a:srgbClr val="002557"/>
                </a:solidFill>
                <a:latin typeface="Arial" panose="020B0604020202020204" pitchFamily="34" charset="0"/>
                <a:ea typeface="OTNEJMQuadraat"/>
                <a:cs typeface="Arial" panose="020B0604020202020204" pitchFamily="34" charset="0"/>
              </a:rPr>
              <a:t>Lank Center for Genitourinary Oncology, Dana-Farber Cancer Institute, Brigham and Women’s Hospital, and Harvard Medical School, Boston, MA, USA</a:t>
            </a:r>
            <a:endParaRPr lang="en-US" sz="1200" dirty="0">
              <a:solidFill>
                <a:srgbClr val="002557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AF85A7-C186-4AB9-BF44-234D051E9BE0}"/>
              </a:ext>
            </a:extLst>
          </p:cNvPr>
          <p:cNvSpPr txBox="1"/>
          <p:nvPr/>
        </p:nvSpPr>
        <p:spPr>
          <a:xfrm>
            <a:off x="246186" y="198236"/>
            <a:ext cx="1189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Abstract 605</a:t>
            </a:r>
          </a:p>
        </p:txBody>
      </p:sp>
    </p:spTree>
    <p:extLst>
      <p:ext uri="{BB962C8B-B14F-4D97-AF65-F5344CB8AC3E}">
        <p14:creationId xmlns:p14="http://schemas.microsoft.com/office/powerpoint/2010/main" val="16591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D83A03-1739-4164-9815-AD19B64E1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2557"/>
                </a:solidFill>
              </a:rPr>
              <a:t>COSMIC-313 Study Design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91B3F6-DFE0-4E91-8075-79F509A201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Thomas Powles, MD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5A43229-60EE-4F80-B896-EFEC042EEC25}"/>
              </a:ext>
            </a:extLst>
          </p:cNvPr>
          <p:cNvSpPr txBox="1">
            <a:spLocks/>
          </p:cNvSpPr>
          <p:nvPr/>
        </p:nvSpPr>
        <p:spPr>
          <a:xfrm>
            <a:off x="-17847" y="5576014"/>
            <a:ext cx="12192000" cy="1103379"/>
          </a:xfrm>
          <a:prstGeom prst="rect">
            <a:avLst/>
          </a:prstGeom>
        </p:spPr>
        <p:txBody>
          <a:bodyPr vert="horz" wrap="square" lIns="320040" tIns="0" rIns="91440" bIns="484632" rtlCol="0" anchor="b">
            <a:spAutoFit/>
          </a:bodyPr>
          <a:lstStyle>
            <a:lvl1pPr marL="0" indent="0" algn="l" defTabSz="685800" rtl="0" eaLnBrk="1" latinLnBrk="0" hangingPunct="1">
              <a:lnSpc>
                <a:spcPct val="85000"/>
              </a:lnSpc>
              <a:spcBef>
                <a:spcPts val="3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1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3865"/>
              </a:buClr>
              <a:defRPr/>
            </a:pPr>
            <a:r>
              <a:rPr lang="en-US" dirty="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*One prior systemic adjuvant therapy allowed for completely resected </a:t>
            </a:r>
            <a:r>
              <a:rPr lang="en-US" dirty="0" err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RCC</a:t>
            </a:r>
            <a:r>
              <a:rPr lang="en-US" dirty="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if recurrence occurred ≥6 months after the last dose of adjuvant therapy; adjuvant PD-1 or PD-L1 inhibitor in combination with a CTLA-4 inhibitor not permitted. </a:t>
            </a:r>
            <a:r>
              <a:rPr lang="en-US" baseline="30000" dirty="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†</a:t>
            </a:r>
            <a:r>
              <a:rPr lang="en-US" dirty="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Nivolumab given for a maximum of 2 years. </a:t>
            </a:r>
            <a:r>
              <a:rPr lang="en-US" baseline="30000" dirty="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‡</a:t>
            </a:r>
            <a:r>
              <a:rPr lang="en-US" dirty="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Tumor assessment (</a:t>
            </a:r>
            <a:r>
              <a:rPr lang="en-US" dirty="0" err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RECIST</a:t>
            </a:r>
            <a:r>
              <a:rPr lang="en-US" dirty="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v1.1) at week 10, then every 8 weeks through week 50, then every 12 weeks thereafter. </a:t>
            </a:r>
            <a:r>
              <a:rPr lang="en-US" kern="0" baseline="30000" dirty="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</a:t>
            </a:r>
            <a:r>
              <a:rPr lang="en-US" kern="0" dirty="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Discontinuation of one agent did not mandate discontinuation of all agents.</a:t>
            </a:r>
          </a:p>
          <a:p>
            <a:pPr>
              <a:buClr>
                <a:srgbClr val="003865"/>
              </a:buClr>
              <a:defRPr/>
            </a:pPr>
            <a:r>
              <a:rPr lang="en-US" dirty="0" err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BIRC</a:t>
            </a:r>
            <a:r>
              <a:rPr lang="en-US" dirty="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blinded independent radiology committee; </a:t>
            </a:r>
            <a:r>
              <a:rPr lang="en-US" dirty="0" err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</a:t>
            </a:r>
            <a:r>
              <a:rPr lang="en-US" dirty="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duration of response; ITT, intention-to-treat; PITT, progression-free survival ITT.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6FBEA3-30D8-4690-8F5D-B6F4E73D1BA5}"/>
              </a:ext>
            </a:extLst>
          </p:cNvPr>
          <p:cNvGrpSpPr/>
          <p:nvPr/>
        </p:nvGrpSpPr>
        <p:grpSpPr>
          <a:xfrm>
            <a:off x="4021170" y="1807344"/>
            <a:ext cx="1711961" cy="1745549"/>
            <a:chOff x="8628321" y="3409100"/>
            <a:chExt cx="5076137" cy="520225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16" name="Elbow Connector 37">
              <a:extLst>
                <a:ext uri="{FF2B5EF4-FFF2-40B4-BE49-F238E27FC236}">
                  <a16:creationId xmlns:a16="http://schemas.microsoft.com/office/drawing/2014/main" id="{0F6CC6CB-1EE4-49CA-B2DB-3E609A66972D}"/>
                </a:ext>
              </a:extLst>
            </p:cNvPr>
            <p:cNvCxnSpPr>
              <a:cxnSpLocks/>
            </p:cNvCxnSpPr>
            <p:nvPr/>
          </p:nvCxnSpPr>
          <p:spPr>
            <a:xfrm>
              <a:off x="8628324" y="6111777"/>
              <a:ext cx="5076134" cy="2499582"/>
            </a:xfrm>
            <a:prstGeom prst="bentConnector3">
              <a:avLst>
                <a:gd name="adj1" fmla="val 71385"/>
              </a:avLst>
            </a:prstGeom>
            <a:noFill/>
            <a:ln w="57150" cap="flat" cmpd="sng" algn="ctr">
              <a:solidFill>
                <a:schemeClr val="bg2">
                  <a:lumMod val="50000"/>
                </a:schemeClr>
              </a:solidFill>
              <a:prstDash val="solid"/>
              <a:tailEnd type="triangle" w="lg" len="lg"/>
            </a:ln>
            <a:effectLst/>
          </p:spPr>
        </p:cxnSp>
        <p:cxnSp>
          <p:nvCxnSpPr>
            <p:cNvPr id="18" name="Elbow Connector 36">
              <a:extLst>
                <a:ext uri="{FF2B5EF4-FFF2-40B4-BE49-F238E27FC236}">
                  <a16:creationId xmlns:a16="http://schemas.microsoft.com/office/drawing/2014/main" id="{B2BC8474-DA32-4277-9E15-87538F6BA4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28326" y="3409100"/>
              <a:ext cx="5041439" cy="2718039"/>
            </a:xfrm>
            <a:prstGeom prst="bentConnector3">
              <a:avLst>
                <a:gd name="adj1" fmla="val 72071"/>
              </a:avLst>
            </a:prstGeom>
            <a:noFill/>
            <a:ln w="57150" cap="flat" cmpd="sng" algn="ctr">
              <a:solidFill>
                <a:schemeClr val="bg2">
                  <a:lumMod val="50000"/>
                </a:schemeClr>
              </a:solidFill>
              <a:prstDash val="solid"/>
              <a:tailEnd type="triangle" w="lg" len="lg"/>
            </a:ln>
            <a:effectLst/>
          </p:spPr>
        </p:cxnSp>
      </p:grpSp>
      <p:sp>
        <p:nvSpPr>
          <p:cNvPr id="19" name="Text Placeholder 52">
            <a:extLst>
              <a:ext uri="{FF2B5EF4-FFF2-40B4-BE49-F238E27FC236}">
                <a16:creationId xmlns:a16="http://schemas.microsoft.com/office/drawing/2014/main" id="{78F4BD1C-5571-4E95-8BC0-7020E7E33DB7}"/>
              </a:ext>
            </a:extLst>
          </p:cNvPr>
          <p:cNvSpPr txBox="1">
            <a:spLocks/>
          </p:cNvSpPr>
          <p:nvPr/>
        </p:nvSpPr>
        <p:spPr>
          <a:xfrm>
            <a:off x="5754984" y="1437977"/>
            <a:ext cx="2075805" cy="667585"/>
          </a:xfrm>
          <a:prstGeom prst="rect">
            <a:avLst/>
          </a:prstGeom>
          <a:solidFill>
            <a:srgbClr val="F4763E"/>
          </a:solidFill>
          <a:ln>
            <a:solidFill>
              <a:srgbClr val="FE8250">
                <a:lumMod val="60000"/>
                <a:lumOff val="40000"/>
              </a:srgb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tIns="45715" bIns="45715" anchor="ctr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400" b="0" kern="1200" cap="all" baseline="0">
                <a:solidFill>
                  <a:schemeClr val="bg1"/>
                </a:solidFill>
                <a:latin typeface="Trebuchet MS"/>
                <a:ea typeface="+mn-ea"/>
                <a:cs typeface="Trebuchet MS"/>
              </a:defRPr>
            </a:lvl1pPr>
            <a:lvl2pPr marL="177800" indent="-1778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1600" b="1" kern="1200">
                <a:solidFill>
                  <a:srgbClr val="737373"/>
                </a:solidFill>
                <a:latin typeface="Trebuchet MS"/>
                <a:ea typeface="+mn-ea"/>
                <a:cs typeface="Trebuchet MS"/>
              </a:defRPr>
            </a:lvl2pPr>
            <a:lvl3pPr marL="571500" indent="-1651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lang="en-US" sz="1600" b="1" i="0" kern="1200">
                <a:solidFill>
                  <a:srgbClr val="737373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549">
              <a:defRPr/>
            </a:pPr>
            <a:r>
              <a:rPr lang="en-US" sz="1067" b="1" cap="none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Cabo</a:t>
            </a:r>
            <a:r>
              <a:rPr lang="en-US" sz="1067" cap="none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 mg PO QD</a:t>
            </a:r>
            <a:endParaRPr lang="en-US" sz="1067" b="1" cap="none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28549">
              <a:defRPr/>
            </a:pPr>
            <a:r>
              <a:rPr lang="en-US" sz="1067" b="1" cap="none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067" b="1" cap="none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Nivo</a:t>
            </a:r>
            <a:r>
              <a:rPr lang="en-US" sz="1067" cap="none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mg/kg IV Q3W ×4 </a:t>
            </a:r>
            <a:endParaRPr lang="en-US" sz="1067" b="1" cap="none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28549">
              <a:defRPr/>
            </a:pPr>
            <a:r>
              <a:rPr lang="en-US" sz="1067" b="1" cap="none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067" b="1" cap="none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Ipi</a:t>
            </a:r>
            <a:r>
              <a:rPr lang="en-US" sz="1067" cap="none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mg/kg IV Q3W ×4 </a:t>
            </a:r>
          </a:p>
        </p:txBody>
      </p:sp>
      <p:sp>
        <p:nvSpPr>
          <p:cNvPr id="21" name="Text Placeholder 52">
            <a:extLst>
              <a:ext uri="{FF2B5EF4-FFF2-40B4-BE49-F238E27FC236}">
                <a16:creationId xmlns:a16="http://schemas.microsoft.com/office/drawing/2014/main" id="{EA52E11F-3C77-472B-B899-314DE1D3F97F}"/>
              </a:ext>
            </a:extLst>
          </p:cNvPr>
          <p:cNvSpPr txBox="1">
            <a:spLocks/>
          </p:cNvSpPr>
          <p:nvPr/>
        </p:nvSpPr>
        <p:spPr>
          <a:xfrm>
            <a:off x="5780384" y="3192115"/>
            <a:ext cx="2075805" cy="669184"/>
          </a:xfrm>
          <a:prstGeom prst="rect">
            <a:avLst/>
          </a:prstGeom>
          <a:solidFill>
            <a:srgbClr val="006BA6"/>
          </a:solidFill>
          <a:ln>
            <a:solidFill>
              <a:srgbClr val="0070C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anchor="ctr"/>
          <a:lstStyle>
            <a:defPPr>
              <a:defRPr lang="en-US"/>
            </a:defPPr>
            <a:lvl1pPr indent="0" algn="ctr">
              <a:spcBef>
                <a:spcPct val="20000"/>
              </a:spcBef>
              <a:buFontTx/>
              <a:buNone/>
              <a:defRPr sz="1400" b="1">
                <a:solidFill>
                  <a:srgbClr val="0E79B7"/>
                </a:solidFill>
                <a:latin typeface="Trebuchet MS"/>
                <a:cs typeface="Trebuchet MS"/>
              </a:defRPr>
            </a:lvl1pPr>
            <a:lvl2pPr marL="177800" indent="-17780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1600" b="1">
                <a:solidFill>
                  <a:srgbClr val="737373"/>
                </a:solidFill>
                <a:latin typeface="Trebuchet MS"/>
                <a:cs typeface="Trebuchet MS"/>
              </a:defRPr>
            </a:lvl2pPr>
            <a:lvl3pPr marL="571500" indent="-16510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1600" b="1" i="0">
                <a:solidFill>
                  <a:srgbClr val="737373"/>
                </a:solidFill>
                <a:latin typeface="Trebuchet MS"/>
                <a:cs typeface="Trebuchet MS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>
                <a:latin typeface="Trebuchet MS"/>
                <a:cs typeface="Trebuchet MS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>
                <a:latin typeface="Trebuchet MS"/>
                <a:cs typeface="Trebuchet MS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algn="l" defTabSz="228549">
              <a:defRPr/>
            </a:pPr>
            <a:r>
              <a:rPr lang="en-US" sz="106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Placebo</a:t>
            </a:r>
            <a:r>
              <a:rPr lang="en-US" sz="1067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 QD</a:t>
            </a:r>
          </a:p>
          <a:p>
            <a:pPr algn="l" defTabSz="228549">
              <a:defRPr/>
            </a:pPr>
            <a:r>
              <a:rPr lang="en-US" sz="106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067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Nivo</a:t>
            </a:r>
            <a:r>
              <a:rPr lang="en-US" sz="1067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mg/kg IV Q3W ×4</a:t>
            </a:r>
            <a:endParaRPr lang="en-US" sz="1067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228549">
              <a:defRPr/>
            </a:pPr>
            <a:r>
              <a:rPr lang="en-US" sz="106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067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Ipi</a:t>
            </a:r>
            <a:r>
              <a:rPr lang="en-US" sz="1067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mg/kg IV Q3W ×4</a:t>
            </a:r>
          </a:p>
        </p:txBody>
      </p:sp>
      <p:sp>
        <p:nvSpPr>
          <p:cNvPr id="23" name="Pentagon 16">
            <a:extLst>
              <a:ext uri="{FF2B5EF4-FFF2-40B4-BE49-F238E27FC236}">
                <a16:creationId xmlns:a16="http://schemas.microsoft.com/office/drawing/2014/main" id="{2C5E7055-861F-48E4-8CC9-24BDF0F4F905}"/>
              </a:ext>
            </a:extLst>
          </p:cNvPr>
          <p:cNvSpPr/>
          <p:nvPr/>
        </p:nvSpPr>
        <p:spPr>
          <a:xfrm>
            <a:off x="8597305" y="1850545"/>
            <a:ext cx="2150972" cy="2413547"/>
          </a:xfrm>
          <a:prstGeom prst="homePlate">
            <a:avLst>
              <a:gd name="adj" fmla="val 20060"/>
            </a:avLst>
          </a:prstGeom>
          <a:solidFill>
            <a:srgbClr val="FFFFFF">
              <a:lumMod val="95000"/>
            </a:srgbClr>
          </a:solidFill>
          <a:ln w="3175" cap="flat" cmpd="sng" algn="ctr">
            <a:solidFill>
              <a:srgbClr val="343638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defTabSz="457098">
              <a:defRPr/>
            </a:pPr>
            <a:r>
              <a:rPr lang="en-US" sz="1200" b="1">
                <a:solidFill>
                  <a:srgbClr val="3436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Tumor assessment every 8 weeks per RECIST v1.1</a:t>
            </a:r>
            <a:r>
              <a:rPr lang="en-US" sz="1200" b="1" baseline="30000">
                <a:solidFill>
                  <a:srgbClr val="3436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‡</a:t>
            </a:r>
          </a:p>
          <a:p>
            <a:pPr defTabSz="457098">
              <a:defRPr/>
            </a:pPr>
            <a:endParaRPr lang="en-US" sz="1200" b="1">
              <a:solidFill>
                <a:srgbClr val="3436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098">
              <a:defRPr/>
            </a:pPr>
            <a:r>
              <a:rPr lang="en-US" sz="1200" b="1">
                <a:solidFill>
                  <a:srgbClr val="3436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until loss of clinical benefit or intolerable toxicity</a:t>
            </a:r>
            <a:r>
              <a:rPr lang="en-US" sz="1200" b="1" baseline="30000">
                <a:solidFill>
                  <a:srgbClr val="3436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</a:t>
            </a:r>
          </a:p>
          <a:p>
            <a:pPr defTabSz="457098">
              <a:defRPr/>
            </a:pPr>
            <a:endParaRPr lang="en-US" sz="1200" b="1">
              <a:solidFill>
                <a:srgbClr val="3436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098">
              <a:defRPr/>
            </a:pPr>
            <a:r>
              <a:rPr lang="en-US" sz="1200" b="1">
                <a:solidFill>
                  <a:srgbClr val="3436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crossover allowed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F7BB149-8320-4EF4-BC52-6DDB8A114156}"/>
              </a:ext>
            </a:extLst>
          </p:cNvPr>
          <p:cNvSpPr/>
          <p:nvPr/>
        </p:nvSpPr>
        <p:spPr>
          <a:xfrm>
            <a:off x="4238482" y="2566639"/>
            <a:ext cx="740303" cy="37652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63666A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45715" anchor="ctr"/>
          <a:lstStyle/>
          <a:p>
            <a:pPr algn="ctr" defTabSz="457098">
              <a:defRPr/>
            </a:pPr>
            <a:r>
              <a:rPr lang="en-US" sz="2000" b="1">
                <a:solidFill>
                  <a:srgbClr val="34363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R</a:t>
            </a:r>
            <a:r>
              <a:rPr lang="en-US" sz="1600" b="1">
                <a:solidFill>
                  <a:srgbClr val="34363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1:1</a:t>
            </a:r>
          </a:p>
        </p:txBody>
      </p:sp>
      <p:sp>
        <p:nvSpPr>
          <p:cNvPr id="28" name="Text Placeholder 52">
            <a:extLst>
              <a:ext uri="{FF2B5EF4-FFF2-40B4-BE49-F238E27FC236}">
                <a16:creationId xmlns:a16="http://schemas.microsoft.com/office/drawing/2014/main" id="{1BC52751-6F75-4F83-A19B-D819B58555A8}"/>
              </a:ext>
            </a:extLst>
          </p:cNvPr>
          <p:cNvSpPr txBox="1">
            <a:spLocks/>
          </p:cNvSpPr>
          <p:nvPr/>
        </p:nvSpPr>
        <p:spPr>
          <a:xfrm>
            <a:off x="6243719" y="2200535"/>
            <a:ext cx="1928644" cy="546539"/>
          </a:xfrm>
          <a:prstGeom prst="rect">
            <a:avLst/>
          </a:prstGeom>
          <a:solidFill>
            <a:srgbClr val="F4763E"/>
          </a:solidFill>
          <a:ln>
            <a:solidFill>
              <a:srgbClr val="FE8250">
                <a:lumMod val="60000"/>
                <a:lumOff val="40000"/>
              </a:srgb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tIns="45715" bIns="45715" anchor="ctr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400" b="0" kern="1200" cap="all" baseline="0">
                <a:solidFill>
                  <a:schemeClr val="bg1"/>
                </a:solidFill>
                <a:latin typeface="Trebuchet MS"/>
                <a:ea typeface="+mn-ea"/>
                <a:cs typeface="Trebuchet MS"/>
              </a:defRPr>
            </a:lvl1pPr>
            <a:lvl2pPr marL="177800" indent="-1778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1600" b="1" kern="1200">
                <a:solidFill>
                  <a:srgbClr val="737373"/>
                </a:solidFill>
                <a:latin typeface="Trebuchet MS"/>
                <a:ea typeface="+mn-ea"/>
                <a:cs typeface="Trebuchet MS"/>
              </a:defRPr>
            </a:lvl2pPr>
            <a:lvl3pPr marL="571500" indent="-1651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lang="en-US" sz="1600" b="1" i="0" kern="1200">
                <a:solidFill>
                  <a:srgbClr val="737373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549">
              <a:defRPr/>
            </a:pPr>
            <a:r>
              <a:rPr lang="en-US" sz="1200" b="1" cap="none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Cabo</a:t>
            </a:r>
            <a:r>
              <a:rPr lang="en-US" sz="1200" cap="none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 mg PO </a:t>
            </a:r>
            <a:r>
              <a:rPr lang="en-US" sz="1200" cap="none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QD</a:t>
            </a:r>
            <a:endParaRPr lang="en-US" sz="1200" b="1" cap="none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28549">
              <a:defRPr/>
            </a:pPr>
            <a:r>
              <a:rPr lang="en-US" sz="1200" b="1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2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cap="none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Nivo</a:t>
            </a:r>
            <a:r>
              <a:rPr lang="en-US" sz="1200" cap="none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480 mg IV Q4W</a:t>
            </a:r>
            <a:r>
              <a:rPr lang="en-US" sz="1200" cap="none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†</a:t>
            </a:r>
          </a:p>
        </p:txBody>
      </p:sp>
      <p:sp>
        <p:nvSpPr>
          <p:cNvPr id="29" name="Text Placeholder 52">
            <a:extLst>
              <a:ext uri="{FF2B5EF4-FFF2-40B4-BE49-F238E27FC236}">
                <a16:creationId xmlns:a16="http://schemas.microsoft.com/office/drawing/2014/main" id="{407BD63C-E87E-4FE8-8799-45979A2F152E}"/>
              </a:ext>
            </a:extLst>
          </p:cNvPr>
          <p:cNvSpPr txBox="1">
            <a:spLocks/>
          </p:cNvSpPr>
          <p:nvPr/>
        </p:nvSpPr>
        <p:spPr>
          <a:xfrm>
            <a:off x="6269119" y="3952353"/>
            <a:ext cx="1928645" cy="543777"/>
          </a:xfrm>
          <a:prstGeom prst="rect">
            <a:avLst/>
          </a:prstGeom>
          <a:solidFill>
            <a:srgbClr val="006BA6"/>
          </a:solidFill>
          <a:ln>
            <a:solidFill>
              <a:srgbClr val="0070C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anchor="ctr"/>
          <a:lstStyle>
            <a:defPPr>
              <a:defRPr lang="en-US"/>
            </a:defPPr>
            <a:lvl1pPr indent="0" algn="ctr">
              <a:spcBef>
                <a:spcPct val="20000"/>
              </a:spcBef>
              <a:buFontTx/>
              <a:buNone/>
              <a:defRPr sz="1400" b="1">
                <a:solidFill>
                  <a:srgbClr val="0E79B7"/>
                </a:solidFill>
                <a:latin typeface="Trebuchet MS"/>
                <a:cs typeface="Trebuchet MS"/>
              </a:defRPr>
            </a:lvl1pPr>
            <a:lvl2pPr marL="177800" indent="-17780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1600" b="1">
                <a:solidFill>
                  <a:srgbClr val="737373"/>
                </a:solidFill>
                <a:latin typeface="Trebuchet MS"/>
                <a:cs typeface="Trebuchet MS"/>
              </a:defRPr>
            </a:lvl2pPr>
            <a:lvl3pPr marL="571500" indent="-16510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1600" b="1" i="0">
                <a:solidFill>
                  <a:srgbClr val="737373"/>
                </a:solidFill>
                <a:latin typeface="Trebuchet MS"/>
                <a:cs typeface="Trebuchet MS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>
                <a:latin typeface="Trebuchet MS"/>
                <a:cs typeface="Trebuchet MS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>
                <a:latin typeface="Trebuchet MS"/>
                <a:cs typeface="Trebuchet MS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algn="l" defTabSz="228549">
              <a:defRPr/>
            </a:pP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Placebo</a:t>
            </a:r>
            <a:r>
              <a:rPr lang="en-US" sz="12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 </a:t>
            </a:r>
            <a:r>
              <a:rPr lang="en-US" sz="1200" b="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QD</a:t>
            </a:r>
            <a:endParaRPr lang="en-US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228549">
              <a:spcBef>
                <a:spcPts val="0"/>
              </a:spcBef>
              <a:defRPr/>
            </a:pP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Nivo</a:t>
            </a:r>
            <a:r>
              <a:rPr lang="en-US" sz="12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480 mg IV Q4W</a:t>
            </a:r>
            <a:r>
              <a:rPr lang="en-US" sz="1200" b="0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†</a:t>
            </a:r>
            <a:endParaRPr lang="en-US" sz="1200" b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Arrow: Bent-Up 29">
            <a:extLst>
              <a:ext uri="{FF2B5EF4-FFF2-40B4-BE49-F238E27FC236}">
                <a16:creationId xmlns:a16="http://schemas.microsoft.com/office/drawing/2014/main" id="{59F4F40B-D1FF-4509-B5B2-356D54CD821D}"/>
              </a:ext>
            </a:extLst>
          </p:cNvPr>
          <p:cNvSpPr/>
          <p:nvPr/>
        </p:nvSpPr>
        <p:spPr>
          <a:xfrm rot="5400000">
            <a:off x="5901101" y="2113393"/>
            <a:ext cx="310795" cy="345091"/>
          </a:xfrm>
          <a:prstGeom prst="bentUpArrow">
            <a:avLst>
              <a:gd name="adj1" fmla="val 9012"/>
              <a:gd name="adj2" fmla="val 16279"/>
              <a:gd name="adj3" fmla="val 35174"/>
            </a:avLst>
          </a:prstGeom>
          <a:solidFill>
            <a:schemeClr val="bg2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Arrow: Bent-Up 30">
            <a:extLst>
              <a:ext uri="{FF2B5EF4-FFF2-40B4-BE49-F238E27FC236}">
                <a16:creationId xmlns:a16="http://schemas.microsoft.com/office/drawing/2014/main" id="{7FE6152A-2B89-43F7-BB45-C931663CAEF9}"/>
              </a:ext>
            </a:extLst>
          </p:cNvPr>
          <p:cNvSpPr/>
          <p:nvPr/>
        </p:nvSpPr>
        <p:spPr>
          <a:xfrm rot="5400000">
            <a:off x="5944429" y="3871549"/>
            <a:ext cx="310795" cy="345091"/>
          </a:xfrm>
          <a:prstGeom prst="bentUpArrow">
            <a:avLst>
              <a:gd name="adj1" fmla="val 9012"/>
              <a:gd name="adj2" fmla="val 16279"/>
              <a:gd name="adj3" fmla="val 35174"/>
            </a:avLst>
          </a:prstGeom>
          <a:solidFill>
            <a:schemeClr val="tx1">
              <a:lumMod val="50000"/>
              <a:lumOff val="5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FABF79-F6A3-4156-9A45-29E31D20534B}"/>
              </a:ext>
            </a:extLst>
          </p:cNvPr>
          <p:cNvSpPr txBox="1"/>
          <p:nvPr/>
        </p:nvSpPr>
        <p:spPr>
          <a:xfrm>
            <a:off x="6013049" y="1234981"/>
            <a:ext cx="1698999" cy="1831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5000"/>
              </a:lnSpc>
              <a:spcBef>
                <a:spcPts val="1200"/>
              </a:spcBef>
              <a:defRPr/>
            </a:pPr>
            <a:r>
              <a:rPr lang="en-US" sz="1400" b="1" dirty="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Cabo + </a:t>
            </a:r>
            <a:r>
              <a:rPr lang="en-US" sz="1400" b="1" dirty="0" err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Nivo</a:t>
            </a:r>
            <a:r>
              <a:rPr lang="en-US" sz="1400" b="1" dirty="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400" b="1" dirty="0" err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Ipi</a:t>
            </a:r>
            <a:endParaRPr lang="en-US" sz="1400" b="1" dirty="0">
              <a:solidFill>
                <a:srgbClr val="0025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75CEDC1-0E8C-43E1-B628-A01B5633B023}"/>
              </a:ext>
            </a:extLst>
          </p:cNvPr>
          <p:cNvSpPr txBox="1"/>
          <p:nvPr/>
        </p:nvSpPr>
        <p:spPr>
          <a:xfrm>
            <a:off x="5659054" y="2962155"/>
            <a:ext cx="2181311" cy="1831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5000"/>
              </a:lnSpc>
              <a:spcBef>
                <a:spcPts val="1200"/>
              </a:spcBef>
              <a:defRPr/>
            </a:pPr>
            <a:r>
              <a:rPr lang="en-US" sz="1400" b="1" dirty="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Placebo + </a:t>
            </a:r>
            <a:r>
              <a:rPr lang="en-US" sz="1400" b="1" dirty="0" err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Nivo</a:t>
            </a:r>
            <a:r>
              <a:rPr lang="en-US" sz="1400" b="1" dirty="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400" b="1" dirty="0" err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Ipi</a:t>
            </a:r>
            <a:endParaRPr lang="en-US" sz="1400" b="1" dirty="0">
              <a:solidFill>
                <a:srgbClr val="0025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F1C3CD6-BD38-4CD7-930F-92164D9BE235}"/>
              </a:ext>
            </a:extLst>
          </p:cNvPr>
          <p:cNvSpPr txBox="1"/>
          <p:nvPr/>
        </p:nvSpPr>
        <p:spPr>
          <a:xfrm>
            <a:off x="3943674" y="3323429"/>
            <a:ext cx="129959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14274" defTabSz="457098">
              <a:defRPr/>
            </a:pPr>
            <a:r>
              <a:rPr lang="en-US" sz="1200" b="1" dirty="0">
                <a:solidFill>
                  <a:srgbClr val="002557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Stratification</a:t>
            </a:r>
          </a:p>
          <a:p>
            <a:pPr marL="228594" indent="-109536" defTabSz="457098">
              <a:buFont typeface="Arial" panose="020B0604020202020204" pitchFamily="34" charset="0"/>
              <a:buChar char="•"/>
              <a:defRPr/>
            </a:pPr>
            <a:r>
              <a:rPr lang="en-US" sz="1200" dirty="0" err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IMDC</a:t>
            </a:r>
            <a:r>
              <a:rPr lang="en-US" sz="1200" dirty="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risk</a:t>
            </a:r>
          </a:p>
          <a:p>
            <a:pPr marL="228594" indent="-109536" defTabSz="457098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2557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Region</a:t>
            </a:r>
          </a:p>
        </p:txBody>
      </p:sp>
      <p:graphicFrame>
        <p:nvGraphicFramePr>
          <p:cNvPr id="35" name="Table 14">
            <a:extLst>
              <a:ext uri="{FF2B5EF4-FFF2-40B4-BE49-F238E27FC236}">
                <a16:creationId xmlns:a16="http://schemas.microsoft.com/office/drawing/2014/main" id="{B66B73F4-87E7-4A96-82A5-8F30C5765846}"/>
              </a:ext>
            </a:extLst>
          </p:cNvPr>
          <p:cNvGraphicFramePr>
            <a:graphicFrameLocks noGrp="1"/>
          </p:cNvGraphicFramePr>
          <p:nvPr/>
        </p:nvGraphicFramePr>
        <p:xfrm>
          <a:off x="1054222" y="1837844"/>
          <a:ext cx="2966948" cy="238671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966948">
                  <a:extLst>
                    <a:ext uri="{9D8B030D-6E8A-4147-A177-3AD203B41FA5}">
                      <a16:colId xmlns:a16="http://schemas.microsoft.com/office/drawing/2014/main" val="1419093949"/>
                    </a:ext>
                  </a:extLst>
                </a:gridCol>
              </a:tblGrid>
              <a:tr h="37906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285693" marR="0" lvl="0" indent="0" algn="ctr" defTabSz="228554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Advanced RCC </a:t>
                      </a:r>
                      <a:r>
                        <a:rPr kumimoji="0" lang="en-US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(N</a:t>
                      </a:r>
                      <a:r>
                        <a:rPr kumimoji="0" lang="en-US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</a:t>
                      </a:r>
                      <a:r>
                        <a:rPr kumimoji="0" lang="en-US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840)</a:t>
                      </a:r>
                    </a:p>
                  </a:txBody>
                  <a:tcPr marL="75305" marR="75305" marT="37652" marB="37652" anchor="ctr">
                    <a:lnL w="12700" cap="flat" cmpd="sng" algn="ctr">
                      <a:solidFill>
                        <a:srgbClr val="3436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36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36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5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266346"/>
                  </a:ext>
                </a:extLst>
              </a:tr>
              <a:tr h="200765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228600" marR="0" lvl="0" indent="-144780" algn="l" defTabSz="228554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43638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 prior systemic therapy*</a:t>
                      </a:r>
                    </a:p>
                    <a:p>
                      <a:pPr marL="228600" marR="0" lvl="0" indent="-144780" algn="l" defTabSz="228554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43638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Clear cell component</a:t>
                      </a:r>
                    </a:p>
                    <a:p>
                      <a:pPr marL="228600" marR="0" lvl="0" indent="-144780" algn="l" defTabSz="228554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43638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Intermediate or poor risk per IMDC criteria</a:t>
                      </a:r>
                    </a:p>
                    <a:p>
                      <a:pPr marL="228600" marR="0" lvl="0" indent="-144780" algn="l" defTabSz="228554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43638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Measurable disease per RECIST v1.1</a:t>
                      </a:r>
                    </a:p>
                    <a:p>
                      <a:pPr marL="228600" marR="0" lvl="0" indent="-144780" algn="l" defTabSz="228554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343638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Karnofsky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43638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Performance Status ≥70%</a:t>
                      </a:r>
                    </a:p>
                  </a:txBody>
                  <a:tcPr marL="75305" marR="75305" marT="37652" marB="37652" anchor="ctr">
                    <a:lnL w="12700" cap="flat" cmpd="sng" algn="ctr">
                      <a:solidFill>
                        <a:srgbClr val="3436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36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3436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D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571090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F1B41BAA-D353-4331-9DC8-AC04F3592587}"/>
              </a:ext>
            </a:extLst>
          </p:cNvPr>
          <p:cNvSpPr/>
          <p:nvPr/>
        </p:nvSpPr>
        <p:spPr>
          <a:xfrm>
            <a:off x="1015094" y="4641293"/>
            <a:ext cx="9733183" cy="743977"/>
          </a:xfrm>
          <a:prstGeom prst="rect">
            <a:avLst/>
          </a:prstGeom>
          <a:solidFill>
            <a:srgbClr val="DDEDF7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457189">
              <a:buClrTx/>
              <a:defRPr/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endpoint: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PFS per RECIST v1.1 by BIRC after the 249</a:t>
            </a:r>
            <a:r>
              <a:rPr lang="en-US" sz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event in the first 550 randomized patients (PITT population) </a:t>
            </a:r>
          </a:p>
          <a:p>
            <a:pPr defTabSz="457189">
              <a:buClrTx/>
              <a:defRPr/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endpoint (ongoing):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after 433 events in all randomized patients (ITT patients)</a:t>
            </a:r>
          </a:p>
          <a:p>
            <a:pPr defTabSz="457189">
              <a:buClrTx/>
              <a:defRPr/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endpoints: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ORR, DOR, and safety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951F4D-96AB-CBBE-5427-F91C902FD424}"/>
              </a:ext>
            </a:extLst>
          </p:cNvPr>
          <p:cNvSpPr txBox="1"/>
          <p:nvPr/>
        </p:nvSpPr>
        <p:spPr>
          <a:xfrm>
            <a:off x="6136716" y="6519446"/>
            <a:ext cx="5908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Powles T et al. 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Genitourinary Cancers Symposium 2023;Abstract 605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840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C0E64-96F5-4337-83E4-314CC4218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2557"/>
                </a:solidFill>
              </a:rPr>
              <a:t>PFS With Cabo + </a:t>
            </a:r>
            <a:r>
              <a:rPr lang="en-US" sz="3200" b="1" dirty="0" err="1">
                <a:solidFill>
                  <a:srgbClr val="002557"/>
                </a:solidFill>
              </a:rPr>
              <a:t>Nivo</a:t>
            </a:r>
            <a:r>
              <a:rPr lang="en-US" sz="3200" b="1" dirty="0">
                <a:solidFill>
                  <a:srgbClr val="002557"/>
                </a:solidFill>
              </a:rPr>
              <a:t> + </a:t>
            </a:r>
            <a:r>
              <a:rPr lang="en-US" sz="3200" b="1" dirty="0" err="1">
                <a:solidFill>
                  <a:srgbClr val="002557"/>
                </a:solidFill>
              </a:rPr>
              <a:t>Ipi</a:t>
            </a:r>
            <a:r>
              <a:rPr lang="en-US" sz="3200" b="1" dirty="0">
                <a:solidFill>
                  <a:srgbClr val="002557"/>
                </a:solidFill>
              </a:rPr>
              <a:t> Triplet Regimen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AA42DF-BE41-4F6E-AA3B-A1A33AD18C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Thomas Powles, MD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1135E7-16FD-F810-8421-FACC422F1B2D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26% reduction in the risk </a:t>
            </a:r>
            <a:r>
              <a:rPr lang="en-US" dirty="0">
                <a:solidFill>
                  <a:srgbClr val="002557"/>
                </a:solidFill>
              </a:rPr>
              <a:t>of progression or death was observed </a:t>
            </a:r>
            <a:r>
              <a:rPr lang="en-US" dirty="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triplet regimen compared with the control after 20.2 months (PITT) or 17.7 months (ITT) of follow-up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1E04FD-583D-488A-8850-A4001DDA6AC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7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PAGE </a:t>
            </a:r>
            <a:fld id="{BE33F7A0-71F0-446B-9DE8-6D75BE64EE0F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39D955-6EBA-4D5A-91E5-CABF0DF71264}"/>
              </a:ext>
            </a:extLst>
          </p:cNvPr>
          <p:cNvSpPr txBox="1"/>
          <p:nvPr/>
        </p:nvSpPr>
        <p:spPr>
          <a:xfrm>
            <a:off x="266370" y="5973277"/>
            <a:ext cx="119256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200" dirty="0">
                <a:solidFill>
                  <a:srgbClr val="002557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Data cutoff of January 31, 2022: Total of 266 PFS events per </a:t>
            </a:r>
            <a:r>
              <a:rPr lang="en-US" sz="1100" dirty="0" err="1">
                <a:solidFill>
                  <a:srgbClr val="002557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RECIST</a:t>
            </a:r>
            <a:r>
              <a:rPr lang="en-US" sz="1100" dirty="0">
                <a:solidFill>
                  <a:srgbClr val="002557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1.1 by BIRC </a:t>
            </a:r>
            <a:r>
              <a:rPr lang="en-US" sz="1100" kern="1200" dirty="0">
                <a:solidFill>
                  <a:srgbClr val="002557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in PITT (median follow-up, 20.2 </a:t>
            </a:r>
            <a:r>
              <a:rPr lang="en-US" sz="1100" kern="1200" dirty="0" err="1">
                <a:solidFill>
                  <a:srgbClr val="002557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mo</a:t>
            </a:r>
            <a:r>
              <a:rPr lang="en-US" sz="1100" kern="1200" dirty="0">
                <a:solidFill>
                  <a:srgbClr val="002557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) and 402 events in ITT population (median follow-up, 17.7 </a:t>
            </a:r>
            <a:r>
              <a:rPr lang="en-US" sz="1100" kern="1200" dirty="0" err="1">
                <a:solidFill>
                  <a:srgbClr val="002557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mo</a:t>
            </a:r>
            <a:r>
              <a:rPr lang="en-US" sz="1100" kern="1200" dirty="0">
                <a:solidFill>
                  <a:srgbClr val="002557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)</a:t>
            </a:r>
          </a:p>
          <a:p>
            <a:r>
              <a:rPr lang="en-US" sz="1100" dirty="0" err="1">
                <a:solidFill>
                  <a:srgbClr val="002557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Pbo</a:t>
            </a:r>
            <a:r>
              <a:rPr lang="en-US" sz="1100" dirty="0">
                <a:solidFill>
                  <a:srgbClr val="002557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placebo.</a:t>
            </a:r>
            <a:endParaRPr lang="en-US" sz="1100" dirty="0">
              <a:solidFill>
                <a:srgbClr val="0025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F5CA49-9A61-5DAC-79AA-7C8022BF3EBE}"/>
              </a:ext>
            </a:extLst>
          </p:cNvPr>
          <p:cNvSpPr txBox="1"/>
          <p:nvPr/>
        </p:nvSpPr>
        <p:spPr>
          <a:xfrm>
            <a:off x="2126717" y="1709518"/>
            <a:ext cx="2528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>
              <a:buClrTx/>
              <a:defRPr/>
            </a:pPr>
            <a:r>
              <a:rPr lang="en-US" sz="1600" b="1" kern="1200" dirty="0">
                <a:latin typeface="Arial" panose="020B0604020202020204" pitchFamily="34" charset="0"/>
                <a:cs typeface="Arial" panose="020B0604020202020204" pitchFamily="34" charset="0"/>
              </a:rPr>
              <a:t>PITT Population (n=550)</a:t>
            </a:r>
            <a:endParaRPr lang="en-US" sz="1600" b="1" strike="sngStrike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A9EC526C-EE50-25C9-4CF0-624BA2A9B86B}"/>
              </a:ext>
            </a:extLst>
          </p:cNvPr>
          <p:cNvSpPr/>
          <p:nvPr/>
        </p:nvSpPr>
        <p:spPr>
          <a:xfrm>
            <a:off x="1252164" y="3684688"/>
            <a:ext cx="24432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buClrTx/>
              <a:defRPr/>
            </a:pPr>
            <a:r>
              <a:rPr lang="en-US" sz="1400" b="1" kern="1200" dirty="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 0.74 (95% CI 0.58–0.94)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A300E0-9271-3580-0E0C-F9F2F6E8D937}"/>
              </a:ext>
            </a:extLst>
          </p:cNvPr>
          <p:cNvSpPr/>
          <p:nvPr/>
        </p:nvSpPr>
        <p:spPr>
          <a:xfrm>
            <a:off x="8576958" y="1897891"/>
            <a:ext cx="3095273" cy="661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F47867C-6A79-468A-0137-9B6A35633ABA}"/>
              </a:ext>
            </a:extLst>
          </p:cNvPr>
          <p:cNvSpPr txBox="1"/>
          <p:nvPr/>
        </p:nvSpPr>
        <p:spPr>
          <a:xfrm>
            <a:off x="8159096" y="1709518"/>
            <a:ext cx="2414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>
              <a:buClrTx/>
              <a:defRPr/>
            </a:pPr>
            <a:r>
              <a:rPr lang="en-US" sz="1600" b="1" kern="1200" dirty="0">
                <a:latin typeface="Arial" panose="020B0604020202020204" pitchFamily="34" charset="0"/>
                <a:cs typeface="Arial" panose="020B0604020202020204" pitchFamily="34" charset="0"/>
              </a:rPr>
              <a:t>ITT Population (N=855)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6FB06F-6F56-6658-2A2B-552BBCF864BD}"/>
              </a:ext>
            </a:extLst>
          </p:cNvPr>
          <p:cNvSpPr/>
          <p:nvPr/>
        </p:nvSpPr>
        <p:spPr>
          <a:xfrm>
            <a:off x="9315538" y="2654301"/>
            <a:ext cx="1216703" cy="321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2FB3D8-9933-43BC-29E3-A26FC102231B}"/>
              </a:ext>
            </a:extLst>
          </p:cNvPr>
          <p:cNvSpPr/>
          <p:nvPr/>
        </p:nvSpPr>
        <p:spPr>
          <a:xfrm>
            <a:off x="10123077" y="3422981"/>
            <a:ext cx="1216703" cy="321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F6C78F04-90B4-E7BB-B549-8BE5CFA3C2F5}"/>
              </a:ext>
            </a:extLst>
          </p:cNvPr>
          <p:cNvSpPr/>
          <p:nvPr/>
        </p:nvSpPr>
        <p:spPr>
          <a:xfrm>
            <a:off x="7402093" y="3652264"/>
            <a:ext cx="24432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buClrTx/>
              <a:defRPr/>
            </a:pPr>
            <a:r>
              <a:rPr lang="en-US" sz="1400" b="1" kern="1200" dirty="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 0.74 (95% CI 0.61–0.90)</a:t>
            </a:r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D2FB5AE6-F0F8-43A6-A287-72646893641F}"/>
              </a:ext>
            </a:extLst>
          </p:cNvPr>
          <p:cNvSpPr/>
          <p:nvPr/>
        </p:nvSpPr>
        <p:spPr>
          <a:xfrm>
            <a:off x="1200485" y="4052471"/>
            <a:ext cx="4324681" cy="8091"/>
          </a:xfrm>
          <a:custGeom>
            <a:avLst/>
            <a:gdLst>
              <a:gd name="connsiteX0" fmla="*/ 0 w 5086540"/>
              <a:gd name="connsiteY0" fmla="*/ 0 h 9525"/>
              <a:gd name="connsiteX1" fmla="*/ 5086541 w 5086540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86540" h="9525">
                <a:moveTo>
                  <a:pt x="0" y="0"/>
                </a:moveTo>
                <a:lnTo>
                  <a:pt x="5086541" y="0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34199CA7-8B91-49C4-A64F-3F3ADAE8F478}"/>
              </a:ext>
            </a:extLst>
          </p:cNvPr>
          <p:cNvSpPr/>
          <p:nvPr/>
        </p:nvSpPr>
        <p:spPr>
          <a:xfrm>
            <a:off x="1200484" y="2023653"/>
            <a:ext cx="8099" cy="2028816"/>
          </a:xfrm>
          <a:custGeom>
            <a:avLst/>
            <a:gdLst>
              <a:gd name="connsiteX0" fmla="*/ 0 w 9525"/>
              <a:gd name="connsiteY0" fmla="*/ 2388394 h 2388393"/>
              <a:gd name="connsiteX1" fmla="*/ 0 w 9525"/>
              <a:gd name="connsiteY1" fmla="*/ 0 h 238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2388393">
                <a:moveTo>
                  <a:pt x="0" y="2388394"/>
                </a:moveTo>
                <a:lnTo>
                  <a:pt x="0" y="0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9DE0050A-CF0C-4F28-817F-E87629AD5C08}"/>
              </a:ext>
            </a:extLst>
          </p:cNvPr>
          <p:cNvSpPr/>
          <p:nvPr/>
        </p:nvSpPr>
        <p:spPr>
          <a:xfrm>
            <a:off x="1200485" y="4052471"/>
            <a:ext cx="4324681" cy="8091"/>
          </a:xfrm>
          <a:custGeom>
            <a:avLst/>
            <a:gdLst>
              <a:gd name="connsiteX0" fmla="*/ 0 w 5086540"/>
              <a:gd name="connsiteY0" fmla="*/ 0 h 9525"/>
              <a:gd name="connsiteX1" fmla="*/ 5086541 w 5086540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86540" h="9525">
                <a:moveTo>
                  <a:pt x="0" y="0"/>
                </a:moveTo>
                <a:lnTo>
                  <a:pt x="5086541" y="0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6970B1CF-C4E5-4439-B42B-528BCF71FC38}"/>
              </a:ext>
            </a:extLst>
          </p:cNvPr>
          <p:cNvSpPr/>
          <p:nvPr/>
        </p:nvSpPr>
        <p:spPr>
          <a:xfrm>
            <a:off x="1200565" y="4052471"/>
            <a:ext cx="8099" cy="41183"/>
          </a:xfrm>
          <a:custGeom>
            <a:avLst/>
            <a:gdLst>
              <a:gd name="connsiteX0" fmla="*/ 0 w 9525"/>
              <a:gd name="connsiteY0" fmla="*/ 0 h 48482"/>
              <a:gd name="connsiteX1" fmla="*/ 0 w 9525"/>
              <a:gd name="connsiteY1" fmla="*/ 48482 h 48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48482">
                <a:moveTo>
                  <a:pt x="0" y="0"/>
                </a:moveTo>
                <a:lnTo>
                  <a:pt x="0" y="48482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82378574-F7F5-4880-8874-0CE12C9750B3}"/>
              </a:ext>
            </a:extLst>
          </p:cNvPr>
          <p:cNvSpPr/>
          <p:nvPr/>
        </p:nvSpPr>
        <p:spPr>
          <a:xfrm>
            <a:off x="1627819" y="4052471"/>
            <a:ext cx="8099" cy="41183"/>
          </a:xfrm>
          <a:custGeom>
            <a:avLst/>
            <a:gdLst>
              <a:gd name="connsiteX0" fmla="*/ 0 w 9525"/>
              <a:gd name="connsiteY0" fmla="*/ 0 h 48482"/>
              <a:gd name="connsiteX1" fmla="*/ 0 w 9525"/>
              <a:gd name="connsiteY1" fmla="*/ 48482 h 48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48482">
                <a:moveTo>
                  <a:pt x="0" y="0"/>
                </a:moveTo>
                <a:lnTo>
                  <a:pt x="0" y="48482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AB046A14-0DB7-4A5C-B54E-8C99E5A44B80}"/>
              </a:ext>
            </a:extLst>
          </p:cNvPr>
          <p:cNvSpPr/>
          <p:nvPr/>
        </p:nvSpPr>
        <p:spPr>
          <a:xfrm>
            <a:off x="2050080" y="4052471"/>
            <a:ext cx="8099" cy="41183"/>
          </a:xfrm>
          <a:custGeom>
            <a:avLst/>
            <a:gdLst>
              <a:gd name="connsiteX0" fmla="*/ 0 w 9525"/>
              <a:gd name="connsiteY0" fmla="*/ 0 h 48482"/>
              <a:gd name="connsiteX1" fmla="*/ 0 w 9525"/>
              <a:gd name="connsiteY1" fmla="*/ 48482 h 48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48482">
                <a:moveTo>
                  <a:pt x="0" y="0"/>
                </a:moveTo>
                <a:lnTo>
                  <a:pt x="0" y="48482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B4E421D0-7919-4EFC-B9B0-9E091DD2BB29}"/>
              </a:ext>
            </a:extLst>
          </p:cNvPr>
          <p:cNvSpPr/>
          <p:nvPr/>
        </p:nvSpPr>
        <p:spPr>
          <a:xfrm>
            <a:off x="2472341" y="4052471"/>
            <a:ext cx="8099" cy="41183"/>
          </a:xfrm>
          <a:custGeom>
            <a:avLst/>
            <a:gdLst>
              <a:gd name="connsiteX0" fmla="*/ 0 w 9525"/>
              <a:gd name="connsiteY0" fmla="*/ 0 h 48482"/>
              <a:gd name="connsiteX1" fmla="*/ 0 w 9525"/>
              <a:gd name="connsiteY1" fmla="*/ 48482 h 48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48482">
                <a:moveTo>
                  <a:pt x="0" y="0"/>
                </a:moveTo>
                <a:lnTo>
                  <a:pt x="0" y="48482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BAFDA0ED-4501-40A7-9F6B-377CC0FE9427}"/>
              </a:ext>
            </a:extLst>
          </p:cNvPr>
          <p:cNvSpPr/>
          <p:nvPr/>
        </p:nvSpPr>
        <p:spPr>
          <a:xfrm>
            <a:off x="2894601" y="4052471"/>
            <a:ext cx="8099" cy="41183"/>
          </a:xfrm>
          <a:custGeom>
            <a:avLst/>
            <a:gdLst>
              <a:gd name="connsiteX0" fmla="*/ 0 w 9525"/>
              <a:gd name="connsiteY0" fmla="*/ 0 h 48482"/>
              <a:gd name="connsiteX1" fmla="*/ 0 w 9525"/>
              <a:gd name="connsiteY1" fmla="*/ 48482 h 48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48482">
                <a:moveTo>
                  <a:pt x="0" y="0"/>
                </a:moveTo>
                <a:lnTo>
                  <a:pt x="0" y="48482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6C6683A6-DB33-4114-A96A-17723E7920F8}"/>
              </a:ext>
            </a:extLst>
          </p:cNvPr>
          <p:cNvSpPr/>
          <p:nvPr/>
        </p:nvSpPr>
        <p:spPr>
          <a:xfrm>
            <a:off x="3316863" y="4052471"/>
            <a:ext cx="8099" cy="41183"/>
          </a:xfrm>
          <a:custGeom>
            <a:avLst/>
            <a:gdLst>
              <a:gd name="connsiteX0" fmla="*/ 0 w 9525"/>
              <a:gd name="connsiteY0" fmla="*/ 0 h 48482"/>
              <a:gd name="connsiteX1" fmla="*/ 0 w 9525"/>
              <a:gd name="connsiteY1" fmla="*/ 48482 h 48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48482">
                <a:moveTo>
                  <a:pt x="0" y="0"/>
                </a:moveTo>
                <a:lnTo>
                  <a:pt x="0" y="48482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6904C566-45E9-48F5-9BBF-386AF7125A08}"/>
              </a:ext>
            </a:extLst>
          </p:cNvPr>
          <p:cNvSpPr/>
          <p:nvPr/>
        </p:nvSpPr>
        <p:spPr>
          <a:xfrm>
            <a:off x="3739124" y="4052471"/>
            <a:ext cx="8099" cy="41183"/>
          </a:xfrm>
          <a:custGeom>
            <a:avLst/>
            <a:gdLst>
              <a:gd name="connsiteX0" fmla="*/ 0 w 9525"/>
              <a:gd name="connsiteY0" fmla="*/ 0 h 48482"/>
              <a:gd name="connsiteX1" fmla="*/ 0 w 9525"/>
              <a:gd name="connsiteY1" fmla="*/ 48482 h 48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48482">
                <a:moveTo>
                  <a:pt x="0" y="0"/>
                </a:moveTo>
                <a:lnTo>
                  <a:pt x="0" y="48482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9B97FBB0-6BFD-401A-AAD4-0B9B6B07528F}"/>
              </a:ext>
            </a:extLst>
          </p:cNvPr>
          <p:cNvSpPr/>
          <p:nvPr/>
        </p:nvSpPr>
        <p:spPr>
          <a:xfrm>
            <a:off x="4161385" y="4052471"/>
            <a:ext cx="8099" cy="41183"/>
          </a:xfrm>
          <a:custGeom>
            <a:avLst/>
            <a:gdLst>
              <a:gd name="connsiteX0" fmla="*/ 0 w 9525"/>
              <a:gd name="connsiteY0" fmla="*/ 0 h 48482"/>
              <a:gd name="connsiteX1" fmla="*/ 0 w 9525"/>
              <a:gd name="connsiteY1" fmla="*/ 48482 h 48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48482">
                <a:moveTo>
                  <a:pt x="0" y="0"/>
                </a:moveTo>
                <a:lnTo>
                  <a:pt x="0" y="48482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47A509A1-221F-4107-8591-4F6F2AF1B848}"/>
              </a:ext>
            </a:extLst>
          </p:cNvPr>
          <p:cNvSpPr/>
          <p:nvPr/>
        </p:nvSpPr>
        <p:spPr>
          <a:xfrm>
            <a:off x="4583645" y="4052471"/>
            <a:ext cx="8099" cy="41183"/>
          </a:xfrm>
          <a:custGeom>
            <a:avLst/>
            <a:gdLst>
              <a:gd name="connsiteX0" fmla="*/ 0 w 9525"/>
              <a:gd name="connsiteY0" fmla="*/ 0 h 48482"/>
              <a:gd name="connsiteX1" fmla="*/ 0 w 9525"/>
              <a:gd name="connsiteY1" fmla="*/ 48482 h 48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48482">
                <a:moveTo>
                  <a:pt x="0" y="0"/>
                </a:moveTo>
                <a:lnTo>
                  <a:pt x="0" y="48482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50744D5E-6ABA-4B19-B7CD-3536E6D44D37}"/>
              </a:ext>
            </a:extLst>
          </p:cNvPr>
          <p:cNvSpPr/>
          <p:nvPr/>
        </p:nvSpPr>
        <p:spPr>
          <a:xfrm>
            <a:off x="5005907" y="4052471"/>
            <a:ext cx="8099" cy="41183"/>
          </a:xfrm>
          <a:custGeom>
            <a:avLst/>
            <a:gdLst>
              <a:gd name="connsiteX0" fmla="*/ 0 w 9525"/>
              <a:gd name="connsiteY0" fmla="*/ 0 h 48482"/>
              <a:gd name="connsiteX1" fmla="*/ 0 w 9525"/>
              <a:gd name="connsiteY1" fmla="*/ 48482 h 48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48482">
                <a:moveTo>
                  <a:pt x="0" y="0"/>
                </a:moveTo>
                <a:lnTo>
                  <a:pt x="0" y="48482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6B6EA2DB-88B6-4777-BEAC-F67263DDFD6E}"/>
              </a:ext>
            </a:extLst>
          </p:cNvPr>
          <p:cNvSpPr/>
          <p:nvPr/>
        </p:nvSpPr>
        <p:spPr>
          <a:xfrm>
            <a:off x="5422155" y="4052471"/>
            <a:ext cx="8099" cy="41183"/>
          </a:xfrm>
          <a:custGeom>
            <a:avLst/>
            <a:gdLst>
              <a:gd name="connsiteX0" fmla="*/ 0 w 9525"/>
              <a:gd name="connsiteY0" fmla="*/ 0 h 48482"/>
              <a:gd name="connsiteX1" fmla="*/ 0 w 9525"/>
              <a:gd name="connsiteY1" fmla="*/ 48482 h 48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48482">
                <a:moveTo>
                  <a:pt x="0" y="0"/>
                </a:moveTo>
                <a:lnTo>
                  <a:pt x="0" y="48482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6E6E89B4-044E-4B6C-A9B0-2A48A67896D7}"/>
              </a:ext>
            </a:extLst>
          </p:cNvPr>
          <p:cNvSpPr/>
          <p:nvPr/>
        </p:nvSpPr>
        <p:spPr>
          <a:xfrm>
            <a:off x="1200484" y="2023653"/>
            <a:ext cx="8099" cy="1829616"/>
          </a:xfrm>
          <a:custGeom>
            <a:avLst/>
            <a:gdLst>
              <a:gd name="connsiteX0" fmla="*/ 0 w 9525"/>
              <a:gd name="connsiteY0" fmla="*/ 2153888 h 2153888"/>
              <a:gd name="connsiteX1" fmla="*/ 0 w 9525"/>
              <a:gd name="connsiteY1" fmla="*/ 0 h 2153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2153888">
                <a:moveTo>
                  <a:pt x="0" y="2153888"/>
                </a:moveTo>
                <a:lnTo>
                  <a:pt x="0" y="0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158" name="Freeform: Shape 157">
            <a:extLst>
              <a:ext uri="{FF2B5EF4-FFF2-40B4-BE49-F238E27FC236}">
                <a16:creationId xmlns:a16="http://schemas.microsoft.com/office/drawing/2014/main" id="{3E03F7AC-067F-4FCE-B153-95E1610B70B6}"/>
              </a:ext>
            </a:extLst>
          </p:cNvPr>
          <p:cNvSpPr/>
          <p:nvPr/>
        </p:nvSpPr>
        <p:spPr>
          <a:xfrm>
            <a:off x="1159265" y="3652264"/>
            <a:ext cx="41220" cy="8091"/>
          </a:xfrm>
          <a:custGeom>
            <a:avLst/>
            <a:gdLst>
              <a:gd name="connsiteX0" fmla="*/ 48482 w 48482"/>
              <a:gd name="connsiteY0" fmla="*/ 0 h 9525"/>
              <a:gd name="connsiteX1" fmla="*/ 0 w 48482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482" h="9525">
                <a:moveTo>
                  <a:pt x="48482" y="0"/>
                </a:moveTo>
                <a:lnTo>
                  <a:pt x="0" y="0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171" name="Freeform: Shape 170">
            <a:extLst>
              <a:ext uri="{FF2B5EF4-FFF2-40B4-BE49-F238E27FC236}">
                <a16:creationId xmlns:a16="http://schemas.microsoft.com/office/drawing/2014/main" id="{6E15D1F8-7AB3-46F0-BA7C-DCF22597CA4B}"/>
              </a:ext>
            </a:extLst>
          </p:cNvPr>
          <p:cNvSpPr/>
          <p:nvPr/>
        </p:nvSpPr>
        <p:spPr>
          <a:xfrm>
            <a:off x="1159265" y="3255585"/>
            <a:ext cx="41220" cy="8091"/>
          </a:xfrm>
          <a:custGeom>
            <a:avLst/>
            <a:gdLst>
              <a:gd name="connsiteX0" fmla="*/ 48482 w 48482"/>
              <a:gd name="connsiteY0" fmla="*/ 0 h 9525"/>
              <a:gd name="connsiteX1" fmla="*/ 0 w 48482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482" h="9525">
                <a:moveTo>
                  <a:pt x="48482" y="0"/>
                </a:moveTo>
                <a:lnTo>
                  <a:pt x="0" y="0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175" name="Freeform: Shape 174">
            <a:extLst>
              <a:ext uri="{FF2B5EF4-FFF2-40B4-BE49-F238E27FC236}">
                <a16:creationId xmlns:a16="http://schemas.microsoft.com/office/drawing/2014/main" id="{854DD503-A414-48A8-9C57-FD4E31985573}"/>
              </a:ext>
            </a:extLst>
          </p:cNvPr>
          <p:cNvSpPr/>
          <p:nvPr/>
        </p:nvSpPr>
        <p:spPr>
          <a:xfrm>
            <a:off x="1159265" y="2858908"/>
            <a:ext cx="41220" cy="8091"/>
          </a:xfrm>
          <a:custGeom>
            <a:avLst/>
            <a:gdLst>
              <a:gd name="connsiteX0" fmla="*/ 48482 w 48482"/>
              <a:gd name="connsiteY0" fmla="*/ 0 h 9525"/>
              <a:gd name="connsiteX1" fmla="*/ 0 w 48482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482" h="9525">
                <a:moveTo>
                  <a:pt x="48482" y="0"/>
                </a:moveTo>
                <a:lnTo>
                  <a:pt x="0" y="0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182" name="Freeform: Shape 181">
            <a:extLst>
              <a:ext uri="{FF2B5EF4-FFF2-40B4-BE49-F238E27FC236}">
                <a16:creationId xmlns:a16="http://schemas.microsoft.com/office/drawing/2014/main" id="{54B22AE9-CFBC-4EB6-8FB8-CB27289D3D49}"/>
              </a:ext>
            </a:extLst>
          </p:cNvPr>
          <p:cNvSpPr/>
          <p:nvPr/>
        </p:nvSpPr>
        <p:spPr>
          <a:xfrm>
            <a:off x="1159265" y="2462229"/>
            <a:ext cx="41220" cy="8091"/>
          </a:xfrm>
          <a:custGeom>
            <a:avLst/>
            <a:gdLst>
              <a:gd name="connsiteX0" fmla="*/ 48482 w 48482"/>
              <a:gd name="connsiteY0" fmla="*/ 0 h 9525"/>
              <a:gd name="connsiteX1" fmla="*/ 0 w 48482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482" h="9525">
                <a:moveTo>
                  <a:pt x="48482" y="0"/>
                </a:moveTo>
                <a:lnTo>
                  <a:pt x="0" y="0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186" name="Freeform: Shape 185">
            <a:extLst>
              <a:ext uri="{FF2B5EF4-FFF2-40B4-BE49-F238E27FC236}">
                <a16:creationId xmlns:a16="http://schemas.microsoft.com/office/drawing/2014/main" id="{5A2B2495-CC6B-4A16-97DE-7C2BEE68FC99}"/>
              </a:ext>
            </a:extLst>
          </p:cNvPr>
          <p:cNvSpPr/>
          <p:nvPr/>
        </p:nvSpPr>
        <p:spPr>
          <a:xfrm>
            <a:off x="1159265" y="2071957"/>
            <a:ext cx="41220" cy="8091"/>
          </a:xfrm>
          <a:custGeom>
            <a:avLst/>
            <a:gdLst>
              <a:gd name="connsiteX0" fmla="*/ 48482 w 48482"/>
              <a:gd name="connsiteY0" fmla="*/ 0 h 9525"/>
              <a:gd name="connsiteX1" fmla="*/ 0 w 48482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482" h="9525">
                <a:moveTo>
                  <a:pt x="48482" y="0"/>
                </a:moveTo>
                <a:lnTo>
                  <a:pt x="0" y="0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188" name="Freeform: Shape 187">
            <a:extLst>
              <a:ext uri="{FF2B5EF4-FFF2-40B4-BE49-F238E27FC236}">
                <a16:creationId xmlns:a16="http://schemas.microsoft.com/office/drawing/2014/main" id="{7532ED19-6FA8-44AD-9001-2E87A181BE3F}"/>
              </a:ext>
            </a:extLst>
          </p:cNvPr>
          <p:cNvSpPr/>
          <p:nvPr/>
        </p:nvSpPr>
        <p:spPr>
          <a:xfrm>
            <a:off x="1200484" y="3847202"/>
            <a:ext cx="8099" cy="205268"/>
          </a:xfrm>
          <a:custGeom>
            <a:avLst/>
            <a:gdLst>
              <a:gd name="connsiteX0" fmla="*/ 0 w 9525"/>
              <a:gd name="connsiteY0" fmla="*/ 0 h 241649"/>
              <a:gd name="connsiteX1" fmla="*/ 0 w 9525"/>
              <a:gd name="connsiteY1" fmla="*/ 241649 h 24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241649">
                <a:moveTo>
                  <a:pt x="0" y="0"/>
                </a:moveTo>
                <a:lnTo>
                  <a:pt x="0" y="241649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203" name="Freeform: Shape 202">
            <a:extLst>
              <a:ext uri="{FF2B5EF4-FFF2-40B4-BE49-F238E27FC236}">
                <a16:creationId xmlns:a16="http://schemas.microsoft.com/office/drawing/2014/main" id="{A15EAB1E-8E81-48A0-BFF3-83953DC4C383}"/>
              </a:ext>
            </a:extLst>
          </p:cNvPr>
          <p:cNvSpPr/>
          <p:nvPr/>
        </p:nvSpPr>
        <p:spPr>
          <a:xfrm>
            <a:off x="1200565" y="4052471"/>
            <a:ext cx="4324600" cy="8091"/>
          </a:xfrm>
          <a:custGeom>
            <a:avLst/>
            <a:gdLst>
              <a:gd name="connsiteX0" fmla="*/ 0 w 5086445"/>
              <a:gd name="connsiteY0" fmla="*/ 0 h 9525"/>
              <a:gd name="connsiteX1" fmla="*/ 5086445 w 5086445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86445" h="9525">
                <a:moveTo>
                  <a:pt x="0" y="0"/>
                </a:moveTo>
                <a:lnTo>
                  <a:pt x="5086445" y="0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204" name="Freeform: Shape 203">
            <a:extLst>
              <a:ext uri="{FF2B5EF4-FFF2-40B4-BE49-F238E27FC236}">
                <a16:creationId xmlns:a16="http://schemas.microsoft.com/office/drawing/2014/main" id="{18930FB6-B82B-4014-96EC-5700665A2370}"/>
              </a:ext>
            </a:extLst>
          </p:cNvPr>
          <p:cNvSpPr/>
          <p:nvPr/>
        </p:nvSpPr>
        <p:spPr>
          <a:xfrm>
            <a:off x="1200565" y="2023653"/>
            <a:ext cx="8099" cy="2028816"/>
          </a:xfrm>
          <a:custGeom>
            <a:avLst/>
            <a:gdLst>
              <a:gd name="connsiteX0" fmla="*/ 0 w 9525"/>
              <a:gd name="connsiteY0" fmla="*/ 2388394 h 2388393"/>
              <a:gd name="connsiteX1" fmla="*/ 0 w 9525"/>
              <a:gd name="connsiteY1" fmla="*/ 0 h 238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2388393">
                <a:moveTo>
                  <a:pt x="0" y="2388394"/>
                </a:moveTo>
                <a:lnTo>
                  <a:pt x="0" y="0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205" name="Freeform: Shape 204">
            <a:extLst>
              <a:ext uri="{FF2B5EF4-FFF2-40B4-BE49-F238E27FC236}">
                <a16:creationId xmlns:a16="http://schemas.microsoft.com/office/drawing/2014/main" id="{A665967E-1A31-4135-A78D-1DDFE0F3AC0F}"/>
              </a:ext>
            </a:extLst>
          </p:cNvPr>
          <p:cNvSpPr/>
          <p:nvPr/>
        </p:nvSpPr>
        <p:spPr>
          <a:xfrm>
            <a:off x="1200565" y="4052471"/>
            <a:ext cx="4324600" cy="8091"/>
          </a:xfrm>
          <a:custGeom>
            <a:avLst/>
            <a:gdLst>
              <a:gd name="connsiteX0" fmla="*/ 0 w 5086445"/>
              <a:gd name="connsiteY0" fmla="*/ 0 h 9525"/>
              <a:gd name="connsiteX1" fmla="*/ 5086445 w 5086445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86445" h="9525">
                <a:moveTo>
                  <a:pt x="0" y="0"/>
                </a:moveTo>
                <a:lnTo>
                  <a:pt x="5086445" y="0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206" name="Freeform: Shape 205">
            <a:extLst>
              <a:ext uri="{FF2B5EF4-FFF2-40B4-BE49-F238E27FC236}">
                <a16:creationId xmlns:a16="http://schemas.microsoft.com/office/drawing/2014/main" id="{923AEF29-B6A2-4F6F-8019-8A8C6D1CDE1E}"/>
              </a:ext>
            </a:extLst>
          </p:cNvPr>
          <p:cNvSpPr/>
          <p:nvPr/>
        </p:nvSpPr>
        <p:spPr>
          <a:xfrm>
            <a:off x="1200565" y="4052471"/>
            <a:ext cx="8099" cy="41183"/>
          </a:xfrm>
          <a:custGeom>
            <a:avLst/>
            <a:gdLst>
              <a:gd name="connsiteX0" fmla="*/ 0 w 9525"/>
              <a:gd name="connsiteY0" fmla="*/ 0 h 48482"/>
              <a:gd name="connsiteX1" fmla="*/ 0 w 9525"/>
              <a:gd name="connsiteY1" fmla="*/ 48482 h 48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48482">
                <a:moveTo>
                  <a:pt x="0" y="0"/>
                </a:moveTo>
                <a:lnTo>
                  <a:pt x="0" y="48482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207" name="Freeform: Shape 206">
            <a:extLst>
              <a:ext uri="{FF2B5EF4-FFF2-40B4-BE49-F238E27FC236}">
                <a16:creationId xmlns:a16="http://schemas.microsoft.com/office/drawing/2014/main" id="{304099B0-D4D9-42B2-97D6-03CDC2D31143}"/>
              </a:ext>
            </a:extLst>
          </p:cNvPr>
          <p:cNvSpPr/>
          <p:nvPr/>
        </p:nvSpPr>
        <p:spPr>
          <a:xfrm>
            <a:off x="1627819" y="4052471"/>
            <a:ext cx="8099" cy="41183"/>
          </a:xfrm>
          <a:custGeom>
            <a:avLst/>
            <a:gdLst>
              <a:gd name="connsiteX0" fmla="*/ 0 w 9525"/>
              <a:gd name="connsiteY0" fmla="*/ 0 h 48482"/>
              <a:gd name="connsiteX1" fmla="*/ 0 w 9525"/>
              <a:gd name="connsiteY1" fmla="*/ 48482 h 48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48482">
                <a:moveTo>
                  <a:pt x="0" y="0"/>
                </a:moveTo>
                <a:lnTo>
                  <a:pt x="0" y="48482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208" name="Freeform: Shape 207">
            <a:extLst>
              <a:ext uri="{FF2B5EF4-FFF2-40B4-BE49-F238E27FC236}">
                <a16:creationId xmlns:a16="http://schemas.microsoft.com/office/drawing/2014/main" id="{052A1B4B-7226-4BA8-8A6C-8B4B47BCA2DD}"/>
              </a:ext>
            </a:extLst>
          </p:cNvPr>
          <p:cNvSpPr/>
          <p:nvPr/>
        </p:nvSpPr>
        <p:spPr>
          <a:xfrm>
            <a:off x="2050080" y="4052471"/>
            <a:ext cx="8099" cy="41183"/>
          </a:xfrm>
          <a:custGeom>
            <a:avLst/>
            <a:gdLst>
              <a:gd name="connsiteX0" fmla="*/ 0 w 9525"/>
              <a:gd name="connsiteY0" fmla="*/ 0 h 48482"/>
              <a:gd name="connsiteX1" fmla="*/ 0 w 9525"/>
              <a:gd name="connsiteY1" fmla="*/ 48482 h 48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48482">
                <a:moveTo>
                  <a:pt x="0" y="0"/>
                </a:moveTo>
                <a:lnTo>
                  <a:pt x="0" y="48482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209" name="Freeform: Shape 208">
            <a:extLst>
              <a:ext uri="{FF2B5EF4-FFF2-40B4-BE49-F238E27FC236}">
                <a16:creationId xmlns:a16="http://schemas.microsoft.com/office/drawing/2014/main" id="{87A0F3B9-A308-43BF-BFBE-7F35C10BEB2A}"/>
              </a:ext>
            </a:extLst>
          </p:cNvPr>
          <p:cNvSpPr/>
          <p:nvPr/>
        </p:nvSpPr>
        <p:spPr>
          <a:xfrm>
            <a:off x="2472341" y="4052471"/>
            <a:ext cx="8099" cy="41183"/>
          </a:xfrm>
          <a:custGeom>
            <a:avLst/>
            <a:gdLst>
              <a:gd name="connsiteX0" fmla="*/ 0 w 9525"/>
              <a:gd name="connsiteY0" fmla="*/ 0 h 48482"/>
              <a:gd name="connsiteX1" fmla="*/ 0 w 9525"/>
              <a:gd name="connsiteY1" fmla="*/ 48482 h 48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48482">
                <a:moveTo>
                  <a:pt x="0" y="0"/>
                </a:moveTo>
                <a:lnTo>
                  <a:pt x="0" y="48482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210" name="Freeform: Shape 209">
            <a:extLst>
              <a:ext uri="{FF2B5EF4-FFF2-40B4-BE49-F238E27FC236}">
                <a16:creationId xmlns:a16="http://schemas.microsoft.com/office/drawing/2014/main" id="{3CACDD6B-6B5F-4E05-946D-76B05DEEBE8B}"/>
              </a:ext>
            </a:extLst>
          </p:cNvPr>
          <p:cNvSpPr/>
          <p:nvPr/>
        </p:nvSpPr>
        <p:spPr>
          <a:xfrm>
            <a:off x="2894601" y="4052471"/>
            <a:ext cx="8099" cy="41183"/>
          </a:xfrm>
          <a:custGeom>
            <a:avLst/>
            <a:gdLst>
              <a:gd name="connsiteX0" fmla="*/ 0 w 9525"/>
              <a:gd name="connsiteY0" fmla="*/ 0 h 48482"/>
              <a:gd name="connsiteX1" fmla="*/ 0 w 9525"/>
              <a:gd name="connsiteY1" fmla="*/ 48482 h 48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48482">
                <a:moveTo>
                  <a:pt x="0" y="0"/>
                </a:moveTo>
                <a:lnTo>
                  <a:pt x="0" y="48482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211" name="Freeform: Shape 210">
            <a:extLst>
              <a:ext uri="{FF2B5EF4-FFF2-40B4-BE49-F238E27FC236}">
                <a16:creationId xmlns:a16="http://schemas.microsoft.com/office/drawing/2014/main" id="{AF930A75-32D0-48A7-BC75-354FA822E61A}"/>
              </a:ext>
            </a:extLst>
          </p:cNvPr>
          <p:cNvSpPr/>
          <p:nvPr/>
        </p:nvSpPr>
        <p:spPr>
          <a:xfrm>
            <a:off x="3316863" y="4052471"/>
            <a:ext cx="8099" cy="41183"/>
          </a:xfrm>
          <a:custGeom>
            <a:avLst/>
            <a:gdLst>
              <a:gd name="connsiteX0" fmla="*/ 0 w 9525"/>
              <a:gd name="connsiteY0" fmla="*/ 0 h 48482"/>
              <a:gd name="connsiteX1" fmla="*/ 0 w 9525"/>
              <a:gd name="connsiteY1" fmla="*/ 48482 h 48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48482">
                <a:moveTo>
                  <a:pt x="0" y="0"/>
                </a:moveTo>
                <a:lnTo>
                  <a:pt x="0" y="48482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212" name="Freeform: Shape 211">
            <a:extLst>
              <a:ext uri="{FF2B5EF4-FFF2-40B4-BE49-F238E27FC236}">
                <a16:creationId xmlns:a16="http://schemas.microsoft.com/office/drawing/2014/main" id="{0B331D7B-1BE6-4FAC-AAB6-9900082DB095}"/>
              </a:ext>
            </a:extLst>
          </p:cNvPr>
          <p:cNvSpPr/>
          <p:nvPr/>
        </p:nvSpPr>
        <p:spPr>
          <a:xfrm>
            <a:off x="3739124" y="4052471"/>
            <a:ext cx="8099" cy="41183"/>
          </a:xfrm>
          <a:custGeom>
            <a:avLst/>
            <a:gdLst>
              <a:gd name="connsiteX0" fmla="*/ 0 w 9525"/>
              <a:gd name="connsiteY0" fmla="*/ 0 h 48482"/>
              <a:gd name="connsiteX1" fmla="*/ 0 w 9525"/>
              <a:gd name="connsiteY1" fmla="*/ 48482 h 48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48482">
                <a:moveTo>
                  <a:pt x="0" y="0"/>
                </a:moveTo>
                <a:lnTo>
                  <a:pt x="0" y="48482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213" name="Freeform: Shape 212">
            <a:extLst>
              <a:ext uri="{FF2B5EF4-FFF2-40B4-BE49-F238E27FC236}">
                <a16:creationId xmlns:a16="http://schemas.microsoft.com/office/drawing/2014/main" id="{56501D19-D2E6-400B-9E73-48D99DDAAA83}"/>
              </a:ext>
            </a:extLst>
          </p:cNvPr>
          <p:cNvSpPr/>
          <p:nvPr/>
        </p:nvSpPr>
        <p:spPr>
          <a:xfrm>
            <a:off x="4161385" y="4052471"/>
            <a:ext cx="8099" cy="41183"/>
          </a:xfrm>
          <a:custGeom>
            <a:avLst/>
            <a:gdLst>
              <a:gd name="connsiteX0" fmla="*/ 0 w 9525"/>
              <a:gd name="connsiteY0" fmla="*/ 0 h 48482"/>
              <a:gd name="connsiteX1" fmla="*/ 0 w 9525"/>
              <a:gd name="connsiteY1" fmla="*/ 48482 h 48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48482">
                <a:moveTo>
                  <a:pt x="0" y="0"/>
                </a:moveTo>
                <a:lnTo>
                  <a:pt x="0" y="48482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214" name="Freeform: Shape 213">
            <a:extLst>
              <a:ext uri="{FF2B5EF4-FFF2-40B4-BE49-F238E27FC236}">
                <a16:creationId xmlns:a16="http://schemas.microsoft.com/office/drawing/2014/main" id="{2CE545F9-02C3-4A4E-BC92-FC23E587D445}"/>
              </a:ext>
            </a:extLst>
          </p:cNvPr>
          <p:cNvSpPr/>
          <p:nvPr/>
        </p:nvSpPr>
        <p:spPr>
          <a:xfrm>
            <a:off x="4583645" y="4052471"/>
            <a:ext cx="8099" cy="41183"/>
          </a:xfrm>
          <a:custGeom>
            <a:avLst/>
            <a:gdLst>
              <a:gd name="connsiteX0" fmla="*/ 0 w 9525"/>
              <a:gd name="connsiteY0" fmla="*/ 0 h 48482"/>
              <a:gd name="connsiteX1" fmla="*/ 0 w 9525"/>
              <a:gd name="connsiteY1" fmla="*/ 48482 h 48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48482">
                <a:moveTo>
                  <a:pt x="0" y="0"/>
                </a:moveTo>
                <a:lnTo>
                  <a:pt x="0" y="48482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215" name="Freeform: Shape 214">
            <a:extLst>
              <a:ext uri="{FF2B5EF4-FFF2-40B4-BE49-F238E27FC236}">
                <a16:creationId xmlns:a16="http://schemas.microsoft.com/office/drawing/2014/main" id="{AAEFAF3F-87E0-4F20-A646-A77D21F9B6C3}"/>
              </a:ext>
            </a:extLst>
          </p:cNvPr>
          <p:cNvSpPr/>
          <p:nvPr/>
        </p:nvSpPr>
        <p:spPr>
          <a:xfrm>
            <a:off x="5005907" y="4052471"/>
            <a:ext cx="8099" cy="41183"/>
          </a:xfrm>
          <a:custGeom>
            <a:avLst/>
            <a:gdLst>
              <a:gd name="connsiteX0" fmla="*/ 0 w 9525"/>
              <a:gd name="connsiteY0" fmla="*/ 0 h 48482"/>
              <a:gd name="connsiteX1" fmla="*/ 0 w 9525"/>
              <a:gd name="connsiteY1" fmla="*/ 48482 h 48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48482">
                <a:moveTo>
                  <a:pt x="0" y="0"/>
                </a:moveTo>
                <a:lnTo>
                  <a:pt x="0" y="48482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216" name="Freeform: Shape 215">
            <a:extLst>
              <a:ext uri="{FF2B5EF4-FFF2-40B4-BE49-F238E27FC236}">
                <a16:creationId xmlns:a16="http://schemas.microsoft.com/office/drawing/2014/main" id="{FD0FF448-8476-4277-84D5-19FA3EE292F7}"/>
              </a:ext>
            </a:extLst>
          </p:cNvPr>
          <p:cNvSpPr/>
          <p:nvPr/>
        </p:nvSpPr>
        <p:spPr>
          <a:xfrm>
            <a:off x="5422236" y="4052471"/>
            <a:ext cx="8099" cy="41183"/>
          </a:xfrm>
          <a:custGeom>
            <a:avLst/>
            <a:gdLst>
              <a:gd name="connsiteX0" fmla="*/ 0 w 9525"/>
              <a:gd name="connsiteY0" fmla="*/ 0 h 48482"/>
              <a:gd name="connsiteX1" fmla="*/ 0 w 9525"/>
              <a:gd name="connsiteY1" fmla="*/ 48482 h 48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48482">
                <a:moveTo>
                  <a:pt x="0" y="0"/>
                </a:moveTo>
                <a:lnTo>
                  <a:pt x="0" y="48482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217" name="Freeform: Shape 216">
            <a:extLst>
              <a:ext uri="{FF2B5EF4-FFF2-40B4-BE49-F238E27FC236}">
                <a16:creationId xmlns:a16="http://schemas.microsoft.com/office/drawing/2014/main" id="{FE0B8E4E-A055-4564-99D4-34E5A24F3762}"/>
              </a:ext>
            </a:extLst>
          </p:cNvPr>
          <p:cNvSpPr/>
          <p:nvPr/>
        </p:nvSpPr>
        <p:spPr>
          <a:xfrm>
            <a:off x="1200565" y="2023653"/>
            <a:ext cx="8099" cy="1829616"/>
          </a:xfrm>
          <a:custGeom>
            <a:avLst/>
            <a:gdLst>
              <a:gd name="connsiteX0" fmla="*/ 0 w 9525"/>
              <a:gd name="connsiteY0" fmla="*/ 2153888 h 2153888"/>
              <a:gd name="connsiteX1" fmla="*/ 0 w 9525"/>
              <a:gd name="connsiteY1" fmla="*/ 0 h 2153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2153888">
                <a:moveTo>
                  <a:pt x="0" y="2153888"/>
                </a:moveTo>
                <a:lnTo>
                  <a:pt x="0" y="0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218" name="Freeform: Shape 217">
            <a:extLst>
              <a:ext uri="{FF2B5EF4-FFF2-40B4-BE49-F238E27FC236}">
                <a16:creationId xmlns:a16="http://schemas.microsoft.com/office/drawing/2014/main" id="{D8BD94D5-C18D-478D-BCBD-6F429CC37CB8}"/>
              </a:ext>
            </a:extLst>
          </p:cNvPr>
          <p:cNvSpPr/>
          <p:nvPr/>
        </p:nvSpPr>
        <p:spPr>
          <a:xfrm>
            <a:off x="1159264" y="3652264"/>
            <a:ext cx="41301" cy="8091"/>
          </a:xfrm>
          <a:custGeom>
            <a:avLst/>
            <a:gdLst>
              <a:gd name="connsiteX0" fmla="*/ 48578 w 48577"/>
              <a:gd name="connsiteY0" fmla="*/ 0 h 9525"/>
              <a:gd name="connsiteX1" fmla="*/ 0 w 48577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577" h="9525">
                <a:moveTo>
                  <a:pt x="48578" y="0"/>
                </a:moveTo>
                <a:lnTo>
                  <a:pt x="0" y="0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219" name="Freeform: Shape 218">
            <a:extLst>
              <a:ext uri="{FF2B5EF4-FFF2-40B4-BE49-F238E27FC236}">
                <a16:creationId xmlns:a16="http://schemas.microsoft.com/office/drawing/2014/main" id="{2CF7B106-DE03-4B97-9E10-21824F0C2E6B}"/>
              </a:ext>
            </a:extLst>
          </p:cNvPr>
          <p:cNvSpPr/>
          <p:nvPr/>
        </p:nvSpPr>
        <p:spPr>
          <a:xfrm>
            <a:off x="1159264" y="3255585"/>
            <a:ext cx="41301" cy="8091"/>
          </a:xfrm>
          <a:custGeom>
            <a:avLst/>
            <a:gdLst>
              <a:gd name="connsiteX0" fmla="*/ 48578 w 48577"/>
              <a:gd name="connsiteY0" fmla="*/ 0 h 9525"/>
              <a:gd name="connsiteX1" fmla="*/ 0 w 48577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577" h="9525">
                <a:moveTo>
                  <a:pt x="48578" y="0"/>
                </a:moveTo>
                <a:lnTo>
                  <a:pt x="0" y="0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220" name="Freeform: Shape 219">
            <a:extLst>
              <a:ext uri="{FF2B5EF4-FFF2-40B4-BE49-F238E27FC236}">
                <a16:creationId xmlns:a16="http://schemas.microsoft.com/office/drawing/2014/main" id="{97E742A6-2695-4A29-801E-66CD90286515}"/>
              </a:ext>
            </a:extLst>
          </p:cNvPr>
          <p:cNvSpPr/>
          <p:nvPr/>
        </p:nvSpPr>
        <p:spPr>
          <a:xfrm>
            <a:off x="1159264" y="2858908"/>
            <a:ext cx="41301" cy="8091"/>
          </a:xfrm>
          <a:custGeom>
            <a:avLst/>
            <a:gdLst>
              <a:gd name="connsiteX0" fmla="*/ 48578 w 48577"/>
              <a:gd name="connsiteY0" fmla="*/ 0 h 9525"/>
              <a:gd name="connsiteX1" fmla="*/ 0 w 48577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577" h="9525">
                <a:moveTo>
                  <a:pt x="48578" y="0"/>
                </a:moveTo>
                <a:lnTo>
                  <a:pt x="0" y="0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221" name="Freeform: Shape 220">
            <a:extLst>
              <a:ext uri="{FF2B5EF4-FFF2-40B4-BE49-F238E27FC236}">
                <a16:creationId xmlns:a16="http://schemas.microsoft.com/office/drawing/2014/main" id="{93FAD42D-98B2-4114-84B6-D9AD9E14DD60}"/>
              </a:ext>
            </a:extLst>
          </p:cNvPr>
          <p:cNvSpPr/>
          <p:nvPr/>
        </p:nvSpPr>
        <p:spPr>
          <a:xfrm>
            <a:off x="1159264" y="2462229"/>
            <a:ext cx="41301" cy="8091"/>
          </a:xfrm>
          <a:custGeom>
            <a:avLst/>
            <a:gdLst>
              <a:gd name="connsiteX0" fmla="*/ 48578 w 48577"/>
              <a:gd name="connsiteY0" fmla="*/ 0 h 9525"/>
              <a:gd name="connsiteX1" fmla="*/ 0 w 48577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577" h="9525">
                <a:moveTo>
                  <a:pt x="48578" y="0"/>
                </a:moveTo>
                <a:lnTo>
                  <a:pt x="0" y="0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222" name="Freeform: Shape 221">
            <a:extLst>
              <a:ext uri="{FF2B5EF4-FFF2-40B4-BE49-F238E27FC236}">
                <a16:creationId xmlns:a16="http://schemas.microsoft.com/office/drawing/2014/main" id="{48570A42-3494-4FC8-8529-48603F52AE24}"/>
              </a:ext>
            </a:extLst>
          </p:cNvPr>
          <p:cNvSpPr/>
          <p:nvPr/>
        </p:nvSpPr>
        <p:spPr>
          <a:xfrm>
            <a:off x="1159264" y="2071957"/>
            <a:ext cx="41301" cy="8091"/>
          </a:xfrm>
          <a:custGeom>
            <a:avLst/>
            <a:gdLst>
              <a:gd name="connsiteX0" fmla="*/ 48578 w 48577"/>
              <a:gd name="connsiteY0" fmla="*/ 0 h 9525"/>
              <a:gd name="connsiteX1" fmla="*/ 0 w 48577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577" h="9525">
                <a:moveTo>
                  <a:pt x="48578" y="0"/>
                </a:moveTo>
                <a:lnTo>
                  <a:pt x="0" y="0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223" name="Freeform: Shape 222">
            <a:extLst>
              <a:ext uri="{FF2B5EF4-FFF2-40B4-BE49-F238E27FC236}">
                <a16:creationId xmlns:a16="http://schemas.microsoft.com/office/drawing/2014/main" id="{89E8DB78-0341-4396-AA98-550D6BA208F6}"/>
              </a:ext>
            </a:extLst>
          </p:cNvPr>
          <p:cNvSpPr/>
          <p:nvPr/>
        </p:nvSpPr>
        <p:spPr>
          <a:xfrm>
            <a:off x="1200565" y="3847202"/>
            <a:ext cx="8099" cy="205268"/>
          </a:xfrm>
          <a:custGeom>
            <a:avLst/>
            <a:gdLst>
              <a:gd name="connsiteX0" fmla="*/ 0 w 9525"/>
              <a:gd name="connsiteY0" fmla="*/ 0 h 241649"/>
              <a:gd name="connsiteX1" fmla="*/ 0 w 9525"/>
              <a:gd name="connsiteY1" fmla="*/ 241649 h 24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241649">
                <a:moveTo>
                  <a:pt x="0" y="0"/>
                </a:moveTo>
                <a:lnTo>
                  <a:pt x="0" y="241649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C282C9BC-9538-412E-B9FC-C53798288405}"/>
              </a:ext>
            </a:extLst>
          </p:cNvPr>
          <p:cNvSpPr txBox="1"/>
          <p:nvPr/>
        </p:nvSpPr>
        <p:spPr>
          <a:xfrm rot="16200000">
            <a:off x="-260939" y="2944944"/>
            <a:ext cx="203100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algn="ctr" defTabSz="914377">
              <a:buClrTx/>
              <a:defRPr/>
            </a:pPr>
            <a:r>
              <a:rPr lang="en-GB" sz="1200" b="1" kern="1200" dirty="0">
                <a:latin typeface="Arial" panose="020B0604020202020204" pitchFamily="34" charset="0"/>
                <a:cs typeface="Arial" panose="020B0604020202020204" pitchFamily="34" charset="0"/>
              </a:rPr>
              <a:t>Probability of PFS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A7F9753B-E7A2-4D6E-8F63-CB83AE087FCD}"/>
              </a:ext>
            </a:extLst>
          </p:cNvPr>
          <p:cNvSpPr/>
          <p:nvPr/>
        </p:nvSpPr>
        <p:spPr>
          <a:xfrm>
            <a:off x="913288" y="2008043"/>
            <a:ext cx="216763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BE3C28FB-3522-4CFF-98E3-685153BC4928}"/>
              </a:ext>
            </a:extLst>
          </p:cNvPr>
          <p:cNvSpPr/>
          <p:nvPr/>
        </p:nvSpPr>
        <p:spPr>
          <a:xfrm>
            <a:off x="913288" y="2404720"/>
            <a:ext cx="216763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0.8</a:t>
            </a: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138440C1-3E6B-4827-8A09-C62FC917076A}"/>
              </a:ext>
            </a:extLst>
          </p:cNvPr>
          <p:cNvSpPr/>
          <p:nvPr/>
        </p:nvSpPr>
        <p:spPr>
          <a:xfrm>
            <a:off x="913288" y="2801399"/>
            <a:ext cx="216763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</a:t>
            </a: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725FD1F5-CFD9-4038-B70F-995D813142E1}"/>
              </a:ext>
            </a:extLst>
          </p:cNvPr>
          <p:cNvSpPr/>
          <p:nvPr/>
        </p:nvSpPr>
        <p:spPr>
          <a:xfrm>
            <a:off x="913288" y="3198076"/>
            <a:ext cx="216763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0A37821E-1A5A-41A4-8621-C40EC61D7793}"/>
              </a:ext>
            </a:extLst>
          </p:cNvPr>
          <p:cNvSpPr/>
          <p:nvPr/>
        </p:nvSpPr>
        <p:spPr>
          <a:xfrm>
            <a:off x="913288" y="3594755"/>
            <a:ext cx="216763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</a:t>
            </a: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BB44737E-1B77-41FB-BF0A-1D45B47012D8}"/>
              </a:ext>
            </a:extLst>
          </p:cNvPr>
          <p:cNvSpPr/>
          <p:nvPr/>
        </p:nvSpPr>
        <p:spPr>
          <a:xfrm>
            <a:off x="913288" y="3991432"/>
            <a:ext cx="216763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BC244921-7460-4B2A-8FAD-8971DB2ADE8D}"/>
              </a:ext>
            </a:extLst>
          </p:cNvPr>
          <p:cNvSpPr txBox="1"/>
          <p:nvPr/>
        </p:nvSpPr>
        <p:spPr>
          <a:xfrm>
            <a:off x="1208583" y="4284652"/>
            <a:ext cx="4324636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algn="ctr" defTabSz="914377">
              <a:buClrTx/>
              <a:defRPr/>
            </a:pPr>
            <a:r>
              <a:rPr lang="en-GB" sz="1200" b="1" kern="1200" dirty="0"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  <a:endParaRPr lang="en-GB" sz="14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573F234E-85DC-45E5-9380-E28A7ED4D876}"/>
              </a:ext>
            </a:extLst>
          </p:cNvPr>
          <p:cNvSpPr/>
          <p:nvPr/>
        </p:nvSpPr>
        <p:spPr>
          <a:xfrm>
            <a:off x="1101225" y="4109235"/>
            <a:ext cx="216763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5A3F6444-C385-4D03-815A-884D122E8EC2}"/>
              </a:ext>
            </a:extLst>
          </p:cNvPr>
          <p:cNvSpPr/>
          <p:nvPr/>
        </p:nvSpPr>
        <p:spPr>
          <a:xfrm>
            <a:off x="1523487" y="4109235"/>
            <a:ext cx="216763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E84D5A51-0AF3-46C4-9AD9-02D039C4097D}"/>
              </a:ext>
            </a:extLst>
          </p:cNvPr>
          <p:cNvSpPr/>
          <p:nvPr/>
        </p:nvSpPr>
        <p:spPr>
          <a:xfrm>
            <a:off x="1945748" y="4109235"/>
            <a:ext cx="216763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775F5E30-8EA1-4445-A9A7-AEC8F3B5C34B}"/>
              </a:ext>
            </a:extLst>
          </p:cNvPr>
          <p:cNvSpPr/>
          <p:nvPr/>
        </p:nvSpPr>
        <p:spPr>
          <a:xfrm>
            <a:off x="2368009" y="4109235"/>
            <a:ext cx="216763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050C6DCF-CE01-4648-ADCE-1A8078D51BFE}"/>
              </a:ext>
            </a:extLst>
          </p:cNvPr>
          <p:cNvSpPr/>
          <p:nvPr/>
        </p:nvSpPr>
        <p:spPr>
          <a:xfrm>
            <a:off x="2790269" y="4109235"/>
            <a:ext cx="216763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1EA534A7-BB81-4F6C-9899-0E7558888256}"/>
              </a:ext>
            </a:extLst>
          </p:cNvPr>
          <p:cNvSpPr/>
          <p:nvPr/>
        </p:nvSpPr>
        <p:spPr>
          <a:xfrm>
            <a:off x="3212531" y="4109235"/>
            <a:ext cx="216763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89978F9D-7602-4FA5-8681-9E7183D72BC9}"/>
              </a:ext>
            </a:extLst>
          </p:cNvPr>
          <p:cNvSpPr/>
          <p:nvPr/>
        </p:nvSpPr>
        <p:spPr>
          <a:xfrm>
            <a:off x="3634792" y="4109235"/>
            <a:ext cx="216763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24BCD182-C7CC-4121-87C8-51EADED3E39C}"/>
              </a:ext>
            </a:extLst>
          </p:cNvPr>
          <p:cNvSpPr/>
          <p:nvPr/>
        </p:nvSpPr>
        <p:spPr>
          <a:xfrm>
            <a:off x="4057053" y="4109235"/>
            <a:ext cx="216763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ECB9C5E5-0FCD-478B-9C65-66B86BFE0A37}"/>
              </a:ext>
            </a:extLst>
          </p:cNvPr>
          <p:cNvSpPr/>
          <p:nvPr/>
        </p:nvSpPr>
        <p:spPr>
          <a:xfrm>
            <a:off x="4479313" y="4109235"/>
            <a:ext cx="216763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8382AA5A-2C48-4457-A54F-210DEE83DA9F}"/>
              </a:ext>
            </a:extLst>
          </p:cNvPr>
          <p:cNvSpPr/>
          <p:nvPr/>
        </p:nvSpPr>
        <p:spPr>
          <a:xfrm>
            <a:off x="4901575" y="4109235"/>
            <a:ext cx="216763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0E5B0CCC-9AF0-42CC-9DC6-C95EB7250050}"/>
              </a:ext>
            </a:extLst>
          </p:cNvPr>
          <p:cNvSpPr/>
          <p:nvPr/>
        </p:nvSpPr>
        <p:spPr>
          <a:xfrm>
            <a:off x="5323839" y="4109235"/>
            <a:ext cx="216763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682EB2E6-68CF-4108-A4F5-5E9209813A22}"/>
              </a:ext>
            </a:extLst>
          </p:cNvPr>
          <p:cNvSpPr/>
          <p:nvPr/>
        </p:nvSpPr>
        <p:spPr>
          <a:xfrm>
            <a:off x="1016794" y="4541557"/>
            <a:ext cx="385951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276</a:t>
            </a:r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CE37E3E8-2A6E-4D20-85A3-EF91FC26A600}"/>
              </a:ext>
            </a:extLst>
          </p:cNvPr>
          <p:cNvSpPr/>
          <p:nvPr/>
        </p:nvSpPr>
        <p:spPr>
          <a:xfrm>
            <a:off x="1437794" y="4541557"/>
            <a:ext cx="385951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234</a:t>
            </a: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D7B5DA2A-C1DA-41B2-85D4-DAAE77D3BB47}"/>
              </a:ext>
            </a:extLst>
          </p:cNvPr>
          <p:cNvSpPr/>
          <p:nvPr/>
        </p:nvSpPr>
        <p:spPr>
          <a:xfrm>
            <a:off x="1858795" y="4541557"/>
            <a:ext cx="385951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170</a:t>
            </a:r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05237296-BFB0-4E1B-A535-EADEBF801B8E}"/>
              </a:ext>
            </a:extLst>
          </p:cNvPr>
          <p:cNvSpPr/>
          <p:nvPr/>
        </p:nvSpPr>
        <p:spPr>
          <a:xfrm>
            <a:off x="2279797" y="4541557"/>
            <a:ext cx="385951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145</a:t>
            </a: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B2DBAF79-2050-486D-9CD3-3CA80C910298}"/>
              </a:ext>
            </a:extLst>
          </p:cNvPr>
          <p:cNvSpPr/>
          <p:nvPr/>
        </p:nvSpPr>
        <p:spPr>
          <a:xfrm>
            <a:off x="2700798" y="4541557"/>
            <a:ext cx="385951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119</a:t>
            </a:r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9493FAC0-F6B1-42D5-93BB-88326664B9EF}"/>
              </a:ext>
            </a:extLst>
          </p:cNvPr>
          <p:cNvSpPr/>
          <p:nvPr/>
        </p:nvSpPr>
        <p:spPr>
          <a:xfrm>
            <a:off x="3121798" y="4541557"/>
            <a:ext cx="385951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</a:t>
            </a: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29D99529-3D58-4E31-B2CD-7B52B9536E18}"/>
              </a:ext>
            </a:extLst>
          </p:cNvPr>
          <p:cNvSpPr/>
          <p:nvPr/>
        </p:nvSpPr>
        <p:spPr>
          <a:xfrm>
            <a:off x="3542799" y="4541557"/>
            <a:ext cx="385951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3B0DD03F-F43F-4FCD-9855-15A2F4ABA76B}"/>
              </a:ext>
            </a:extLst>
          </p:cNvPr>
          <p:cNvSpPr/>
          <p:nvPr/>
        </p:nvSpPr>
        <p:spPr>
          <a:xfrm>
            <a:off x="3963801" y="4541557"/>
            <a:ext cx="385951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E3BA0C01-C038-4A07-A3BA-EA2E039FE54B}"/>
              </a:ext>
            </a:extLst>
          </p:cNvPr>
          <p:cNvSpPr/>
          <p:nvPr/>
        </p:nvSpPr>
        <p:spPr>
          <a:xfrm>
            <a:off x="4384802" y="4541557"/>
            <a:ext cx="385951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827AA657-62A2-4A61-BD3F-290F44807587}"/>
              </a:ext>
            </a:extLst>
          </p:cNvPr>
          <p:cNvSpPr/>
          <p:nvPr/>
        </p:nvSpPr>
        <p:spPr>
          <a:xfrm>
            <a:off x="1016794" y="4673533"/>
            <a:ext cx="385951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274</a:t>
            </a:r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EB4B2809-FDF1-4251-A145-4D076067C721}"/>
              </a:ext>
            </a:extLst>
          </p:cNvPr>
          <p:cNvSpPr/>
          <p:nvPr/>
        </p:nvSpPr>
        <p:spPr>
          <a:xfrm>
            <a:off x="1437794" y="4673533"/>
            <a:ext cx="385951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185</a:t>
            </a:r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647D3207-9B58-42C1-9B00-8F38568BE139}"/>
              </a:ext>
            </a:extLst>
          </p:cNvPr>
          <p:cNvSpPr/>
          <p:nvPr/>
        </p:nvSpPr>
        <p:spPr>
          <a:xfrm>
            <a:off x="1858795" y="4673533"/>
            <a:ext cx="385951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136</a:t>
            </a:r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2A14FBF0-1159-4E9A-AF46-7BD2E4F5CBE7}"/>
              </a:ext>
            </a:extLst>
          </p:cNvPr>
          <p:cNvSpPr/>
          <p:nvPr/>
        </p:nvSpPr>
        <p:spPr>
          <a:xfrm>
            <a:off x="2279797" y="4673533"/>
            <a:ext cx="385951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115</a:t>
            </a:r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00D3FD2D-B971-4223-9165-F5FA4C731883}"/>
              </a:ext>
            </a:extLst>
          </p:cNvPr>
          <p:cNvSpPr/>
          <p:nvPr/>
        </p:nvSpPr>
        <p:spPr>
          <a:xfrm>
            <a:off x="2700798" y="4673533"/>
            <a:ext cx="385951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17A43C35-BB9D-49B6-AE03-814C27203191}"/>
              </a:ext>
            </a:extLst>
          </p:cNvPr>
          <p:cNvSpPr/>
          <p:nvPr/>
        </p:nvSpPr>
        <p:spPr>
          <a:xfrm>
            <a:off x="3121798" y="4673533"/>
            <a:ext cx="385951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6790B93C-06E5-4C6C-A785-8B7270C8B738}"/>
              </a:ext>
            </a:extLst>
          </p:cNvPr>
          <p:cNvSpPr/>
          <p:nvPr/>
        </p:nvSpPr>
        <p:spPr>
          <a:xfrm>
            <a:off x="3542799" y="4673533"/>
            <a:ext cx="385951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28B982CC-9930-4150-AA2A-E4B57E51E04B}"/>
              </a:ext>
            </a:extLst>
          </p:cNvPr>
          <p:cNvSpPr/>
          <p:nvPr/>
        </p:nvSpPr>
        <p:spPr>
          <a:xfrm>
            <a:off x="3963801" y="4673533"/>
            <a:ext cx="385951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BEED25CF-0A49-4237-BC27-FFB71BB07114}"/>
              </a:ext>
            </a:extLst>
          </p:cNvPr>
          <p:cNvSpPr/>
          <p:nvPr/>
        </p:nvSpPr>
        <p:spPr>
          <a:xfrm>
            <a:off x="4384802" y="4673533"/>
            <a:ext cx="385951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477F7587-066A-441F-BEA0-52A577E287CC}"/>
              </a:ext>
            </a:extLst>
          </p:cNvPr>
          <p:cNvSpPr/>
          <p:nvPr/>
        </p:nvSpPr>
        <p:spPr>
          <a:xfrm>
            <a:off x="4805802" y="4673533"/>
            <a:ext cx="385951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E78EFAC6-A51B-4C62-B49D-2B99B311711B}"/>
              </a:ext>
            </a:extLst>
          </p:cNvPr>
          <p:cNvSpPr/>
          <p:nvPr/>
        </p:nvSpPr>
        <p:spPr>
          <a:xfrm>
            <a:off x="96339" y="4541558"/>
            <a:ext cx="908843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Cabo + Nivo + Ipi</a:t>
            </a:r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id="{0F1BB4E4-D93C-4EBD-B386-6CDF623CEE1D}"/>
              </a:ext>
            </a:extLst>
          </p:cNvPr>
          <p:cNvSpPr/>
          <p:nvPr/>
        </p:nvSpPr>
        <p:spPr>
          <a:xfrm>
            <a:off x="30227" y="4673533"/>
            <a:ext cx="974955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GB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Pbo</a:t>
            </a:r>
            <a:r>
              <a:rPr lang="en-GB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GB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Nivo</a:t>
            </a:r>
            <a:r>
              <a:rPr lang="en-GB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GB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Ipi</a:t>
            </a:r>
            <a:endParaRPr lang="en-GB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5B2EB965-EA38-4418-945D-AF3E7E963051}"/>
              </a:ext>
            </a:extLst>
          </p:cNvPr>
          <p:cNvSpPr/>
          <p:nvPr/>
        </p:nvSpPr>
        <p:spPr>
          <a:xfrm>
            <a:off x="5226807" y="4541557"/>
            <a:ext cx="385951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3CECCAA9-CCCC-4C47-B98A-D38363AA8465}"/>
              </a:ext>
            </a:extLst>
          </p:cNvPr>
          <p:cNvSpPr/>
          <p:nvPr/>
        </p:nvSpPr>
        <p:spPr>
          <a:xfrm>
            <a:off x="4805802" y="4541557"/>
            <a:ext cx="385951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FFE1AF2F-B3D0-4B2C-B8F7-E8AF2937E516}"/>
              </a:ext>
            </a:extLst>
          </p:cNvPr>
          <p:cNvSpPr/>
          <p:nvPr/>
        </p:nvSpPr>
        <p:spPr>
          <a:xfrm>
            <a:off x="5226807" y="4673533"/>
            <a:ext cx="385951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68" name="Freeform: Shape 267">
            <a:extLst>
              <a:ext uri="{FF2B5EF4-FFF2-40B4-BE49-F238E27FC236}">
                <a16:creationId xmlns:a16="http://schemas.microsoft.com/office/drawing/2014/main" id="{3767A3AB-602C-4BF2-9EB9-A754D9AA48D8}"/>
              </a:ext>
            </a:extLst>
          </p:cNvPr>
          <p:cNvSpPr/>
          <p:nvPr/>
        </p:nvSpPr>
        <p:spPr>
          <a:xfrm>
            <a:off x="1159264" y="4054045"/>
            <a:ext cx="41301" cy="9240"/>
          </a:xfrm>
          <a:custGeom>
            <a:avLst/>
            <a:gdLst>
              <a:gd name="connsiteX0" fmla="*/ 48578 w 48577"/>
              <a:gd name="connsiteY0" fmla="*/ 0 h 9525"/>
              <a:gd name="connsiteX1" fmla="*/ 0 w 48577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577" h="9525">
                <a:moveTo>
                  <a:pt x="48578" y="0"/>
                </a:moveTo>
                <a:lnTo>
                  <a:pt x="0" y="0"/>
                </a:lnTo>
              </a:path>
            </a:pathLst>
          </a:custGeom>
          <a:ln w="714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GB" sz="1400"/>
          </a:p>
        </p:txBody>
      </p: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B92463B2-75DB-43C9-BEFD-72DFD85A36C9}"/>
              </a:ext>
            </a:extLst>
          </p:cNvPr>
          <p:cNvGrpSpPr/>
          <p:nvPr/>
        </p:nvGrpSpPr>
        <p:grpSpPr>
          <a:xfrm>
            <a:off x="1182355" y="2051010"/>
            <a:ext cx="3947071" cy="1158220"/>
            <a:chOff x="7096260" y="2051009"/>
            <a:chExt cx="3947070" cy="1158220"/>
          </a:xfrm>
        </p:grpSpPr>
        <p:grpSp>
          <p:nvGrpSpPr>
            <p:cNvPr id="540" name="Graphic 1412">
              <a:extLst>
                <a:ext uri="{FF2B5EF4-FFF2-40B4-BE49-F238E27FC236}">
                  <a16:creationId xmlns:a16="http://schemas.microsoft.com/office/drawing/2014/main" id="{170466D2-456D-4649-BA24-C705C6EEC7D1}"/>
                </a:ext>
              </a:extLst>
            </p:cNvPr>
            <p:cNvGrpSpPr/>
            <p:nvPr/>
          </p:nvGrpSpPr>
          <p:grpSpPr>
            <a:xfrm>
              <a:off x="7096260" y="2051009"/>
              <a:ext cx="3947070" cy="1158220"/>
              <a:chOff x="7190428" y="2051009"/>
              <a:chExt cx="3852901" cy="1014195"/>
            </a:xfrm>
          </p:grpSpPr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41F16508-D736-4ABE-B909-232C2A1F7ED0}"/>
                  </a:ext>
                </a:extLst>
              </p:cNvPr>
              <p:cNvSpPr/>
              <p:nvPr/>
            </p:nvSpPr>
            <p:spPr>
              <a:xfrm>
                <a:off x="7190428" y="2069808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681BC882-07EC-4194-A3F8-86C7CC1CCB38}"/>
                  </a:ext>
                </a:extLst>
              </p:cNvPr>
              <p:cNvSpPr/>
              <p:nvPr/>
            </p:nvSpPr>
            <p:spPr>
              <a:xfrm>
                <a:off x="7209324" y="205100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45AE468C-2524-4EAB-9567-BC2F8462592E}"/>
                  </a:ext>
                </a:extLst>
              </p:cNvPr>
              <p:cNvSpPr/>
              <p:nvPr/>
            </p:nvSpPr>
            <p:spPr>
              <a:xfrm>
                <a:off x="7190428" y="2069808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AE07ED6F-54DE-4EE7-BBA3-4C36D2EB3CFC}"/>
                  </a:ext>
                </a:extLst>
              </p:cNvPr>
              <p:cNvSpPr/>
              <p:nvPr/>
            </p:nvSpPr>
            <p:spPr>
              <a:xfrm>
                <a:off x="7209324" y="205100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38EF70E1-A721-48F2-A22F-AF86270DB644}"/>
                  </a:ext>
                </a:extLst>
              </p:cNvPr>
              <p:cNvSpPr/>
              <p:nvPr/>
            </p:nvSpPr>
            <p:spPr>
              <a:xfrm>
                <a:off x="7190428" y="2069808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2E207F42-DA2F-488F-BA3B-22D3CE951DCA}"/>
                  </a:ext>
                </a:extLst>
              </p:cNvPr>
              <p:cNvSpPr/>
              <p:nvPr/>
            </p:nvSpPr>
            <p:spPr>
              <a:xfrm>
                <a:off x="7209324" y="205100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0C02C140-12FD-44A7-B29F-5CE5C7F7688C}"/>
                  </a:ext>
                </a:extLst>
              </p:cNvPr>
              <p:cNvSpPr/>
              <p:nvPr/>
            </p:nvSpPr>
            <p:spPr>
              <a:xfrm>
                <a:off x="7190428" y="2069808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C4DC2D68-7B6A-447D-BAC6-8DAB83EDC040}"/>
                  </a:ext>
                </a:extLst>
              </p:cNvPr>
              <p:cNvSpPr/>
              <p:nvPr/>
            </p:nvSpPr>
            <p:spPr>
              <a:xfrm>
                <a:off x="7209324" y="205100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A659209C-BFEE-4B59-8257-92FDDBCEBB28}"/>
                  </a:ext>
                </a:extLst>
              </p:cNvPr>
              <p:cNvSpPr/>
              <p:nvPr/>
            </p:nvSpPr>
            <p:spPr>
              <a:xfrm>
                <a:off x="7190428" y="2069808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A2D7BDF6-37C0-4F90-9804-6BF38933A738}"/>
                  </a:ext>
                </a:extLst>
              </p:cNvPr>
              <p:cNvSpPr/>
              <p:nvPr/>
            </p:nvSpPr>
            <p:spPr>
              <a:xfrm>
                <a:off x="7209324" y="205100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66CF6266-4E90-46C2-890A-711FEF5914E7}"/>
                  </a:ext>
                </a:extLst>
              </p:cNvPr>
              <p:cNvSpPr/>
              <p:nvPr/>
            </p:nvSpPr>
            <p:spPr>
              <a:xfrm>
                <a:off x="7190428" y="2069808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F336FA88-82C3-4B2A-A392-BB4839972917}"/>
                  </a:ext>
                </a:extLst>
              </p:cNvPr>
              <p:cNvSpPr/>
              <p:nvPr/>
            </p:nvSpPr>
            <p:spPr>
              <a:xfrm>
                <a:off x="7209324" y="205100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8F08E405-1E85-491F-9482-918B45A0C7C1}"/>
                  </a:ext>
                </a:extLst>
              </p:cNvPr>
              <p:cNvSpPr/>
              <p:nvPr/>
            </p:nvSpPr>
            <p:spPr>
              <a:xfrm>
                <a:off x="7420957" y="2101974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42621844-6922-4ACC-9A95-9D325F60C857}"/>
                  </a:ext>
                </a:extLst>
              </p:cNvPr>
              <p:cNvSpPr/>
              <p:nvPr/>
            </p:nvSpPr>
            <p:spPr>
              <a:xfrm>
                <a:off x="7439853" y="208317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F1731DC2-ABFF-4FFE-B344-9E899B2BFD5E}"/>
                  </a:ext>
                </a:extLst>
              </p:cNvPr>
              <p:cNvSpPr/>
              <p:nvPr/>
            </p:nvSpPr>
            <p:spPr>
              <a:xfrm>
                <a:off x="7439013" y="2114840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53B7C944-FE86-4908-956B-3A17C701E542}"/>
                  </a:ext>
                </a:extLst>
              </p:cNvPr>
              <p:cNvSpPr/>
              <p:nvPr/>
            </p:nvSpPr>
            <p:spPr>
              <a:xfrm>
                <a:off x="7457909" y="2096042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396FD943-F20F-4B97-BB11-CDA6B4D23E82}"/>
                  </a:ext>
                </a:extLst>
              </p:cNvPr>
              <p:cNvSpPr/>
              <p:nvPr/>
            </p:nvSpPr>
            <p:spPr>
              <a:xfrm>
                <a:off x="7443548" y="2127790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89675C37-0880-4A33-A752-E29616801F64}"/>
                  </a:ext>
                </a:extLst>
              </p:cNvPr>
              <p:cNvSpPr/>
              <p:nvPr/>
            </p:nvSpPr>
            <p:spPr>
              <a:xfrm>
                <a:off x="7462444" y="2109075"/>
                <a:ext cx="8398" cy="37513"/>
              </a:xfrm>
              <a:custGeom>
                <a:avLst/>
                <a:gdLst>
                  <a:gd name="connsiteX0" fmla="*/ 0 w 8398"/>
                  <a:gd name="connsiteY0" fmla="*/ 0 h 37513"/>
                  <a:gd name="connsiteX1" fmla="*/ 0 w 8398"/>
                  <a:gd name="connsiteY1" fmla="*/ 37513 h 37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13">
                    <a:moveTo>
                      <a:pt x="0" y="0"/>
                    </a:moveTo>
                    <a:lnTo>
                      <a:pt x="0" y="3751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12D1CF8E-F443-4409-922D-554759FE6785}"/>
                  </a:ext>
                </a:extLst>
              </p:cNvPr>
              <p:cNvSpPr/>
              <p:nvPr/>
            </p:nvSpPr>
            <p:spPr>
              <a:xfrm>
                <a:off x="7448083" y="2140824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ED8107DA-42BA-4D4A-B838-3DA58354727C}"/>
                  </a:ext>
                </a:extLst>
              </p:cNvPr>
              <p:cNvSpPr/>
              <p:nvPr/>
            </p:nvSpPr>
            <p:spPr>
              <a:xfrm>
                <a:off x="7466979" y="212202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ABA45605-101F-417B-BFE4-5643909D52A3}"/>
                  </a:ext>
                </a:extLst>
              </p:cNvPr>
              <p:cNvSpPr/>
              <p:nvPr/>
            </p:nvSpPr>
            <p:spPr>
              <a:xfrm>
                <a:off x="7461604" y="2153941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26692B0B-F3D8-4A16-8340-0FD383BDA57A}"/>
                  </a:ext>
                </a:extLst>
              </p:cNvPr>
              <p:cNvSpPr/>
              <p:nvPr/>
            </p:nvSpPr>
            <p:spPr>
              <a:xfrm>
                <a:off x="7480500" y="2135142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5D17769A-8F5B-4587-9A84-7313298C71B8}"/>
                  </a:ext>
                </a:extLst>
              </p:cNvPr>
              <p:cNvSpPr/>
              <p:nvPr/>
            </p:nvSpPr>
            <p:spPr>
              <a:xfrm>
                <a:off x="7488730" y="2206409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BBCDA3D5-078A-4D32-B664-8D0A75DE3072}"/>
                  </a:ext>
                </a:extLst>
              </p:cNvPr>
              <p:cNvSpPr/>
              <p:nvPr/>
            </p:nvSpPr>
            <p:spPr>
              <a:xfrm>
                <a:off x="7507626" y="2187611"/>
                <a:ext cx="8398" cy="37513"/>
              </a:xfrm>
              <a:custGeom>
                <a:avLst/>
                <a:gdLst>
                  <a:gd name="connsiteX0" fmla="*/ 0 w 8398"/>
                  <a:gd name="connsiteY0" fmla="*/ 0 h 37513"/>
                  <a:gd name="connsiteX1" fmla="*/ 0 w 8398"/>
                  <a:gd name="connsiteY1" fmla="*/ 37513 h 37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13">
                    <a:moveTo>
                      <a:pt x="0" y="0"/>
                    </a:moveTo>
                    <a:lnTo>
                      <a:pt x="0" y="3751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FA77B5D2-C199-4EC3-B04A-8967FB017544}"/>
                  </a:ext>
                </a:extLst>
              </p:cNvPr>
              <p:cNvSpPr/>
              <p:nvPr/>
            </p:nvSpPr>
            <p:spPr>
              <a:xfrm>
                <a:off x="7520391" y="2232727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2335D4A7-D883-4374-B17D-AC55DE0E1857}"/>
                  </a:ext>
                </a:extLst>
              </p:cNvPr>
              <p:cNvSpPr/>
              <p:nvPr/>
            </p:nvSpPr>
            <p:spPr>
              <a:xfrm>
                <a:off x="7539287" y="221392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0C2AA2AB-C6F1-4231-BBD1-9293391369E3}"/>
                  </a:ext>
                </a:extLst>
              </p:cNvPr>
              <p:cNvSpPr/>
              <p:nvPr/>
            </p:nvSpPr>
            <p:spPr>
              <a:xfrm>
                <a:off x="7683147" y="2259128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58EBA6C0-7ED4-494A-B611-F18F24D9D6DA}"/>
                  </a:ext>
                </a:extLst>
              </p:cNvPr>
              <p:cNvSpPr/>
              <p:nvPr/>
            </p:nvSpPr>
            <p:spPr>
              <a:xfrm>
                <a:off x="7702043" y="2240330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4BF96281-09AA-46E5-93E6-445CBA457FCD}"/>
                  </a:ext>
                </a:extLst>
              </p:cNvPr>
              <p:cNvSpPr/>
              <p:nvPr/>
            </p:nvSpPr>
            <p:spPr>
              <a:xfrm>
                <a:off x="7701203" y="2292381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7E3CEBB4-78E4-454B-94B5-9E9365B5AA01}"/>
                  </a:ext>
                </a:extLst>
              </p:cNvPr>
              <p:cNvSpPr/>
              <p:nvPr/>
            </p:nvSpPr>
            <p:spPr>
              <a:xfrm>
                <a:off x="7720099" y="2273582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E8E07BC5-8822-4AB4-B113-2ADDC97CA56F}"/>
                  </a:ext>
                </a:extLst>
              </p:cNvPr>
              <p:cNvSpPr/>
              <p:nvPr/>
            </p:nvSpPr>
            <p:spPr>
              <a:xfrm>
                <a:off x="7705738" y="2305665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3FDB91FB-A929-4A69-B51B-AF136B955D2C}"/>
                  </a:ext>
                </a:extLst>
              </p:cNvPr>
              <p:cNvSpPr/>
              <p:nvPr/>
            </p:nvSpPr>
            <p:spPr>
              <a:xfrm>
                <a:off x="7724634" y="2286867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9C07E3A3-F7DA-46C1-ACA9-E84E8F5CA02D}"/>
                  </a:ext>
                </a:extLst>
              </p:cNvPr>
              <p:cNvSpPr/>
              <p:nvPr/>
            </p:nvSpPr>
            <p:spPr>
              <a:xfrm>
                <a:off x="7728329" y="2365987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13B2BB71-4F92-4539-85C4-7B49B30E56B8}"/>
                  </a:ext>
                </a:extLst>
              </p:cNvPr>
              <p:cNvSpPr/>
              <p:nvPr/>
            </p:nvSpPr>
            <p:spPr>
              <a:xfrm>
                <a:off x="7747225" y="234718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54D37461-F331-47FC-8F33-935DBC28CB62}"/>
                  </a:ext>
                </a:extLst>
              </p:cNvPr>
              <p:cNvSpPr/>
              <p:nvPr/>
            </p:nvSpPr>
            <p:spPr>
              <a:xfrm>
                <a:off x="7728329" y="2365987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5588476B-A0EF-4D16-9509-658E0B3904E6}"/>
                  </a:ext>
                </a:extLst>
              </p:cNvPr>
              <p:cNvSpPr/>
              <p:nvPr/>
            </p:nvSpPr>
            <p:spPr>
              <a:xfrm>
                <a:off x="7747225" y="234718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765CB484-9486-4F74-AFAB-6BBB22BB2E0E}"/>
                  </a:ext>
                </a:extLst>
              </p:cNvPr>
              <p:cNvSpPr/>
              <p:nvPr/>
            </p:nvSpPr>
            <p:spPr>
              <a:xfrm>
                <a:off x="7728329" y="2365987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217BA591-46D7-4CBE-834D-2291CFD211A0}"/>
                  </a:ext>
                </a:extLst>
              </p:cNvPr>
              <p:cNvSpPr/>
              <p:nvPr/>
            </p:nvSpPr>
            <p:spPr>
              <a:xfrm>
                <a:off x="7747225" y="234718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D545E0ED-931A-426B-BF1E-BEC3ADC8357E}"/>
                  </a:ext>
                </a:extLst>
              </p:cNvPr>
              <p:cNvSpPr/>
              <p:nvPr/>
            </p:nvSpPr>
            <p:spPr>
              <a:xfrm>
                <a:off x="7732864" y="2386373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5F4F0595-A609-42B9-9E30-5F64D19102F0}"/>
                  </a:ext>
                </a:extLst>
              </p:cNvPr>
              <p:cNvSpPr/>
              <p:nvPr/>
            </p:nvSpPr>
            <p:spPr>
              <a:xfrm>
                <a:off x="7751760" y="2367574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1DAC71D1-AA32-4B95-9F46-9672A02C6C5D}"/>
                  </a:ext>
                </a:extLst>
              </p:cNvPr>
              <p:cNvSpPr/>
              <p:nvPr/>
            </p:nvSpPr>
            <p:spPr>
              <a:xfrm>
                <a:off x="7737399" y="2406842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4F996593-C8DD-4BC8-8D04-9D14485D852A}"/>
                  </a:ext>
                </a:extLst>
              </p:cNvPr>
              <p:cNvSpPr/>
              <p:nvPr/>
            </p:nvSpPr>
            <p:spPr>
              <a:xfrm>
                <a:off x="7756295" y="2388044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1CD38B51-1F4C-4B63-958C-56E0DC78AED5}"/>
                  </a:ext>
                </a:extLst>
              </p:cNvPr>
              <p:cNvSpPr/>
              <p:nvPr/>
            </p:nvSpPr>
            <p:spPr>
              <a:xfrm>
                <a:off x="7741934" y="2406842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47C5496D-FA73-4AC5-8ADE-AC2FAA851329}"/>
                  </a:ext>
                </a:extLst>
              </p:cNvPr>
              <p:cNvSpPr/>
              <p:nvPr/>
            </p:nvSpPr>
            <p:spPr>
              <a:xfrm>
                <a:off x="7760746" y="2388044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673C40A6-ED10-4110-8590-B0D66D61FEE2}"/>
                  </a:ext>
                </a:extLst>
              </p:cNvPr>
              <p:cNvSpPr/>
              <p:nvPr/>
            </p:nvSpPr>
            <p:spPr>
              <a:xfrm>
                <a:off x="7759990" y="2461984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00BBB88B-984C-4068-973F-21B8EC3C3EB1}"/>
                  </a:ext>
                </a:extLst>
              </p:cNvPr>
              <p:cNvSpPr/>
              <p:nvPr/>
            </p:nvSpPr>
            <p:spPr>
              <a:xfrm>
                <a:off x="7778886" y="2443186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FBA834CB-1076-4C49-8976-5ADD05AE0B6C}"/>
                  </a:ext>
                </a:extLst>
              </p:cNvPr>
              <p:cNvSpPr/>
              <p:nvPr/>
            </p:nvSpPr>
            <p:spPr>
              <a:xfrm>
                <a:off x="7759990" y="2461984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D382DE28-A2DB-4E59-80B9-EBD281DA16B7}"/>
                  </a:ext>
                </a:extLst>
              </p:cNvPr>
              <p:cNvSpPr/>
              <p:nvPr/>
            </p:nvSpPr>
            <p:spPr>
              <a:xfrm>
                <a:off x="7778886" y="2443186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BA53ACD4-133F-412D-9839-269026D2B599}"/>
                  </a:ext>
                </a:extLst>
              </p:cNvPr>
              <p:cNvSpPr/>
              <p:nvPr/>
            </p:nvSpPr>
            <p:spPr>
              <a:xfrm>
                <a:off x="7759990" y="2461984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BADE4A7A-8E87-4044-B678-FD0AC3F29A9E}"/>
                  </a:ext>
                </a:extLst>
              </p:cNvPr>
              <p:cNvSpPr/>
              <p:nvPr/>
            </p:nvSpPr>
            <p:spPr>
              <a:xfrm>
                <a:off x="7778886" y="2443186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C3729D7D-C1F3-4048-AE6E-EC9C9AD8064A}"/>
                  </a:ext>
                </a:extLst>
              </p:cNvPr>
              <p:cNvSpPr/>
              <p:nvPr/>
            </p:nvSpPr>
            <p:spPr>
              <a:xfrm>
                <a:off x="7764525" y="2469002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7798BDF8-91F6-43A7-923C-8AB87EB027AF}"/>
                  </a:ext>
                </a:extLst>
              </p:cNvPr>
              <p:cNvSpPr/>
              <p:nvPr/>
            </p:nvSpPr>
            <p:spPr>
              <a:xfrm>
                <a:off x="7783421" y="2450204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A51A52D1-E34D-4D41-866C-9DECD513CC75}"/>
                  </a:ext>
                </a:extLst>
              </p:cNvPr>
              <p:cNvSpPr/>
              <p:nvPr/>
            </p:nvSpPr>
            <p:spPr>
              <a:xfrm>
                <a:off x="7791651" y="2469002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059D11F3-EEA7-4CD6-B29E-88F4CAE0992A}"/>
                  </a:ext>
                </a:extLst>
              </p:cNvPr>
              <p:cNvSpPr/>
              <p:nvPr/>
            </p:nvSpPr>
            <p:spPr>
              <a:xfrm>
                <a:off x="7810463" y="2450204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5C8FC522-089A-49FF-9D13-7000D23647AB}"/>
                  </a:ext>
                </a:extLst>
              </p:cNvPr>
              <p:cNvSpPr/>
              <p:nvPr/>
            </p:nvSpPr>
            <p:spPr>
              <a:xfrm>
                <a:off x="7863959" y="2490224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385B640E-9E1E-4438-853B-6487636DFBF7}"/>
                  </a:ext>
                </a:extLst>
              </p:cNvPr>
              <p:cNvSpPr/>
              <p:nvPr/>
            </p:nvSpPr>
            <p:spPr>
              <a:xfrm>
                <a:off x="7882855" y="247142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D2950E4B-2C01-44F8-ACB9-389D1A569A06}"/>
                  </a:ext>
                </a:extLst>
              </p:cNvPr>
              <p:cNvSpPr/>
              <p:nvPr/>
            </p:nvSpPr>
            <p:spPr>
              <a:xfrm>
                <a:off x="7895620" y="2504510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B608A674-8F29-4E38-9EBC-A0EBF8634918}"/>
                  </a:ext>
                </a:extLst>
              </p:cNvPr>
              <p:cNvSpPr/>
              <p:nvPr/>
            </p:nvSpPr>
            <p:spPr>
              <a:xfrm>
                <a:off x="7914432" y="2485712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4AD002CA-400A-4A5C-A6AA-CCF85385F0CC}"/>
                  </a:ext>
                </a:extLst>
              </p:cNvPr>
              <p:cNvSpPr/>
              <p:nvPr/>
            </p:nvSpPr>
            <p:spPr>
              <a:xfrm>
                <a:off x="7949872" y="2511612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834C469C-6757-4684-B657-1D3A936069B3}"/>
                  </a:ext>
                </a:extLst>
              </p:cNvPr>
              <p:cNvSpPr/>
              <p:nvPr/>
            </p:nvSpPr>
            <p:spPr>
              <a:xfrm>
                <a:off x="7968684" y="2492814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CC3EB45A-3A65-4A38-85A6-EA5E1407B38D}"/>
                  </a:ext>
                </a:extLst>
              </p:cNvPr>
              <p:cNvSpPr/>
              <p:nvPr/>
            </p:nvSpPr>
            <p:spPr>
              <a:xfrm>
                <a:off x="7963393" y="2511612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B95A8DC1-9C5C-4D9D-84A5-A906706C40A8}"/>
                  </a:ext>
                </a:extLst>
              </p:cNvPr>
              <p:cNvSpPr/>
              <p:nvPr/>
            </p:nvSpPr>
            <p:spPr>
              <a:xfrm>
                <a:off x="7982289" y="2492814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8F4A31DE-4A45-4DA2-8B5B-CCF9199DAC03}"/>
                  </a:ext>
                </a:extLst>
              </p:cNvPr>
              <p:cNvSpPr/>
              <p:nvPr/>
            </p:nvSpPr>
            <p:spPr>
              <a:xfrm>
                <a:off x="7981449" y="2526066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014A834E-6141-4C1A-8E20-9DC56ED694C1}"/>
                  </a:ext>
                </a:extLst>
              </p:cNvPr>
              <p:cNvSpPr/>
              <p:nvPr/>
            </p:nvSpPr>
            <p:spPr>
              <a:xfrm>
                <a:off x="8000345" y="2507268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86C5583F-A886-4F20-AF86-ECA68F61AC77}"/>
                  </a:ext>
                </a:extLst>
              </p:cNvPr>
              <p:cNvSpPr/>
              <p:nvPr/>
            </p:nvSpPr>
            <p:spPr>
              <a:xfrm>
                <a:off x="7981449" y="2526066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0EEE672E-B0BE-4A08-B90A-EC8F1575ACF5}"/>
                  </a:ext>
                </a:extLst>
              </p:cNvPr>
              <p:cNvSpPr/>
              <p:nvPr/>
            </p:nvSpPr>
            <p:spPr>
              <a:xfrm>
                <a:off x="8000345" y="2507268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8A45D134-329A-4FEC-96F5-1C049FD57C08}"/>
                  </a:ext>
                </a:extLst>
              </p:cNvPr>
              <p:cNvSpPr/>
              <p:nvPr/>
            </p:nvSpPr>
            <p:spPr>
              <a:xfrm>
                <a:off x="8207527" y="2635849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D704AC8C-09F9-4DBF-8CCC-C80FF9EBBE8C}"/>
                  </a:ext>
                </a:extLst>
              </p:cNvPr>
              <p:cNvSpPr/>
              <p:nvPr/>
            </p:nvSpPr>
            <p:spPr>
              <a:xfrm>
                <a:off x="8226339" y="2617050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ED912825-0C5D-4C4E-88CB-6F38467EC712}"/>
                  </a:ext>
                </a:extLst>
              </p:cNvPr>
              <p:cNvSpPr/>
              <p:nvPr/>
            </p:nvSpPr>
            <p:spPr>
              <a:xfrm>
                <a:off x="8239188" y="2657906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9107A001-852E-45F2-A503-62BE2541C341}"/>
                  </a:ext>
                </a:extLst>
              </p:cNvPr>
              <p:cNvSpPr/>
              <p:nvPr/>
            </p:nvSpPr>
            <p:spPr>
              <a:xfrm>
                <a:off x="8258000" y="2639107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C7437A53-8EFF-405F-BBC2-C9C8A28A9EE7}"/>
                  </a:ext>
                </a:extLst>
              </p:cNvPr>
              <p:cNvSpPr/>
              <p:nvPr/>
            </p:nvSpPr>
            <p:spPr>
              <a:xfrm>
                <a:off x="8248174" y="2657906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9C1E61AD-957D-47EB-87F9-D5101F7B3FF7}"/>
                  </a:ext>
                </a:extLst>
              </p:cNvPr>
              <p:cNvSpPr/>
              <p:nvPr/>
            </p:nvSpPr>
            <p:spPr>
              <a:xfrm>
                <a:off x="8267070" y="2639107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79A851FF-1E41-4E84-8E9E-AF079F517578}"/>
                  </a:ext>
                </a:extLst>
              </p:cNvPr>
              <p:cNvSpPr/>
              <p:nvPr/>
            </p:nvSpPr>
            <p:spPr>
              <a:xfrm>
                <a:off x="8266230" y="2665341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D8B6B203-AA5B-4F62-A516-9BC087871BF0}"/>
                  </a:ext>
                </a:extLst>
              </p:cNvPr>
              <p:cNvSpPr/>
              <p:nvPr/>
            </p:nvSpPr>
            <p:spPr>
              <a:xfrm>
                <a:off x="8285126" y="264654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9DB0F316-C73A-4CD7-BE77-6EC3E286ADC2}"/>
                  </a:ext>
                </a:extLst>
              </p:cNvPr>
              <p:cNvSpPr/>
              <p:nvPr/>
            </p:nvSpPr>
            <p:spPr>
              <a:xfrm>
                <a:off x="8266230" y="2665341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EE783C1F-6AE4-4BD9-A806-75DDE3BD11E4}"/>
                  </a:ext>
                </a:extLst>
              </p:cNvPr>
              <p:cNvSpPr/>
              <p:nvPr/>
            </p:nvSpPr>
            <p:spPr>
              <a:xfrm>
                <a:off x="8285126" y="264654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F7595279-0516-4999-A586-0804CABF79C1}"/>
                  </a:ext>
                </a:extLst>
              </p:cNvPr>
              <p:cNvSpPr/>
              <p:nvPr/>
            </p:nvSpPr>
            <p:spPr>
              <a:xfrm>
                <a:off x="8270765" y="2665341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AA068F8E-A013-44BC-B7B7-ACC31524DB39}"/>
                  </a:ext>
                </a:extLst>
              </p:cNvPr>
              <p:cNvSpPr/>
              <p:nvPr/>
            </p:nvSpPr>
            <p:spPr>
              <a:xfrm>
                <a:off x="8289661" y="264654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2DD08C45-6317-4B93-9ADF-7CACD70B4F7E}"/>
                  </a:ext>
                </a:extLst>
              </p:cNvPr>
              <p:cNvSpPr/>
              <p:nvPr/>
            </p:nvSpPr>
            <p:spPr>
              <a:xfrm>
                <a:off x="8474168" y="2733851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3B648F78-7EC7-46B3-B80D-41037851F869}"/>
                  </a:ext>
                </a:extLst>
              </p:cNvPr>
              <p:cNvSpPr/>
              <p:nvPr/>
            </p:nvSpPr>
            <p:spPr>
              <a:xfrm>
                <a:off x="8493064" y="271505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ADB29332-05F1-4A56-ACB0-A938F760CD5C}"/>
                  </a:ext>
                </a:extLst>
              </p:cNvPr>
              <p:cNvSpPr/>
              <p:nvPr/>
            </p:nvSpPr>
            <p:spPr>
              <a:xfrm>
                <a:off x="8474168" y="2733851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1289F489-47A1-4035-96D9-032769B0027D}"/>
                  </a:ext>
                </a:extLst>
              </p:cNvPr>
              <p:cNvSpPr/>
              <p:nvPr/>
            </p:nvSpPr>
            <p:spPr>
              <a:xfrm>
                <a:off x="8493064" y="271505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98783223-9710-4F1D-AD6A-5E2B557C19CF}"/>
                  </a:ext>
                </a:extLst>
              </p:cNvPr>
              <p:cNvSpPr/>
              <p:nvPr/>
            </p:nvSpPr>
            <p:spPr>
              <a:xfrm>
                <a:off x="8478703" y="2749308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EBA40B15-23F8-4412-8F78-61A8328C3AE1}"/>
                  </a:ext>
                </a:extLst>
              </p:cNvPr>
              <p:cNvSpPr/>
              <p:nvPr/>
            </p:nvSpPr>
            <p:spPr>
              <a:xfrm>
                <a:off x="8497599" y="273050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DBFA4BE3-3A6C-4A95-9733-D44F0D1E9E20}"/>
                  </a:ext>
                </a:extLst>
              </p:cNvPr>
              <p:cNvSpPr/>
              <p:nvPr/>
            </p:nvSpPr>
            <p:spPr>
              <a:xfrm>
                <a:off x="8505829" y="2780388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1094EC36-1A66-4B24-8134-84E4291C064E}"/>
                  </a:ext>
                </a:extLst>
              </p:cNvPr>
              <p:cNvSpPr/>
              <p:nvPr/>
            </p:nvSpPr>
            <p:spPr>
              <a:xfrm>
                <a:off x="8524725" y="276158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EB25E515-134F-4AD3-B469-84EF9B34E53F}"/>
                  </a:ext>
                </a:extLst>
              </p:cNvPr>
              <p:cNvSpPr/>
              <p:nvPr/>
            </p:nvSpPr>
            <p:spPr>
              <a:xfrm>
                <a:off x="8713767" y="2796011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7E8A3102-8867-4BF5-8D1A-E4DC90C15B0E}"/>
                  </a:ext>
                </a:extLst>
              </p:cNvPr>
              <p:cNvSpPr/>
              <p:nvPr/>
            </p:nvSpPr>
            <p:spPr>
              <a:xfrm>
                <a:off x="8732663" y="277721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17D16E6D-AABE-41E0-B412-3A14D3088663}"/>
                  </a:ext>
                </a:extLst>
              </p:cNvPr>
              <p:cNvSpPr/>
              <p:nvPr/>
            </p:nvSpPr>
            <p:spPr>
              <a:xfrm>
                <a:off x="8736358" y="2811802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86087480-49AB-48C9-B9A6-317FD2A32657}"/>
                  </a:ext>
                </a:extLst>
              </p:cNvPr>
              <p:cNvSpPr/>
              <p:nvPr/>
            </p:nvSpPr>
            <p:spPr>
              <a:xfrm>
                <a:off x="8755254" y="279300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851349B2-0C04-4613-8765-AB95AFFA3674}"/>
                  </a:ext>
                </a:extLst>
              </p:cNvPr>
              <p:cNvSpPr/>
              <p:nvPr/>
            </p:nvSpPr>
            <p:spPr>
              <a:xfrm>
                <a:off x="8736358" y="2811802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38BB4C54-D5D0-4A3B-BE46-737602E5F5A3}"/>
                  </a:ext>
                </a:extLst>
              </p:cNvPr>
              <p:cNvSpPr/>
              <p:nvPr/>
            </p:nvSpPr>
            <p:spPr>
              <a:xfrm>
                <a:off x="8755254" y="279300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5AB1ABAF-BB19-4787-8EAD-AB4C4CF395D4}"/>
                  </a:ext>
                </a:extLst>
              </p:cNvPr>
              <p:cNvSpPr/>
              <p:nvPr/>
            </p:nvSpPr>
            <p:spPr>
              <a:xfrm>
                <a:off x="8740893" y="2811802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AEAD4485-A908-4F11-BF59-8195FA49C7AE}"/>
                  </a:ext>
                </a:extLst>
              </p:cNvPr>
              <p:cNvSpPr/>
              <p:nvPr/>
            </p:nvSpPr>
            <p:spPr>
              <a:xfrm>
                <a:off x="8759789" y="279300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0510C07C-DDCC-4B4F-8EE8-280B3E567799}"/>
                  </a:ext>
                </a:extLst>
              </p:cNvPr>
              <p:cNvSpPr/>
              <p:nvPr/>
            </p:nvSpPr>
            <p:spPr>
              <a:xfrm>
                <a:off x="8740893" y="2811802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010DC2B9-905B-4B91-B288-470BD04A23E7}"/>
                  </a:ext>
                </a:extLst>
              </p:cNvPr>
              <p:cNvSpPr/>
              <p:nvPr/>
            </p:nvSpPr>
            <p:spPr>
              <a:xfrm>
                <a:off x="8759789" y="279300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F6151779-2271-45B4-B648-1E6F6897454E}"/>
                  </a:ext>
                </a:extLst>
              </p:cNvPr>
              <p:cNvSpPr/>
              <p:nvPr/>
            </p:nvSpPr>
            <p:spPr>
              <a:xfrm>
                <a:off x="8749963" y="2819990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22B7075B-3DF8-4727-9087-31AEE2298F7B}"/>
                  </a:ext>
                </a:extLst>
              </p:cNvPr>
              <p:cNvSpPr/>
              <p:nvPr/>
            </p:nvSpPr>
            <p:spPr>
              <a:xfrm>
                <a:off x="8768859" y="2801191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5D769951-9CF1-4116-A70B-3932B3AB97A0}"/>
                  </a:ext>
                </a:extLst>
              </p:cNvPr>
              <p:cNvSpPr/>
              <p:nvPr/>
            </p:nvSpPr>
            <p:spPr>
              <a:xfrm>
                <a:off x="8926240" y="2836449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04E79C2D-FA2D-4774-8320-6E17B7AAE3B5}"/>
                  </a:ext>
                </a:extLst>
              </p:cNvPr>
              <p:cNvSpPr/>
              <p:nvPr/>
            </p:nvSpPr>
            <p:spPr>
              <a:xfrm>
                <a:off x="8945136" y="2817650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A4F80B8F-2754-461A-9C43-06C3C7BD6FAA}"/>
                  </a:ext>
                </a:extLst>
              </p:cNvPr>
              <p:cNvSpPr/>
              <p:nvPr/>
            </p:nvSpPr>
            <p:spPr>
              <a:xfrm>
                <a:off x="8985027" y="2844720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31529F2A-896D-40C7-A7FE-015E8C22056D}"/>
                  </a:ext>
                </a:extLst>
              </p:cNvPr>
              <p:cNvSpPr/>
              <p:nvPr/>
            </p:nvSpPr>
            <p:spPr>
              <a:xfrm>
                <a:off x="9003839" y="2825922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58B9B9D7-80AE-4D65-A0C0-824C30FAD48F}"/>
                  </a:ext>
                </a:extLst>
              </p:cNvPr>
              <p:cNvSpPr/>
              <p:nvPr/>
            </p:nvSpPr>
            <p:spPr>
              <a:xfrm>
                <a:off x="9088996" y="2844720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E93A9962-1860-4028-9631-CB972CC4DA9A}"/>
                  </a:ext>
                </a:extLst>
              </p:cNvPr>
              <p:cNvSpPr/>
              <p:nvPr/>
            </p:nvSpPr>
            <p:spPr>
              <a:xfrm>
                <a:off x="9107808" y="2825922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2CAD52CC-F4BA-480D-A7CA-0509F5CABABD}"/>
                  </a:ext>
                </a:extLst>
              </p:cNvPr>
              <p:cNvSpPr/>
              <p:nvPr/>
            </p:nvSpPr>
            <p:spPr>
              <a:xfrm>
                <a:off x="9093531" y="2844720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CA742103-4BC3-4666-9C1C-0C680EB424B8}"/>
                  </a:ext>
                </a:extLst>
              </p:cNvPr>
              <p:cNvSpPr/>
              <p:nvPr/>
            </p:nvSpPr>
            <p:spPr>
              <a:xfrm>
                <a:off x="9112343" y="2825922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C2C60B88-E9C1-4373-A229-AFE15CC07019}"/>
                  </a:ext>
                </a:extLst>
              </p:cNvPr>
              <p:cNvSpPr/>
              <p:nvPr/>
            </p:nvSpPr>
            <p:spPr>
              <a:xfrm>
                <a:off x="9097983" y="2844720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90F851B7-0E53-4D8C-A5CF-EB472D0396EB}"/>
                  </a:ext>
                </a:extLst>
              </p:cNvPr>
              <p:cNvSpPr/>
              <p:nvPr/>
            </p:nvSpPr>
            <p:spPr>
              <a:xfrm>
                <a:off x="9116878" y="2825922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B12891A8-42A5-42BB-AF14-F939E565C206}"/>
                  </a:ext>
                </a:extLst>
              </p:cNvPr>
              <p:cNvSpPr/>
              <p:nvPr/>
            </p:nvSpPr>
            <p:spPr>
              <a:xfrm>
                <a:off x="9102518" y="2844720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E56A2DC6-0461-4F5D-ADFE-4DAD6A7396C1}"/>
                  </a:ext>
                </a:extLst>
              </p:cNvPr>
              <p:cNvSpPr/>
              <p:nvPr/>
            </p:nvSpPr>
            <p:spPr>
              <a:xfrm>
                <a:off x="9121413" y="2825922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73F681D1-890D-420E-9E6E-8182A8AD7B15}"/>
                  </a:ext>
                </a:extLst>
              </p:cNvPr>
              <p:cNvSpPr/>
              <p:nvPr/>
            </p:nvSpPr>
            <p:spPr>
              <a:xfrm>
                <a:off x="9102518" y="2844720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D1E3CBF1-2C26-46F3-AE12-147E669747D1}"/>
                  </a:ext>
                </a:extLst>
              </p:cNvPr>
              <p:cNvSpPr/>
              <p:nvPr/>
            </p:nvSpPr>
            <p:spPr>
              <a:xfrm>
                <a:off x="9121413" y="2825922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5FAC9B20-65CA-4865-BD72-FE3003E7F42B}"/>
                  </a:ext>
                </a:extLst>
              </p:cNvPr>
              <p:cNvSpPr/>
              <p:nvPr/>
            </p:nvSpPr>
            <p:spPr>
              <a:xfrm>
                <a:off x="9107053" y="2844720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C1C58A65-4D0B-4A22-A970-750E2BA297EF}"/>
                  </a:ext>
                </a:extLst>
              </p:cNvPr>
              <p:cNvSpPr/>
              <p:nvPr/>
            </p:nvSpPr>
            <p:spPr>
              <a:xfrm>
                <a:off x="9125948" y="2825922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2BD84041-AF26-4325-A853-5B92736AFFE3}"/>
                  </a:ext>
                </a:extLst>
              </p:cNvPr>
              <p:cNvSpPr/>
              <p:nvPr/>
            </p:nvSpPr>
            <p:spPr>
              <a:xfrm>
                <a:off x="9111588" y="2853493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D3B2A6B9-73F0-4351-ABFD-5CFC8AC35931}"/>
                  </a:ext>
                </a:extLst>
              </p:cNvPr>
              <p:cNvSpPr/>
              <p:nvPr/>
            </p:nvSpPr>
            <p:spPr>
              <a:xfrm>
                <a:off x="9130483" y="2834694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212B8CDC-C906-4E3A-8FF1-60274A5A7511}"/>
                  </a:ext>
                </a:extLst>
              </p:cNvPr>
              <p:cNvSpPr/>
              <p:nvPr/>
            </p:nvSpPr>
            <p:spPr>
              <a:xfrm>
                <a:off x="9116123" y="2853493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AB7CEAB5-3829-45AA-8942-33D4ECCD3A3E}"/>
                  </a:ext>
                </a:extLst>
              </p:cNvPr>
              <p:cNvSpPr/>
              <p:nvPr/>
            </p:nvSpPr>
            <p:spPr>
              <a:xfrm>
                <a:off x="9134934" y="2834694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8F91DB87-AF75-4D48-A94D-55935F3F3F76}"/>
                  </a:ext>
                </a:extLst>
              </p:cNvPr>
              <p:cNvSpPr/>
              <p:nvPr/>
            </p:nvSpPr>
            <p:spPr>
              <a:xfrm>
                <a:off x="9143249" y="2889502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FD34F95C-9ACC-4BEC-8565-96A6AA12BB01}"/>
                  </a:ext>
                </a:extLst>
              </p:cNvPr>
              <p:cNvSpPr/>
              <p:nvPr/>
            </p:nvSpPr>
            <p:spPr>
              <a:xfrm>
                <a:off x="9162060" y="2870704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B963B0F0-178B-41CE-AC87-D4DD988AF578}"/>
                  </a:ext>
                </a:extLst>
              </p:cNvPr>
              <p:cNvSpPr/>
              <p:nvPr/>
            </p:nvSpPr>
            <p:spPr>
              <a:xfrm>
                <a:off x="9143249" y="2889502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DBADBB72-022F-43F9-9554-6B50687AFD29}"/>
                  </a:ext>
                </a:extLst>
              </p:cNvPr>
              <p:cNvSpPr/>
              <p:nvPr/>
            </p:nvSpPr>
            <p:spPr>
              <a:xfrm>
                <a:off x="9162060" y="2870704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993A14BF-E206-4B91-9706-CE269665A79E}"/>
                  </a:ext>
                </a:extLst>
              </p:cNvPr>
              <p:cNvSpPr/>
              <p:nvPr/>
            </p:nvSpPr>
            <p:spPr>
              <a:xfrm>
                <a:off x="9165840" y="2898692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BC5E29D2-99A8-4260-88E4-034D62774F55}"/>
                  </a:ext>
                </a:extLst>
              </p:cNvPr>
              <p:cNvSpPr/>
              <p:nvPr/>
            </p:nvSpPr>
            <p:spPr>
              <a:xfrm>
                <a:off x="9184735" y="2879894"/>
                <a:ext cx="8398" cy="37513"/>
              </a:xfrm>
              <a:custGeom>
                <a:avLst/>
                <a:gdLst>
                  <a:gd name="connsiteX0" fmla="*/ 0 w 8398"/>
                  <a:gd name="connsiteY0" fmla="*/ 0 h 37513"/>
                  <a:gd name="connsiteX1" fmla="*/ 0 w 8398"/>
                  <a:gd name="connsiteY1" fmla="*/ 37513 h 37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13">
                    <a:moveTo>
                      <a:pt x="0" y="0"/>
                    </a:moveTo>
                    <a:lnTo>
                      <a:pt x="0" y="3751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4C3C1E25-A248-43F8-9921-CA32A9C4BC86}"/>
                  </a:ext>
                </a:extLst>
              </p:cNvPr>
              <p:cNvSpPr/>
              <p:nvPr/>
            </p:nvSpPr>
            <p:spPr>
              <a:xfrm>
                <a:off x="9278795" y="2907883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08126F84-9CEB-408E-B504-0A021BF41728}"/>
                  </a:ext>
                </a:extLst>
              </p:cNvPr>
              <p:cNvSpPr/>
              <p:nvPr/>
            </p:nvSpPr>
            <p:spPr>
              <a:xfrm>
                <a:off x="9297690" y="2889084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0A839C8C-A1BA-4CA8-9E6E-959C1CF67F45}"/>
                  </a:ext>
                </a:extLst>
              </p:cNvPr>
              <p:cNvSpPr/>
              <p:nvPr/>
            </p:nvSpPr>
            <p:spPr>
              <a:xfrm>
                <a:off x="9378313" y="2917240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319106DD-FFE7-48E7-8FDB-7EAB6F9703A3}"/>
                  </a:ext>
                </a:extLst>
              </p:cNvPr>
              <p:cNvSpPr/>
              <p:nvPr/>
            </p:nvSpPr>
            <p:spPr>
              <a:xfrm>
                <a:off x="9397124" y="2898442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79650A58-763A-4797-95CD-00ECDFE7E46F}"/>
                  </a:ext>
                </a:extLst>
              </p:cNvPr>
              <p:cNvSpPr/>
              <p:nvPr/>
            </p:nvSpPr>
            <p:spPr>
              <a:xfrm>
                <a:off x="9396369" y="2917240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9CC2908B-57D0-4A48-9C5F-13F1888184A6}"/>
                  </a:ext>
                </a:extLst>
              </p:cNvPr>
              <p:cNvSpPr/>
              <p:nvPr/>
            </p:nvSpPr>
            <p:spPr>
              <a:xfrm>
                <a:off x="9415264" y="2898442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0F3E9846-5BDC-4A0F-838D-64E60267C28B}"/>
                  </a:ext>
                </a:extLst>
              </p:cNvPr>
              <p:cNvSpPr/>
              <p:nvPr/>
            </p:nvSpPr>
            <p:spPr>
              <a:xfrm>
                <a:off x="9455156" y="2917240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47179D41-D7A3-4570-83AD-C65F8A69F14D}"/>
                  </a:ext>
                </a:extLst>
              </p:cNvPr>
              <p:cNvSpPr/>
              <p:nvPr/>
            </p:nvSpPr>
            <p:spPr>
              <a:xfrm>
                <a:off x="9473967" y="2898442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97C27DF3-A384-4776-B4E3-4021D81F96EE}"/>
                  </a:ext>
                </a:extLst>
              </p:cNvPr>
              <p:cNvSpPr/>
              <p:nvPr/>
            </p:nvSpPr>
            <p:spPr>
              <a:xfrm>
                <a:off x="9459607" y="2917240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608C249D-3DE6-429C-BE45-E6066DC3D0B1}"/>
                  </a:ext>
                </a:extLst>
              </p:cNvPr>
              <p:cNvSpPr/>
              <p:nvPr/>
            </p:nvSpPr>
            <p:spPr>
              <a:xfrm>
                <a:off x="9478502" y="2898442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DC78709B-D137-438D-A435-7C0955EB8E10}"/>
                  </a:ext>
                </a:extLst>
              </p:cNvPr>
              <p:cNvSpPr/>
              <p:nvPr/>
            </p:nvSpPr>
            <p:spPr>
              <a:xfrm>
                <a:off x="9468677" y="2927015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5E18C6A6-C2D7-4869-AFFF-1F3665858109}"/>
                  </a:ext>
                </a:extLst>
              </p:cNvPr>
              <p:cNvSpPr/>
              <p:nvPr/>
            </p:nvSpPr>
            <p:spPr>
              <a:xfrm>
                <a:off x="9487572" y="2908217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6A6094D1-7E26-466E-800B-4EE40D3D53A7}"/>
                  </a:ext>
                </a:extLst>
              </p:cNvPr>
              <p:cNvSpPr/>
              <p:nvPr/>
            </p:nvSpPr>
            <p:spPr>
              <a:xfrm>
                <a:off x="9473212" y="2927015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8B0BF6A8-5ADB-4A56-9176-1E6D2B0524E2}"/>
                  </a:ext>
                </a:extLst>
              </p:cNvPr>
              <p:cNvSpPr/>
              <p:nvPr/>
            </p:nvSpPr>
            <p:spPr>
              <a:xfrm>
                <a:off x="9492107" y="2908217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4C4C96E2-A905-42A4-AD02-1B78A2E4EE6E}"/>
                  </a:ext>
                </a:extLst>
              </p:cNvPr>
              <p:cNvSpPr/>
              <p:nvPr/>
            </p:nvSpPr>
            <p:spPr>
              <a:xfrm>
                <a:off x="9473212" y="2927015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1937AE26-D4A9-408C-B31E-1B0EF8E6F42D}"/>
                  </a:ext>
                </a:extLst>
              </p:cNvPr>
              <p:cNvSpPr/>
              <p:nvPr/>
            </p:nvSpPr>
            <p:spPr>
              <a:xfrm>
                <a:off x="9492107" y="2908217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3F454BCD-2AF3-4061-BCF3-250EF5568D0C}"/>
                  </a:ext>
                </a:extLst>
              </p:cNvPr>
              <p:cNvSpPr/>
              <p:nvPr/>
            </p:nvSpPr>
            <p:spPr>
              <a:xfrm>
                <a:off x="9473212" y="2927015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30983745-1997-45B6-8244-007ACC451358}"/>
                  </a:ext>
                </a:extLst>
              </p:cNvPr>
              <p:cNvSpPr/>
              <p:nvPr/>
            </p:nvSpPr>
            <p:spPr>
              <a:xfrm>
                <a:off x="9492107" y="2908217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DC12E295-EA9C-4638-82C2-80902243199A}"/>
                  </a:ext>
                </a:extLst>
              </p:cNvPr>
              <p:cNvSpPr/>
              <p:nvPr/>
            </p:nvSpPr>
            <p:spPr>
              <a:xfrm>
                <a:off x="9486733" y="2927015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77A50C60-E1B4-4C47-9046-6D9F7A7C72C9}"/>
                  </a:ext>
                </a:extLst>
              </p:cNvPr>
              <p:cNvSpPr/>
              <p:nvPr/>
            </p:nvSpPr>
            <p:spPr>
              <a:xfrm>
                <a:off x="9505628" y="2908217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18267A69-6A69-4C4B-8A4F-50CA729DC32A}"/>
                  </a:ext>
                </a:extLst>
              </p:cNvPr>
              <p:cNvSpPr/>
              <p:nvPr/>
            </p:nvSpPr>
            <p:spPr>
              <a:xfrm>
                <a:off x="9486733" y="2927015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A9913412-05AF-4CD8-AFBC-92500CD668CD}"/>
                  </a:ext>
                </a:extLst>
              </p:cNvPr>
              <p:cNvSpPr/>
              <p:nvPr/>
            </p:nvSpPr>
            <p:spPr>
              <a:xfrm>
                <a:off x="9505628" y="2908217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5E158210-9951-4803-B570-9E73D992DC81}"/>
                  </a:ext>
                </a:extLst>
              </p:cNvPr>
              <p:cNvSpPr/>
              <p:nvPr/>
            </p:nvSpPr>
            <p:spPr>
              <a:xfrm>
                <a:off x="9491268" y="2927015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6AE565D0-35FC-46AC-B84F-047DD2A30B25}"/>
                  </a:ext>
                </a:extLst>
              </p:cNvPr>
              <p:cNvSpPr/>
              <p:nvPr/>
            </p:nvSpPr>
            <p:spPr>
              <a:xfrm>
                <a:off x="9510163" y="2908217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44585C0C-7E41-4028-85FB-070C7344801B}"/>
                  </a:ext>
                </a:extLst>
              </p:cNvPr>
              <p:cNvSpPr/>
              <p:nvPr/>
            </p:nvSpPr>
            <p:spPr>
              <a:xfrm>
                <a:off x="9491268" y="2927015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3798222D-23BB-415E-A69A-2472B46C2CFB}"/>
                  </a:ext>
                </a:extLst>
              </p:cNvPr>
              <p:cNvSpPr/>
              <p:nvPr/>
            </p:nvSpPr>
            <p:spPr>
              <a:xfrm>
                <a:off x="9510163" y="2908217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8890EBFF-5D53-4074-84BF-D837A066A06F}"/>
                  </a:ext>
                </a:extLst>
              </p:cNvPr>
              <p:cNvSpPr/>
              <p:nvPr/>
            </p:nvSpPr>
            <p:spPr>
              <a:xfrm>
                <a:off x="9495803" y="2937793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9CF60B5C-2018-4E61-89D9-7A9BE7925897}"/>
                  </a:ext>
                </a:extLst>
              </p:cNvPr>
              <p:cNvSpPr/>
              <p:nvPr/>
            </p:nvSpPr>
            <p:spPr>
              <a:xfrm>
                <a:off x="9514698" y="291899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614A4353-8D9A-494A-B9CE-3C1D7F33FDC4}"/>
                  </a:ext>
                </a:extLst>
              </p:cNvPr>
              <p:cNvSpPr/>
              <p:nvPr/>
            </p:nvSpPr>
            <p:spPr>
              <a:xfrm>
                <a:off x="9495803" y="2937793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8417B74A-D059-48DA-9841-21764A45CF96}"/>
                  </a:ext>
                </a:extLst>
              </p:cNvPr>
              <p:cNvSpPr/>
              <p:nvPr/>
            </p:nvSpPr>
            <p:spPr>
              <a:xfrm>
                <a:off x="9514698" y="291899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6CB80ED9-D71A-494C-A80C-A5B765365728}"/>
                  </a:ext>
                </a:extLst>
              </p:cNvPr>
              <p:cNvSpPr/>
              <p:nvPr/>
            </p:nvSpPr>
            <p:spPr>
              <a:xfrm>
                <a:off x="9495803" y="2937793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A2A307AF-3545-4384-9057-E055AC3EAE65}"/>
                  </a:ext>
                </a:extLst>
              </p:cNvPr>
              <p:cNvSpPr/>
              <p:nvPr/>
            </p:nvSpPr>
            <p:spPr>
              <a:xfrm>
                <a:off x="9514698" y="291899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751A0D1E-1190-4A02-B0B5-E41F92595D9E}"/>
                  </a:ext>
                </a:extLst>
              </p:cNvPr>
              <p:cNvSpPr/>
              <p:nvPr/>
            </p:nvSpPr>
            <p:spPr>
              <a:xfrm>
                <a:off x="9495803" y="2937793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0368F0E8-9B1A-440C-A7C2-6FCDEB52E12E}"/>
                  </a:ext>
                </a:extLst>
              </p:cNvPr>
              <p:cNvSpPr/>
              <p:nvPr/>
            </p:nvSpPr>
            <p:spPr>
              <a:xfrm>
                <a:off x="9514698" y="291899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63B5E1F5-55C0-4455-851F-286FFA64D183}"/>
                  </a:ext>
                </a:extLst>
              </p:cNvPr>
              <p:cNvSpPr/>
              <p:nvPr/>
            </p:nvSpPr>
            <p:spPr>
              <a:xfrm>
                <a:off x="9500338" y="2937793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468F214F-8FBA-4BFF-A2AD-BFF18869D871}"/>
                  </a:ext>
                </a:extLst>
              </p:cNvPr>
              <p:cNvSpPr/>
              <p:nvPr/>
            </p:nvSpPr>
            <p:spPr>
              <a:xfrm>
                <a:off x="9519233" y="291899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46E45CFE-FE38-482F-BB6B-7F46686D3305}"/>
                  </a:ext>
                </a:extLst>
              </p:cNvPr>
              <p:cNvSpPr/>
              <p:nvPr/>
            </p:nvSpPr>
            <p:spPr>
              <a:xfrm>
                <a:off x="9500338" y="2937793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81480DEE-F6E7-418C-ADBF-EE78F4360F5D}"/>
                  </a:ext>
                </a:extLst>
              </p:cNvPr>
              <p:cNvSpPr/>
              <p:nvPr/>
            </p:nvSpPr>
            <p:spPr>
              <a:xfrm>
                <a:off x="9519233" y="291899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F1E2565E-4956-4ECE-981B-EBA2BC482C7C}"/>
                  </a:ext>
                </a:extLst>
              </p:cNvPr>
              <p:cNvSpPr/>
              <p:nvPr/>
            </p:nvSpPr>
            <p:spPr>
              <a:xfrm>
                <a:off x="9500338" y="2937793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F7D7D9CB-4609-40EE-9CC1-60331A73E836}"/>
                  </a:ext>
                </a:extLst>
              </p:cNvPr>
              <p:cNvSpPr/>
              <p:nvPr/>
            </p:nvSpPr>
            <p:spPr>
              <a:xfrm>
                <a:off x="9519233" y="291899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5F196AC9-604C-4488-B48A-48A272A2DFFF}"/>
                  </a:ext>
                </a:extLst>
              </p:cNvPr>
              <p:cNvSpPr/>
              <p:nvPr/>
            </p:nvSpPr>
            <p:spPr>
              <a:xfrm>
                <a:off x="9500338" y="2937793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3BD4C83E-202C-4753-9936-98F8194C18AD}"/>
                  </a:ext>
                </a:extLst>
              </p:cNvPr>
              <p:cNvSpPr/>
              <p:nvPr/>
            </p:nvSpPr>
            <p:spPr>
              <a:xfrm>
                <a:off x="9519233" y="291899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FE925A01-8A2F-4CC5-98E2-0F92702A0275}"/>
                  </a:ext>
                </a:extLst>
              </p:cNvPr>
              <p:cNvSpPr/>
              <p:nvPr/>
            </p:nvSpPr>
            <p:spPr>
              <a:xfrm>
                <a:off x="9504873" y="2949657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E9FEF0B1-6A27-482D-995D-1A1B8AFF85A0}"/>
                  </a:ext>
                </a:extLst>
              </p:cNvPr>
              <p:cNvSpPr/>
              <p:nvPr/>
            </p:nvSpPr>
            <p:spPr>
              <a:xfrm>
                <a:off x="9523685" y="293085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10" name="Freeform: Shape 709">
                <a:extLst>
                  <a:ext uri="{FF2B5EF4-FFF2-40B4-BE49-F238E27FC236}">
                    <a16:creationId xmlns:a16="http://schemas.microsoft.com/office/drawing/2014/main" id="{078B9A27-96AC-4274-8E59-9D89241AE64D}"/>
                  </a:ext>
                </a:extLst>
              </p:cNvPr>
              <p:cNvSpPr/>
              <p:nvPr/>
            </p:nvSpPr>
            <p:spPr>
              <a:xfrm>
                <a:off x="9504873" y="2949657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11" name="Freeform: Shape 710">
                <a:extLst>
                  <a:ext uri="{FF2B5EF4-FFF2-40B4-BE49-F238E27FC236}">
                    <a16:creationId xmlns:a16="http://schemas.microsoft.com/office/drawing/2014/main" id="{58C8D111-6D0F-4C2D-9A55-7DB91866124C}"/>
                  </a:ext>
                </a:extLst>
              </p:cNvPr>
              <p:cNvSpPr/>
              <p:nvPr/>
            </p:nvSpPr>
            <p:spPr>
              <a:xfrm>
                <a:off x="9523685" y="293085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12" name="Freeform: Shape 711">
                <a:extLst>
                  <a:ext uri="{FF2B5EF4-FFF2-40B4-BE49-F238E27FC236}">
                    <a16:creationId xmlns:a16="http://schemas.microsoft.com/office/drawing/2014/main" id="{B3C5B4B2-9CE0-4848-A053-5E7DB35F6CB6}"/>
                  </a:ext>
                </a:extLst>
              </p:cNvPr>
              <p:cNvSpPr/>
              <p:nvPr/>
            </p:nvSpPr>
            <p:spPr>
              <a:xfrm>
                <a:off x="9504873" y="2949657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13" name="Freeform: Shape 712">
                <a:extLst>
                  <a:ext uri="{FF2B5EF4-FFF2-40B4-BE49-F238E27FC236}">
                    <a16:creationId xmlns:a16="http://schemas.microsoft.com/office/drawing/2014/main" id="{2B314874-0B32-47AE-97C0-B8FA56CB75DD}"/>
                  </a:ext>
                </a:extLst>
              </p:cNvPr>
              <p:cNvSpPr/>
              <p:nvPr/>
            </p:nvSpPr>
            <p:spPr>
              <a:xfrm>
                <a:off x="9523685" y="293085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14" name="Freeform: Shape 713">
                <a:extLst>
                  <a:ext uri="{FF2B5EF4-FFF2-40B4-BE49-F238E27FC236}">
                    <a16:creationId xmlns:a16="http://schemas.microsoft.com/office/drawing/2014/main" id="{2D244AA8-787B-4727-BCAE-100056EC7236}"/>
                  </a:ext>
                </a:extLst>
              </p:cNvPr>
              <p:cNvSpPr/>
              <p:nvPr/>
            </p:nvSpPr>
            <p:spPr>
              <a:xfrm>
                <a:off x="9509408" y="2949657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15" name="Freeform: Shape 714">
                <a:extLst>
                  <a:ext uri="{FF2B5EF4-FFF2-40B4-BE49-F238E27FC236}">
                    <a16:creationId xmlns:a16="http://schemas.microsoft.com/office/drawing/2014/main" id="{8A46DE5C-1274-445A-8E10-EE3BBF025F50}"/>
                  </a:ext>
                </a:extLst>
              </p:cNvPr>
              <p:cNvSpPr/>
              <p:nvPr/>
            </p:nvSpPr>
            <p:spPr>
              <a:xfrm>
                <a:off x="9528220" y="293085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16" name="Freeform: Shape 715">
                <a:extLst>
                  <a:ext uri="{FF2B5EF4-FFF2-40B4-BE49-F238E27FC236}">
                    <a16:creationId xmlns:a16="http://schemas.microsoft.com/office/drawing/2014/main" id="{CB719240-1D14-4FF8-937F-69B78900D7EF}"/>
                  </a:ext>
                </a:extLst>
              </p:cNvPr>
              <p:cNvSpPr/>
              <p:nvPr/>
            </p:nvSpPr>
            <p:spPr>
              <a:xfrm>
                <a:off x="9509408" y="2949657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17" name="Freeform: Shape 716">
                <a:extLst>
                  <a:ext uri="{FF2B5EF4-FFF2-40B4-BE49-F238E27FC236}">
                    <a16:creationId xmlns:a16="http://schemas.microsoft.com/office/drawing/2014/main" id="{73840DD5-40EE-412F-B2C2-BA62377444A4}"/>
                  </a:ext>
                </a:extLst>
              </p:cNvPr>
              <p:cNvSpPr/>
              <p:nvPr/>
            </p:nvSpPr>
            <p:spPr>
              <a:xfrm>
                <a:off x="9528220" y="293085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18" name="Freeform: Shape 717">
                <a:extLst>
                  <a:ext uri="{FF2B5EF4-FFF2-40B4-BE49-F238E27FC236}">
                    <a16:creationId xmlns:a16="http://schemas.microsoft.com/office/drawing/2014/main" id="{A7195ED5-A869-45BB-9B48-E53244A0AFAF}"/>
                  </a:ext>
                </a:extLst>
              </p:cNvPr>
              <p:cNvSpPr/>
              <p:nvPr/>
            </p:nvSpPr>
            <p:spPr>
              <a:xfrm>
                <a:off x="9513859" y="2949657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19" name="Freeform: Shape 718">
                <a:extLst>
                  <a:ext uri="{FF2B5EF4-FFF2-40B4-BE49-F238E27FC236}">
                    <a16:creationId xmlns:a16="http://schemas.microsoft.com/office/drawing/2014/main" id="{D43F5918-D47B-40C2-BFA6-3619293D77A5}"/>
                  </a:ext>
                </a:extLst>
              </p:cNvPr>
              <p:cNvSpPr/>
              <p:nvPr/>
            </p:nvSpPr>
            <p:spPr>
              <a:xfrm>
                <a:off x="9532755" y="293085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20" name="Freeform: Shape 719">
                <a:extLst>
                  <a:ext uri="{FF2B5EF4-FFF2-40B4-BE49-F238E27FC236}">
                    <a16:creationId xmlns:a16="http://schemas.microsoft.com/office/drawing/2014/main" id="{A3BCC642-8D96-4408-B878-47067624678B}"/>
                  </a:ext>
                </a:extLst>
              </p:cNvPr>
              <p:cNvSpPr/>
              <p:nvPr/>
            </p:nvSpPr>
            <p:spPr>
              <a:xfrm>
                <a:off x="9518394" y="2949657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21" name="Freeform: Shape 720">
                <a:extLst>
                  <a:ext uri="{FF2B5EF4-FFF2-40B4-BE49-F238E27FC236}">
                    <a16:creationId xmlns:a16="http://schemas.microsoft.com/office/drawing/2014/main" id="{BF1EF039-225B-4F6B-B062-BEC6D29BC5D8}"/>
                  </a:ext>
                </a:extLst>
              </p:cNvPr>
              <p:cNvSpPr/>
              <p:nvPr/>
            </p:nvSpPr>
            <p:spPr>
              <a:xfrm>
                <a:off x="9537290" y="293085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22" name="Freeform: Shape 721">
                <a:extLst>
                  <a:ext uri="{FF2B5EF4-FFF2-40B4-BE49-F238E27FC236}">
                    <a16:creationId xmlns:a16="http://schemas.microsoft.com/office/drawing/2014/main" id="{2D2126D5-FB3F-4EA3-8C8D-155D67114216}"/>
                  </a:ext>
                </a:extLst>
              </p:cNvPr>
              <p:cNvSpPr/>
              <p:nvPr/>
            </p:nvSpPr>
            <p:spPr>
              <a:xfrm>
                <a:off x="9518394" y="2949657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23" name="Freeform: Shape 722">
                <a:extLst>
                  <a:ext uri="{FF2B5EF4-FFF2-40B4-BE49-F238E27FC236}">
                    <a16:creationId xmlns:a16="http://schemas.microsoft.com/office/drawing/2014/main" id="{4694D68E-AC0E-4F0F-A0E2-CF5FE04DF0F3}"/>
                  </a:ext>
                </a:extLst>
              </p:cNvPr>
              <p:cNvSpPr/>
              <p:nvPr/>
            </p:nvSpPr>
            <p:spPr>
              <a:xfrm>
                <a:off x="9537290" y="293085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24" name="Freeform: Shape 723">
                <a:extLst>
                  <a:ext uri="{FF2B5EF4-FFF2-40B4-BE49-F238E27FC236}">
                    <a16:creationId xmlns:a16="http://schemas.microsoft.com/office/drawing/2014/main" id="{C6801F0A-0D60-43C7-A008-E9FCD03C04B3}"/>
                  </a:ext>
                </a:extLst>
              </p:cNvPr>
              <p:cNvSpPr/>
              <p:nvPr/>
            </p:nvSpPr>
            <p:spPr>
              <a:xfrm>
                <a:off x="9522929" y="2949657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25" name="Freeform: Shape 724">
                <a:extLst>
                  <a:ext uri="{FF2B5EF4-FFF2-40B4-BE49-F238E27FC236}">
                    <a16:creationId xmlns:a16="http://schemas.microsoft.com/office/drawing/2014/main" id="{EE3DFDF7-E00C-4DB1-98AE-9501B0DAEBE4}"/>
                  </a:ext>
                </a:extLst>
              </p:cNvPr>
              <p:cNvSpPr/>
              <p:nvPr/>
            </p:nvSpPr>
            <p:spPr>
              <a:xfrm>
                <a:off x="9541825" y="293085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26" name="Freeform: Shape 725">
                <a:extLst>
                  <a:ext uri="{FF2B5EF4-FFF2-40B4-BE49-F238E27FC236}">
                    <a16:creationId xmlns:a16="http://schemas.microsoft.com/office/drawing/2014/main" id="{4FBCB679-CBF1-46EF-A518-533C61D364B9}"/>
                  </a:ext>
                </a:extLst>
              </p:cNvPr>
              <p:cNvSpPr/>
              <p:nvPr/>
            </p:nvSpPr>
            <p:spPr>
              <a:xfrm>
                <a:off x="9522929" y="2949657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27" name="Freeform: Shape 726">
                <a:extLst>
                  <a:ext uri="{FF2B5EF4-FFF2-40B4-BE49-F238E27FC236}">
                    <a16:creationId xmlns:a16="http://schemas.microsoft.com/office/drawing/2014/main" id="{FEDD9BC9-5B1D-498B-B8AA-DF73417DDD3D}"/>
                  </a:ext>
                </a:extLst>
              </p:cNvPr>
              <p:cNvSpPr/>
              <p:nvPr/>
            </p:nvSpPr>
            <p:spPr>
              <a:xfrm>
                <a:off x="9541825" y="293085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28" name="Freeform: Shape 727">
                <a:extLst>
                  <a:ext uri="{FF2B5EF4-FFF2-40B4-BE49-F238E27FC236}">
                    <a16:creationId xmlns:a16="http://schemas.microsoft.com/office/drawing/2014/main" id="{40516959-F339-4A4E-A954-C1E69F8F0612}"/>
                  </a:ext>
                </a:extLst>
              </p:cNvPr>
              <p:cNvSpPr/>
              <p:nvPr/>
            </p:nvSpPr>
            <p:spPr>
              <a:xfrm>
                <a:off x="9527464" y="2949657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29" name="Freeform: Shape 728">
                <a:extLst>
                  <a:ext uri="{FF2B5EF4-FFF2-40B4-BE49-F238E27FC236}">
                    <a16:creationId xmlns:a16="http://schemas.microsoft.com/office/drawing/2014/main" id="{74A44A61-66C9-4AAA-AD63-517DF8EB0413}"/>
                  </a:ext>
                </a:extLst>
              </p:cNvPr>
              <p:cNvSpPr/>
              <p:nvPr/>
            </p:nvSpPr>
            <p:spPr>
              <a:xfrm>
                <a:off x="9546360" y="293085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30" name="Freeform: Shape 729">
                <a:extLst>
                  <a:ext uri="{FF2B5EF4-FFF2-40B4-BE49-F238E27FC236}">
                    <a16:creationId xmlns:a16="http://schemas.microsoft.com/office/drawing/2014/main" id="{EB29B697-31B6-4B3E-AD4C-FDBC9E85EAE0}"/>
                  </a:ext>
                </a:extLst>
              </p:cNvPr>
              <p:cNvSpPr/>
              <p:nvPr/>
            </p:nvSpPr>
            <p:spPr>
              <a:xfrm>
                <a:off x="9527464" y="2949657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31" name="Freeform: Shape 730">
                <a:extLst>
                  <a:ext uri="{FF2B5EF4-FFF2-40B4-BE49-F238E27FC236}">
                    <a16:creationId xmlns:a16="http://schemas.microsoft.com/office/drawing/2014/main" id="{14055AC6-9E82-40BB-BDDD-347C1DAAF668}"/>
                  </a:ext>
                </a:extLst>
              </p:cNvPr>
              <p:cNvSpPr/>
              <p:nvPr/>
            </p:nvSpPr>
            <p:spPr>
              <a:xfrm>
                <a:off x="9546360" y="293085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32" name="Freeform: Shape 731">
                <a:extLst>
                  <a:ext uri="{FF2B5EF4-FFF2-40B4-BE49-F238E27FC236}">
                    <a16:creationId xmlns:a16="http://schemas.microsoft.com/office/drawing/2014/main" id="{77FBBA7F-D931-4B60-8177-E4D237CA13AB}"/>
                  </a:ext>
                </a:extLst>
              </p:cNvPr>
              <p:cNvSpPr/>
              <p:nvPr/>
            </p:nvSpPr>
            <p:spPr>
              <a:xfrm>
                <a:off x="9572646" y="2963944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33" name="Freeform: Shape 732">
                <a:extLst>
                  <a:ext uri="{FF2B5EF4-FFF2-40B4-BE49-F238E27FC236}">
                    <a16:creationId xmlns:a16="http://schemas.microsoft.com/office/drawing/2014/main" id="{0B181ADA-AEEF-47EB-A29A-5F001AB278BC}"/>
                  </a:ext>
                </a:extLst>
              </p:cNvPr>
              <p:cNvSpPr/>
              <p:nvPr/>
            </p:nvSpPr>
            <p:spPr>
              <a:xfrm>
                <a:off x="9591542" y="294514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34" name="Freeform: Shape 733">
                <a:extLst>
                  <a:ext uri="{FF2B5EF4-FFF2-40B4-BE49-F238E27FC236}">
                    <a16:creationId xmlns:a16="http://schemas.microsoft.com/office/drawing/2014/main" id="{2D7305D5-DF3E-4103-A6C6-DE55C701FA53}"/>
                  </a:ext>
                </a:extLst>
              </p:cNvPr>
              <p:cNvSpPr/>
              <p:nvPr/>
            </p:nvSpPr>
            <p:spPr>
              <a:xfrm>
                <a:off x="9590702" y="2963944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35" name="Freeform: Shape 734">
                <a:extLst>
                  <a:ext uri="{FF2B5EF4-FFF2-40B4-BE49-F238E27FC236}">
                    <a16:creationId xmlns:a16="http://schemas.microsoft.com/office/drawing/2014/main" id="{070171C6-DA27-480F-A5C5-6D17839B8D56}"/>
                  </a:ext>
                </a:extLst>
              </p:cNvPr>
              <p:cNvSpPr/>
              <p:nvPr/>
            </p:nvSpPr>
            <p:spPr>
              <a:xfrm>
                <a:off x="9609598" y="294514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36" name="Freeform: Shape 735">
                <a:extLst>
                  <a:ext uri="{FF2B5EF4-FFF2-40B4-BE49-F238E27FC236}">
                    <a16:creationId xmlns:a16="http://schemas.microsoft.com/office/drawing/2014/main" id="{7AE7A7E3-4077-4F62-B103-CA8A81625E6F}"/>
                  </a:ext>
                </a:extLst>
              </p:cNvPr>
              <p:cNvSpPr/>
              <p:nvPr/>
            </p:nvSpPr>
            <p:spPr>
              <a:xfrm>
                <a:off x="9848357" y="2978732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37" name="Freeform: Shape 736">
                <a:extLst>
                  <a:ext uri="{FF2B5EF4-FFF2-40B4-BE49-F238E27FC236}">
                    <a16:creationId xmlns:a16="http://schemas.microsoft.com/office/drawing/2014/main" id="{50B9E8B8-BC43-49FA-BF8C-9944A55C5DA4}"/>
                  </a:ext>
                </a:extLst>
              </p:cNvPr>
              <p:cNvSpPr/>
              <p:nvPr/>
            </p:nvSpPr>
            <p:spPr>
              <a:xfrm>
                <a:off x="9867253" y="295993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38" name="Freeform: Shape 737">
                <a:extLst>
                  <a:ext uri="{FF2B5EF4-FFF2-40B4-BE49-F238E27FC236}">
                    <a16:creationId xmlns:a16="http://schemas.microsoft.com/office/drawing/2014/main" id="{6C4ED7B2-6DAA-4A48-B41A-DFDF2EBD0DEA}"/>
                  </a:ext>
                </a:extLst>
              </p:cNvPr>
              <p:cNvSpPr/>
              <p:nvPr/>
            </p:nvSpPr>
            <p:spPr>
              <a:xfrm>
                <a:off x="9852892" y="2978732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39" name="Freeform: Shape 738">
                <a:extLst>
                  <a:ext uri="{FF2B5EF4-FFF2-40B4-BE49-F238E27FC236}">
                    <a16:creationId xmlns:a16="http://schemas.microsoft.com/office/drawing/2014/main" id="{C94129B4-92BD-427C-B07D-0EFEBCD25B4F}"/>
                  </a:ext>
                </a:extLst>
              </p:cNvPr>
              <p:cNvSpPr/>
              <p:nvPr/>
            </p:nvSpPr>
            <p:spPr>
              <a:xfrm>
                <a:off x="9871788" y="295993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40" name="Freeform: Shape 739">
                <a:extLst>
                  <a:ext uri="{FF2B5EF4-FFF2-40B4-BE49-F238E27FC236}">
                    <a16:creationId xmlns:a16="http://schemas.microsoft.com/office/drawing/2014/main" id="{63CC6B45-1D40-467A-8BEC-AC98C29A2EFE}"/>
                  </a:ext>
                </a:extLst>
              </p:cNvPr>
              <p:cNvSpPr/>
              <p:nvPr/>
            </p:nvSpPr>
            <p:spPr>
              <a:xfrm>
                <a:off x="9866497" y="2978732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41" name="Freeform: Shape 740">
                <a:extLst>
                  <a:ext uri="{FF2B5EF4-FFF2-40B4-BE49-F238E27FC236}">
                    <a16:creationId xmlns:a16="http://schemas.microsoft.com/office/drawing/2014/main" id="{E85F1A9A-3775-49D3-B101-F08772FBA061}"/>
                  </a:ext>
                </a:extLst>
              </p:cNvPr>
              <p:cNvSpPr/>
              <p:nvPr/>
            </p:nvSpPr>
            <p:spPr>
              <a:xfrm>
                <a:off x="9885393" y="295993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42" name="Freeform: Shape 741">
                <a:extLst>
                  <a:ext uri="{FF2B5EF4-FFF2-40B4-BE49-F238E27FC236}">
                    <a16:creationId xmlns:a16="http://schemas.microsoft.com/office/drawing/2014/main" id="{9E037720-EBC5-4973-A00C-D59BA821138F}"/>
                  </a:ext>
                </a:extLst>
              </p:cNvPr>
              <p:cNvSpPr/>
              <p:nvPr/>
            </p:nvSpPr>
            <p:spPr>
              <a:xfrm>
                <a:off x="9866497" y="2978732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43" name="Freeform: Shape 742">
                <a:extLst>
                  <a:ext uri="{FF2B5EF4-FFF2-40B4-BE49-F238E27FC236}">
                    <a16:creationId xmlns:a16="http://schemas.microsoft.com/office/drawing/2014/main" id="{99248629-1432-487E-81B4-82CFE3A5C8E0}"/>
                  </a:ext>
                </a:extLst>
              </p:cNvPr>
              <p:cNvSpPr/>
              <p:nvPr/>
            </p:nvSpPr>
            <p:spPr>
              <a:xfrm>
                <a:off x="9885393" y="295993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44" name="Freeform: Shape 743">
                <a:extLst>
                  <a:ext uri="{FF2B5EF4-FFF2-40B4-BE49-F238E27FC236}">
                    <a16:creationId xmlns:a16="http://schemas.microsoft.com/office/drawing/2014/main" id="{2E689020-6A3E-4AEA-B3D4-CFEFF0D3B6F8}"/>
                  </a:ext>
                </a:extLst>
              </p:cNvPr>
              <p:cNvSpPr/>
              <p:nvPr/>
            </p:nvSpPr>
            <p:spPr>
              <a:xfrm>
                <a:off x="9871032" y="2978732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45" name="Freeform: Shape 744">
                <a:extLst>
                  <a:ext uri="{FF2B5EF4-FFF2-40B4-BE49-F238E27FC236}">
                    <a16:creationId xmlns:a16="http://schemas.microsoft.com/office/drawing/2014/main" id="{72B13FD2-7409-4FAA-957A-0C10C42E1849}"/>
                  </a:ext>
                </a:extLst>
              </p:cNvPr>
              <p:cNvSpPr/>
              <p:nvPr/>
            </p:nvSpPr>
            <p:spPr>
              <a:xfrm>
                <a:off x="9889844" y="295993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46" name="Freeform: Shape 745">
                <a:extLst>
                  <a:ext uri="{FF2B5EF4-FFF2-40B4-BE49-F238E27FC236}">
                    <a16:creationId xmlns:a16="http://schemas.microsoft.com/office/drawing/2014/main" id="{A4F9CD40-0029-47EE-B691-D071269C8FA9}"/>
                  </a:ext>
                </a:extLst>
              </p:cNvPr>
              <p:cNvSpPr/>
              <p:nvPr/>
            </p:nvSpPr>
            <p:spPr>
              <a:xfrm>
                <a:off x="9871032" y="2978732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47" name="Freeform: Shape 746">
                <a:extLst>
                  <a:ext uri="{FF2B5EF4-FFF2-40B4-BE49-F238E27FC236}">
                    <a16:creationId xmlns:a16="http://schemas.microsoft.com/office/drawing/2014/main" id="{DE82898E-A601-4236-BD89-AFA98BB984CE}"/>
                  </a:ext>
                </a:extLst>
              </p:cNvPr>
              <p:cNvSpPr/>
              <p:nvPr/>
            </p:nvSpPr>
            <p:spPr>
              <a:xfrm>
                <a:off x="9889844" y="295993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48" name="Freeform: Shape 747">
                <a:extLst>
                  <a:ext uri="{FF2B5EF4-FFF2-40B4-BE49-F238E27FC236}">
                    <a16:creationId xmlns:a16="http://schemas.microsoft.com/office/drawing/2014/main" id="{706CAB8E-B0E3-4021-8FCE-D4945A0A5003}"/>
                  </a:ext>
                </a:extLst>
              </p:cNvPr>
              <p:cNvSpPr/>
              <p:nvPr/>
            </p:nvSpPr>
            <p:spPr>
              <a:xfrm>
                <a:off x="9875483" y="2978732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49" name="Freeform: Shape 748">
                <a:extLst>
                  <a:ext uri="{FF2B5EF4-FFF2-40B4-BE49-F238E27FC236}">
                    <a16:creationId xmlns:a16="http://schemas.microsoft.com/office/drawing/2014/main" id="{D4B599DC-C238-4C36-AC24-989D02E73697}"/>
                  </a:ext>
                </a:extLst>
              </p:cNvPr>
              <p:cNvSpPr/>
              <p:nvPr/>
            </p:nvSpPr>
            <p:spPr>
              <a:xfrm>
                <a:off x="9894379" y="295993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50" name="Freeform: Shape 749">
                <a:extLst>
                  <a:ext uri="{FF2B5EF4-FFF2-40B4-BE49-F238E27FC236}">
                    <a16:creationId xmlns:a16="http://schemas.microsoft.com/office/drawing/2014/main" id="{F023B963-B869-4E00-9400-9F07A9345BDD}"/>
                  </a:ext>
                </a:extLst>
              </p:cNvPr>
              <p:cNvSpPr/>
              <p:nvPr/>
            </p:nvSpPr>
            <p:spPr>
              <a:xfrm>
                <a:off x="9880018" y="2978732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51" name="Freeform: Shape 750">
                <a:extLst>
                  <a:ext uri="{FF2B5EF4-FFF2-40B4-BE49-F238E27FC236}">
                    <a16:creationId xmlns:a16="http://schemas.microsoft.com/office/drawing/2014/main" id="{99AB6305-0A32-4F6B-B130-252643789251}"/>
                  </a:ext>
                </a:extLst>
              </p:cNvPr>
              <p:cNvSpPr/>
              <p:nvPr/>
            </p:nvSpPr>
            <p:spPr>
              <a:xfrm>
                <a:off x="9898914" y="295993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52" name="Freeform: Shape 751">
                <a:extLst>
                  <a:ext uri="{FF2B5EF4-FFF2-40B4-BE49-F238E27FC236}">
                    <a16:creationId xmlns:a16="http://schemas.microsoft.com/office/drawing/2014/main" id="{4F3970C5-40AC-4ED8-A19C-427EDD3DD1DF}"/>
                  </a:ext>
                </a:extLst>
              </p:cNvPr>
              <p:cNvSpPr/>
              <p:nvPr/>
            </p:nvSpPr>
            <p:spPr>
              <a:xfrm>
                <a:off x="9880018" y="2978732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53" name="Freeform: Shape 752">
                <a:extLst>
                  <a:ext uri="{FF2B5EF4-FFF2-40B4-BE49-F238E27FC236}">
                    <a16:creationId xmlns:a16="http://schemas.microsoft.com/office/drawing/2014/main" id="{5CCB1A2E-B774-4854-A036-CC6A9B6CB1AA}"/>
                  </a:ext>
                </a:extLst>
              </p:cNvPr>
              <p:cNvSpPr/>
              <p:nvPr/>
            </p:nvSpPr>
            <p:spPr>
              <a:xfrm>
                <a:off x="9898914" y="295993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54" name="Freeform: Shape 753">
                <a:extLst>
                  <a:ext uri="{FF2B5EF4-FFF2-40B4-BE49-F238E27FC236}">
                    <a16:creationId xmlns:a16="http://schemas.microsoft.com/office/drawing/2014/main" id="{BBF11E99-1305-4135-84BC-41BF3E7E47AB}"/>
                  </a:ext>
                </a:extLst>
              </p:cNvPr>
              <p:cNvSpPr/>
              <p:nvPr/>
            </p:nvSpPr>
            <p:spPr>
              <a:xfrm>
                <a:off x="9880018" y="2978732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55" name="Freeform: Shape 754">
                <a:extLst>
                  <a:ext uri="{FF2B5EF4-FFF2-40B4-BE49-F238E27FC236}">
                    <a16:creationId xmlns:a16="http://schemas.microsoft.com/office/drawing/2014/main" id="{75E32A28-72A7-46AE-B7E5-133ABC26341C}"/>
                  </a:ext>
                </a:extLst>
              </p:cNvPr>
              <p:cNvSpPr/>
              <p:nvPr/>
            </p:nvSpPr>
            <p:spPr>
              <a:xfrm>
                <a:off x="9898914" y="295993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56" name="Freeform: Shape 755">
                <a:extLst>
                  <a:ext uri="{FF2B5EF4-FFF2-40B4-BE49-F238E27FC236}">
                    <a16:creationId xmlns:a16="http://schemas.microsoft.com/office/drawing/2014/main" id="{F6DF8DA5-BBE7-460A-9CD2-5B4EBCEBFC2D}"/>
                  </a:ext>
                </a:extLst>
              </p:cNvPr>
              <p:cNvSpPr/>
              <p:nvPr/>
            </p:nvSpPr>
            <p:spPr>
              <a:xfrm>
                <a:off x="9880018" y="2978732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57" name="Freeform: Shape 756">
                <a:extLst>
                  <a:ext uri="{FF2B5EF4-FFF2-40B4-BE49-F238E27FC236}">
                    <a16:creationId xmlns:a16="http://schemas.microsoft.com/office/drawing/2014/main" id="{FB106595-F976-4955-BA3C-E0D652FCDF79}"/>
                  </a:ext>
                </a:extLst>
              </p:cNvPr>
              <p:cNvSpPr/>
              <p:nvPr/>
            </p:nvSpPr>
            <p:spPr>
              <a:xfrm>
                <a:off x="9898914" y="295993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58" name="Freeform: Shape 757">
                <a:extLst>
                  <a:ext uri="{FF2B5EF4-FFF2-40B4-BE49-F238E27FC236}">
                    <a16:creationId xmlns:a16="http://schemas.microsoft.com/office/drawing/2014/main" id="{C8E981FE-A909-4E2D-869E-A03103E4402D}"/>
                  </a:ext>
                </a:extLst>
              </p:cNvPr>
              <p:cNvSpPr/>
              <p:nvPr/>
            </p:nvSpPr>
            <p:spPr>
              <a:xfrm>
                <a:off x="9880018" y="2978732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59" name="Freeform: Shape 758">
                <a:extLst>
                  <a:ext uri="{FF2B5EF4-FFF2-40B4-BE49-F238E27FC236}">
                    <a16:creationId xmlns:a16="http://schemas.microsoft.com/office/drawing/2014/main" id="{A78911F9-9A25-4844-8F86-6FA40FA0BFA1}"/>
                  </a:ext>
                </a:extLst>
              </p:cNvPr>
              <p:cNvSpPr/>
              <p:nvPr/>
            </p:nvSpPr>
            <p:spPr>
              <a:xfrm>
                <a:off x="9898914" y="295993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60" name="Freeform: Shape 759">
                <a:extLst>
                  <a:ext uri="{FF2B5EF4-FFF2-40B4-BE49-F238E27FC236}">
                    <a16:creationId xmlns:a16="http://schemas.microsoft.com/office/drawing/2014/main" id="{209773D1-588E-49C2-BB8B-68CAE1D0757C}"/>
                  </a:ext>
                </a:extLst>
              </p:cNvPr>
              <p:cNvSpPr/>
              <p:nvPr/>
            </p:nvSpPr>
            <p:spPr>
              <a:xfrm>
                <a:off x="9880018" y="2978732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61" name="Freeform: Shape 760">
                <a:extLst>
                  <a:ext uri="{FF2B5EF4-FFF2-40B4-BE49-F238E27FC236}">
                    <a16:creationId xmlns:a16="http://schemas.microsoft.com/office/drawing/2014/main" id="{A5F3798A-412B-4792-9A52-5DDD20E303BA}"/>
                  </a:ext>
                </a:extLst>
              </p:cNvPr>
              <p:cNvSpPr/>
              <p:nvPr/>
            </p:nvSpPr>
            <p:spPr>
              <a:xfrm>
                <a:off x="9898914" y="295993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62" name="Freeform: Shape 761">
                <a:extLst>
                  <a:ext uri="{FF2B5EF4-FFF2-40B4-BE49-F238E27FC236}">
                    <a16:creationId xmlns:a16="http://schemas.microsoft.com/office/drawing/2014/main" id="{9714D081-9A05-496A-969A-53911A1249F1}"/>
                  </a:ext>
                </a:extLst>
              </p:cNvPr>
              <p:cNvSpPr/>
              <p:nvPr/>
            </p:nvSpPr>
            <p:spPr>
              <a:xfrm>
                <a:off x="9889088" y="2978732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63" name="Freeform: Shape 762">
                <a:extLst>
                  <a:ext uri="{FF2B5EF4-FFF2-40B4-BE49-F238E27FC236}">
                    <a16:creationId xmlns:a16="http://schemas.microsoft.com/office/drawing/2014/main" id="{3C2386CB-6D77-405B-BC71-87C51882A2DB}"/>
                  </a:ext>
                </a:extLst>
              </p:cNvPr>
              <p:cNvSpPr/>
              <p:nvPr/>
            </p:nvSpPr>
            <p:spPr>
              <a:xfrm>
                <a:off x="9907984" y="295993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64" name="Freeform: Shape 763">
                <a:extLst>
                  <a:ext uri="{FF2B5EF4-FFF2-40B4-BE49-F238E27FC236}">
                    <a16:creationId xmlns:a16="http://schemas.microsoft.com/office/drawing/2014/main" id="{5851BE90-0925-4929-A5A1-65BC026F5921}"/>
                  </a:ext>
                </a:extLst>
              </p:cNvPr>
              <p:cNvSpPr/>
              <p:nvPr/>
            </p:nvSpPr>
            <p:spPr>
              <a:xfrm>
                <a:off x="9889088" y="2978732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65" name="Freeform: Shape 764">
                <a:extLst>
                  <a:ext uri="{FF2B5EF4-FFF2-40B4-BE49-F238E27FC236}">
                    <a16:creationId xmlns:a16="http://schemas.microsoft.com/office/drawing/2014/main" id="{E70C3B0F-2428-41D9-B193-52E5CEA1CBB1}"/>
                  </a:ext>
                </a:extLst>
              </p:cNvPr>
              <p:cNvSpPr/>
              <p:nvPr/>
            </p:nvSpPr>
            <p:spPr>
              <a:xfrm>
                <a:off x="9907984" y="295993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66" name="Freeform: Shape 765">
                <a:extLst>
                  <a:ext uri="{FF2B5EF4-FFF2-40B4-BE49-F238E27FC236}">
                    <a16:creationId xmlns:a16="http://schemas.microsoft.com/office/drawing/2014/main" id="{AC2ECEB1-8C3A-4DD5-AE7B-A5D9A44EF0D1}"/>
                  </a:ext>
                </a:extLst>
              </p:cNvPr>
              <p:cNvSpPr/>
              <p:nvPr/>
            </p:nvSpPr>
            <p:spPr>
              <a:xfrm>
                <a:off x="9898158" y="2978732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67" name="Freeform: Shape 766">
                <a:extLst>
                  <a:ext uri="{FF2B5EF4-FFF2-40B4-BE49-F238E27FC236}">
                    <a16:creationId xmlns:a16="http://schemas.microsoft.com/office/drawing/2014/main" id="{897DEEDD-1304-4188-8E06-BB91F493C806}"/>
                  </a:ext>
                </a:extLst>
              </p:cNvPr>
              <p:cNvSpPr/>
              <p:nvPr/>
            </p:nvSpPr>
            <p:spPr>
              <a:xfrm>
                <a:off x="9916970" y="295993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68" name="Freeform: Shape 767">
                <a:extLst>
                  <a:ext uri="{FF2B5EF4-FFF2-40B4-BE49-F238E27FC236}">
                    <a16:creationId xmlns:a16="http://schemas.microsoft.com/office/drawing/2014/main" id="{B89C1309-88C2-46F7-8F5E-2D401D892E2A}"/>
                  </a:ext>
                </a:extLst>
              </p:cNvPr>
              <p:cNvSpPr/>
              <p:nvPr/>
            </p:nvSpPr>
            <p:spPr>
              <a:xfrm>
                <a:off x="9898158" y="2978732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69" name="Freeform: Shape 768">
                <a:extLst>
                  <a:ext uri="{FF2B5EF4-FFF2-40B4-BE49-F238E27FC236}">
                    <a16:creationId xmlns:a16="http://schemas.microsoft.com/office/drawing/2014/main" id="{A6E8F9D1-E423-4465-8D07-FD7D527FD7BB}"/>
                  </a:ext>
                </a:extLst>
              </p:cNvPr>
              <p:cNvSpPr/>
              <p:nvPr/>
            </p:nvSpPr>
            <p:spPr>
              <a:xfrm>
                <a:off x="9916970" y="295993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70" name="Freeform: Shape 769">
                <a:extLst>
                  <a:ext uri="{FF2B5EF4-FFF2-40B4-BE49-F238E27FC236}">
                    <a16:creationId xmlns:a16="http://schemas.microsoft.com/office/drawing/2014/main" id="{02034B62-3ACC-4515-97A4-4D0E5BA83AF8}"/>
                  </a:ext>
                </a:extLst>
              </p:cNvPr>
              <p:cNvSpPr/>
              <p:nvPr/>
            </p:nvSpPr>
            <p:spPr>
              <a:xfrm>
                <a:off x="9902609" y="2978732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71" name="Freeform: Shape 770">
                <a:extLst>
                  <a:ext uri="{FF2B5EF4-FFF2-40B4-BE49-F238E27FC236}">
                    <a16:creationId xmlns:a16="http://schemas.microsoft.com/office/drawing/2014/main" id="{9D97EBBF-DF1D-494C-AC2C-CB22520001A5}"/>
                  </a:ext>
                </a:extLst>
              </p:cNvPr>
              <p:cNvSpPr/>
              <p:nvPr/>
            </p:nvSpPr>
            <p:spPr>
              <a:xfrm>
                <a:off x="9921505" y="295993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72" name="Freeform: Shape 771">
                <a:extLst>
                  <a:ext uri="{FF2B5EF4-FFF2-40B4-BE49-F238E27FC236}">
                    <a16:creationId xmlns:a16="http://schemas.microsoft.com/office/drawing/2014/main" id="{5A7492C9-C0DB-460B-BA97-DC1F19427791}"/>
                  </a:ext>
                </a:extLst>
              </p:cNvPr>
              <p:cNvSpPr/>
              <p:nvPr/>
            </p:nvSpPr>
            <p:spPr>
              <a:xfrm>
                <a:off x="9907144" y="2978732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73" name="Freeform: Shape 772">
                <a:extLst>
                  <a:ext uri="{FF2B5EF4-FFF2-40B4-BE49-F238E27FC236}">
                    <a16:creationId xmlns:a16="http://schemas.microsoft.com/office/drawing/2014/main" id="{A730E745-CFB1-4602-8FC5-9C565EA67A70}"/>
                  </a:ext>
                </a:extLst>
              </p:cNvPr>
              <p:cNvSpPr/>
              <p:nvPr/>
            </p:nvSpPr>
            <p:spPr>
              <a:xfrm>
                <a:off x="9926040" y="295993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74" name="Freeform: Shape 773">
                <a:extLst>
                  <a:ext uri="{FF2B5EF4-FFF2-40B4-BE49-F238E27FC236}">
                    <a16:creationId xmlns:a16="http://schemas.microsoft.com/office/drawing/2014/main" id="{1ADCCCCD-FABC-47BD-8D85-E72FE1C2AF3C}"/>
                  </a:ext>
                </a:extLst>
              </p:cNvPr>
              <p:cNvSpPr/>
              <p:nvPr/>
            </p:nvSpPr>
            <p:spPr>
              <a:xfrm>
                <a:off x="9916214" y="2978732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75" name="Freeform: Shape 774">
                <a:extLst>
                  <a:ext uri="{FF2B5EF4-FFF2-40B4-BE49-F238E27FC236}">
                    <a16:creationId xmlns:a16="http://schemas.microsoft.com/office/drawing/2014/main" id="{26DFBBF6-4A17-4606-A0EF-E996AF972CC6}"/>
                  </a:ext>
                </a:extLst>
              </p:cNvPr>
              <p:cNvSpPr/>
              <p:nvPr/>
            </p:nvSpPr>
            <p:spPr>
              <a:xfrm>
                <a:off x="9935110" y="295993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76" name="Freeform: Shape 775">
                <a:extLst>
                  <a:ext uri="{FF2B5EF4-FFF2-40B4-BE49-F238E27FC236}">
                    <a16:creationId xmlns:a16="http://schemas.microsoft.com/office/drawing/2014/main" id="{E7B6605D-7013-4F6B-B866-89CF6BDEE807}"/>
                  </a:ext>
                </a:extLst>
              </p:cNvPr>
              <p:cNvSpPr/>
              <p:nvPr/>
            </p:nvSpPr>
            <p:spPr>
              <a:xfrm>
                <a:off x="9956861" y="3001708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77" name="Freeform: Shape 776">
                <a:extLst>
                  <a:ext uri="{FF2B5EF4-FFF2-40B4-BE49-F238E27FC236}">
                    <a16:creationId xmlns:a16="http://schemas.microsoft.com/office/drawing/2014/main" id="{473D0876-987D-4DCE-977A-45ED6F9F4EEC}"/>
                  </a:ext>
                </a:extLst>
              </p:cNvPr>
              <p:cNvSpPr/>
              <p:nvPr/>
            </p:nvSpPr>
            <p:spPr>
              <a:xfrm>
                <a:off x="9975757" y="298290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78" name="Freeform: Shape 777">
                <a:extLst>
                  <a:ext uri="{FF2B5EF4-FFF2-40B4-BE49-F238E27FC236}">
                    <a16:creationId xmlns:a16="http://schemas.microsoft.com/office/drawing/2014/main" id="{242CC4E2-A2F3-47AA-946F-AF1E3DCB4DB7}"/>
                  </a:ext>
                </a:extLst>
              </p:cNvPr>
              <p:cNvSpPr/>
              <p:nvPr/>
            </p:nvSpPr>
            <p:spPr>
              <a:xfrm>
                <a:off x="9956861" y="3001708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79" name="Freeform: Shape 778">
                <a:extLst>
                  <a:ext uri="{FF2B5EF4-FFF2-40B4-BE49-F238E27FC236}">
                    <a16:creationId xmlns:a16="http://schemas.microsoft.com/office/drawing/2014/main" id="{A5BA48F6-92EF-47EB-94CF-A2B484B894BD}"/>
                  </a:ext>
                </a:extLst>
              </p:cNvPr>
              <p:cNvSpPr/>
              <p:nvPr/>
            </p:nvSpPr>
            <p:spPr>
              <a:xfrm>
                <a:off x="9975757" y="298290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80" name="Freeform: Shape 779">
                <a:extLst>
                  <a:ext uri="{FF2B5EF4-FFF2-40B4-BE49-F238E27FC236}">
                    <a16:creationId xmlns:a16="http://schemas.microsoft.com/office/drawing/2014/main" id="{70F4F03E-0A4F-4C98-9267-D8EAB3613033}"/>
                  </a:ext>
                </a:extLst>
              </p:cNvPr>
              <p:cNvSpPr/>
              <p:nvPr/>
            </p:nvSpPr>
            <p:spPr>
              <a:xfrm>
                <a:off x="10119617" y="3001708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81" name="Freeform: Shape 780">
                <a:extLst>
                  <a:ext uri="{FF2B5EF4-FFF2-40B4-BE49-F238E27FC236}">
                    <a16:creationId xmlns:a16="http://schemas.microsoft.com/office/drawing/2014/main" id="{9EDBB04A-EE9B-48E6-9F6B-012CABC9E942}"/>
                  </a:ext>
                </a:extLst>
              </p:cNvPr>
              <p:cNvSpPr/>
              <p:nvPr/>
            </p:nvSpPr>
            <p:spPr>
              <a:xfrm>
                <a:off x="10138513" y="298290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:a16="http://schemas.microsoft.com/office/drawing/2014/main" id="{3F13C54B-AD4A-48A1-9DB5-8E311DF004B5}"/>
                  </a:ext>
                </a:extLst>
              </p:cNvPr>
              <p:cNvSpPr/>
              <p:nvPr/>
            </p:nvSpPr>
            <p:spPr>
              <a:xfrm>
                <a:off x="10214516" y="3001708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83" name="Freeform: Shape 782">
                <a:extLst>
                  <a:ext uri="{FF2B5EF4-FFF2-40B4-BE49-F238E27FC236}">
                    <a16:creationId xmlns:a16="http://schemas.microsoft.com/office/drawing/2014/main" id="{174CD381-5E34-4319-8FD1-47A2A99DFE80}"/>
                  </a:ext>
                </a:extLst>
              </p:cNvPr>
              <p:cNvSpPr/>
              <p:nvPr/>
            </p:nvSpPr>
            <p:spPr>
              <a:xfrm>
                <a:off x="10233412" y="298290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84" name="Freeform: Shape 783">
                <a:extLst>
                  <a:ext uri="{FF2B5EF4-FFF2-40B4-BE49-F238E27FC236}">
                    <a16:creationId xmlns:a16="http://schemas.microsoft.com/office/drawing/2014/main" id="{F0A17B38-720D-4758-BA49-0781F3D1DD1B}"/>
                  </a:ext>
                </a:extLst>
              </p:cNvPr>
              <p:cNvSpPr/>
              <p:nvPr/>
            </p:nvSpPr>
            <p:spPr>
              <a:xfrm>
                <a:off x="10237191" y="3001708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85" name="Freeform: Shape 784">
                <a:extLst>
                  <a:ext uri="{FF2B5EF4-FFF2-40B4-BE49-F238E27FC236}">
                    <a16:creationId xmlns:a16="http://schemas.microsoft.com/office/drawing/2014/main" id="{10AE092F-94DA-4248-8B03-DAA126BAA729}"/>
                  </a:ext>
                </a:extLst>
              </p:cNvPr>
              <p:cNvSpPr/>
              <p:nvPr/>
            </p:nvSpPr>
            <p:spPr>
              <a:xfrm>
                <a:off x="10256003" y="298290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86" name="Freeform: Shape 785">
                <a:extLst>
                  <a:ext uri="{FF2B5EF4-FFF2-40B4-BE49-F238E27FC236}">
                    <a16:creationId xmlns:a16="http://schemas.microsoft.com/office/drawing/2014/main" id="{12C8C97A-C93E-4443-9B38-436EA4C01137}"/>
                  </a:ext>
                </a:extLst>
              </p:cNvPr>
              <p:cNvSpPr/>
              <p:nvPr/>
            </p:nvSpPr>
            <p:spPr>
              <a:xfrm>
                <a:off x="10246177" y="3001708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87" name="Freeform: Shape 786">
                <a:extLst>
                  <a:ext uri="{FF2B5EF4-FFF2-40B4-BE49-F238E27FC236}">
                    <a16:creationId xmlns:a16="http://schemas.microsoft.com/office/drawing/2014/main" id="{2BD3E85F-20CE-4A08-B874-7E6B88B10329}"/>
                  </a:ext>
                </a:extLst>
              </p:cNvPr>
              <p:cNvSpPr/>
              <p:nvPr/>
            </p:nvSpPr>
            <p:spPr>
              <a:xfrm>
                <a:off x="10265073" y="298290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88" name="Freeform: Shape 787">
                <a:extLst>
                  <a:ext uri="{FF2B5EF4-FFF2-40B4-BE49-F238E27FC236}">
                    <a16:creationId xmlns:a16="http://schemas.microsoft.com/office/drawing/2014/main" id="{52C3F777-919C-4E21-8793-391DA800F1D3}"/>
                  </a:ext>
                </a:extLst>
              </p:cNvPr>
              <p:cNvSpPr/>
              <p:nvPr/>
            </p:nvSpPr>
            <p:spPr>
              <a:xfrm>
                <a:off x="10246177" y="3001708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:a16="http://schemas.microsoft.com/office/drawing/2014/main" id="{2CB9D4AB-5CA6-48B1-8B10-7EBDE3A3DFB2}"/>
                  </a:ext>
                </a:extLst>
              </p:cNvPr>
              <p:cNvSpPr/>
              <p:nvPr/>
            </p:nvSpPr>
            <p:spPr>
              <a:xfrm>
                <a:off x="10265073" y="298290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id="{80435A50-2318-4D5F-9105-A684ABA7C77B}"/>
                  </a:ext>
                </a:extLst>
              </p:cNvPr>
              <p:cNvSpPr/>
              <p:nvPr/>
            </p:nvSpPr>
            <p:spPr>
              <a:xfrm>
                <a:off x="10250712" y="3001708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id="{2FD5FDD5-F2A4-46DA-BF2E-338D62700EA2}"/>
                  </a:ext>
                </a:extLst>
              </p:cNvPr>
              <p:cNvSpPr/>
              <p:nvPr/>
            </p:nvSpPr>
            <p:spPr>
              <a:xfrm>
                <a:off x="10269608" y="298290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id="{7F001A93-CDDD-48B5-839D-384684FCFD5D}"/>
                  </a:ext>
                </a:extLst>
              </p:cNvPr>
              <p:cNvSpPr/>
              <p:nvPr/>
            </p:nvSpPr>
            <p:spPr>
              <a:xfrm>
                <a:off x="10250712" y="3001708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id="{82A3E37F-69C1-40D1-B7EA-E160620201E7}"/>
                  </a:ext>
                </a:extLst>
              </p:cNvPr>
              <p:cNvSpPr/>
              <p:nvPr/>
            </p:nvSpPr>
            <p:spPr>
              <a:xfrm>
                <a:off x="10269608" y="298290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94" name="Freeform: Shape 793">
                <a:extLst>
                  <a:ext uri="{FF2B5EF4-FFF2-40B4-BE49-F238E27FC236}">
                    <a16:creationId xmlns:a16="http://schemas.microsoft.com/office/drawing/2014/main" id="{3DC770EE-A547-4E4B-8816-1E7A0E3309C5}"/>
                  </a:ext>
                </a:extLst>
              </p:cNvPr>
              <p:cNvSpPr/>
              <p:nvPr/>
            </p:nvSpPr>
            <p:spPr>
              <a:xfrm>
                <a:off x="10250712" y="3001708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id="{9F12CC9A-CAEC-41D1-B873-497D2ACC6FD6}"/>
                  </a:ext>
                </a:extLst>
              </p:cNvPr>
              <p:cNvSpPr/>
              <p:nvPr/>
            </p:nvSpPr>
            <p:spPr>
              <a:xfrm>
                <a:off x="10269608" y="298290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96" name="Freeform: Shape 795">
                <a:extLst>
                  <a:ext uri="{FF2B5EF4-FFF2-40B4-BE49-F238E27FC236}">
                    <a16:creationId xmlns:a16="http://schemas.microsoft.com/office/drawing/2014/main" id="{53ACF964-405A-43D3-A083-CEFE4BCFB49E}"/>
                  </a:ext>
                </a:extLst>
              </p:cNvPr>
              <p:cNvSpPr/>
              <p:nvPr/>
            </p:nvSpPr>
            <p:spPr>
              <a:xfrm>
                <a:off x="10255247" y="3001708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:a16="http://schemas.microsoft.com/office/drawing/2014/main" id="{3B7C7EEC-250D-45F3-BADA-AEA0CC22A77E}"/>
                  </a:ext>
                </a:extLst>
              </p:cNvPr>
              <p:cNvSpPr/>
              <p:nvPr/>
            </p:nvSpPr>
            <p:spPr>
              <a:xfrm>
                <a:off x="10274143" y="298290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98" name="Freeform: Shape 797">
                <a:extLst>
                  <a:ext uri="{FF2B5EF4-FFF2-40B4-BE49-F238E27FC236}">
                    <a16:creationId xmlns:a16="http://schemas.microsoft.com/office/drawing/2014/main" id="{F97AD2F7-1D36-4E0B-8578-829E3C99E0C4}"/>
                  </a:ext>
                </a:extLst>
              </p:cNvPr>
              <p:cNvSpPr/>
              <p:nvPr/>
            </p:nvSpPr>
            <p:spPr>
              <a:xfrm>
                <a:off x="10259782" y="3001708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:a16="http://schemas.microsoft.com/office/drawing/2014/main" id="{A5488B01-3482-4484-97AB-84152E407CFC}"/>
                  </a:ext>
                </a:extLst>
              </p:cNvPr>
              <p:cNvSpPr/>
              <p:nvPr/>
            </p:nvSpPr>
            <p:spPr>
              <a:xfrm>
                <a:off x="10278594" y="298290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00" name="Freeform: Shape 799">
                <a:extLst>
                  <a:ext uri="{FF2B5EF4-FFF2-40B4-BE49-F238E27FC236}">
                    <a16:creationId xmlns:a16="http://schemas.microsoft.com/office/drawing/2014/main" id="{B551CB6E-8FB4-47A6-A8BB-43FDBF65E5AC}"/>
                  </a:ext>
                </a:extLst>
              </p:cNvPr>
              <p:cNvSpPr/>
              <p:nvPr/>
            </p:nvSpPr>
            <p:spPr>
              <a:xfrm>
                <a:off x="10264233" y="3001708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:a16="http://schemas.microsoft.com/office/drawing/2014/main" id="{3980F6D3-7EA8-4765-801E-D2563B62FCEF}"/>
                  </a:ext>
                </a:extLst>
              </p:cNvPr>
              <p:cNvSpPr/>
              <p:nvPr/>
            </p:nvSpPr>
            <p:spPr>
              <a:xfrm>
                <a:off x="10283129" y="298290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02" name="Freeform: Shape 801">
                <a:extLst>
                  <a:ext uri="{FF2B5EF4-FFF2-40B4-BE49-F238E27FC236}">
                    <a16:creationId xmlns:a16="http://schemas.microsoft.com/office/drawing/2014/main" id="{8C625884-A1D1-40E3-9B4F-C0DAF15791DF}"/>
                  </a:ext>
                </a:extLst>
              </p:cNvPr>
              <p:cNvSpPr/>
              <p:nvPr/>
            </p:nvSpPr>
            <p:spPr>
              <a:xfrm>
                <a:off x="10264233" y="3001708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id="{93D17459-CD54-4884-9708-E5D9AECD8AAE}"/>
                  </a:ext>
                </a:extLst>
              </p:cNvPr>
              <p:cNvSpPr/>
              <p:nvPr/>
            </p:nvSpPr>
            <p:spPr>
              <a:xfrm>
                <a:off x="10283129" y="298290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id="{A6B19CE6-CCE8-4EAB-9F82-1AA12FEAA597}"/>
                  </a:ext>
                </a:extLst>
              </p:cNvPr>
              <p:cNvSpPr/>
              <p:nvPr/>
            </p:nvSpPr>
            <p:spPr>
              <a:xfrm>
                <a:off x="10273303" y="3001708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id="{0A24CC28-ED78-4BD6-B320-F103E793A6B6}"/>
                  </a:ext>
                </a:extLst>
              </p:cNvPr>
              <p:cNvSpPr/>
              <p:nvPr/>
            </p:nvSpPr>
            <p:spPr>
              <a:xfrm>
                <a:off x="10292199" y="298290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id="{0FB8F6A7-B8A9-4238-BE4B-F9E9B12AD561}"/>
                  </a:ext>
                </a:extLst>
              </p:cNvPr>
              <p:cNvSpPr/>
              <p:nvPr/>
            </p:nvSpPr>
            <p:spPr>
              <a:xfrm>
                <a:off x="10273303" y="3001708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id="{210DD5CA-0194-407E-BD6D-03EBF93FA9D3}"/>
                  </a:ext>
                </a:extLst>
              </p:cNvPr>
              <p:cNvSpPr/>
              <p:nvPr/>
            </p:nvSpPr>
            <p:spPr>
              <a:xfrm>
                <a:off x="10292199" y="298290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id="{26F184CE-94A2-47E6-A042-8D906DC7D7E2}"/>
                  </a:ext>
                </a:extLst>
              </p:cNvPr>
              <p:cNvSpPr/>
              <p:nvPr/>
            </p:nvSpPr>
            <p:spPr>
              <a:xfrm>
                <a:off x="10273303" y="3001708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id="{943B76D1-A8A5-4C38-AB44-5AF70A6795BB}"/>
                  </a:ext>
                </a:extLst>
              </p:cNvPr>
              <p:cNvSpPr/>
              <p:nvPr/>
            </p:nvSpPr>
            <p:spPr>
              <a:xfrm>
                <a:off x="10292199" y="298290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id="{7E773B68-5E69-46BC-8659-CB516E5A22F0}"/>
                  </a:ext>
                </a:extLst>
              </p:cNvPr>
              <p:cNvSpPr/>
              <p:nvPr/>
            </p:nvSpPr>
            <p:spPr>
              <a:xfrm>
                <a:off x="10291359" y="3046406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id="{BC56D2AA-F7BB-4F50-8205-4324D958615E}"/>
                  </a:ext>
                </a:extLst>
              </p:cNvPr>
              <p:cNvSpPr/>
              <p:nvPr/>
            </p:nvSpPr>
            <p:spPr>
              <a:xfrm>
                <a:off x="10310255" y="3027608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12" name="Freeform: Shape 811">
                <a:extLst>
                  <a:ext uri="{FF2B5EF4-FFF2-40B4-BE49-F238E27FC236}">
                    <a16:creationId xmlns:a16="http://schemas.microsoft.com/office/drawing/2014/main" id="{3016BEF0-54BE-4EF4-91F4-B8A686ABC7B7}"/>
                  </a:ext>
                </a:extLst>
              </p:cNvPr>
              <p:cNvSpPr/>
              <p:nvPr/>
            </p:nvSpPr>
            <p:spPr>
              <a:xfrm>
                <a:off x="10291359" y="3046406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13" name="Freeform: Shape 812">
                <a:extLst>
                  <a:ext uri="{FF2B5EF4-FFF2-40B4-BE49-F238E27FC236}">
                    <a16:creationId xmlns:a16="http://schemas.microsoft.com/office/drawing/2014/main" id="{210C9BA7-8579-4EE5-9AA3-DF4CBCF69096}"/>
                  </a:ext>
                </a:extLst>
              </p:cNvPr>
              <p:cNvSpPr/>
              <p:nvPr/>
            </p:nvSpPr>
            <p:spPr>
              <a:xfrm>
                <a:off x="10310255" y="3027608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14" name="Freeform: Shape 813">
                <a:extLst>
                  <a:ext uri="{FF2B5EF4-FFF2-40B4-BE49-F238E27FC236}">
                    <a16:creationId xmlns:a16="http://schemas.microsoft.com/office/drawing/2014/main" id="{40584456-1575-44F0-BDDE-F59FC4D97BC1}"/>
                  </a:ext>
                </a:extLst>
              </p:cNvPr>
              <p:cNvSpPr/>
              <p:nvPr/>
            </p:nvSpPr>
            <p:spPr>
              <a:xfrm>
                <a:off x="10295894" y="3046406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15" name="Freeform: Shape 814">
                <a:extLst>
                  <a:ext uri="{FF2B5EF4-FFF2-40B4-BE49-F238E27FC236}">
                    <a16:creationId xmlns:a16="http://schemas.microsoft.com/office/drawing/2014/main" id="{38D0FF05-75E6-4DEF-896D-3A32A2A2C241}"/>
                  </a:ext>
                </a:extLst>
              </p:cNvPr>
              <p:cNvSpPr/>
              <p:nvPr/>
            </p:nvSpPr>
            <p:spPr>
              <a:xfrm>
                <a:off x="10314790" y="3027608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16" name="Freeform: Shape 815">
                <a:extLst>
                  <a:ext uri="{FF2B5EF4-FFF2-40B4-BE49-F238E27FC236}">
                    <a16:creationId xmlns:a16="http://schemas.microsoft.com/office/drawing/2014/main" id="{6F167D7B-A51C-4C0D-900D-6E975EAD971F}"/>
                  </a:ext>
                </a:extLst>
              </p:cNvPr>
              <p:cNvSpPr/>
              <p:nvPr/>
            </p:nvSpPr>
            <p:spPr>
              <a:xfrm>
                <a:off x="10295894" y="3046406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17" name="Freeform: Shape 816">
                <a:extLst>
                  <a:ext uri="{FF2B5EF4-FFF2-40B4-BE49-F238E27FC236}">
                    <a16:creationId xmlns:a16="http://schemas.microsoft.com/office/drawing/2014/main" id="{772F7B7A-4364-4835-9B00-1BA00E5E9152}"/>
                  </a:ext>
                </a:extLst>
              </p:cNvPr>
              <p:cNvSpPr/>
              <p:nvPr/>
            </p:nvSpPr>
            <p:spPr>
              <a:xfrm>
                <a:off x="10314790" y="3027608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18" name="Freeform: Shape 817">
                <a:extLst>
                  <a:ext uri="{FF2B5EF4-FFF2-40B4-BE49-F238E27FC236}">
                    <a16:creationId xmlns:a16="http://schemas.microsoft.com/office/drawing/2014/main" id="{601ED1ED-F704-4DB6-9437-8B5F9925E128}"/>
                  </a:ext>
                </a:extLst>
              </p:cNvPr>
              <p:cNvSpPr/>
              <p:nvPr/>
            </p:nvSpPr>
            <p:spPr>
              <a:xfrm>
                <a:off x="10300429" y="3046406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19" name="Freeform: Shape 818">
                <a:extLst>
                  <a:ext uri="{FF2B5EF4-FFF2-40B4-BE49-F238E27FC236}">
                    <a16:creationId xmlns:a16="http://schemas.microsoft.com/office/drawing/2014/main" id="{55CD51C4-D296-46CE-A119-81BC88C2258C}"/>
                  </a:ext>
                </a:extLst>
              </p:cNvPr>
              <p:cNvSpPr/>
              <p:nvPr/>
            </p:nvSpPr>
            <p:spPr>
              <a:xfrm>
                <a:off x="10319325" y="3027608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20" name="Freeform: Shape 819">
                <a:extLst>
                  <a:ext uri="{FF2B5EF4-FFF2-40B4-BE49-F238E27FC236}">
                    <a16:creationId xmlns:a16="http://schemas.microsoft.com/office/drawing/2014/main" id="{C18C9882-927B-48C1-8AEA-7A78471DA5A4}"/>
                  </a:ext>
                </a:extLst>
              </p:cNvPr>
              <p:cNvSpPr/>
              <p:nvPr/>
            </p:nvSpPr>
            <p:spPr>
              <a:xfrm>
                <a:off x="10300429" y="3046406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21" name="Freeform: Shape 820">
                <a:extLst>
                  <a:ext uri="{FF2B5EF4-FFF2-40B4-BE49-F238E27FC236}">
                    <a16:creationId xmlns:a16="http://schemas.microsoft.com/office/drawing/2014/main" id="{09995322-B281-41AD-A9D7-A75774C08C77}"/>
                  </a:ext>
                </a:extLst>
              </p:cNvPr>
              <p:cNvSpPr/>
              <p:nvPr/>
            </p:nvSpPr>
            <p:spPr>
              <a:xfrm>
                <a:off x="10319325" y="3027608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22" name="Freeform: Shape 821">
                <a:extLst>
                  <a:ext uri="{FF2B5EF4-FFF2-40B4-BE49-F238E27FC236}">
                    <a16:creationId xmlns:a16="http://schemas.microsoft.com/office/drawing/2014/main" id="{9FC88D35-0E71-42B9-AA92-3316E0CDD60C}"/>
                  </a:ext>
                </a:extLst>
              </p:cNvPr>
              <p:cNvSpPr/>
              <p:nvPr/>
            </p:nvSpPr>
            <p:spPr>
              <a:xfrm>
                <a:off x="10318485" y="3046406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23" name="Freeform: Shape 822">
                <a:extLst>
                  <a:ext uri="{FF2B5EF4-FFF2-40B4-BE49-F238E27FC236}">
                    <a16:creationId xmlns:a16="http://schemas.microsoft.com/office/drawing/2014/main" id="{2E6A50BD-E99D-4DFC-9F48-6B4FE96781CC}"/>
                  </a:ext>
                </a:extLst>
              </p:cNvPr>
              <p:cNvSpPr/>
              <p:nvPr/>
            </p:nvSpPr>
            <p:spPr>
              <a:xfrm>
                <a:off x="10337381" y="3027608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24" name="Freeform: Shape 823">
                <a:extLst>
                  <a:ext uri="{FF2B5EF4-FFF2-40B4-BE49-F238E27FC236}">
                    <a16:creationId xmlns:a16="http://schemas.microsoft.com/office/drawing/2014/main" id="{D2D2BBE5-EACA-4853-B8C3-2A4B5ADF7639}"/>
                  </a:ext>
                </a:extLst>
              </p:cNvPr>
              <p:cNvSpPr/>
              <p:nvPr/>
            </p:nvSpPr>
            <p:spPr>
              <a:xfrm>
                <a:off x="10612336" y="3046406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25" name="Freeform: Shape 824">
                <a:extLst>
                  <a:ext uri="{FF2B5EF4-FFF2-40B4-BE49-F238E27FC236}">
                    <a16:creationId xmlns:a16="http://schemas.microsoft.com/office/drawing/2014/main" id="{88A2E234-23D4-4627-B45F-F3D14022596F}"/>
                  </a:ext>
                </a:extLst>
              </p:cNvPr>
              <p:cNvSpPr/>
              <p:nvPr/>
            </p:nvSpPr>
            <p:spPr>
              <a:xfrm>
                <a:off x="10631232" y="3027608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26" name="Freeform: Shape 825">
                <a:extLst>
                  <a:ext uri="{FF2B5EF4-FFF2-40B4-BE49-F238E27FC236}">
                    <a16:creationId xmlns:a16="http://schemas.microsoft.com/office/drawing/2014/main" id="{06B3B495-DBC4-4584-97C0-004F2C3E54F8}"/>
                  </a:ext>
                </a:extLst>
              </p:cNvPr>
              <p:cNvSpPr/>
              <p:nvPr/>
            </p:nvSpPr>
            <p:spPr>
              <a:xfrm>
                <a:off x="10616871" y="3046406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27" name="Freeform: Shape 826">
                <a:extLst>
                  <a:ext uri="{FF2B5EF4-FFF2-40B4-BE49-F238E27FC236}">
                    <a16:creationId xmlns:a16="http://schemas.microsoft.com/office/drawing/2014/main" id="{13E6617F-59EC-4B38-8364-64D0BFEAE6DE}"/>
                  </a:ext>
                </a:extLst>
              </p:cNvPr>
              <p:cNvSpPr/>
              <p:nvPr/>
            </p:nvSpPr>
            <p:spPr>
              <a:xfrm>
                <a:off x="10635767" y="3027608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28" name="Freeform: Shape 827">
                <a:extLst>
                  <a:ext uri="{FF2B5EF4-FFF2-40B4-BE49-F238E27FC236}">
                    <a16:creationId xmlns:a16="http://schemas.microsoft.com/office/drawing/2014/main" id="{03D7E4E6-0DA1-4565-B3F6-A7317ACDC0EC}"/>
                  </a:ext>
                </a:extLst>
              </p:cNvPr>
              <p:cNvSpPr/>
              <p:nvPr/>
            </p:nvSpPr>
            <p:spPr>
              <a:xfrm>
                <a:off x="10630392" y="3046406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29" name="Freeform: Shape 828">
                <a:extLst>
                  <a:ext uri="{FF2B5EF4-FFF2-40B4-BE49-F238E27FC236}">
                    <a16:creationId xmlns:a16="http://schemas.microsoft.com/office/drawing/2014/main" id="{031C8F2B-096E-4B4D-AA0E-201ED052E5C0}"/>
                  </a:ext>
                </a:extLst>
              </p:cNvPr>
              <p:cNvSpPr/>
              <p:nvPr/>
            </p:nvSpPr>
            <p:spPr>
              <a:xfrm>
                <a:off x="10649288" y="3027608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30" name="Freeform: Shape 829">
                <a:extLst>
                  <a:ext uri="{FF2B5EF4-FFF2-40B4-BE49-F238E27FC236}">
                    <a16:creationId xmlns:a16="http://schemas.microsoft.com/office/drawing/2014/main" id="{F36C5C24-EF08-450F-87FF-F0A520DDAFB8}"/>
                  </a:ext>
                </a:extLst>
              </p:cNvPr>
              <p:cNvSpPr/>
              <p:nvPr/>
            </p:nvSpPr>
            <p:spPr>
              <a:xfrm>
                <a:off x="10630392" y="3046406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31" name="Freeform: Shape 830">
                <a:extLst>
                  <a:ext uri="{FF2B5EF4-FFF2-40B4-BE49-F238E27FC236}">
                    <a16:creationId xmlns:a16="http://schemas.microsoft.com/office/drawing/2014/main" id="{11664457-9E81-4353-931F-13AE2980F60D}"/>
                  </a:ext>
                </a:extLst>
              </p:cNvPr>
              <p:cNvSpPr/>
              <p:nvPr/>
            </p:nvSpPr>
            <p:spPr>
              <a:xfrm>
                <a:off x="10649288" y="3027608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32" name="Freeform: Shape 831">
                <a:extLst>
                  <a:ext uri="{FF2B5EF4-FFF2-40B4-BE49-F238E27FC236}">
                    <a16:creationId xmlns:a16="http://schemas.microsoft.com/office/drawing/2014/main" id="{E4B75E28-7645-481C-B278-635A6E0E1F24}"/>
                  </a:ext>
                </a:extLst>
              </p:cNvPr>
              <p:cNvSpPr/>
              <p:nvPr/>
            </p:nvSpPr>
            <p:spPr>
              <a:xfrm>
                <a:off x="10639462" y="3046406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33" name="Freeform: Shape 832">
                <a:extLst>
                  <a:ext uri="{FF2B5EF4-FFF2-40B4-BE49-F238E27FC236}">
                    <a16:creationId xmlns:a16="http://schemas.microsoft.com/office/drawing/2014/main" id="{C712D544-3D63-4C38-949C-FC9F7474D5BF}"/>
                  </a:ext>
                </a:extLst>
              </p:cNvPr>
              <p:cNvSpPr/>
              <p:nvPr/>
            </p:nvSpPr>
            <p:spPr>
              <a:xfrm>
                <a:off x="10658358" y="3027608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34" name="Freeform: Shape 833">
                <a:extLst>
                  <a:ext uri="{FF2B5EF4-FFF2-40B4-BE49-F238E27FC236}">
                    <a16:creationId xmlns:a16="http://schemas.microsoft.com/office/drawing/2014/main" id="{8283A946-3980-4C8A-B3B9-D242E851062C}"/>
                  </a:ext>
                </a:extLst>
              </p:cNvPr>
              <p:cNvSpPr/>
              <p:nvPr/>
            </p:nvSpPr>
            <p:spPr>
              <a:xfrm>
                <a:off x="10643997" y="3046406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35" name="Freeform: Shape 834">
                <a:extLst>
                  <a:ext uri="{FF2B5EF4-FFF2-40B4-BE49-F238E27FC236}">
                    <a16:creationId xmlns:a16="http://schemas.microsoft.com/office/drawing/2014/main" id="{04F5CA9C-62F4-4691-8180-869B133085E2}"/>
                  </a:ext>
                </a:extLst>
              </p:cNvPr>
              <p:cNvSpPr/>
              <p:nvPr/>
            </p:nvSpPr>
            <p:spPr>
              <a:xfrm>
                <a:off x="10662893" y="3027608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36" name="Freeform: Shape 835">
                <a:extLst>
                  <a:ext uri="{FF2B5EF4-FFF2-40B4-BE49-F238E27FC236}">
                    <a16:creationId xmlns:a16="http://schemas.microsoft.com/office/drawing/2014/main" id="{0EC607B0-4D23-4C57-B257-C1C4BDA70041}"/>
                  </a:ext>
                </a:extLst>
              </p:cNvPr>
              <p:cNvSpPr/>
              <p:nvPr/>
            </p:nvSpPr>
            <p:spPr>
              <a:xfrm>
                <a:off x="10652983" y="3046406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37" name="Freeform: Shape 836">
                <a:extLst>
                  <a:ext uri="{FF2B5EF4-FFF2-40B4-BE49-F238E27FC236}">
                    <a16:creationId xmlns:a16="http://schemas.microsoft.com/office/drawing/2014/main" id="{780B45FD-0B18-4CBD-9509-CCD763CCCAE4}"/>
                  </a:ext>
                </a:extLst>
              </p:cNvPr>
              <p:cNvSpPr/>
              <p:nvPr/>
            </p:nvSpPr>
            <p:spPr>
              <a:xfrm>
                <a:off x="10671879" y="3027608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38" name="Freeform: Shape 837">
                <a:extLst>
                  <a:ext uri="{FF2B5EF4-FFF2-40B4-BE49-F238E27FC236}">
                    <a16:creationId xmlns:a16="http://schemas.microsoft.com/office/drawing/2014/main" id="{D2718685-70A8-4641-8908-792E44641FDF}"/>
                  </a:ext>
                </a:extLst>
              </p:cNvPr>
              <p:cNvSpPr/>
              <p:nvPr/>
            </p:nvSpPr>
            <p:spPr>
              <a:xfrm>
                <a:off x="10652983" y="3046406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39" name="Freeform: Shape 838">
                <a:extLst>
                  <a:ext uri="{FF2B5EF4-FFF2-40B4-BE49-F238E27FC236}">
                    <a16:creationId xmlns:a16="http://schemas.microsoft.com/office/drawing/2014/main" id="{8B8B416C-EDBC-48D2-B560-9E149C630EC8}"/>
                  </a:ext>
                </a:extLst>
              </p:cNvPr>
              <p:cNvSpPr/>
              <p:nvPr/>
            </p:nvSpPr>
            <p:spPr>
              <a:xfrm>
                <a:off x="10671879" y="3027608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40" name="Freeform: Shape 839">
                <a:extLst>
                  <a:ext uri="{FF2B5EF4-FFF2-40B4-BE49-F238E27FC236}">
                    <a16:creationId xmlns:a16="http://schemas.microsoft.com/office/drawing/2014/main" id="{97986295-BC7E-4038-BB0D-93645E26EA3D}"/>
                  </a:ext>
                </a:extLst>
              </p:cNvPr>
              <p:cNvSpPr/>
              <p:nvPr/>
            </p:nvSpPr>
            <p:spPr>
              <a:xfrm>
                <a:off x="10689179" y="3046406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41" name="Freeform: Shape 840">
                <a:extLst>
                  <a:ext uri="{FF2B5EF4-FFF2-40B4-BE49-F238E27FC236}">
                    <a16:creationId xmlns:a16="http://schemas.microsoft.com/office/drawing/2014/main" id="{1B3D72E2-659D-41A6-8EE9-40E57455E50D}"/>
                  </a:ext>
                </a:extLst>
              </p:cNvPr>
              <p:cNvSpPr/>
              <p:nvPr/>
            </p:nvSpPr>
            <p:spPr>
              <a:xfrm>
                <a:off x="10708075" y="3027608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42" name="Freeform: Shape 841">
                <a:extLst>
                  <a:ext uri="{FF2B5EF4-FFF2-40B4-BE49-F238E27FC236}">
                    <a16:creationId xmlns:a16="http://schemas.microsoft.com/office/drawing/2014/main" id="{7CE6CE5D-642E-4512-9B3E-4A4B63C3E8B2}"/>
                  </a:ext>
                </a:extLst>
              </p:cNvPr>
              <p:cNvSpPr/>
              <p:nvPr/>
            </p:nvSpPr>
            <p:spPr>
              <a:xfrm>
                <a:off x="11005621" y="3046406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843" name="Freeform: Shape 842">
                <a:extLst>
                  <a:ext uri="{FF2B5EF4-FFF2-40B4-BE49-F238E27FC236}">
                    <a16:creationId xmlns:a16="http://schemas.microsoft.com/office/drawing/2014/main" id="{6614C3A8-0FB1-43C5-99CB-74D1980A580E}"/>
                  </a:ext>
                </a:extLst>
              </p:cNvPr>
              <p:cNvSpPr/>
              <p:nvPr/>
            </p:nvSpPr>
            <p:spPr>
              <a:xfrm>
                <a:off x="11024517" y="3027608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</p:grp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90E01098-5A03-4A80-9F8B-C2A90899988E}"/>
                </a:ext>
              </a:extLst>
            </p:cNvPr>
            <p:cNvSpPr/>
            <p:nvPr/>
          </p:nvSpPr>
          <p:spPr>
            <a:xfrm>
              <a:off x="7110972" y="2072478"/>
              <a:ext cx="3913086" cy="1115284"/>
            </a:xfrm>
            <a:custGeom>
              <a:avLst/>
              <a:gdLst>
                <a:gd name="connsiteX0" fmla="*/ 0 w 3819728"/>
                <a:gd name="connsiteY0" fmla="*/ 0 h 976598"/>
                <a:gd name="connsiteX1" fmla="*/ 4535 w 3819728"/>
                <a:gd name="connsiteY1" fmla="*/ 0 h 976598"/>
                <a:gd name="connsiteX2" fmla="*/ 108504 w 3819728"/>
                <a:gd name="connsiteY2" fmla="*/ 0 h 976598"/>
                <a:gd name="connsiteX3" fmla="*/ 108504 w 3819728"/>
                <a:gd name="connsiteY3" fmla="*/ 6433 h 976598"/>
                <a:gd name="connsiteX4" fmla="*/ 153686 w 3819728"/>
                <a:gd name="connsiteY4" fmla="*/ 6433 h 976598"/>
                <a:gd name="connsiteX5" fmla="*/ 153686 w 3819728"/>
                <a:gd name="connsiteY5" fmla="*/ 12866 h 976598"/>
                <a:gd name="connsiteX6" fmla="*/ 176277 w 3819728"/>
                <a:gd name="connsiteY6" fmla="*/ 12866 h 976598"/>
                <a:gd name="connsiteX7" fmla="*/ 176277 w 3819728"/>
                <a:gd name="connsiteY7" fmla="*/ 19300 h 976598"/>
                <a:gd name="connsiteX8" fmla="*/ 221459 w 3819728"/>
                <a:gd name="connsiteY8" fmla="*/ 19300 h 976598"/>
                <a:gd name="connsiteX9" fmla="*/ 221459 w 3819728"/>
                <a:gd name="connsiteY9" fmla="*/ 25733 h 976598"/>
                <a:gd name="connsiteX10" fmla="*/ 230529 w 3819728"/>
                <a:gd name="connsiteY10" fmla="*/ 25733 h 976598"/>
                <a:gd name="connsiteX11" fmla="*/ 230529 w 3819728"/>
                <a:gd name="connsiteY11" fmla="*/ 32166 h 976598"/>
                <a:gd name="connsiteX12" fmla="*/ 235064 w 3819728"/>
                <a:gd name="connsiteY12" fmla="*/ 32166 h 976598"/>
                <a:gd name="connsiteX13" fmla="*/ 244050 w 3819728"/>
                <a:gd name="connsiteY13" fmla="*/ 32166 h 976598"/>
                <a:gd name="connsiteX14" fmla="*/ 244050 w 3819728"/>
                <a:gd name="connsiteY14" fmla="*/ 38599 h 976598"/>
                <a:gd name="connsiteX15" fmla="*/ 253120 w 3819728"/>
                <a:gd name="connsiteY15" fmla="*/ 38599 h 976598"/>
                <a:gd name="connsiteX16" fmla="*/ 253120 w 3819728"/>
                <a:gd name="connsiteY16" fmla="*/ 45033 h 976598"/>
                <a:gd name="connsiteX17" fmla="*/ 257655 w 3819728"/>
                <a:gd name="connsiteY17" fmla="*/ 45033 h 976598"/>
                <a:gd name="connsiteX18" fmla="*/ 257655 w 3819728"/>
                <a:gd name="connsiteY18" fmla="*/ 58066 h 976598"/>
                <a:gd name="connsiteX19" fmla="*/ 262190 w 3819728"/>
                <a:gd name="connsiteY19" fmla="*/ 58066 h 976598"/>
                <a:gd name="connsiteX20" fmla="*/ 262190 w 3819728"/>
                <a:gd name="connsiteY20" fmla="*/ 71016 h 976598"/>
                <a:gd name="connsiteX21" fmla="*/ 266725 w 3819728"/>
                <a:gd name="connsiteY21" fmla="*/ 71016 h 976598"/>
                <a:gd name="connsiteX22" fmla="*/ 266725 w 3819728"/>
                <a:gd name="connsiteY22" fmla="*/ 77533 h 976598"/>
                <a:gd name="connsiteX23" fmla="*/ 275711 w 3819728"/>
                <a:gd name="connsiteY23" fmla="*/ 77533 h 976598"/>
                <a:gd name="connsiteX24" fmla="*/ 275711 w 3819728"/>
                <a:gd name="connsiteY24" fmla="*/ 84133 h 976598"/>
                <a:gd name="connsiteX25" fmla="*/ 284781 w 3819728"/>
                <a:gd name="connsiteY25" fmla="*/ 84133 h 976598"/>
                <a:gd name="connsiteX26" fmla="*/ 284781 w 3819728"/>
                <a:gd name="connsiteY26" fmla="*/ 97250 h 976598"/>
                <a:gd name="connsiteX27" fmla="*/ 289316 w 3819728"/>
                <a:gd name="connsiteY27" fmla="*/ 97250 h 976598"/>
                <a:gd name="connsiteX28" fmla="*/ 289316 w 3819728"/>
                <a:gd name="connsiteY28" fmla="*/ 110368 h 976598"/>
                <a:gd name="connsiteX29" fmla="*/ 293851 w 3819728"/>
                <a:gd name="connsiteY29" fmla="*/ 110368 h 976598"/>
                <a:gd name="connsiteX30" fmla="*/ 293851 w 3819728"/>
                <a:gd name="connsiteY30" fmla="*/ 116884 h 976598"/>
                <a:gd name="connsiteX31" fmla="*/ 298302 w 3819728"/>
                <a:gd name="connsiteY31" fmla="*/ 116884 h 976598"/>
                <a:gd name="connsiteX32" fmla="*/ 298302 w 3819728"/>
                <a:gd name="connsiteY32" fmla="*/ 136518 h 976598"/>
                <a:gd name="connsiteX33" fmla="*/ 302837 w 3819728"/>
                <a:gd name="connsiteY33" fmla="*/ 136518 h 976598"/>
                <a:gd name="connsiteX34" fmla="*/ 316442 w 3819728"/>
                <a:gd name="connsiteY34" fmla="*/ 136518 h 976598"/>
                <a:gd name="connsiteX35" fmla="*/ 316442 w 3819728"/>
                <a:gd name="connsiteY35" fmla="*/ 149719 h 976598"/>
                <a:gd name="connsiteX36" fmla="*/ 325428 w 3819728"/>
                <a:gd name="connsiteY36" fmla="*/ 149719 h 976598"/>
                <a:gd name="connsiteX37" fmla="*/ 325428 w 3819728"/>
                <a:gd name="connsiteY37" fmla="*/ 156319 h 976598"/>
                <a:gd name="connsiteX38" fmla="*/ 329963 w 3819728"/>
                <a:gd name="connsiteY38" fmla="*/ 156319 h 976598"/>
                <a:gd name="connsiteX39" fmla="*/ 329963 w 3819728"/>
                <a:gd name="connsiteY39" fmla="*/ 162920 h 976598"/>
                <a:gd name="connsiteX40" fmla="*/ 334498 w 3819728"/>
                <a:gd name="connsiteY40" fmla="*/ 162920 h 976598"/>
                <a:gd name="connsiteX41" fmla="*/ 348019 w 3819728"/>
                <a:gd name="connsiteY41" fmla="*/ 162920 h 976598"/>
                <a:gd name="connsiteX42" fmla="*/ 348019 w 3819728"/>
                <a:gd name="connsiteY42" fmla="*/ 169520 h 976598"/>
                <a:gd name="connsiteX43" fmla="*/ 379680 w 3819728"/>
                <a:gd name="connsiteY43" fmla="*/ 169520 h 976598"/>
                <a:gd name="connsiteX44" fmla="*/ 379680 w 3819728"/>
                <a:gd name="connsiteY44" fmla="*/ 182721 h 976598"/>
                <a:gd name="connsiteX45" fmla="*/ 384215 w 3819728"/>
                <a:gd name="connsiteY45" fmla="*/ 182721 h 976598"/>
                <a:gd name="connsiteX46" fmla="*/ 384215 w 3819728"/>
                <a:gd name="connsiteY46" fmla="*/ 189321 h 976598"/>
                <a:gd name="connsiteX47" fmla="*/ 497254 w 3819728"/>
                <a:gd name="connsiteY47" fmla="*/ 189321 h 976598"/>
                <a:gd name="connsiteX48" fmla="*/ 506240 w 3819728"/>
                <a:gd name="connsiteY48" fmla="*/ 189321 h 976598"/>
                <a:gd name="connsiteX49" fmla="*/ 506240 w 3819728"/>
                <a:gd name="connsiteY49" fmla="*/ 202605 h 976598"/>
                <a:gd name="connsiteX50" fmla="*/ 510775 w 3819728"/>
                <a:gd name="connsiteY50" fmla="*/ 202605 h 976598"/>
                <a:gd name="connsiteX51" fmla="*/ 510775 w 3819728"/>
                <a:gd name="connsiteY51" fmla="*/ 209289 h 976598"/>
                <a:gd name="connsiteX52" fmla="*/ 515310 w 3819728"/>
                <a:gd name="connsiteY52" fmla="*/ 209289 h 976598"/>
                <a:gd name="connsiteX53" fmla="*/ 515310 w 3819728"/>
                <a:gd name="connsiteY53" fmla="*/ 222573 h 976598"/>
                <a:gd name="connsiteX54" fmla="*/ 519845 w 3819728"/>
                <a:gd name="connsiteY54" fmla="*/ 222573 h 976598"/>
                <a:gd name="connsiteX55" fmla="*/ 519845 w 3819728"/>
                <a:gd name="connsiteY55" fmla="*/ 235857 h 976598"/>
                <a:gd name="connsiteX56" fmla="*/ 533366 w 3819728"/>
                <a:gd name="connsiteY56" fmla="*/ 235857 h 976598"/>
                <a:gd name="connsiteX57" fmla="*/ 533366 w 3819728"/>
                <a:gd name="connsiteY57" fmla="*/ 249309 h 976598"/>
                <a:gd name="connsiteX58" fmla="*/ 542436 w 3819728"/>
                <a:gd name="connsiteY58" fmla="*/ 249309 h 976598"/>
                <a:gd name="connsiteX59" fmla="*/ 542436 w 3819728"/>
                <a:gd name="connsiteY59" fmla="*/ 296180 h 976598"/>
                <a:gd name="connsiteX60" fmla="*/ 546971 w 3819728"/>
                <a:gd name="connsiteY60" fmla="*/ 296180 h 976598"/>
                <a:gd name="connsiteX61" fmla="*/ 546971 w 3819728"/>
                <a:gd name="connsiteY61" fmla="*/ 316565 h 976598"/>
                <a:gd name="connsiteX62" fmla="*/ 551506 w 3819728"/>
                <a:gd name="connsiteY62" fmla="*/ 316565 h 976598"/>
                <a:gd name="connsiteX63" fmla="*/ 551506 w 3819728"/>
                <a:gd name="connsiteY63" fmla="*/ 337035 h 976598"/>
                <a:gd name="connsiteX64" fmla="*/ 555957 w 3819728"/>
                <a:gd name="connsiteY64" fmla="*/ 337035 h 976598"/>
                <a:gd name="connsiteX65" fmla="*/ 565027 w 3819728"/>
                <a:gd name="connsiteY65" fmla="*/ 337035 h 976598"/>
                <a:gd name="connsiteX66" fmla="*/ 565027 w 3819728"/>
                <a:gd name="connsiteY66" fmla="*/ 350820 h 976598"/>
                <a:gd name="connsiteX67" fmla="*/ 574097 w 3819728"/>
                <a:gd name="connsiteY67" fmla="*/ 350820 h 976598"/>
                <a:gd name="connsiteX68" fmla="*/ 574097 w 3819728"/>
                <a:gd name="connsiteY68" fmla="*/ 392177 h 976598"/>
                <a:gd name="connsiteX69" fmla="*/ 578632 w 3819728"/>
                <a:gd name="connsiteY69" fmla="*/ 392177 h 976598"/>
                <a:gd name="connsiteX70" fmla="*/ 578632 w 3819728"/>
                <a:gd name="connsiteY70" fmla="*/ 399195 h 976598"/>
                <a:gd name="connsiteX71" fmla="*/ 605758 w 3819728"/>
                <a:gd name="connsiteY71" fmla="*/ 399195 h 976598"/>
                <a:gd name="connsiteX72" fmla="*/ 614744 w 3819728"/>
                <a:gd name="connsiteY72" fmla="*/ 399195 h 976598"/>
                <a:gd name="connsiteX73" fmla="*/ 614744 w 3819728"/>
                <a:gd name="connsiteY73" fmla="*/ 406296 h 976598"/>
                <a:gd name="connsiteX74" fmla="*/ 619279 w 3819728"/>
                <a:gd name="connsiteY74" fmla="*/ 406296 h 976598"/>
                <a:gd name="connsiteX75" fmla="*/ 619279 w 3819728"/>
                <a:gd name="connsiteY75" fmla="*/ 413398 h 976598"/>
                <a:gd name="connsiteX76" fmla="*/ 664461 w 3819728"/>
                <a:gd name="connsiteY76" fmla="*/ 413398 h 976598"/>
                <a:gd name="connsiteX77" fmla="*/ 664461 w 3819728"/>
                <a:gd name="connsiteY77" fmla="*/ 420416 h 976598"/>
                <a:gd name="connsiteX78" fmla="*/ 678066 w 3819728"/>
                <a:gd name="connsiteY78" fmla="*/ 420416 h 976598"/>
                <a:gd name="connsiteX79" fmla="*/ 709643 w 3819728"/>
                <a:gd name="connsiteY79" fmla="*/ 420416 h 976598"/>
                <a:gd name="connsiteX80" fmla="*/ 709643 w 3819728"/>
                <a:gd name="connsiteY80" fmla="*/ 434703 h 976598"/>
                <a:gd name="connsiteX81" fmla="*/ 759444 w 3819728"/>
                <a:gd name="connsiteY81" fmla="*/ 434703 h 976598"/>
                <a:gd name="connsiteX82" fmla="*/ 759444 w 3819728"/>
                <a:gd name="connsiteY82" fmla="*/ 441805 h 976598"/>
                <a:gd name="connsiteX83" fmla="*/ 763895 w 3819728"/>
                <a:gd name="connsiteY83" fmla="*/ 441805 h 976598"/>
                <a:gd name="connsiteX84" fmla="*/ 777500 w 3819728"/>
                <a:gd name="connsiteY84" fmla="*/ 441805 h 976598"/>
                <a:gd name="connsiteX85" fmla="*/ 782035 w 3819728"/>
                <a:gd name="connsiteY85" fmla="*/ 441805 h 976598"/>
                <a:gd name="connsiteX86" fmla="*/ 782035 w 3819728"/>
                <a:gd name="connsiteY86" fmla="*/ 449073 h 976598"/>
                <a:gd name="connsiteX87" fmla="*/ 795556 w 3819728"/>
                <a:gd name="connsiteY87" fmla="*/ 449073 h 976598"/>
                <a:gd name="connsiteX88" fmla="*/ 795556 w 3819728"/>
                <a:gd name="connsiteY88" fmla="*/ 456258 h 976598"/>
                <a:gd name="connsiteX89" fmla="*/ 800091 w 3819728"/>
                <a:gd name="connsiteY89" fmla="*/ 456258 h 976598"/>
                <a:gd name="connsiteX90" fmla="*/ 800091 w 3819728"/>
                <a:gd name="connsiteY90" fmla="*/ 470879 h 976598"/>
                <a:gd name="connsiteX91" fmla="*/ 804626 w 3819728"/>
                <a:gd name="connsiteY91" fmla="*/ 470879 h 976598"/>
                <a:gd name="connsiteX92" fmla="*/ 804626 w 3819728"/>
                <a:gd name="connsiteY92" fmla="*/ 478232 h 976598"/>
                <a:gd name="connsiteX93" fmla="*/ 813612 w 3819728"/>
                <a:gd name="connsiteY93" fmla="*/ 478232 h 976598"/>
                <a:gd name="connsiteX94" fmla="*/ 813612 w 3819728"/>
                <a:gd name="connsiteY94" fmla="*/ 485584 h 976598"/>
                <a:gd name="connsiteX95" fmla="*/ 818147 w 3819728"/>
                <a:gd name="connsiteY95" fmla="*/ 485584 h 976598"/>
                <a:gd name="connsiteX96" fmla="*/ 818147 w 3819728"/>
                <a:gd name="connsiteY96" fmla="*/ 492853 h 976598"/>
                <a:gd name="connsiteX97" fmla="*/ 827217 w 3819728"/>
                <a:gd name="connsiteY97" fmla="*/ 492853 h 976598"/>
                <a:gd name="connsiteX98" fmla="*/ 827217 w 3819728"/>
                <a:gd name="connsiteY98" fmla="*/ 500205 h 976598"/>
                <a:gd name="connsiteX99" fmla="*/ 836287 w 3819728"/>
                <a:gd name="connsiteY99" fmla="*/ 500205 h 976598"/>
                <a:gd name="connsiteX100" fmla="*/ 836287 w 3819728"/>
                <a:gd name="connsiteY100" fmla="*/ 507474 h 976598"/>
                <a:gd name="connsiteX101" fmla="*/ 840738 w 3819728"/>
                <a:gd name="connsiteY101" fmla="*/ 507474 h 976598"/>
                <a:gd name="connsiteX102" fmla="*/ 840738 w 3819728"/>
                <a:gd name="connsiteY102" fmla="*/ 514826 h 976598"/>
                <a:gd name="connsiteX103" fmla="*/ 845273 w 3819728"/>
                <a:gd name="connsiteY103" fmla="*/ 514826 h 976598"/>
                <a:gd name="connsiteX104" fmla="*/ 845273 w 3819728"/>
                <a:gd name="connsiteY104" fmla="*/ 522095 h 976598"/>
                <a:gd name="connsiteX105" fmla="*/ 863413 w 3819728"/>
                <a:gd name="connsiteY105" fmla="*/ 522095 h 976598"/>
                <a:gd name="connsiteX106" fmla="*/ 863413 w 3819728"/>
                <a:gd name="connsiteY106" fmla="*/ 529447 h 976598"/>
                <a:gd name="connsiteX107" fmla="*/ 872399 w 3819728"/>
                <a:gd name="connsiteY107" fmla="*/ 529447 h 976598"/>
                <a:gd name="connsiteX108" fmla="*/ 872399 w 3819728"/>
                <a:gd name="connsiteY108" fmla="*/ 536799 h 976598"/>
                <a:gd name="connsiteX109" fmla="*/ 894990 w 3819728"/>
                <a:gd name="connsiteY109" fmla="*/ 536799 h 976598"/>
                <a:gd name="connsiteX110" fmla="*/ 894990 w 3819728"/>
                <a:gd name="connsiteY110" fmla="*/ 544068 h 976598"/>
                <a:gd name="connsiteX111" fmla="*/ 899525 w 3819728"/>
                <a:gd name="connsiteY111" fmla="*/ 544068 h 976598"/>
                <a:gd name="connsiteX112" fmla="*/ 899525 w 3819728"/>
                <a:gd name="connsiteY112" fmla="*/ 551420 h 976598"/>
                <a:gd name="connsiteX113" fmla="*/ 994508 w 3819728"/>
                <a:gd name="connsiteY113" fmla="*/ 551420 h 976598"/>
                <a:gd name="connsiteX114" fmla="*/ 994508 w 3819728"/>
                <a:gd name="connsiteY114" fmla="*/ 558689 h 976598"/>
                <a:gd name="connsiteX115" fmla="*/ 1017099 w 3819728"/>
                <a:gd name="connsiteY115" fmla="*/ 558689 h 976598"/>
                <a:gd name="connsiteX116" fmla="*/ 1017099 w 3819728"/>
                <a:gd name="connsiteY116" fmla="*/ 566041 h 976598"/>
                <a:gd name="connsiteX117" fmla="*/ 1021550 w 3819728"/>
                <a:gd name="connsiteY117" fmla="*/ 566041 h 976598"/>
                <a:gd name="connsiteX118" fmla="*/ 1039690 w 3819728"/>
                <a:gd name="connsiteY118" fmla="*/ 566041 h 976598"/>
                <a:gd name="connsiteX119" fmla="*/ 1039690 w 3819728"/>
                <a:gd name="connsiteY119" fmla="*/ 580746 h 976598"/>
                <a:gd name="connsiteX120" fmla="*/ 1048677 w 3819728"/>
                <a:gd name="connsiteY120" fmla="*/ 580746 h 976598"/>
                <a:gd name="connsiteX121" fmla="*/ 1048677 w 3819728"/>
                <a:gd name="connsiteY121" fmla="*/ 588098 h 976598"/>
                <a:gd name="connsiteX122" fmla="*/ 1053212 w 3819728"/>
                <a:gd name="connsiteY122" fmla="*/ 588098 h 976598"/>
                <a:gd name="connsiteX123" fmla="*/ 1062282 w 3819728"/>
                <a:gd name="connsiteY123" fmla="*/ 588098 h 976598"/>
                <a:gd name="connsiteX124" fmla="*/ 1071352 w 3819728"/>
                <a:gd name="connsiteY124" fmla="*/ 588098 h 976598"/>
                <a:gd name="connsiteX125" fmla="*/ 1071352 w 3819728"/>
                <a:gd name="connsiteY125" fmla="*/ 595534 h 976598"/>
                <a:gd name="connsiteX126" fmla="*/ 1080338 w 3819728"/>
                <a:gd name="connsiteY126" fmla="*/ 595534 h 976598"/>
                <a:gd name="connsiteX127" fmla="*/ 1084873 w 3819728"/>
                <a:gd name="connsiteY127" fmla="*/ 595534 h 976598"/>
                <a:gd name="connsiteX128" fmla="*/ 1089408 w 3819728"/>
                <a:gd name="connsiteY128" fmla="*/ 595534 h 976598"/>
                <a:gd name="connsiteX129" fmla="*/ 1089408 w 3819728"/>
                <a:gd name="connsiteY129" fmla="*/ 603137 h 976598"/>
                <a:gd name="connsiteX130" fmla="*/ 1111999 w 3819728"/>
                <a:gd name="connsiteY130" fmla="*/ 603137 h 976598"/>
                <a:gd name="connsiteX131" fmla="*/ 1111999 w 3819728"/>
                <a:gd name="connsiteY131" fmla="*/ 610823 h 976598"/>
                <a:gd name="connsiteX132" fmla="*/ 1130055 w 3819728"/>
                <a:gd name="connsiteY132" fmla="*/ 610823 h 976598"/>
                <a:gd name="connsiteX133" fmla="*/ 1130055 w 3819728"/>
                <a:gd name="connsiteY133" fmla="*/ 618426 h 976598"/>
                <a:gd name="connsiteX134" fmla="*/ 1134590 w 3819728"/>
                <a:gd name="connsiteY134" fmla="*/ 618426 h 976598"/>
                <a:gd name="connsiteX135" fmla="*/ 1134590 w 3819728"/>
                <a:gd name="connsiteY135" fmla="*/ 626029 h 976598"/>
                <a:gd name="connsiteX136" fmla="*/ 1206898 w 3819728"/>
                <a:gd name="connsiteY136" fmla="*/ 626029 h 976598"/>
                <a:gd name="connsiteX137" fmla="*/ 1206898 w 3819728"/>
                <a:gd name="connsiteY137" fmla="*/ 633632 h 976598"/>
                <a:gd name="connsiteX138" fmla="*/ 1256615 w 3819728"/>
                <a:gd name="connsiteY138" fmla="*/ 633632 h 976598"/>
                <a:gd name="connsiteX139" fmla="*/ 1256615 w 3819728"/>
                <a:gd name="connsiteY139" fmla="*/ 641235 h 976598"/>
                <a:gd name="connsiteX140" fmla="*/ 1270220 w 3819728"/>
                <a:gd name="connsiteY140" fmla="*/ 641235 h 976598"/>
                <a:gd name="connsiteX141" fmla="*/ 1270220 w 3819728"/>
                <a:gd name="connsiteY141" fmla="*/ 648838 h 976598"/>
                <a:gd name="connsiteX142" fmla="*/ 1279206 w 3819728"/>
                <a:gd name="connsiteY142" fmla="*/ 648838 h 976598"/>
                <a:gd name="connsiteX143" fmla="*/ 1279206 w 3819728"/>
                <a:gd name="connsiteY143" fmla="*/ 656441 h 976598"/>
                <a:gd name="connsiteX144" fmla="*/ 1288276 w 3819728"/>
                <a:gd name="connsiteY144" fmla="*/ 656441 h 976598"/>
                <a:gd name="connsiteX145" fmla="*/ 1288276 w 3819728"/>
                <a:gd name="connsiteY145" fmla="*/ 664044 h 976598"/>
                <a:gd name="connsiteX146" fmla="*/ 1292811 w 3819728"/>
                <a:gd name="connsiteY146" fmla="*/ 664044 h 976598"/>
                <a:gd name="connsiteX147" fmla="*/ 1292811 w 3819728"/>
                <a:gd name="connsiteY147" fmla="*/ 679500 h 976598"/>
                <a:gd name="connsiteX148" fmla="*/ 1297346 w 3819728"/>
                <a:gd name="connsiteY148" fmla="*/ 679500 h 976598"/>
                <a:gd name="connsiteX149" fmla="*/ 1297346 w 3819728"/>
                <a:gd name="connsiteY149" fmla="*/ 687270 h 976598"/>
                <a:gd name="connsiteX150" fmla="*/ 1301881 w 3819728"/>
                <a:gd name="connsiteY150" fmla="*/ 687270 h 976598"/>
                <a:gd name="connsiteX151" fmla="*/ 1301881 w 3819728"/>
                <a:gd name="connsiteY151" fmla="*/ 695040 h 976598"/>
                <a:gd name="connsiteX152" fmla="*/ 1306416 w 3819728"/>
                <a:gd name="connsiteY152" fmla="*/ 695040 h 976598"/>
                <a:gd name="connsiteX153" fmla="*/ 1306416 w 3819728"/>
                <a:gd name="connsiteY153" fmla="*/ 702810 h 976598"/>
                <a:gd name="connsiteX154" fmla="*/ 1310867 w 3819728"/>
                <a:gd name="connsiteY154" fmla="*/ 702810 h 976598"/>
                <a:gd name="connsiteX155" fmla="*/ 1310867 w 3819728"/>
                <a:gd name="connsiteY155" fmla="*/ 710580 h 976598"/>
                <a:gd name="connsiteX156" fmla="*/ 1319937 w 3819728"/>
                <a:gd name="connsiteY156" fmla="*/ 710580 h 976598"/>
                <a:gd name="connsiteX157" fmla="*/ 1329007 w 3819728"/>
                <a:gd name="connsiteY157" fmla="*/ 710580 h 976598"/>
                <a:gd name="connsiteX158" fmla="*/ 1329007 w 3819728"/>
                <a:gd name="connsiteY158" fmla="*/ 718350 h 976598"/>
                <a:gd name="connsiteX159" fmla="*/ 1523340 w 3819728"/>
                <a:gd name="connsiteY159" fmla="*/ 718350 h 976598"/>
                <a:gd name="connsiteX160" fmla="*/ 1523340 w 3819728"/>
                <a:gd name="connsiteY160" fmla="*/ 726204 h 976598"/>
                <a:gd name="connsiteX161" fmla="*/ 1527875 w 3819728"/>
                <a:gd name="connsiteY161" fmla="*/ 726204 h 976598"/>
                <a:gd name="connsiteX162" fmla="*/ 1532410 w 3819728"/>
                <a:gd name="connsiteY162" fmla="*/ 726204 h 976598"/>
                <a:gd name="connsiteX163" fmla="*/ 1532410 w 3819728"/>
                <a:gd name="connsiteY163" fmla="*/ 741994 h 976598"/>
                <a:gd name="connsiteX164" fmla="*/ 1550466 w 3819728"/>
                <a:gd name="connsiteY164" fmla="*/ 741994 h 976598"/>
                <a:gd name="connsiteX165" fmla="*/ 1555001 w 3819728"/>
                <a:gd name="connsiteY165" fmla="*/ 741994 h 976598"/>
                <a:gd name="connsiteX166" fmla="*/ 1564071 w 3819728"/>
                <a:gd name="connsiteY166" fmla="*/ 741994 h 976598"/>
                <a:gd name="connsiteX167" fmla="*/ 1564071 w 3819728"/>
                <a:gd name="connsiteY167" fmla="*/ 750182 h 976598"/>
                <a:gd name="connsiteX168" fmla="*/ 1586662 w 3819728"/>
                <a:gd name="connsiteY168" fmla="*/ 750182 h 976598"/>
                <a:gd name="connsiteX169" fmla="*/ 1586662 w 3819728"/>
                <a:gd name="connsiteY169" fmla="*/ 758370 h 976598"/>
                <a:gd name="connsiteX170" fmla="*/ 1654435 w 3819728"/>
                <a:gd name="connsiteY170" fmla="*/ 758370 h 976598"/>
                <a:gd name="connsiteX171" fmla="*/ 1654435 w 3819728"/>
                <a:gd name="connsiteY171" fmla="*/ 766641 h 976598"/>
                <a:gd name="connsiteX172" fmla="*/ 1740348 w 3819728"/>
                <a:gd name="connsiteY172" fmla="*/ 766641 h 976598"/>
                <a:gd name="connsiteX173" fmla="*/ 1744883 w 3819728"/>
                <a:gd name="connsiteY173" fmla="*/ 766641 h 976598"/>
                <a:gd name="connsiteX174" fmla="*/ 1744883 w 3819728"/>
                <a:gd name="connsiteY174" fmla="*/ 774913 h 976598"/>
                <a:gd name="connsiteX175" fmla="*/ 1799135 w 3819728"/>
                <a:gd name="connsiteY175" fmla="*/ 774913 h 976598"/>
                <a:gd name="connsiteX176" fmla="*/ 1903020 w 3819728"/>
                <a:gd name="connsiteY176" fmla="*/ 774913 h 976598"/>
                <a:gd name="connsiteX177" fmla="*/ 1907555 w 3819728"/>
                <a:gd name="connsiteY177" fmla="*/ 774913 h 976598"/>
                <a:gd name="connsiteX178" fmla="*/ 1912090 w 3819728"/>
                <a:gd name="connsiteY178" fmla="*/ 774913 h 976598"/>
                <a:gd name="connsiteX179" fmla="*/ 1916625 w 3819728"/>
                <a:gd name="connsiteY179" fmla="*/ 774913 h 976598"/>
                <a:gd name="connsiteX180" fmla="*/ 1921160 w 3819728"/>
                <a:gd name="connsiteY180" fmla="*/ 774913 h 976598"/>
                <a:gd name="connsiteX181" fmla="*/ 1925695 w 3819728"/>
                <a:gd name="connsiteY181" fmla="*/ 774913 h 976598"/>
                <a:gd name="connsiteX182" fmla="*/ 1925695 w 3819728"/>
                <a:gd name="connsiteY182" fmla="*/ 783685 h 976598"/>
                <a:gd name="connsiteX183" fmla="*/ 1930146 w 3819728"/>
                <a:gd name="connsiteY183" fmla="*/ 783685 h 976598"/>
                <a:gd name="connsiteX184" fmla="*/ 1939216 w 3819728"/>
                <a:gd name="connsiteY184" fmla="*/ 783685 h 976598"/>
                <a:gd name="connsiteX185" fmla="*/ 1939216 w 3819728"/>
                <a:gd name="connsiteY185" fmla="*/ 801732 h 976598"/>
                <a:gd name="connsiteX186" fmla="*/ 1943751 w 3819728"/>
                <a:gd name="connsiteY186" fmla="*/ 801732 h 976598"/>
                <a:gd name="connsiteX187" fmla="*/ 1943751 w 3819728"/>
                <a:gd name="connsiteY187" fmla="*/ 810671 h 976598"/>
                <a:gd name="connsiteX188" fmla="*/ 1952821 w 3819728"/>
                <a:gd name="connsiteY188" fmla="*/ 810671 h 976598"/>
                <a:gd name="connsiteX189" fmla="*/ 1952821 w 3819728"/>
                <a:gd name="connsiteY189" fmla="*/ 819695 h 976598"/>
                <a:gd name="connsiteX190" fmla="*/ 1957272 w 3819728"/>
                <a:gd name="connsiteY190" fmla="*/ 819695 h 976598"/>
                <a:gd name="connsiteX191" fmla="*/ 1970877 w 3819728"/>
                <a:gd name="connsiteY191" fmla="*/ 819695 h 976598"/>
                <a:gd name="connsiteX192" fmla="*/ 1970877 w 3819728"/>
                <a:gd name="connsiteY192" fmla="*/ 828801 h 976598"/>
                <a:gd name="connsiteX193" fmla="*/ 1979947 w 3819728"/>
                <a:gd name="connsiteY193" fmla="*/ 828801 h 976598"/>
                <a:gd name="connsiteX194" fmla="*/ 1998003 w 3819728"/>
                <a:gd name="connsiteY194" fmla="*/ 828801 h 976598"/>
                <a:gd name="connsiteX195" fmla="*/ 1998003 w 3819728"/>
                <a:gd name="connsiteY195" fmla="*/ 838075 h 976598"/>
                <a:gd name="connsiteX196" fmla="*/ 2092902 w 3819728"/>
                <a:gd name="connsiteY196" fmla="*/ 838075 h 976598"/>
                <a:gd name="connsiteX197" fmla="*/ 2174280 w 3819728"/>
                <a:gd name="connsiteY197" fmla="*/ 838075 h 976598"/>
                <a:gd name="connsiteX198" fmla="*/ 2174280 w 3819728"/>
                <a:gd name="connsiteY198" fmla="*/ 847433 h 976598"/>
                <a:gd name="connsiteX199" fmla="*/ 2192336 w 3819728"/>
                <a:gd name="connsiteY199" fmla="*/ 847433 h 976598"/>
                <a:gd name="connsiteX200" fmla="*/ 2210476 w 3819728"/>
                <a:gd name="connsiteY200" fmla="*/ 847433 h 976598"/>
                <a:gd name="connsiteX201" fmla="*/ 2269179 w 3819728"/>
                <a:gd name="connsiteY201" fmla="*/ 847433 h 976598"/>
                <a:gd name="connsiteX202" fmla="*/ 2273714 w 3819728"/>
                <a:gd name="connsiteY202" fmla="*/ 847433 h 976598"/>
                <a:gd name="connsiteX203" fmla="*/ 2282784 w 3819728"/>
                <a:gd name="connsiteY203" fmla="*/ 847433 h 976598"/>
                <a:gd name="connsiteX204" fmla="*/ 2282784 w 3819728"/>
                <a:gd name="connsiteY204" fmla="*/ 857208 h 976598"/>
                <a:gd name="connsiteX205" fmla="*/ 2287319 w 3819728"/>
                <a:gd name="connsiteY205" fmla="*/ 857208 h 976598"/>
                <a:gd name="connsiteX206" fmla="*/ 2300840 w 3819728"/>
                <a:gd name="connsiteY206" fmla="*/ 857208 h 976598"/>
                <a:gd name="connsiteX207" fmla="*/ 2305375 w 3819728"/>
                <a:gd name="connsiteY207" fmla="*/ 857208 h 976598"/>
                <a:gd name="connsiteX208" fmla="*/ 2309910 w 3819728"/>
                <a:gd name="connsiteY208" fmla="*/ 857208 h 976598"/>
                <a:gd name="connsiteX209" fmla="*/ 2309910 w 3819728"/>
                <a:gd name="connsiteY209" fmla="*/ 867986 h 976598"/>
                <a:gd name="connsiteX210" fmla="*/ 2314445 w 3819728"/>
                <a:gd name="connsiteY210" fmla="*/ 867986 h 976598"/>
                <a:gd name="connsiteX211" fmla="*/ 2318896 w 3819728"/>
                <a:gd name="connsiteY211" fmla="*/ 867986 h 976598"/>
                <a:gd name="connsiteX212" fmla="*/ 2318896 w 3819728"/>
                <a:gd name="connsiteY212" fmla="*/ 879849 h 976598"/>
                <a:gd name="connsiteX213" fmla="*/ 2323431 w 3819728"/>
                <a:gd name="connsiteY213" fmla="*/ 879849 h 976598"/>
                <a:gd name="connsiteX214" fmla="*/ 2327966 w 3819728"/>
                <a:gd name="connsiteY214" fmla="*/ 879849 h 976598"/>
                <a:gd name="connsiteX215" fmla="*/ 2332501 w 3819728"/>
                <a:gd name="connsiteY215" fmla="*/ 879849 h 976598"/>
                <a:gd name="connsiteX216" fmla="*/ 2337036 w 3819728"/>
                <a:gd name="connsiteY216" fmla="*/ 879849 h 976598"/>
                <a:gd name="connsiteX217" fmla="*/ 2341571 w 3819728"/>
                <a:gd name="connsiteY217" fmla="*/ 879849 h 976598"/>
                <a:gd name="connsiteX218" fmla="*/ 2373148 w 3819728"/>
                <a:gd name="connsiteY218" fmla="*/ 879849 h 976598"/>
                <a:gd name="connsiteX219" fmla="*/ 2373148 w 3819728"/>
                <a:gd name="connsiteY219" fmla="*/ 894136 h 976598"/>
                <a:gd name="connsiteX220" fmla="*/ 2386753 w 3819728"/>
                <a:gd name="connsiteY220" fmla="*/ 894136 h 976598"/>
                <a:gd name="connsiteX221" fmla="*/ 2404809 w 3819728"/>
                <a:gd name="connsiteY221" fmla="*/ 894136 h 976598"/>
                <a:gd name="connsiteX222" fmla="*/ 2468131 w 3819728"/>
                <a:gd name="connsiteY222" fmla="*/ 894136 h 976598"/>
                <a:gd name="connsiteX223" fmla="*/ 2468131 w 3819728"/>
                <a:gd name="connsiteY223" fmla="*/ 908924 h 976598"/>
                <a:gd name="connsiteX224" fmla="*/ 2662464 w 3819728"/>
                <a:gd name="connsiteY224" fmla="*/ 908924 h 976598"/>
                <a:gd name="connsiteX225" fmla="*/ 2666999 w 3819728"/>
                <a:gd name="connsiteY225" fmla="*/ 908924 h 976598"/>
                <a:gd name="connsiteX226" fmla="*/ 2680604 w 3819728"/>
                <a:gd name="connsiteY226" fmla="*/ 908924 h 976598"/>
                <a:gd name="connsiteX227" fmla="*/ 2685055 w 3819728"/>
                <a:gd name="connsiteY227" fmla="*/ 908924 h 976598"/>
                <a:gd name="connsiteX228" fmla="*/ 2689590 w 3819728"/>
                <a:gd name="connsiteY228" fmla="*/ 908924 h 976598"/>
                <a:gd name="connsiteX229" fmla="*/ 2694125 w 3819728"/>
                <a:gd name="connsiteY229" fmla="*/ 908924 h 976598"/>
                <a:gd name="connsiteX230" fmla="*/ 2703195 w 3819728"/>
                <a:gd name="connsiteY230" fmla="*/ 908924 h 976598"/>
                <a:gd name="connsiteX231" fmla="*/ 2712181 w 3819728"/>
                <a:gd name="connsiteY231" fmla="*/ 908924 h 976598"/>
                <a:gd name="connsiteX232" fmla="*/ 2716716 w 3819728"/>
                <a:gd name="connsiteY232" fmla="*/ 908924 h 976598"/>
                <a:gd name="connsiteX233" fmla="*/ 2721251 w 3819728"/>
                <a:gd name="connsiteY233" fmla="*/ 908924 h 976598"/>
                <a:gd name="connsiteX234" fmla="*/ 2730321 w 3819728"/>
                <a:gd name="connsiteY234" fmla="*/ 908924 h 976598"/>
                <a:gd name="connsiteX235" fmla="*/ 2752912 w 3819728"/>
                <a:gd name="connsiteY235" fmla="*/ 908924 h 976598"/>
                <a:gd name="connsiteX236" fmla="*/ 2752912 w 3819728"/>
                <a:gd name="connsiteY236" fmla="*/ 931900 h 976598"/>
                <a:gd name="connsiteX237" fmla="*/ 2770968 w 3819728"/>
                <a:gd name="connsiteY237" fmla="*/ 931900 h 976598"/>
                <a:gd name="connsiteX238" fmla="*/ 2933724 w 3819728"/>
                <a:gd name="connsiteY238" fmla="*/ 931900 h 976598"/>
                <a:gd name="connsiteX239" fmla="*/ 3028623 w 3819728"/>
                <a:gd name="connsiteY239" fmla="*/ 931900 h 976598"/>
                <a:gd name="connsiteX240" fmla="*/ 3051214 w 3819728"/>
                <a:gd name="connsiteY240" fmla="*/ 931900 h 976598"/>
                <a:gd name="connsiteX241" fmla="*/ 3060284 w 3819728"/>
                <a:gd name="connsiteY241" fmla="*/ 931900 h 976598"/>
                <a:gd name="connsiteX242" fmla="*/ 3064819 w 3819728"/>
                <a:gd name="connsiteY242" fmla="*/ 931900 h 976598"/>
                <a:gd name="connsiteX243" fmla="*/ 3069354 w 3819728"/>
                <a:gd name="connsiteY243" fmla="*/ 931900 h 976598"/>
                <a:gd name="connsiteX244" fmla="*/ 3073805 w 3819728"/>
                <a:gd name="connsiteY244" fmla="*/ 931900 h 976598"/>
                <a:gd name="connsiteX245" fmla="*/ 3078340 w 3819728"/>
                <a:gd name="connsiteY245" fmla="*/ 931900 h 976598"/>
                <a:gd name="connsiteX246" fmla="*/ 3087410 w 3819728"/>
                <a:gd name="connsiteY246" fmla="*/ 931900 h 976598"/>
                <a:gd name="connsiteX247" fmla="*/ 3100931 w 3819728"/>
                <a:gd name="connsiteY247" fmla="*/ 931900 h 976598"/>
                <a:gd name="connsiteX248" fmla="*/ 3100931 w 3819728"/>
                <a:gd name="connsiteY248" fmla="*/ 976599 h 976598"/>
                <a:gd name="connsiteX249" fmla="*/ 3105467 w 3819728"/>
                <a:gd name="connsiteY249" fmla="*/ 976599 h 976598"/>
                <a:gd name="connsiteX250" fmla="*/ 3110001 w 3819728"/>
                <a:gd name="connsiteY250" fmla="*/ 976599 h 976598"/>
                <a:gd name="connsiteX251" fmla="*/ 3114536 w 3819728"/>
                <a:gd name="connsiteY251" fmla="*/ 976599 h 976598"/>
                <a:gd name="connsiteX252" fmla="*/ 3132592 w 3819728"/>
                <a:gd name="connsiteY252" fmla="*/ 976599 h 976598"/>
                <a:gd name="connsiteX253" fmla="*/ 3426444 w 3819728"/>
                <a:gd name="connsiteY253" fmla="*/ 976599 h 976598"/>
                <a:gd name="connsiteX254" fmla="*/ 3430978 w 3819728"/>
                <a:gd name="connsiteY254" fmla="*/ 976599 h 976598"/>
                <a:gd name="connsiteX255" fmla="*/ 3444500 w 3819728"/>
                <a:gd name="connsiteY255" fmla="*/ 976599 h 976598"/>
                <a:gd name="connsiteX256" fmla="*/ 3453570 w 3819728"/>
                <a:gd name="connsiteY256" fmla="*/ 976599 h 976598"/>
                <a:gd name="connsiteX257" fmla="*/ 3458105 w 3819728"/>
                <a:gd name="connsiteY257" fmla="*/ 976599 h 976598"/>
                <a:gd name="connsiteX258" fmla="*/ 3467091 w 3819728"/>
                <a:gd name="connsiteY258" fmla="*/ 976599 h 976598"/>
                <a:gd name="connsiteX259" fmla="*/ 3503287 w 3819728"/>
                <a:gd name="connsiteY259" fmla="*/ 976599 h 976598"/>
                <a:gd name="connsiteX260" fmla="*/ 3819729 w 3819728"/>
                <a:gd name="connsiteY260" fmla="*/ 976599 h 976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</a:cxnLst>
              <a:rect l="l" t="t" r="r" b="b"/>
              <a:pathLst>
                <a:path w="3819728" h="976598">
                  <a:moveTo>
                    <a:pt x="0" y="0"/>
                  </a:moveTo>
                  <a:lnTo>
                    <a:pt x="4535" y="0"/>
                  </a:lnTo>
                  <a:lnTo>
                    <a:pt x="108504" y="0"/>
                  </a:lnTo>
                  <a:lnTo>
                    <a:pt x="108504" y="6433"/>
                  </a:lnTo>
                  <a:lnTo>
                    <a:pt x="153686" y="6433"/>
                  </a:lnTo>
                  <a:lnTo>
                    <a:pt x="153686" y="12866"/>
                  </a:lnTo>
                  <a:lnTo>
                    <a:pt x="176277" y="12866"/>
                  </a:lnTo>
                  <a:lnTo>
                    <a:pt x="176277" y="19300"/>
                  </a:lnTo>
                  <a:lnTo>
                    <a:pt x="221459" y="19300"/>
                  </a:lnTo>
                  <a:lnTo>
                    <a:pt x="221459" y="25733"/>
                  </a:lnTo>
                  <a:lnTo>
                    <a:pt x="230529" y="25733"/>
                  </a:lnTo>
                  <a:lnTo>
                    <a:pt x="230529" y="32166"/>
                  </a:lnTo>
                  <a:lnTo>
                    <a:pt x="235064" y="32166"/>
                  </a:lnTo>
                  <a:lnTo>
                    <a:pt x="244050" y="32166"/>
                  </a:lnTo>
                  <a:lnTo>
                    <a:pt x="244050" y="38599"/>
                  </a:lnTo>
                  <a:lnTo>
                    <a:pt x="253120" y="38599"/>
                  </a:lnTo>
                  <a:lnTo>
                    <a:pt x="253120" y="45033"/>
                  </a:lnTo>
                  <a:lnTo>
                    <a:pt x="257655" y="45033"/>
                  </a:lnTo>
                  <a:lnTo>
                    <a:pt x="257655" y="58066"/>
                  </a:lnTo>
                  <a:lnTo>
                    <a:pt x="262190" y="58066"/>
                  </a:lnTo>
                  <a:lnTo>
                    <a:pt x="262190" y="71016"/>
                  </a:lnTo>
                  <a:lnTo>
                    <a:pt x="266725" y="71016"/>
                  </a:lnTo>
                  <a:lnTo>
                    <a:pt x="266725" y="77533"/>
                  </a:lnTo>
                  <a:lnTo>
                    <a:pt x="275711" y="77533"/>
                  </a:lnTo>
                  <a:lnTo>
                    <a:pt x="275711" y="84133"/>
                  </a:lnTo>
                  <a:lnTo>
                    <a:pt x="284781" y="84133"/>
                  </a:lnTo>
                  <a:lnTo>
                    <a:pt x="284781" y="97250"/>
                  </a:lnTo>
                  <a:lnTo>
                    <a:pt x="289316" y="97250"/>
                  </a:lnTo>
                  <a:lnTo>
                    <a:pt x="289316" y="110368"/>
                  </a:lnTo>
                  <a:lnTo>
                    <a:pt x="293851" y="110368"/>
                  </a:lnTo>
                  <a:lnTo>
                    <a:pt x="293851" y="116884"/>
                  </a:lnTo>
                  <a:lnTo>
                    <a:pt x="298302" y="116884"/>
                  </a:lnTo>
                  <a:lnTo>
                    <a:pt x="298302" y="136518"/>
                  </a:lnTo>
                  <a:lnTo>
                    <a:pt x="302837" y="136518"/>
                  </a:lnTo>
                  <a:lnTo>
                    <a:pt x="316442" y="136518"/>
                  </a:lnTo>
                  <a:lnTo>
                    <a:pt x="316442" y="149719"/>
                  </a:lnTo>
                  <a:lnTo>
                    <a:pt x="325428" y="149719"/>
                  </a:lnTo>
                  <a:lnTo>
                    <a:pt x="325428" y="156319"/>
                  </a:lnTo>
                  <a:lnTo>
                    <a:pt x="329963" y="156319"/>
                  </a:lnTo>
                  <a:lnTo>
                    <a:pt x="329963" y="162920"/>
                  </a:lnTo>
                  <a:lnTo>
                    <a:pt x="334498" y="162920"/>
                  </a:lnTo>
                  <a:lnTo>
                    <a:pt x="348019" y="162920"/>
                  </a:lnTo>
                  <a:lnTo>
                    <a:pt x="348019" y="169520"/>
                  </a:lnTo>
                  <a:lnTo>
                    <a:pt x="379680" y="169520"/>
                  </a:lnTo>
                  <a:lnTo>
                    <a:pt x="379680" y="182721"/>
                  </a:lnTo>
                  <a:lnTo>
                    <a:pt x="384215" y="182721"/>
                  </a:lnTo>
                  <a:lnTo>
                    <a:pt x="384215" y="189321"/>
                  </a:lnTo>
                  <a:lnTo>
                    <a:pt x="497254" y="189321"/>
                  </a:lnTo>
                  <a:lnTo>
                    <a:pt x="506240" y="189321"/>
                  </a:lnTo>
                  <a:lnTo>
                    <a:pt x="506240" y="202605"/>
                  </a:lnTo>
                  <a:lnTo>
                    <a:pt x="510775" y="202605"/>
                  </a:lnTo>
                  <a:lnTo>
                    <a:pt x="510775" y="209289"/>
                  </a:lnTo>
                  <a:lnTo>
                    <a:pt x="515310" y="209289"/>
                  </a:lnTo>
                  <a:lnTo>
                    <a:pt x="515310" y="222573"/>
                  </a:lnTo>
                  <a:lnTo>
                    <a:pt x="519845" y="222573"/>
                  </a:lnTo>
                  <a:lnTo>
                    <a:pt x="519845" y="235857"/>
                  </a:lnTo>
                  <a:lnTo>
                    <a:pt x="533366" y="235857"/>
                  </a:lnTo>
                  <a:lnTo>
                    <a:pt x="533366" y="249309"/>
                  </a:lnTo>
                  <a:lnTo>
                    <a:pt x="542436" y="249309"/>
                  </a:lnTo>
                  <a:lnTo>
                    <a:pt x="542436" y="296180"/>
                  </a:lnTo>
                  <a:lnTo>
                    <a:pt x="546971" y="296180"/>
                  </a:lnTo>
                  <a:lnTo>
                    <a:pt x="546971" y="316565"/>
                  </a:lnTo>
                  <a:lnTo>
                    <a:pt x="551506" y="316565"/>
                  </a:lnTo>
                  <a:lnTo>
                    <a:pt x="551506" y="337035"/>
                  </a:lnTo>
                  <a:lnTo>
                    <a:pt x="555957" y="337035"/>
                  </a:lnTo>
                  <a:lnTo>
                    <a:pt x="565027" y="337035"/>
                  </a:lnTo>
                  <a:lnTo>
                    <a:pt x="565027" y="350820"/>
                  </a:lnTo>
                  <a:lnTo>
                    <a:pt x="574097" y="350820"/>
                  </a:lnTo>
                  <a:lnTo>
                    <a:pt x="574097" y="392177"/>
                  </a:lnTo>
                  <a:lnTo>
                    <a:pt x="578632" y="392177"/>
                  </a:lnTo>
                  <a:lnTo>
                    <a:pt x="578632" y="399195"/>
                  </a:lnTo>
                  <a:lnTo>
                    <a:pt x="605758" y="399195"/>
                  </a:lnTo>
                  <a:lnTo>
                    <a:pt x="614744" y="399195"/>
                  </a:lnTo>
                  <a:lnTo>
                    <a:pt x="614744" y="406296"/>
                  </a:lnTo>
                  <a:lnTo>
                    <a:pt x="619279" y="406296"/>
                  </a:lnTo>
                  <a:lnTo>
                    <a:pt x="619279" y="413398"/>
                  </a:lnTo>
                  <a:lnTo>
                    <a:pt x="664461" y="413398"/>
                  </a:lnTo>
                  <a:lnTo>
                    <a:pt x="664461" y="420416"/>
                  </a:lnTo>
                  <a:lnTo>
                    <a:pt x="678066" y="420416"/>
                  </a:lnTo>
                  <a:lnTo>
                    <a:pt x="709643" y="420416"/>
                  </a:lnTo>
                  <a:lnTo>
                    <a:pt x="709643" y="434703"/>
                  </a:lnTo>
                  <a:lnTo>
                    <a:pt x="759444" y="434703"/>
                  </a:lnTo>
                  <a:lnTo>
                    <a:pt x="759444" y="441805"/>
                  </a:lnTo>
                  <a:lnTo>
                    <a:pt x="763895" y="441805"/>
                  </a:lnTo>
                  <a:lnTo>
                    <a:pt x="777500" y="441805"/>
                  </a:lnTo>
                  <a:lnTo>
                    <a:pt x="782035" y="441805"/>
                  </a:lnTo>
                  <a:lnTo>
                    <a:pt x="782035" y="449073"/>
                  </a:lnTo>
                  <a:lnTo>
                    <a:pt x="795556" y="449073"/>
                  </a:lnTo>
                  <a:lnTo>
                    <a:pt x="795556" y="456258"/>
                  </a:lnTo>
                  <a:lnTo>
                    <a:pt x="800091" y="456258"/>
                  </a:lnTo>
                  <a:lnTo>
                    <a:pt x="800091" y="470879"/>
                  </a:lnTo>
                  <a:lnTo>
                    <a:pt x="804626" y="470879"/>
                  </a:lnTo>
                  <a:lnTo>
                    <a:pt x="804626" y="478232"/>
                  </a:lnTo>
                  <a:lnTo>
                    <a:pt x="813612" y="478232"/>
                  </a:lnTo>
                  <a:lnTo>
                    <a:pt x="813612" y="485584"/>
                  </a:lnTo>
                  <a:lnTo>
                    <a:pt x="818147" y="485584"/>
                  </a:lnTo>
                  <a:lnTo>
                    <a:pt x="818147" y="492853"/>
                  </a:lnTo>
                  <a:lnTo>
                    <a:pt x="827217" y="492853"/>
                  </a:lnTo>
                  <a:lnTo>
                    <a:pt x="827217" y="500205"/>
                  </a:lnTo>
                  <a:lnTo>
                    <a:pt x="836287" y="500205"/>
                  </a:lnTo>
                  <a:lnTo>
                    <a:pt x="836287" y="507474"/>
                  </a:lnTo>
                  <a:lnTo>
                    <a:pt x="840738" y="507474"/>
                  </a:lnTo>
                  <a:lnTo>
                    <a:pt x="840738" y="514826"/>
                  </a:lnTo>
                  <a:lnTo>
                    <a:pt x="845273" y="514826"/>
                  </a:lnTo>
                  <a:lnTo>
                    <a:pt x="845273" y="522095"/>
                  </a:lnTo>
                  <a:lnTo>
                    <a:pt x="863413" y="522095"/>
                  </a:lnTo>
                  <a:lnTo>
                    <a:pt x="863413" y="529447"/>
                  </a:lnTo>
                  <a:lnTo>
                    <a:pt x="872399" y="529447"/>
                  </a:lnTo>
                  <a:lnTo>
                    <a:pt x="872399" y="536799"/>
                  </a:lnTo>
                  <a:lnTo>
                    <a:pt x="894990" y="536799"/>
                  </a:lnTo>
                  <a:lnTo>
                    <a:pt x="894990" y="544068"/>
                  </a:lnTo>
                  <a:lnTo>
                    <a:pt x="899525" y="544068"/>
                  </a:lnTo>
                  <a:lnTo>
                    <a:pt x="899525" y="551420"/>
                  </a:lnTo>
                  <a:lnTo>
                    <a:pt x="994508" y="551420"/>
                  </a:lnTo>
                  <a:lnTo>
                    <a:pt x="994508" y="558689"/>
                  </a:lnTo>
                  <a:lnTo>
                    <a:pt x="1017099" y="558689"/>
                  </a:lnTo>
                  <a:lnTo>
                    <a:pt x="1017099" y="566041"/>
                  </a:lnTo>
                  <a:lnTo>
                    <a:pt x="1021550" y="566041"/>
                  </a:lnTo>
                  <a:lnTo>
                    <a:pt x="1039690" y="566041"/>
                  </a:lnTo>
                  <a:lnTo>
                    <a:pt x="1039690" y="580746"/>
                  </a:lnTo>
                  <a:lnTo>
                    <a:pt x="1048677" y="580746"/>
                  </a:lnTo>
                  <a:lnTo>
                    <a:pt x="1048677" y="588098"/>
                  </a:lnTo>
                  <a:lnTo>
                    <a:pt x="1053212" y="588098"/>
                  </a:lnTo>
                  <a:lnTo>
                    <a:pt x="1062282" y="588098"/>
                  </a:lnTo>
                  <a:lnTo>
                    <a:pt x="1071352" y="588098"/>
                  </a:lnTo>
                  <a:lnTo>
                    <a:pt x="1071352" y="595534"/>
                  </a:lnTo>
                  <a:lnTo>
                    <a:pt x="1080338" y="595534"/>
                  </a:lnTo>
                  <a:lnTo>
                    <a:pt x="1084873" y="595534"/>
                  </a:lnTo>
                  <a:lnTo>
                    <a:pt x="1089408" y="595534"/>
                  </a:lnTo>
                  <a:lnTo>
                    <a:pt x="1089408" y="603137"/>
                  </a:lnTo>
                  <a:lnTo>
                    <a:pt x="1111999" y="603137"/>
                  </a:lnTo>
                  <a:lnTo>
                    <a:pt x="1111999" y="610823"/>
                  </a:lnTo>
                  <a:lnTo>
                    <a:pt x="1130055" y="610823"/>
                  </a:lnTo>
                  <a:lnTo>
                    <a:pt x="1130055" y="618426"/>
                  </a:lnTo>
                  <a:lnTo>
                    <a:pt x="1134590" y="618426"/>
                  </a:lnTo>
                  <a:lnTo>
                    <a:pt x="1134590" y="626029"/>
                  </a:lnTo>
                  <a:lnTo>
                    <a:pt x="1206898" y="626029"/>
                  </a:lnTo>
                  <a:lnTo>
                    <a:pt x="1206898" y="633632"/>
                  </a:lnTo>
                  <a:lnTo>
                    <a:pt x="1256615" y="633632"/>
                  </a:lnTo>
                  <a:lnTo>
                    <a:pt x="1256615" y="641235"/>
                  </a:lnTo>
                  <a:lnTo>
                    <a:pt x="1270220" y="641235"/>
                  </a:lnTo>
                  <a:lnTo>
                    <a:pt x="1270220" y="648838"/>
                  </a:lnTo>
                  <a:lnTo>
                    <a:pt x="1279206" y="648838"/>
                  </a:lnTo>
                  <a:lnTo>
                    <a:pt x="1279206" y="656441"/>
                  </a:lnTo>
                  <a:lnTo>
                    <a:pt x="1288276" y="656441"/>
                  </a:lnTo>
                  <a:lnTo>
                    <a:pt x="1288276" y="664044"/>
                  </a:lnTo>
                  <a:lnTo>
                    <a:pt x="1292811" y="664044"/>
                  </a:lnTo>
                  <a:lnTo>
                    <a:pt x="1292811" y="679500"/>
                  </a:lnTo>
                  <a:lnTo>
                    <a:pt x="1297346" y="679500"/>
                  </a:lnTo>
                  <a:lnTo>
                    <a:pt x="1297346" y="687270"/>
                  </a:lnTo>
                  <a:lnTo>
                    <a:pt x="1301881" y="687270"/>
                  </a:lnTo>
                  <a:lnTo>
                    <a:pt x="1301881" y="695040"/>
                  </a:lnTo>
                  <a:lnTo>
                    <a:pt x="1306416" y="695040"/>
                  </a:lnTo>
                  <a:lnTo>
                    <a:pt x="1306416" y="702810"/>
                  </a:lnTo>
                  <a:lnTo>
                    <a:pt x="1310867" y="702810"/>
                  </a:lnTo>
                  <a:lnTo>
                    <a:pt x="1310867" y="710580"/>
                  </a:lnTo>
                  <a:lnTo>
                    <a:pt x="1319937" y="710580"/>
                  </a:lnTo>
                  <a:lnTo>
                    <a:pt x="1329007" y="710580"/>
                  </a:lnTo>
                  <a:lnTo>
                    <a:pt x="1329007" y="718350"/>
                  </a:lnTo>
                  <a:lnTo>
                    <a:pt x="1523340" y="718350"/>
                  </a:lnTo>
                  <a:lnTo>
                    <a:pt x="1523340" y="726204"/>
                  </a:lnTo>
                  <a:lnTo>
                    <a:pt x="1527875" y="726204"/>
                  </a:lnTo>
                  <a:lnTo>
                    <a:pt x="1532410" y="726204"/>
                  </a:lnTo>
                  <a:lnTo>
                    <a:pt x="1532410" y="741994"/>
                  </a:lnTo>
                  <a:lnTo>
                    <a:pt x="1550466" y="741994"/>
                  </a:lnTo>
                  <a:lnTo>
                    <a:pt x="1555001" y="741994"/>
                  </a:lnTo>
                  <a:lnTo>
                    <a:pt x="1564071" y="741994"/>
                  </a:lnTo>
                  <a:lnTo>
                    <a:pt x="1564071" y="750182"/>
                  </a:lnTo>
                  <a:lnTo>
                    <a:pt x="1586662" y="750182"/>
                  </a:lnTo>
                  <a:lnTo>
                    <a:pt x="1586662" y="758370"/>
                  </a:lnTo>
                  <a:lnTo>
                    <a:pt x="1654435" y="758370"/>
                  </a:lnTo>
                  <a:lnTo>
                    <a:pt x="1654435" y="766641"/>
                  </a:lnTo>
                  <a:lnTo>
                    <a:pt x="1740348" y="766641"/>
                  </a:lnTo>
                  <a:lnTo>
                    <a:pt x="1744883" y="766641"/>
                  </a:lnTo>
                  <a:lnTo>
                    <a:pt x="1744883" y="774913"/>
                  </a:lnTo>
                  <a:lnTo>
                    <a:pt x="1799135" y="774913"/>
                  </a:lnTo>
                  <a:lnTo>
                    <a:pt x="1903020" y="774913"/>
                  </a:lnTo>
                  <a:lnTo>
                    <a:pt x="1907555" y="774913"/>
                  </a:lnTo>
                  <a:lnTo>
                    <a:pt x="1912090" y="774913"/>
                  </a:lnTo>
                  <a:lnTo>
                    <a:pt x="1916625" y="774913"/>
                  </a:lnTo>
                  <a:lnTo>
                    <a:pt x="1921160" y="774913"/>
                  </a:lnTo>
                  <a:lnTo>
                    <a:pt x="1925695" y="774913"/>
                  </a:lnTo>
                  <a:lnTo>
                    <a:pt x="1925695" y="783685"/>
                  </a:lnTo>
                  <a:lnTo>
                    <a:pt x="1930146" y="783685"/>
                  </a:lnTo>
                  <a:lnTo>
                    <a:pt x="1939216" y="783685"/>
                  </a:lnTo>
                  <a:lnTo>
                    <a:pt x="1939216" y="801732"/>
                  </a:lnTo>
                  <a:lnTo>
                    <a:pt x="1943751" y="801732"/>
                  </a:lnTo>
                  <a:lnTo>
                    <a:pt x="1943751" y="810671"/>
                  </a:lnTo>
                  <a:lnTo>
                    <a:pt x="1952821" y="810671"/>
                  </a:lnTo>
                  <a:lnTo>
                    <a:pt x="1952821" y="819695"/>
                  </a:lnTo>
                  <a:lnTo>
                    <a:pt x="1957272" y="819695"/>
                  </a:lnTo>
                  <a:lnTo>
                    <a:pt x="1970877" y="819695"/>
                  </a:lnTo>
                  <a:lnTo>
                    <a:pt x="1970877" y="828801"/>
                  </a:lnTo>
                  <a:lnTo>
                    <a:pt x="1979947" y="828801"/>
                  </a:lnTo>
                  <a:lnTo>
                    <a:pt x="1998003" y="828801"/>
                  </a:lnTo>
                  <a:lnTo>
                    <a:pt x="1998003" y="838075"/>
                  </a:lnTo>
                  <a:lnTo>
                    <a:pt x="2092902" y="838075"/>
                  </a:lnTo>
                  <a:lnTo>
                    <a:pt x="2174280" y="838075"/>
                  </a:lnTo>
                  <a:lnTo>
                    <a:pt x="2174280" y="847433"/>
                  </a:lnTo>
                  <a:lnTo>
                    <a:pt x="2192336" y="847433"/>
                  </a:lnTo>
                  <a:lnTo>
                    <a:pt x="2210476" y="847433"/>
                  </a:lnTo>
                  <a:lnTo>
                    <a:pt x="2269179" y="847433"/>
                  </a:lnTo>
                  <a:lnTo>
                    <a:pt x="2273714" y="847433"/>
                  </a:lnTo>
                  <a:lnTo>
                    <a:pt x="2282784" y="847433"/>
                  </a:lnTo>
                  <a:lnTo>
                    <a:pt x="2282784" y="857208"/>
                  </a:lnTo>
                  <a:lnTo>
                    <a:pt x="2287319" y="857208"/>
                  </a:lnTo>
                  <a:lnTo>
                    <a:pt x="2300840" y="857208"/>
                  </a:lnTo>
                  <a:lnTo>
                    <a:pt x="2305375" y="857208"/>
                  </a:lnTo>
                  <a:lnTo>
                    <a:pt x="2309910" y="857208"/>
                  </a:lnTo>
                  <a:lnTo>
                    <a:pt x="2309910" y="867986"/>
                  </a:lnTo>
                  <a:lnTo>
                    <a:pt x="2314445" y="867986"/>
                  </a:lnTo>
                  <a:lnTo>
                    <a:pt x="2318896" y="867986"/>
                  </a:lnTo>
                  <a:lnTo>
                    <a:pt x="2318896" y="879849"/>
                  </a:lnTo>
                  <a:lnTo>
                    <a:pt x="2323431" y="879849"/>
                  </a:lnTo>
                  <a:lnTo>
                    <a:pt x="2327966" y="879849"/>
                  </a:lnTo>
                  <a:lnTo>
                    <a:pt x="2332501" y="879849"/>
                  </a:lnTo>
                  <a:lnTo>
                    <a:pt x="2337036" y="879849"/>
                  </a:lnTo>
                  <a:lnTo>
                    <a:pt x="2341571" y="879849"/>
                  </a:lnTo>
                  <a:lnTo>
                    <a:pt x="2373148" y="879849"/>
                  </a:lnTo>
                  <a:lnTo>
                    <a:pt x="2373148" y="894136"/>
                  </a:lnTo>
                  <a:lnTo>
                    <a:pt x="2386753" y="894136"/>
                  </a:lnTo>
                  <a:lnTo>
                    <a:pt x="2404809" y="894136"/>
                  </a:lnTo>
                  <a:lnTo>
                    <a:pt x="2468131" y="894136"/>
                  </a:lnTo>
                  <a:lnTo>
                    <a:pt x="2468131" y="908924"/>
                  </a:lnTo>
                  <a:lnTo>
                    <a:pt x="2662464" y="908924"/>
                  </a:lnTo>
                  <a:lnTo>
                    <a:pt x="2666999" y="908924"/>
                  </a:lnTo>
                  <a:lnTo>
                    <a:pt x="2680604" y="908924"/>
                  </a:lnTo>
                  <a:lnTo>
                    <a:pt x="2685055" y="908924"/>
                  </a:lnTo>
                  <a:lnTo>
                    <a:pt x="2689590" y="908924"/>
                  </a:lnTo>
                  <a:lnTo>
                    <a:pt x="2694125" y="908924"/>
                  </a:lnTo>
                  <a:lnTo>
                    <a:pt x="2703195" y="908924"/>
                  </a:lnTo>
                  <a:lnTo>
                    <a:pt x="2712181" y="908924"/>
                  </a:lnTo>
                  <a:lnTo>
                    <a:pt x="2716716" y="908924"/>
                  </a:lnTo>
                  <a:lnTo>
                    <a:pt x="2721251" y="908924"/>
                  </a:lnTo>
                  <a:lnTo>
                    <a:pt x="2730321" y="908924"/>
                  </a:lnTo>
                  <a:lnTo>
                    <a:pt x="2752912" y="908924"/>
                  </a:lnTo>
                  <a:lnTo>
                    <a:pt x="2752912" y="931900"/>
                  </a:lnTo>
                  <a:lnTo>
                    <a:pt x="2770968" y="931900"/>
                  </a:lnTo>
                  <a:lnTo>
                    <a:pt x="2933724" y="931900"/>
                  </a:lnTo>
                  <a:lnTo>
                    <a:pt x="3028623" y="931900"/>
                  </a:lnTo>
                  <a:lnTo>
                    <a:pt x="3051214" y="931900"/>
                  </a:lnTo>
                  <a:lnTo>
                    <a:pt x="3060284" y="931900"/>
                  </a:lnTo>
                  <a:lnTo>
                    <a:pt x="3064819" y="931900"/>
                  </a:lnTo>
                  <a:lnTo>
                    <a:pt x="3069354" y="931900"/>
                  </a:lnTo>
                  <a:lnTo>
                    <a:pt x="3073805" y="931900"/>
                  </a:lnTo>
                  <a:lnTo>
                    <a:pt x="3078340" y="931900"/>
                  </a:lnTo>
                  <a:lnTo>
                    <a:pt x="3087410" y="931900"/>
                  </a:lnTo>
                  <a:lnTo>
                    <a:pt x="3100931" y="931900"/>
                  </a:lnTo>
                  <a:lnTo>
                    <a:pt x="3100931" y="976599"/>
                  </a:lnTo>
                  <a:lnTo>
                    <a:pt x="3105467" y="976599"/>
                  </a:lnTo>
                  <a:lnTo>
                    <a:pt x="3110001" y="976599"/>
                  </a:lnTo>
                  <a:lnTo>
                    <a:pt x="3114536" y="976599"/>
                  </a:lnTo>
                  <a:lnTo>
                    <a:pt x="3132592" y="976599"/>
                  </a:lnTo>
                  <a:lnTo>
                    <a:pt x="3426444" y="976599"/>
                  </a:lnTo>
                  <a:lnTo>
                    <a:pt x="3430978" y="976599"/>
                  </a:lnTo>
                  <a:lnTo>
                    <a:pt x="3444500" y="976599"/>
                  </a:lnTo>
                  <a:lnTo>
                    <a:pt x="3453570" y="976599"/>
                  </a:lnTo>
                  <a:lnTo>
                    <a:pt x="3458105" y="976599"/>
                  </a:lnTo>
                  <a:lnTo>
                    <a:pt x="3467091" y="976599"/>
                  </a:lnTo>
                  <a:lnTo>
                    <a:pt x="3503287" y="976599"/>
                  </a:lnTo>
                  <a:lnTo>
                    <a:pt x="3819729" y="976599"/>
                  </a:lnTo>
                </a:path>
              </a:pathLst>
            </a:custGeom>
            <a:noFill/>
            <a:ln w="19050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1C669338-C83E-4743-AED0-F723C06F2DD7}"/>
              </a:ext>
            </a:extLst>
          </p:cNvPr>
          <p:cNvGrpSpPr/>
          <p:nvPr/>
        </p:nvGrpSpPr>
        <p:grpSpPr>
          <a:xfrm>
            <a:off x="1182356" y="2051009"/>
            <a:ext cx="3933219" cy="1281304"/>
            <a:chOff x="7096260" y="2051009"/>
            <a:chExt cx="3933219" cy="1281304"/>
          </a:xfrm>
        </p:grpSpPr>
        <p:grpSp>
          <p:nvGrpSpPr>
            <p:cNvPr id="271" name="Graphic 1412">
              <a:extLst>
                <a:ext uri="{FF2B5EF4-FFF2-40B4-BE49-F238E27FC236}">
                  <a16:creationId xmlns:a16="http://schemas.microsoft.com/office/drawing/2014/main" id="{B640C281-7836-478B-A4B8-C496B067BC0D}"/>
                </a:ext>
              </a:extLst>
            </p:cNvPr>
            <p:cNvGrpSpPr/>
            <p:nvPr/>
          </p:nvGrpSpPr>
          <p:grpSpPr>
            <a:xfrm>
              <a:off x="7096260" y="2051009"/>
              <a:ext cx="3933219" cy="1281304"/>
              <a:chOff x="7190428" y="2051009"/>
              <a:chExt cx="3839380" cy="1121973"/>
            </a:xfrm>
          </p:grpSpPr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798B8186-E9DC-4628-8B66-94681155ACD2}"/>
                  </a:ext>
                </a:extLst>
              </p:cNvPr>
              <p:cNvSpPr/>
              <p:nvPr/>
            </p:nvSpPr>
            <p:spPr>
              <a:xfrm>
                <a:off x="11010912" y="3153850"/>
                <a:ext cx="503" cy="334"/>
              </a:xfrm>
              <a:custGeom>
                <a:avLst/>
                <a:gdLst>
                  <a:gd name="connsiteX0" fmla="*/ 504 w 503"/>
                  <a:gd name="connsiteY0" fmla="*/ 0 h 334"/>
                  <a:gd name="connsiteX1" fmla="*/ 0 w 503"/>
                  <a:gd name="connsiteY1" fmla="*/ 334 h 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3" h="334">
                    <a:moveTo>
                      <a:pt x="504" y="0"/>
                    </a:moveTo>
                    <a:lnTo>
                      <a:pt x="0" y="334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45E3AD39-861A-441B-B0F7-9E31A8435053}"/>
                  </a:ext>
                </a:extLst>
              </p:cNvPr>
              <p:cNvSpPr/>
              <p:nvPr/>
            </p:nvSpPr>
            <p:spPr>
              <a:xfrm>
                <a:off x="7190428" y="2069808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99423E1C-4328-4646-B729-69498F84F8D0}"/>
                  </a:ext>
                </a:extLst>
              </p:cNvPr>
              <p:cNvSpPr/>
              <p:nvPr/>
            </p:nvSpPr>
            <p:spPr>
              <a:xfrm>
                <a:off x="7209324" y="205100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796E3761-BB58-4418-9AB5-5A63D8C52CE5}"/>
                  </a:ext>
                </a:extLst>
              </p:cNvPr>
              <p:cNvSpPr/>
              <p:nvPr/>
            </p:nvSpPr>
            <p:spPr>
              <a:xfrm>
                <a:off x="7190428" y="2069808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6255C209-6823-4935-8B7F-B90FE03C64F0}"/>
                  </a:ext>
                </a:extLst>
              </p:cNvPr>
              <p:cNvSpPr/>
              <p:nvPr/>
            </p:nvSpPr>
            <p:spPr>
              <a:xfrm>
                <a:off x="7209324" y="205100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9672DCDA-D240-4F6C-8B24-22750679D4C1}"/>
                  </a:ext>
                </a:extLst>
              </p:cNvPr>
              <p:cNvSpPr/>
              <p:nvPr/>
            </p:nvSpPr>
            <p:spPr>
              <a:xfrm>
                <a:off x="7190428" y="2069808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671D78D6-AA0D-4F36-91C4-5AFCA381F5EB}"/>
                  </a:ext>
                </a:extLst>
              </p:cNvPr>
              <p:cNvSpPr/>
              <p:nvPr/>
            </p:nvSpPr>
            <p:spPr>
              <a:xfrm>
                <a:off x="7209324" y="205100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BAA96AB8-5EA6-4D5C-830B-294B96524A38}"/>
                  </a:ext>
                </a:extLst>
              </p:cNvPr>
              <p:cNvSpPr/>
              <p:nvPr/>
            </p:nvSpPr>
            <p:spPr>
              <a:xfrm>
                <a:off x="7190428" y="2069808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20BE9C12-09FA-49BD-A6CE-AAE429E6C2EB}"/>
                  </a:ext>
                </a:extLst>
              </p:cNvPr>
              <p:cNvSpPr/>
              <p:nvPr/>
            </p:nvSpPr>
            <p:spPr>
              <a:xfrm>
                <a:off x="7209324" y="205100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1659EE97-D88F-4FE9-BE5B-0D7A7574D770}"/>
                  </a:ext>
                </a:extLst>
              </p:cNvPr>
              <p:cNvSpPr/>
              <p:nvPr/>
            </p:nvSpPr>
            <p:spPr>
              <a:xfrm>
                <a:off x="7190428" y="2069808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B9FA0E7B-D935-4AA3-A334-80C12F463461}"/>
                  </a:ext>
                </a:extLst>
              </p:cNvPr>
              <p:cNvSpPr/>
              <p:nvPr/>
            </p:nvSpPr>
            <p:spPr>
              <a:xfrm>
                <a:off x="7209324" y="205100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CB19D4C7-9CF6-4FC2-8B00-0C07D5F1DECC}"/>
                  </a:ext>
                </a:extLst>
              </p:cNvPr>
              <p:cNvSpPr/>
              <p:nvPr/>
            </p:nvSpPr>
            <p:spPr>
              <a:xfrm>
                <a:off x="7190428" y="2069808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DBF9FB73-5D70-426E-B950-8C951F57043B}"/>
                  </a:ext>
                </a:extLst>
              </p:cNvPr>
              <p:cNvSpPr/>
              <p:nvPr/>
            </p:nvSpPr>
            <p:spPr>
              <a:xfrm>
                <a:off x="7209324" y="205100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4110E735-27B2-4308-A611-A73172E586FE}"/>
                  </a:ext>
                </a:extLst>
              </p:cNvPr>
              <p:cNvSpPr/>
              <p:nvPr/>
            </p:nvSpPr>
            <p:spPr>
              <a:xfrm>
                <a:off x="7190428" y="2069808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2F36BDBB-A9FF-44D1-966C-B0D376AA59AC}"/>
                  </a:ext>
                </a:extLst>
              </p:cNvPr>
              <p:cNvSpPr/>
              <p:nvPr/>
            </p:nvSpPr>
            <p:spPr>
              <a:xfrm>
                <a:off x="7209324" y="205100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11C1C2CC-C896-4012-8047-58457E76342B}"/>
                  </a:ext>
                </a:extLst>
              </p:cNvPr>
              <p:cNvSpPr/>
              <p:nvPr/>
            </p:nvSpPr>
            <p:spPr>
              <a:xfrm>
                <a:off x="7190428" y="2069808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E4740B45-E7B8-477F-AF04-FD0DFBC9E134}"/>
                  </a:ext>
                </a:extLst>
              </p:cNvPr>
              <p:cNvSpPr/>
              <p:nvPr/>
            </p:nvSpPr>
            <p:spPr>
              <a:xfrm>
                <a:off x="7209324" y="205100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2EAC3A5F-CE78-4A6B-82FE-F5FAA7874B3A}"/>
                  </a:ext>
                </a:extLst>
              </p:cNvPr>
              <p:cNvSpPr/>
              <p:nvPr/>
            </p:nvSpPr>
            <p:spPr>
              <a:xfrm>
                <a:off x="7344114" y="2122025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AB67A0D8-2633-4D31-B993-1C2250E2A030}"/>
                  </a:ext>
                </a:extLst>
              </p:cNvPr>
              <p:cNvSpPr/>
              <p:nvPr/>
            </p:nvSpPr>
            <p:spPr>
              <a:xfrm>
                <a:off x="7363010" y="2103227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D4691B34-D288-419E-AEBE-11231195A5FD}"/>
                  </a:ext>
                </a:extLst>
              </p:cNvPr>
              <p:cNvSpPr/>
              <p:nvPr/>
            </p:nvSpPr>
            <p:spPr>
              <a:xfrm>
                <a:off x="7380310" y="2161377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CDF8DDDC-9F0D-49F4-8388-F76E0130D459}"/>
                  </a:ext>
                </a:extLst>
              </p:cNvPr>
              <p:cNvSpPr/>
              <p:nvPr/>
            </p:nvSpPr>
            <p:spPr>
              <a:xfrm>
                <a:off x="7399122" y="2142578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E0A2CD5B-896D-4451-B2B8-B371B9879B57}"/>
                  </a:ext>
                </a:extLst>
              </p:cNvPr>
              <p:cNvSpPr/>
              <p:nvPr/>
            </p:nvSpPr>
            <p:spPr>
              <a:xfrm>
                <a:off x="7466139" y="2319283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76BF83EF-C4F0-48D7-8384-E41A104D8D7B}"/>
                  </a:ext>
                </a:extLst>
              </p:cNvPr>
              <p:cNvSpPr/>
              <p:nvPr/>
            </p:nvSpPr>
            <p:spPr>
              <a:xfrm>
                <a:off x="7485035" y="23004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A7834B48-E509-4F02-867C-21A2EEA5E1CB}"/>
                  </a:ext>
                </a:extLst>
              </p:cNvPr>
              <p:cNvSpPr/>
              <p:nvPr/>
            </p:nvSpPr>
            <p:spPr>
              <a:xfrm>
                <a:off x="7466139" y="2319283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54E77678-BE82-4020-886B-BC22ADE643D6}"/>
                  </a:ext>
                </a:extLst>
              </p:cNvPr>
              <p:cNvSpPr/>
              <p:nvPr/>
            </p:nvSpPr>
            <p:spPr>
              <a:xfrm>
                <a:off x="7485035" y="23004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6DD883EB-35B5-4DDF-B72B-5D0BC62204C8}"/>
                  </a:ext>
                </a:extLst>
              </p:cNvPr>
              <p:cNvSpPr/>
              <p:nvPr/>
            </p:nvSpPr>
            <p:spPr>
              <a:xfrm>
                <a:off x="7466139" y="2319283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1C4A8321-8D13-434E-89E3-3BFCD2A0B79D}"/>
                  </a:ext>
                </a:extLst>
              </p:cNvPr>
              <p:cNvSpPr/>
              <p:nvPr/>
            </p:nvSpPr>
            <p:spPr>
              <a:xfrm>
                <a:off x="7485035" y="23004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3B05AFDA-285F-45BE-A685-5EFC7A0C1E71}"/>
                  </a:ext>
                </a:extLst>
              </p:cNvPr>
              <p:cNvSpPr/>
              <p:nvPr/>
            </p:nvSpPr>
            <p:spPr>
              <a:xfrm>
                <a:off x="7470674" y="2332651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66C9C1F5-D13C-4BBC-9156-04C6793EE460}"/>
                  </a:ext>
                </a:extLst>
              </p:cNvPr>
              <p:cNvSpPr/>
              <p:nvPr/>
            </p:nvSpPr>
            <p:spPr>
              <a:xfrm>
                <a:off x="7489570" y="231385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929C4EFE-5788-453C-811E-CE1D12592ACC}"/>
                  </a:ext>
                </a:extLst>
              </p:cNvPr>
              <p:cNvSpPr/>
              <p:nvPr/>
            </p:nvSpPr>
            <p:spPr>
              <a:xfrm>
                <a:off x="7470674" y="2332651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92944D8F-C4E8-449B-A250-D11D0612A798}"/>
                  </a:ext>
                </a:extLst>
              </p:cNvPr>
              <p:cNvSpPr/>
              <p:nvPr/>
            </p:nvSpPr>
            <p:spPr>
              <a:xfrm>
                <a:off x="7489570" y="231385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EA2F0E5C-40A4-44C3-83E3-5A2456FCDE4C}"/>
                  </a:ext>
                </a:extLst>
              </p:cNvPr>
              <p:cNvSpPr/>
              <p:nvPr/>
            </p:nvSpPr>
            <p:spPr>
              <a:xfrm>
                <a:off x="7470674" y="2332651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54D8E00D-E92D-44CA-B923-F3C60A4A18FE}"/>
                  </a:ext>
                </a:extLst>
              </p:cNvPr>
              <p:cNvSpPr/>
              <p:nvPr/>
            </p:nvSpPr>
            <p:spPr>
              <a:xfrm>
                <a:off x="7489570" y="231385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14C2B0CD-B8E4-4AA9-9C8A-D6A212B34388}"/>
                  </a:ext>
                </a:extLst>
              </p:cNvPr>
              <p:cNvSpPr/>
              <p:nvPr/>
            </p:nvSpPr>
            <p:spPr>
              <a:xfrm>
                <a:off x="7475209" y="2386707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B0451D88-372B-4578-80A4-23F26C1BA8CD}"/>
                  </a:ext>
                </a:extLst>
              </p:cNvPr>
              <p:cNvSpPr/>
              <p:nvPr/>
            </p:nvSpPr>
            <p:spPr>
              <a:xfrm>
                <a:off x="7494105" y="236790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009517C3-5057-46C7-9DE3-A33801A8FA3D}"/>
                  </a:ext>
                </a:extLst>
              </p:cNvPr>
              <p:cNvSpPr/>
              <p:nvPr/>
            </p:nvSpPr>
            <p:spPr>
              <a:xfrm>
                <a:off x="7475209" y="2386707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BE19E848-5EAB-4202-AE79-8220068DBEE4}"/>
                  </a:ext>
                </a:extLst>
              </p:cNvPr>
              <p:cNvSpPr/>
              <p:nvPr/>
            </p:nvSpPr>
            <p:spPr>
              <a:xfrm>
                <a:off x="7494105" y="236790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FC237584-1E3E-400A-9AF4-814E727EE366}"/>
                  </a:ext>
                </a:extLst>
              </p:cNvPr>
              <p:cNvSpPr/>
              <p:nvPr/>
            </p:nvSpPr>
            <p:spPr>
              <a:xfrm>
                <a:off x="7475209" y="2386707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72815F82-5C64-4070-A92E-1861FE992E20}"/>
                  </a:ext>
                </a:extLst>
              </p:cNvPr>
              <p:cNvSpPr/>
              <p:nvPr/>
            </p:nvSpPr>
            <p:spPr>
              <a:xfrm>
                <a:off x="7494105" y="236790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CAAAC98B-3CB1-4761-AD8E-80D41D38E4AC}"/>
                  </a:ext>
                </a:extLst>
              </p:cNvPr>
              <p:cNvSpPr/>
              <p:nvPr/>
            </p:nvSpPr>
            <p:spPr>
              <a:xfrm>
                <a:off x="7479744" y="2414111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6F8357D5-252C-4782-9AB3-4B5360AF3065}"/>
                  </a:ext>
                </a:extLst>
              </p:cNvPr>
              <p:cNvSpPr/>
              <p:nvPr/>
            </p:nvSpPr>
            <p:spPr>
              <a:xfrm>
                <a:off x="7498640" y="239531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32EB23E3-8B11-43E3-98DF-CF8CF8261F8E}"/>
                  </a:ext>
                </a:extLst>
              </p:cNvPr>
              <p:cNvSpPr/>
              <p:nvPr/>
            </p:nvSpPr>
            <p:spPr>
              <a:xfrm>
                <a:off x="7479744" y="2414111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2812FEB8-7515-43D0-9065-4EAC296CA119}"/>
                  </a:ext>
                </a:extLst>
              </p:cNvPr>
              <p:cNvSpPr/>
              <p:nvPr/>
            </p:nvSpPr>
            <p:spPr>
              <a:xfrm>
                <a:off x="7498640" y="239531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BE9CBADA-C2B8-4776-8A07-6E2B58F78982}"/>
                  </a:ext>
                </a:extLst>
              </p:cNvPr>
              <p:cNvSpPr/>
              <p:nvPr/>
            </p:nvSpPr>
            <p:spPr>
              <a:xfrm>
                <a:off x="7484279" y="2421045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873C0F49-947F-4667-AD58-335209C0F44B}"/>
                  </a:ext>
                </a:extLst>
              </p:cNvPr>
              <p:cNvSpPr/>
              <p:nvPr/>
            </p:nvSpPr>
            <p:spPr>
              <a:xfrm>
                <a:off x="7503091" y="2402247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FA54263C-0D84-4122-AB6B-F8636AAC9D4F}"/>
                  </a:ext>
                </a:extLst>
              </p:cNvPr>
              <p:cNvSpPr/>
              <p:nvPr/>
            </p:nvSpPr>
            <p:spPr>
              <a:xfrm>
                <a:off x="7506870" y="2476772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70B1EE50-A9E9-40FB-B13F-5E750F6330F4}"/>
                  </a:ext>
                </a:extLst>
              </p:cNvPr>
              <p:cNvSpPr/>
              <p:nvPr/>
            </p:nvSpPr>
            <p:spPr>
              <a:xfrm>
                <a:off x="7525682" y="2457974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75A2C20B-DBB9-481A-9C18-EA0FB951EA29}"/>
                  </a:ext>
                </a:extLst>
              </p:cNvPr>
              <p:cNvSpPr/>
              <p:nvPr/>
            </p:nvSpPr>
            <p:spPr>
              <a:xfrm>
                <a:off x="7570108" y="2490725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DD5B6909-F145-49E0-9203-559C285424BF}"/>
                  </a:ext>
                </a:extLst>
              </p:cNvPr>
              <p:cNvSpPr/>
              <p:nvPr/>
            </p:nvSpPr>
            <p:spPr>
              <a:xfrm>
                <a:off x="7589004" y="2471927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2B2F3AF5-0BD0-4B05-BADE-4B2B1A284EBE}"/>
                  </a:ext>
                </a:extLst>
              </p:cNvPr>
              <p:cNvSpPr/>
              <p:nvPr/>
            </p:nvSpPr>
            <p:spPr>
              <a:xfrm>
                <a:off x="7588248" y="2490725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2802E0EB-9243-429B-BE29-603F21E903DF}"/>
                  </a:ext>
                </a:extLst>
              </p:cNvPr>
              <p:cNvSpPr/>
              <p:nvPr/>
            </p:nvSpPr>
            <p:spPr>
              <a:xfrm>
                <a:off x="7607060" y="2471927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E05D7A55-D090-4646-BD83-FA2B6941E583}"/>
                  </a:ext>
                </a:extLst>
              </p:cNvPr>
              <p:cNvSpPr/>
              <p:nvPr/>
            </p:nvSpPr>
            <p:spPr>
              <a:xfrm>
                <a:off x="7692217" y="2511946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9448B1FA-30E0-40A1-BC3E-61CEF8771DF9}"/>
                  </a:ext>
                </a:extLst>
              </p:cNvPr>
              <p:cNvSpPr/>
              <p:nvPr/>
            </p:nvSpPr>
            <p:spPr>
              <a:xfrm>
                <a:off x="7711029" y="2493148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6889F0BF-069E-4552-B543-9B4AE4BA9D1E}"/>
                  </a:ext>
                </a:extLst>
              </p:cNvPr>
              <p:cNvSpPr/>
              <p:nvPr/>
            </p:nvSpPr>
            <p:spPr>
              <a:xfrm>
                <a:off x="7696668" y="2511946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37AB0A4F-C3FB-43DF-B672-F2BC9C882503}"/>
                  </a:ext>
                </a:extLst>
              </p:cNvPr>
              <p:cNvSpPr/>
              <p:nvPr/>
            </p:nvSpPr>
            <p:spPr>
              <a:xfrm>
                <a:off x="7715564" y="2493148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0B9D779C-950F-44E1-BB09-09244DA11F3B}"/>
                  </a:ext>
                </a:extLst>
              </p:cNvPr>
              <p:cNvSpPr/>
              <p:nvPr/>
            </p:nvSpPr>
            <p:spPr>
              <a:xfrm>
                <a:off x="7705738" y="2526233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452D04C9-D66C-47B1-880A-6F93F38E361A}"/>
                  </a:ext>
                </a:extLst>
              </p:cNvPr>
              <p:cNvSpPr/>
              <p:nvPr/>
            </p:nvSpPr>
            <p:spPr>
              <a:xfrm>
                <a:off x="7724634" y="250743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F78009F0-2DD9-4DF3-8B20-4B8DC5F94E66}"/>
                  </a:ext>
                </a:extLst>
              </p:cNvPr>
              <p:cNvSpPr/>
              <p:nvPr/>
            </p:nvSpPr>
            <p:spPr>
              <a:xfrm>
                <a:off x="7719343" y="2540687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703D2573-550F-4BF7-B37E-1A590674A54F}"/>
                  </a:ext>
                </a:extLst>
              </p:cNvPr>
              <p:cNvSpPr/>
              <p:nvPr/>
            </p:nvSpPr>
            <p:spPr>
              <a:xfrm>
                <a:off x="7738155" y="252188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6AFA6D3E-3656-4354-BA6E-DF5DEF0E6912}"/>
                  </a:ext>
                </a:extLst>
              </p:cNvPr>
              <p:cNvSpPr/>
              <p:nvPr/>
            </p:nvSpPr>
            <p:spPr>
              <a:xfrm>
                <a:off x="7719343" y="2540687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33505B99-800D-4D88-8814-F76F0ACD626B}"/>
                  </a:ext>
                </a:extLst>
              </p:cNvPr>
              <p:cNvSpPr/>
              <p:nvPr/>
            </p:nvSpPr>
            <p:spPr>
              <a:xfrm>
                <a:off x="7738155" y="252188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097BEDC9-9B5B-4D65-9D6A-D74391C998CC}"/>
                  </a:ext>
                </a:extLst>
              </p:cNvPr>
              <p:cNvSpPr/>
              <p:nvPr/>
            </p:nvSpPr>
            <p:spPr>
              <a:xfrm>
                <a:off x="7728329" y="2577031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6E0249BB-918B-45E0-87D0-EA2A1E67FD15}"/>
                  </a:ext>
                </a:extLst>
              </p:cNvPr>
              <p:cNvSpPr/>
              <p:nvPr/>
            </p:nvSpPr>
            <p:spPr>
              <a:xfrm>
                <a:off x="7747225" y="2558232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ACB92DDE-68BF-4B4D-85AB-E0DCADCECE51}"/>
                  </a:ext>
                </a:extLst>
              </p:cNvPr>
              <p:cNvSpPr/>
              <p:nvPr/>
            </p:nvSpPr>
            <p:spPr>
              <a:xfrm>
                <a:off x="7737399" y="2591652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E27151F0-00CA-480C-9238-B5EEDA8BEA26}"/>
                  </a:ext>
                </a:extLst>
              </p:cNvPr>
              <p:cNvSpPr/>
              <p:nvPr/>
            </p:nvSpPr>
            <p:spPr>
              <a:xfrm>
                <a:off x="7756295" y="257285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D933E8FE-694C-4CB3-AB8D-C7A02E8AFC4E}"/>
                  </a:ext>
                </a:extLst>
              </p:cNvPr>
              <p:cNvSpPr/>
              <p:nvPr/>
            </p:nvSpPr>
            <p:spPr>
              <a:xfrm>
                <a:off x="7746469" y="2606356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A4F39A53-0A84-498D-A002-14961D43DA0F}"/>
                  </a:ext>
                </a:extLst>
              </p:cNvPr>
              <p:cNvSpPr/>
              <p:nvPr/>
            </p:nvSpPr>
            <p:spPr>
              <a:xfrm>
                <a:off x="7765281" y="2587558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00410322-C26B-4E21-9857-C9AA570D25EE}"/>
                  </a:ext>
                </a:extLst>
              </p:cNvPr>
              <p:cNvSpPr/>
              <p:nvPr/>
            </p:nvSpPr>
            <p:spPr>
              <a:xfrm>
                <a:off x="7782581" y="2628580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7116F7CA-9A0E-40B1-82CC-62376AB28866}"/>
                  </a:ext>
                </a:extLst>
              </p:cNvPr>
              <p:cNvSpPr/>
              <p:nvPr/>
            </p:nvSpPr>
            <p:spPr>
              <a:xfrm>
                <a:off x="7801477" y="2609782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EDA08F09-11DD-4908-B810-CAFDFBDB0770}"/>
                  </a:ext>
                </a:extLst>
              </p:cNvPr>
              <p:cNvSpPr/>
              <p:nvPr/>
            </p:nvSpPr>
            <p:spPr>
              <a:xfrm>
                <a:off x="7877480" y="2650971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0D997C30-7372-479E-8FEF-2B1E9F1FC1DB}"/>
                  </a:ext>
                </a:extLst>
              </p:cNvPr>
              <p:cNvSpPr/>
              <p:nvPr/>
            </p:nvSpPr>
            <p:spPr>
              <a:xfrm>
                <a:off x="7896376" y="263217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0EBAE8F4-036C-41F5-B268-0FB2ADAD3F60}"/>
                  </a:ext>
                </a:extLst>
              </p:cNvPr>
              <p:cNvSpPr/>
              <p:nvPr/>
            </p:nvSpPr>
            <p:spPr>
              <a:xfrm>
                <a:off x="7949872" y="2658490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41774E3A-75BA-42BA-A03C-A08C397E06BB}"/>
                  </a:ext>
                </a:extLst>
              </p:cNvPr>
              <p:cNvSpPr/>
              <p:nvPr/>
            </p:nvSpPr>
            <p:spPr>
              <a:xfrm>
                <a:off x="7968684" y="2639692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F554D35A-0362-4E22-97D3-4812161EFE19}"/>
                  </a:ext>
                </a:extLst>
              </p:cNvPr>
              <p:cNvSpPr/>
              <p:nvPr/>
            </p:nvSpPr>
            <p:spPr>
              <a:xfrm>
                <a:off x="7949872" y="2658490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78BA826E-7145-4E88-B365-1C4F4459D20D}"/>
                  </a:ext>
                </a:extLst>
              </p:cNvPr>
              <p:cNvSpPr/>
              <p:nvPr/>
            </p:nvSpPr>
            <p:spPr>
              <a:xfrm>
                <a:off x="7968684" y="2639692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A374A2D3-6BC1-4463-9533-F60A858CC5E1}"/>
                  </a:ext>
                </a:extLst>
              </p:cNvPr>
              <p:cNvSpPr/>
              <p:nvPr/>
            </p:nvSpPr>
            <p:spPr>
              <a:xfrm>
                <a:off x="7954323" y="2666093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4B66DA9E-AED7-45A6-9355-F4D7205CCEE1}"/>
                  </a:ext>
                </a:extLst>
              </p:cNvPr>
              <p:cNvSpPr/>
              <p:nvPr/>
            </p:nvSpPr>
            <p:spPr>
              <a:xfrm>
                <a:off x="7973219" y="264729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6C446403-B636-4457-80A5-61D9C3310096}"/>
                  </a:ext>
                </a:extLst>
              </p:cNvPr>
              <p:cNvSpPr/>
              <p:nvPr/>
            </p:nvSpPr>
            <p:spPr>
              <a:xfrm>
                <a:off x="7958858" y="2666093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EBD8B200-B9DA-43C0-9EF8-E5EF3E2ED07C}"/>
                  </a:ext>
                </a:extLst>
              </p:cNvPr>
              <p:cNvSpPr/>
              <p:nvPr/>
            </p:nvSpPr>
            <p:spPr>
              <a:xfrm>
                <a:off x="7977754" y="264729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693FEF10-CCFC-4E29-B8E8-FC9CF42AFD2E}"/>
                  </a:ext>
                </a:extLst>
              </p:cNvPr>
              <p:cNvSpPr/>
              <p:nvPr/>
            </p:nvSpPr>
            <p:spPr>
              <a:xfrm>
                <a:off x="7976998" y="2681466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2422EE64-069F-4E92-AC33-5BC2A21531BA}"/>
                  </a:ext>
                </a:extLst>
              </p:cNvPr>
              <p:cNvSpPr/>
              <p:nvPr/>
            </p:nvSpPr>
            <p:spPr>
              <a:xfrm>
                <a:off x="7995810" y="2662668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1233F0A8-C476-4E63-BCB8-656351752BF5}"/>
                  </a:ext>
                </a:extLst>
              </p:cNvPr>
              <p:cNvSpPr/>
              <p:nvPr/>
            </p:nvSpPr>
            <p:spPr>
              <a:xfrm>
                <a:off x="7981449" y="2712546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96107E98-E262-4404-AAA6-E47F57F06008}"/>
                  </a:ext>
                </a:extLst>
              </p:cNvPr>
              <p:cNvSpPr/>
              <p:nvPr/>
            </p:nvSpPr>
            <p:spPr>
              <a:xfrm>
                <a:off x="8000345" y="2693748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8047DAA-292F-47AE-A928-C38C1DC547E6}"/>
                  </a:ext>
                </a:extLst>
              </p:cNvPr>
              <p:cNvSpPr/>
              <p:nvPr/>
            </p:nvSpPr>
            <p:spPr>
              <a:xfrm>
                <a:off x="7981449" y="2712546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76EF8084-E9E9-46A5-BAA8-2B9D12C3A0CB}"/>
                  </a:ext>
                </a:extLst>
              </p:cNvPr>
              <p:cNvSpPr/>
              <p:nvPr/>
            </p:nvSpPr>
            <p:spPr>
              <a:xfrm>
                <a:off x="8000345" y="2693748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B948F970-408E-4E66-B48E-6FDABA8B7653}"/>
                  </a:ext>
                </a:extLst>
              </p:cNvPr>
              <p:cNvSpPr/>
              <p:nvPr/>
            </p:nvSpPr>
            <p:spPr>
              <a:xfrm>
                <a:off x="7995054" y="2720400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E10BA3B9-EBEB-493F-B80A-9C72330BF86C}"/>
                  </a:ext>
                </a:extLst>
              </p:cNvPr>
              <p:cNvSpPr/>
              <p:nvPr/>
            </p:nvSpPr>
            <p:spPr>
              <a:xfrm>
                <a:off x="8013950" y="2701601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3E9AEA7D-2C16-4156-A0DE-F3A4AD03DCDD}"/>
                  </a:ext>
                </a:extLst>
              </p:cNvPr>
              <p:cNvSpPr/>
              <p:nvPr/>
            </p:nvSpPr>
            <p:spPr>
              <a:xfrm>
                <a:off x="8198457" y="2767939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35284CDA-D305-4D67-B1F9-105F6B65FE43}"/>
                  </a:ext>
                </a:extLst>
              </p:cNvPr>
              <p:cNvSpPr/>
              <p:nvPr/>
            </p:nvSpPr>
            <p:spPr>
              <a:xfrm>
                <a:off x="8217353" y="2749141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CCD88D30-28B3-47FE-B2C0-9BC936B24138}"/>
                  </a:ext>
                </a:extLst>
              </p:cNvPr>
              <p:cNvSpPr/>
              <p:nvPr/>
            </p:nvSpPr>
            <p:spPr>
              <a:xfrm>
                <a:off x="8266230" y="2839874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FA0D6F03-0A66-462B-A89E-7CF83B9CF5E7}"/>
                  </a:ext>
                </a:extLst>
              </p:cNvPr>
              <p:cNvSpPr/>
              <p:nvPr/>
            </p:nvSpPr>
            <p:spPr>
              <a:xfrm>
                <a:off x="8285126" y="2821076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3766D1C3-5FE4-4D1A-85FB-DA84CDD3CF16}"/>
                  </a:ext>
                </a:extLst>
              </p:cNvPr>
              <p:cNvSpPr/>
              <p:nvPr/>
            </p:nvSpPr>
            <p:spPr>
              <a:xfrm>
                <a:off x="8270765" y="2839874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F4E3E117-83C9-428F-A45E-EC9074852181}"/>
                  </a:ext>
                </a:extLst>
              </p:cNvPr>
              <p:cNvSpPr/>
              <p:nvPr/>
            </p:nvSpPr>
            <p:spPr>
              <a:xfrm>
                <a:off x="8289661" y="2821076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643AF444-D599-458E-930E-AAFE48B5E1A9}"/>
                  </a:ext>
                </a:extLst>
              </p:cNvPr>
              <p:cNvSpPr/>
              <p:nvPr/>
            </p:nvSpPr>
            <p:spPr>
              <a:xfrm>
                <a:off x="8401860" y="2864187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F1010BC1-986B-4370-AEED-A045282DED4B}"/>
                  </a:ext>
                </a:extLst>
              </p:cNvPr>
              <p:cNvSpPr/>
              <p:nvPr/>
            </p:nvSpPr>
            <p:spPr>
              <a:xfrm>
                <a:off x="8420756" y="2845388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8A65FAD9-2750-4CA5-8B54-5CFCE99C7383}"/>
                  </a:ext>
                </a:extLst>
              </p:cNvPr>
              <p:cNvSpPr/>
              <p:nvPr/>
            </p:nvSpPr>
            <p:spPr>
              <a:xfrm>
                <a:off x="8731907" y="2929772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67584687-EE8A-4BB2-B323-EBD647EA17C8}"/>
                  </a:ext>
                </a:extLst>
              </p:cNvPr>
              <p:cNvSpPr/>
              <p:nvPr/>
            </p:nvSpPr>
            <p:spPr>
              <a:xfrm>
                <a:off x="8750719" y="2910974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E26E743E-6115-4A23-9A68-8280909601C3}"/>
                  </a:ext>
                </a:extLst>
              </p:cNvPr>
              <p:cNvSpPr/>
              <p:nvPr/>
            </p:nvSpPr>
            <p:spPr>
              <a:xfrm>
                <a:off x="8731907" y="2929772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38B87DDF-B007-4AE5-BC8D-226C2D22C071}"/>
                  </a:ext>
                </a:extLst>
              </p:cNvPr>
              <p:cNvSpPr/>
              <p:nvPr/>
            </p:nvSpPr>
            <p:spPr>
              <a:xfrm>
                <a:off x="8750719" y="2910974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65E860B5-3ABB-4EA4-82BF-9AE99F62FC0C}"/>
                  </a:ext>
                </a:extLst>
              </p:cNvPr>
              <p:cNvSpPr/>
              <p:nvPr/>
            </p:nvSpPr>
            <p:spPr>
              <a:xfrm>
                <a:off x="8740893" y="2938127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A1F6581D-35B1-47A5-B426-75F5611CBFE6}"/>
                  </a:ext>
                </a:extLst>
              </p:cNvPr>
              <p:cNvSpPr/>
              <p:nvPr/>
            </p:nvSpPr>
            <p:spPr>
              <a:xfrm>
                <a:off x="8759789" y="291932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9660B49D-26F3-4080-84FD-3920A4955C10}"/>
                  </a:ext>
                </a:extLst>
              </p:cNvPr>
              <p:cNvSpPr/>
              <p:nvPr/>
            </p:nvSpPr>
            <p:spPr>
              <a:xfrm>
                <a:off x="8740893" y="2938127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9DC63E4D-7C5D-4A37-9439-8D87E9F02425}"/>
                  </a:ext>
                </a:extLst>
              </p:cNvPr>
              <p:cNvSpPr/>
              <p:nvPr/>
            </p:nvSpPr>
            <p:spPr>
              <a:xfrm>
                <a:off x="8759789" y="291932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49F196D9-8734-4E86-8191-C442C98DB118}"/>
                  </a:ext>
                </a:extLst>
              </p:cNvPr>
              <p:cNvSpPr/>
              <p:nvPr/>
            </p:nvSpPr>
            <p:spPr>
              <a:xfrm>
                <a:off x="8867453" y="2963610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B49F5181-992C-4244-A29F-3B8CA69C8D62}"/>
                  </a:ext>
                </a:extLst>
              </p:cNvPr>
              <p:cNvSpPr/>
              <p:nvPr/>
            </p:nvSpPr>
            <p:spPr>
              <a:xfrm>
                <a:off x="8886349" y="2944811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77128EB7-5CD8-49D8-8EAE-E7D9F35AEBA2}"/>
                  </a:ext>
                </a:extLst>
              </p:cNvPr>
              <p:cNvSpPr/>
              <p:nvPr/>
            </p:nvSpPr>
            <p:spPr>
              <a:xfrm>
                <a:off x="8935310" y="2972215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ACB4F861-9466-42BD-A34B-865E83A73D57}"/>
                  </a:ext>
                </a:extLst>
              </p:cNvPr>
              <p:cNvSpPr/>
              <p:nvPr/>
            </p:nvSpPr>
            <p:spPr>
              <a:xfrm>
                <a:off x="8954122" y="2953417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B717545D-0A65-43F0-8634-2121772E7D56}"/>
                  </a:ext>
                </a:extLst>
              </p:cNvPr>
              <p:cNvSpPr/>
              <p:nvPr/>
            </p:nvSpPr>
            <p:spPr>
              <a:xfrm>
                <a:off x="8944296" y="2972215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D7D5A2A7-B5DD-4A9D-B923-6B1A0C37C2DD}"/>
                  </a:ext>
                </a:extLst>
              </p:cNvPr>
              <p:cNvSpPr/>
              <p:nvPr/>
            </p:nvSpPr>
            <p:spPr>
              <a:xfrm>
                <a:off x="8963192" y="2953417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633C0F5F-7BC8-4D56-B90E-2354170E0AC7}"/>
                  </a:ext>
                </a:extLst>
              </p:cNvPr>
              <p:cNvSpPr/>
              <p:nvPr/>
            </p:nvSpPr>
            <p:spPr>
              <a:xfrm>
                <a:off x="9061870" y="2980988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8DAD9A12-5376-43F1-B90A-F1EB9D826222}"/>
                  </a:ext>
                </a:extLst>
              </p:cNvPr>
              <p:cNvSpPr/>
              <p:nvPr/>
            </p:nvSpPr>
            <p:spPr>
              <a:xfrm>
                <a:off x="9080766" y="296218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57C5E5F7-0FD0-4CC1-A1E4-00C0A8EF1C45}"/>
                  </a:ext>
                </a:extLst>
              </p:cNvPr>
              <p:cNvSpPr/>
              <p:nvPr/>
            </p:nvSpPr>
            <p:spPr>
              <a:xfrm>
                <a:off x="9088996" y="2989927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EAE27493-502E-4230-A675-5D39061FAD6D}"/>
                  </a:ext>
                </a:extLst>
              </p:cNvPr>
              <p:cNvSpPr/>
              <p:nvPr/>
            </p:nvSpPr>
            <p:spPr>
              <a:xfrm>
                <a:off x="9107808" y="297112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FBF573AF-3DF5-4620-AE0F-7A0B04DEB6AA}"/>
                  </a:ext>
                </a:extLst>
              </p:cNvPr>
              <p:cNvSpPr/>
              <p:nvPr/>
            </p:nvSpPr>
            <p:spPr>
              <a:xfrm>
                <a:off x="9093531" y="2998867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E2C426A2-2978-4D2B-A425-BB261D10BD63}"/>
                  </a:ext>
                </a:extLst>
              </p:cNvPr>
              <p:cNvSpPr/>
              <p:nvPr/>
            </p:nvSpPr>
            <p:spPr>
              <a:xfrm>
                <a:off x="9112343" y="298006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01D9D9A5-DC9E-4902-85F9-2E2239F2AD13}"/>
                  </a:ext>
                </a:extLst>
              </p:cNvPr>
              <p:cNvSpPr/>
              <p:nvPr/>
            </p:nvSpPr>
            <p:spPr>
              <a:xfrm>
                <a:off x="9097983" y="2998867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6B667F20-CAB7-46CE-8325-18C03BB8BA2F}"/>
                  </a:ext>
                </a:extLst>
              </p:cNvPr>
              <p:cNvSpPr/>
              <p:nvPr/>
            </p:nvSpPr>
            <p:spPr>
              <a:xfrm>
                <a:off x="9116878" y="298006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DFABDA80-2415-43E2-B1D7-0B9C3EE6745D}"/>
                  </a:ext>
                </a:extLst>
              </p:cNvPr>
              <p:cNvSpPr/>
              <p:nvPr/>
            </p:nvSpPr>
            <p:spPr>
              <a:xfrm>
                <a:off x="9097983" y="2998867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B342464D-EEA2-45EB-815E-CF35998E248B}"/>
                  </a:ext>
                </a:extLst>
              </p:cNvPr>
              <p:cNvSpPr/>
              <p:nvPr/>
            </p:nvSpPr>
            <p:spPr>
              <a:xfrm>
                <a:off x="9116878" y="2980069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4A9B7554-9E2E-4AED-97BB-02578DD97FDC}"/>
                  </a:ext>
                </a:extLst>
              </p:cNvPr>
              <p:cNvSpPr/>
              <p:nvPr/>
            </p:nvSpPr>
            <p:spPr>
              <a:xfrm>
                <a:off x="9116123" y="3054594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F2FBB698-5F8C-4633-AAD8-17D045BD23B5}"/>
                  </a:ext>
                </a:extLst>
              </p:cNvPr>
              <p:cNvSpPr/>
              <p:nvPr/>
            </p:nvSpPr>
            <p:spPr>
              <a:xfrm>
                <a:off x="9134934" y="303579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D3622B0B-8CB5-48FB-94B1-053F3E47F451}"/>
                  </a:ext>
                </a:extLst>
              </p:cNvPr>
              <p:cNvSpPr/>
              <p:nvPr/>
            </p:nvSpPr>
            <p:spPr>
              <a:xfrm>
                <a:off x="9120657" y="3054594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AF9DCA8A-B09C-4D8E-9A14-9C57881001D1}"/>
                  </a:ext>
                </a:extLst>
              </p:cNvPr>
              <p:cNvSpPr/>
              <p:nvPr/>
            </p:nvSpPr>
            <p:spPr>
              <a:xfrm>
                <a:off x="9139469" y="303579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5D63C8DF-F40B-4631-9089-C0AC7D981AB5}"/>
                  </a:ext>
                </a:extLst>
              </p:cNvPr>
              <p:cNvSpPr/>
              <p:nvPr/>
            </p:nvSpPr>
            <p:spPr>
              <a:xfrm>
                <a:off x="9120657" y="3054594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1C0B6CC3-D8FA-4DE7-B175-56F757E9A43C}"/>
                  </a:ext>
                </a:extLst>
              </p:cNvPr>
              <p:cNvSpPr/>
              <p:nvPr/>
            </p:nvSpPr>
            <p:spPr>
              <a:xfrm>
                <a:off x="9139469" y="303579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B2098B38-FAB4-416C-87E4-19D4CE5C31FC}"/>
                  </a:ext>
                </a:extLst>
              </p:cNvPr>
              <p:cNvSpPr/>
              <p:nvPr/>
            </p:nvSpPr>
            <p:spPr>
              <a:xfrm>
                <a:off x="9120657" y="3054594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E0706F23-94A0-4FB5-9F65-5CBEEECC6F92}"/>
                  </a:ext>
                </a:extLst>
              </p:cNvPr>
              <p:cNvSpPr/>
              <p:nvPr/>
            </p:nvSpPr>
            <p:spPr>
              <a:xfrm>
                <a:off x="9139469" y="303579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D49EF638-BBD0-4A4B-8C34-6F0EAD0FC5E1}"/>
                  </a:ext>
                </a:extLst>
              </p:cNvPr>
              <p:cNvSpPr/>
              <p:nvPr/>
            </p:nvSpPr>
            <p:spPr>
              <a:xfrm>
                <a:off x="9125109" y="3054594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1A5E8943-9226-4A33-9655-2BAA5C47874D}"/>
                  </a:ext>
                </a:extLst>
              </p:cNvPr>
              <p:cNvSpPr/>
              <p:nvPr/>
            </p:nvSpPr>
            <p:spPr>
              <a:xfrm>
                <a:off x="9144004" y="303579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F38559D2-71D3-4E3D-8DB5-490D7342EF87}"/>
                  </a:ext>
                </a:extLst>
              </p:cNvPr>
              <p:cNvSpPr/>
              <p:nvPr/>
            </p:nvSpPr>
            <p:spPr>
              <a:xfrm>
                <a:off x="9129644" y="3054594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3B9EED28-5FD1-4917-AA4F-F04F31D01FD0}"/>
                  </a:ext>
                </a:extLst>
              </p:cNvPr>
              <p:cNvSpPr/>
              <p:nvPr/>
            </p:nvSpPr>
            <p:spPr>
              <a:xfrm>
                <a:off x="9148539" y="303579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85C0CECE-00C4-4059-8D37-D7A8B6B347C0}"/>
                  </a:ext>
                </a:extLst>
              </p:cNvPr>
              <p:cNvSpPr/>
              <p:nvPr/>
            </p:nvSpPr>
            <p:spPr>
              <a:xfrm>
                <a:off x="9138714" y="3064620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EACFFE6C-8BC3-4138-AE9D-DAF36E9D8FFA}"/>
                  </a:ext>
                </a:extLst>
              </p:cNvPr>
              <p:cNvSpPr/>
              <p:nvPr/>
            </p:nvSpPr>
            <p:spPr>
              <a:xfrm>
                <a:off x="9157609" y="3045821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38E687AD-5692-41FC-BBC8-8B23B52C4CDE}"/>
                  </a:ext>
                </a:extLst>
              </p:cNvPr>
              <p:cNvSpPr/>
              <p:nvPr/>
            </p:nvSpPr>
            <p:spPr>
              <a:xfrm>
                <a:off x="9147700" y="3064620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92A458FC-54CC-4334-90B3-1D0AF1962B24}"/>
                  </a:ext>
                </a:extLst>
              </p:cNvPr>
              <p:cNvSpPr/>
              <p:nvPr/>
            </p:nvSpPr>
            <p:spPr>
              <a:xfrm>
                <a:off x="9166595" y="3045821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ABF4AF45-EC6E-475B-9D94-9614C4B59FBB}"/>
                  </a:ext>
                </a:extLst>
              </p:cNvPr>
              <p:cNvSpPr/>
              <p:nvPr/>
            </p:nvSpPr>
            <p:spPr>
              <a:xfrm>
                <a:off x="9156770" y="3064620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B9630C46-AC77-4B5F-95AE-BF0AC4B17A13}"/>
                  </a:ext>
                </a:extLst>
              </p:cNvPr>
              <p:cNvSpPr/>
              <p:nvPr/>
            </p:nvSpPr>
            <p:spPr>
              <a:xfrm>
                <a:off x="9175665" y="3045821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556188A9-701A-4DDB-883D-5AE11B601428}"/>
                  </a:ext>
                </a:extLst>
              </p:cNvPr>
              <p:cNvSpPr/>
              <p:nvPr/>
            </p:nvSpPr>
            <p:spPr>
              <a:xfrm>
                <a:off x="9156770" y="3064620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6B9DBE58-61FF-48DD-B53A-71F1022D4831}"/>
                  </a:ext>
                </a:extLst>
              </p:cNvPr>
              <p:cNvSpPr/>
              <p:nvPr/>
            </p:nvSpPr>
            <p:spPr>
              <a:xfrm>
                <a:off x="9175665" y="3045821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068CD073-BF20-46D4-95D3-33F0B617E5BB}"/>
                  </a:ext>
                </a:extLst>
              </p:cNvPr>
              <p:cNvSpPr/>
              <p:nvPr/>
            </p:nvSpPr>
            <p:spPr>
              <a:xfrm>
                <a:off x="9468677" y="3075147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7B308A9-3BD4-4CDF-9E12-67332D14D97D}"/>
                  </a:ext>
                </a:extLst>
              </p:cNvPr>
              <p:cNvSpPr/>
              <p:nvPr/>
            </p:nvSpPr>
            <p:spPr>
              <a:xfrm>
                <a:off x="9487572" y="3056432"/>
                <a:ext cx="8398" cy="37513"/>
              </a:xfrm>
              <a:custGeom>
                <a:avLst/>
                <a:gdLst>
                  <a:gd name="connsiteX0" fmla="*/ 0 w 8398"/>
                  <a:gd name="connsiteY0" fmla="*/ 0 h 37513"/>
                  <a:gd name="connsiteX1" fmla="*/ 0 w 8398"/>
                  <a:gd name="connsiteY1" fmla="*/ 37513 h 37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13">
                    <a:moveTo>
                      <a:pt x="0" y="0"/>
                    </a:moveTo>
                    <a:lnTo>
                      <a:pt x="0" y="3751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0EA0CEC2-205A-44EE-9EF5-1D90BD99428B}"/>
                  </a:ext>
                </a:extLst>
              </p:cNvPr>
              <p:cNvSpPr/>
              <p:nvPr/>
            </p:nvSpPr>
            <p:spPr>
              <a:xfrm>
                <a:off x="9473212" y="3075147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316EA961-B78B-4DB4-9CF4-E6B962556306}"/>
                  </a:ext>
                </a:extLst>
              </p:cNvPr>
              <p:cNvSpPr/>
              <p:nvPr/>
            </p:nvSpPr>
            <p:spPr>
              <a:xfrm>
                <a:off x="9492107" y="3056432"/>
                <a:ext cx="8398" cy="37513"/>
              </a:xfrm>
              <a:custGeom>
                <a:avLst/>
                <a:gdLst>
                  <a:gd name="connsiteX0" fmla="*/ 0 w 8398"/>
                  <a:gd name="connsiteY0" fmla="*/ 0 h 37513"/>
                  <a:gd name="connsiteX1" fmla="*/ 0 w 8398"/>
                  <a:gd name="connsiteY1" fmla="*/ 37513 h 37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13">
                    <a:moveTo>
                      <a:pt x="0" y="0"/>
                    </a:moveTo>
                    <a:lnTo>
                      <a:pt x="0" y="3751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FABF5FF6-EDE5-4CA7-9C6B-32A096451B17}"/>
                  </a:ext>
                </a:extLst>
              </p:cNvPr>
              <p:cNvSpPr/>
              <p:nvPr/>
            </p:nvSpPr>
            <p:spPr>
              <a:xfrm>
                <a:off x="9473212" y="3075147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B4DB7846-1C43-44C8-9423-1FA95A29E4A1}"/>
                  </a:ext>
                </a:extLst>
              </p:cNvPr>
              <p:cNvSpPr/>
              <p:nvPr/>
            </p:nvSpPr>
            <p:spPr>
              <a:xfrm>
                <a:off x="9492107" y="3056432"/>
                <a:ext cx="8398" cy="37513"/>
              </a:xfrm>
              <a:custGeom>
                <a:avLst/>
                <a:gdLst>
                  <a:gd name="connsiteX0" fmla="*/ 0 w 8398"/>
                  <a:gd name="connsiteY0" fmla="*/ 0 h 37513"/>
                  <a:gd name="connsiteX1" fmla="*/ 0 w 8398"/>
                  <a:gd name="connsiteY1" fmla="*/ 37513 h 37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13">
                    <a:moveTo>
                      <a:pt x="0" y="0"/>
                    </a:moveTo>
                    <a:lnTo>
                      <a:pt x="0" y="3751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3014A909-0BE4-4D74-BDF9-1C960B546D08}"/>
                  </a:ext>
                </a:extLst>
              </p:cNvPr>
              <p:cNvSpPr/>
              <p:nvPr/>
            </p:nvSpPr>
            <p:spPr>
              <a:xfrm>
                <a:off x="9477747" y="3075147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0ADC75A1-C88D-4213-ACF7-2507B5924516}"/>
                  </a:ext>
                </a:extLst>
              </p:cNvPr>
              <p:cNvSpPr/>
              <p:nvPr/>
            </p:nvSpPr>
            <p:spPr>
              <a:xfrm>
                <a:off x="9496642" y="3056432"/>
                <a:ext cx="8398" cy="37513"/>
              </a:xfrm>
              <a:custGeom>
                <a:avLst/>
                <a:gdLst>
                  <a:gd name="connsiteX0" fmla="*/ 0 w 8398"/>
                  <a:gd name="connsiteY0" fmla="*/ 0 h 37513"/>
                  <a:gd name="connsiteX1" fmla="*/ 0 w 8398"/>
                  <a:gd name="connsiteY1" fmla="*/ 37513 h 37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13">
                    <a:moveTo>
                      <a:pt x="0" y="0"/>
                    </a:moveTo>
                    <a:lnTo>
                      <a:pt x="0" y="3751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54B0454C-5C3E-45D9-9FEF-AB71E6826BA2}"/>
                  </a:ext>
                </a:extLst>
              </p:cNvPr>
              <p:cNvSpPr/>
              <p:nvPr/>
            </p:nvSpPr>
            <p:spPr>
              <a:xfrm>
                <a:off x="9477747" y="3075147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261C63C6-C0FF-43D4-AF6B-DA7BB120D0C4}"/>
                  </a:ext>
                </a:extLst>
              </p:cNvPr>
              <p:cNvSpPr/>
              <p:nvPr/>
            </p:nvSpPr>
            <p:spPr>
              <a:xfrm>
                <a:off x="9496642" y="3056432"/>
                <a:ext cx="8398" cy="37513"/>
              </a:xfrm>
              <a:custGeom>
                <a:avLst/>
                <a:gdLst>
                  <a:gd name="connsiteX0" fmla="*/ 0 w 8398"/>
                  <a:gd name="connsiteY0" fmla="*/ 0 h 37513"/>
                  <a:gd name="connsiteX1" fmla="*/ 0 w 8398"/>
                  <a:gd name="connsiteY1" fmla="*/ 37513 h 37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13">
                    <a:moveTo>
                      <a:pt x="0" y="0"/>
                    </a:moveTo>
                    <a:lnTo>
                      <a:pt x="0" y="3751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F6B0E21E-EB6B-48F5-8988-5FBBEBCB00F2}"/>
                  </a:ext>
                </a:extLst>
              </p:cNvPr>
              <p:cNvSpPr/>
              <p:nvPr/>
            </p:nvSpPr>
            <p:spPr>
              <a:xfrm>
                <a:off x="9482282" y="3098039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019D5EE8-5F94-4211-8D44-D82D173B618A}"/>
                  </a:ext>
                </a:extLst>
              </p:cNvPr>
              <p:cNvSpPr/>
              <p:nvPr/>
            </p:nvSpPr>
            <p:spPr>
              <a:xfrm>
                <a:off x="9501093" y="3079241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A8F88D42-4243-4727-8979-0C3A467ED9EA}"/>
                  </a:ext>
                </a:extLst>
              </p:cNvPr>
              <p:cNvSpPr/>
              <p:nvPr/>
            </p:nvSpPr>
            <p:spPr>
              <a:xfrm>
                <a:off x="9486733" y="3098039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C32DE349-A336-4442-91AD-0327DA611C8D}"/>
                  </a:ext>
                </a:extLst>
              </p:cNvPr>
              <p:cNvSpPr/>
              <p:nvPr/>
            </p:nvSpPr>
            <p:spPr>
              <a:xfrm>
                <a:off x="9505628" y="3079241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EA632551-8634-41FC-A8CF-02043B331423}"/>
                  </a:ext>
                </a:extLst>
              </p:cNvPr>
              <p:cNvSpPr/>
              <p:nvPr/>
            </p:nvSpPr>
            <p:spPr>
              <a:xfrm>
                <a:off x="9491268" y="3098039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A1A1D4C0-9DDA-497A-BB21-23FAFF52A3C9}"/>
                  </a:ext>
                </a:extLst>
              </p:cNvPr>
              <p:cNvSpPr/>
              <p:nvPr/>
            </p:nvSpPr>
            <p:spPr>
              <a:xfrm>
                <a:off x="9510163" y="3079241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9515E78D-1674-4C0A-A5A2-EDE3A305C7B4}"/>
                  </a:ext>
                </a:extLst>
              </p:cNvPr>
              <p:cNvSpPr/>
              <p:nvPr/>
            </p:nvSpPr>
            <p:spPr>
              <a:xfrm>
                <a:off x="9491268" y="3098039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98D13231-3877-4401-B340-21620B4C5F69}"/>
                  </a:ext>
                </a:extLst>
              </p:cNvPr>
              <p:cNvSpPr/>
              <p:nvPr/>
            </p:nvSpPr>
            <p:spPr>
              <a:xfrm>
                <a:off x="9510163" y="3079241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ACE1FBC1-37D4-492E-949A-7EC626CF5860}"/>
                  </a:ext>
                </a:extLst>
              </p:cNvPr>
              <p:cNvSpPr/>
              <p:nvPr/>
            </p:nvSpPr>
            <p:spPr>
              <a:xfrm>
                <a:off x="9495803" y="3098039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0B647F20-D2F8-4859-B110-5687A5164B22}"/>
                  </a:ext>
                </a:extLst>
              </p:cNvPr>
              <p:cNvSpPr/>
              <p:nvPr/>
            </p:nvSpPr>
            <p:spPr>
              <a:xfrm>
                <a:off x="9514698" y="3079241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6A99FB18-729C-4FBA-A83A-EFBF65396444}"/>
                  </a:ext>
                </a:extLst>
              </p:cNvPr>
              <p:cNvSpPr/>
              <p:nvPr/>
            </p:nvSpPr>
            <p:spPr>
              <a:xfrm>
                <a:off x="9495803" y="3098039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328F67FF-5669-4529-8992-68B303905810}"/>
                  </a:ext>
                </a:extLst>
              </p:cNvPr>
              <p:cNvSpPr/>
              <p:nvPr/>
            </p:nvSpPr>
            <p:spPr>
              <a:xfrm>
                <a:off x="9514698" y="3079241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7158970A-DCD4-4CB5-956F-4AEAD2B7A59D}"/>
                  </a:ext>
                </a:extLst>
              </p:cNvPr>
              <p:cNvSpPr/>
              <p:nvPr/>
            </p:nvSpPr>
            <p:spPr>
              <a:xfrm>
                <a:off x="9500338" y="3098039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2C5767C5-8935-40B5-A4CC-3E4011955AF7}"/>
                  </a:ext>
                </a:extLst>
              </p:cNvPr>
              <p:cNvSpPr/>
              <p:nvPr/>
            </p:nvSpPr>
            <p:spPr>
              <a:xfrm>
                <a:off x="9519233" y="3079241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19546F47-511B-4C93-9CE8-7ED5E9719916}"/>
                  </a:ext>
                </a:extLst>
              </p:cNvPr>
              <p:cNvSpPr/>
              <p:nvPr/>
            </p:nvSpPr>
            <p:spPr>
              <a:xfrm>
                <a:off x="9500338" y="3098039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AA0D3C1F-8037-4D78-BA7E-0AA75BB37B03}"/>
                  </a:ext>
                </a:extLst>
              </p:cNvPr>
              <p:cNvSpPr/>
              <p:nvPr/>
            </p:nvSpPr>
            <p:spPr>
              <a:xfrm>
                <a:off x="9519233" y="3079241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FEEEC705-1534-4F15-A9F7-ED7ACB707913}"/>
                  </a:ext>
                </a:extLst>
              </p:cNvPr>
              <p:cNvSpPr/>
              <p:nvPr/>
            </p:nvSpPr>
            <p:spPr>
              <a:xfrm>
                <a:off x="9500338" y="3098039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40120328-C894-478A-8C1E-06EA02C3ADF2}"/>
                  </a:ext>
                </a:extLst>
              </p:cNvPr>
              <p:cNvSpPr/>
              <p:nvPr/>
            </p:nvSpPr>
            <p:spPr>
              <a:xfrm>
                <a:off x="9519233" y="3079241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37A492FE-003B-4D30-89D4-FA5863BE84E1}"/>
                  </a:ext>
                </a:extLst>
              </p:cNvPr>
              <p:cNvSpPr/>
              <p:nvPr/>
            </p:nvSpPr>
            <p:spPr>
              <a:xfrm>
                <a:off x="9504873" y="3098039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C039779-9492-456B-A45A-8581ED11722D}"/>
                  </a:ext>
                </a:extLst>
              </p:cNvPr>
              <p:cNvSpPr/>
              <p:nvPr/>
            </p:nvSpPr>
            <p:spPr>
              <a:xfrm>
                <a:off x="9523685" y="3079241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4C0AF594-ECBD-4810-B553-57F913DD8FEA}"/>
                  </a:ext>
                </a:extLst>
              </p:cNvPr>
              <p:cNvSpPr/>
              <p:nvPr/>
            </p:nvSpPr>
            <p:spPr>
              <a:xfrm>
                <a:off x="9504873" y="3098039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2CC43DC5-4FAA-4FA0-99E6-6D889BCF904C}"/>
                  </a:ext>
                </a:extLst>
              </p:cNvPr>
              <p:cNvSpPr/>
              <p:nvPr/>
            </p:nvSpPr>
            <p:spPr>
              <a:xfrm>
                <a:off x="9523685" y="3079241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80348C36-BD11-459E-AF97-B5D1EF22BA42}"/>
                  </a:ext>
                </a:extLst>
              </p:cNvPr>
              <p:cNvSpPr/>
              <p:nvPr/>
            </p:nvSpPr>
            <p:spPr>
              <a:xfrm>
                <a:off x="9504873" y="3098039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31C70C18-5129-4395-AE7D-6FC532B1D8DF}"/>
                  </a:ext>
                </a:extLst>
              </p:cNvPr>
              <p:cNvSpPr/>
              <p:nvPr/>
            </p:nvSpPr>
            <p:spPr>
              <a:xfrm>
                <a:off x="9523685" y="3079241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9742CF7A-5987-4E45-9DBA-4BDF9F3A0B99}"/>
                  </a:ext>
                </a:extLst>
              </p:cNvPr>
              <p:cNvSpPr/>
              <p:nvPr/>
            </p:nvSpPr>
            <p:spPr>
              <a:xfrm>
                <a:off x="9504873" y="3098039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B7A36221-3A29-4645-B4FC-627A701F4138}"/>
                  </a:ext>
                </a:extLst>
              </p:cNvPr>
              <p:cNvSpPr/>
              <p:nvPr/>
            </p:nvSpPr>
            <p:spPr>
              <a:xfrm>
                <a:off x="9523685" y="3079241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54BE0320-8B08-45C7-A675-3AA7D9561AAC}"/>
                  </a:ext>
                </a:extLst>
              </p:cNvPr>
              <p:cNvSpPr/>
              <p:nvPr/>
            </p:nvSpPr>
            <p:spPr>
              <a:xfrm>
                <a:off x="9509408" y="3098039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A56ED0C-8431-4D58-BEC4-8C4BFD7E59F5}"/>
                  </a:ext>
                </a:extLst>
              </p:cNvPr>
              <p:cNvSpPr/>
              <p:nvPr/>
            </p:nvSpPr>
            <p:spPr>
              <a:xfrm>
                <a:off x="9528220" y="3079241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2FDC561F-C9CA-43C4-826D-0642994D62F6}"/>
                  </a:ext>
                </a:extLst>
              </p:cNvPr>
              <p:cNvSpPr/>
              <p:nvPr/>
            </p:nvSpPr>
            <p:spPr>
              <a:xfrm>
                <a:off x="9509408" y="3098039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AC741595-7F28-4D2C-A279-7196D09E79A0}"/>
                  </a:ext>
                </a:extLst>
              </p:cNvPr>
              <p:cNvSpPr/>
              <p:nvPr/>
            </p:nvSpPr>
            <p:spPr>
              <a:xfrm>
                <a:off x="9528220" y="3079241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6B89E4B5-F1BC-4F5B-98B0-2BB7855FED75}"/>
                  </a:ext>
                </a:extLst>
              </p:cNvPr>
              <p:cNvSpPr/>
              <p:nvPr/>
            </p:nvSpPr>
            <p:spPr>
              <a:xfrm>
                <a:off x="9513859" y="3098039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4FCECD0B-1ECA-4656-BDD4-9D0048D0D1B0}"/>
                  </a:ext>
                </a:extLst>
              </p:cNvPr>
              <p:cNvSpPr/>
              <p:nvPr/>
            </p:nvSpPr>
            <p:spPr>
              <a:xfrm>
                <a:off x="9532755" y="3079241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A7CB02A9-BB77-42F4-90E9-C1CB0361EABF}"/>
                  </a:ext>
                </a:extLst>
              </p:cNvPr>
              <p:cNvSpPr/>
              <p:nvPr/>
            </p:nvSpPr>
            <p:spPr>
              <a:xfrm>
                <a:off x="9518394" y="3098039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574466D8-6E5C-4728-9DEC-B72D8A2F6027}"/>
                  </a:ext>
                </a:extLst>
              </p:cNvPr>
              <p:cNvSpPr/>
              <p:nvPr/>
            </p:nvSpPr>
            <p:spPr>
              <a:xfrm>
                <a:off x="9537290" y="3079241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13BEA874-148E-4F85-8544-BE901F92C765}"/>
                  </a:ext>
                </a:extLst>
              </p:cNvPr>
              <p:cNvSpPr/>
              <p:nvPr/>
            </p:nvSpPr>
            <p:spPr>
              <a:xfrm>
                <a:off x="9522929" y="3098039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AF6F70A1-E9B4-474A-86AA-F9A91229BAE3}"/>
                  </a:ext>
                </a:extLst>
              </p:cNvPr>
              <p:cNvSpPr/>
              <p:nvPr/>
            </p:nvSpPr>
            <p:spPr>
              <a:xfrm>
                <a:off x="9541825" y="3079241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50634AFD-8BE1-4DFD-A4DD-392FE737B81F}"/>
                  </a:ext>
                </a:extLst>
              </p:cNvPr>
              <p:cNvSpPr/>
              <p:nvPr/>
            </p:nvSpPr>
            <p:spPr>
              <a:xfrm>
                <a:off x="9531999" y="3098039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53416F1E-9C64-44B1-AB9C-8D06D2C7D776}"/>
                  </a:ext>
                </a:extLst>
              </p:cNvPr>
              <p:cNvSpPr/>
              <p:nvPr/>
            </p:nvSpPr>
            <p:spPr>
              <a:xfrm>
                <a:off x="9550811" y="3079241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397E3068-4909-442F-9822-B0597A7E152E}"/>
                  </a:ext>
                </a:extLst>
              </p:cNvPr>
              <p:cNvSpPr/>
              <p:nvPr/>
            </p:nvSpPr>
            <p:spPr>
              <a:xfrm>
                <a:off x="9536534" y="3098039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B38AD393-9436-4B06-8D87-5F8203472DC2}"/>
                  </a:ext>
                </a:extLst>
              </p:cNvPr>
              <p:cNvSpPr/>
              <p:nvPr/>
            </p:nvSpPr>
            <p:spPr>
              <a:xfrm>
                <a:off x="9555346" y="3079241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23328251-A91C-461A-B49C-DA43A5134786}"/>
                  </a:ext>
                </a:extLst>
              </p:cNvPr>
              <p:cNvSpPr/>
              <p:nvPr/>
            </p:nvSpPr>
            <p:spPr>
              <a:xfrm>
                <a:off x="9536534" y="3098039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DE033829-AA09-49FF-A4FD-37B44FB140AB}"/>
                  </a:ext>
                </a:extLst>
              </p:cNvPr>
              <p:cNvSpPr/>
              <p:nvPr/>
            </p:nvSpPr>
            <p:spPr>
              <a:xfrm>
                <a:off x="9555346" y="3079241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0363BE31-7FBC-48AF-A812-A2F6AC01CB14}"/>
                  </a:ext>
                </a:extLst>
              </p:cNvPr>
              <p:cNvSpPr/>
              <p:nvPr/>
            </p:nvSpPr>
            <p:spPr>
              <a:xfrm>
                <a:off x="9536534" y="3098039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AB0DEF17-386C-425A-AABD-414D1D8AF3E7}"/>
                  </a:ext>
                </a:extLst>
              </p:cNvPr>
              <p:cNvSpPr/>
              <p:nvPr/>
            </p:nvSpPr>
            <p:spPr>
              <a:xfrm>
                <a:off x="9555346" y="3079241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544A597D-A651-4319-8213-AA2A8B16A010}"/>
                  </a:ext>
                </a:extLst>
              </p:cNvPr>
              <p:cNvSpPr/>
              <p:nvPr/>
            </p:nvSpPr>
            <p:spPr>
              <a:xfrm>
                <a:off x="9577181" y="3115751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304F1248-7B7C-4CC0-916C-7C23953F5944}"/>
                  </a:ext>
                </a:extLst>
              </p:cNvPr>
              <p:cNvSpPr/>
              <p:nvPr/>
            </p:nvSpPr>
            <p:spPr>
              <a:xfrm>
                <a:off x="9596077" y="309695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92C7857E-32E8-4528-B578-AD1F08B3CD49}"/>
                  </a:ext>
                </a:extLst>
              </p:cNvPr>
              <p:cNvSpPr/>
              <p:nvPr/>
            </p:nvSpPr>
            <p:spPr>
              <a:xfrm>
                <a:off x="9613377" y="3115751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E7C13625-E8C2-420F-BC74-B040FF89AA19}"/>
                  </a:ext>
                </a:extLst>
              </p:cNvPr>
              <p:cNvSpPr/>
              <p:nvPr/>
            </p:nvSpPr>
            <p:spPr>
              <a:xfrm>
                <a:off x="9632189" y="3096953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2CDBD726-4489-43F8-B596-C5B7645B7399}"/>
                  </a:ext>
                </a:extLst>
              </p:cNvPr>
              <p:cNvSpPr/>
              <p:nvPr/>
            </p:nvSpPr>
            <p:spPr>
              <a:xfrm>
                <a:off x="9848357" y="3134383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135E0C27-840D-419F-9BFE-44E2CBC9DAAD}"/>
                  </a:ext>
                </a:extLst>
              </p:cNvPr>
              <p:cNvSpPr/>
              <p:nvPr/>
            </p:nvSpPr>
            <p:spPr>
              <a:xfrm>
                <a:off x="9867253" y="3115584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64CCF62C-CA24-4317-9811-64D3E5311A79}"/>
                  </a:ext>
                </a:extLst>
              </p:cNvPr>
              <p:cNvSpPr/>
              <p:nvPr/>
            </p:nvSpPr>
            <p:spPr>
              <a:xfrm>
                <a:off x="9848357" y="3134383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CB861AB0-597F-454E-97B1-12A4DE8E25E3}"/>
                  </a:ext>
                </a:extLst>
              </p:cNvPr>
              <p:cNvSpPr/>
              <p:nvPr/>
            </p:nvSpPr>
            <p:spPr>
              <a:xfrm>
                <a:off x="9867253" y="3115584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EFFD680F-2D62-45BD-9E21-F2C63F29FA29}"/>
                  </a:ext>
                </a:extLst>
              </p:cNvPr>
              <p:cNvSpPr/>
              <p:nvPr/>
            </p:nvSpPr>
            <p:spPr>
              <a:xfrm>
                <a:off x="9852892" y="3154184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E74D2A28-1497-467A-BDDF-AF4B7B797A1A}"/>
                  </a:ext>
                </a:extLst>
              </p:cNvPr>
              <p:cNvSpPr/>
              <p:nvPr/>
            </p:nvSpPr>
            <p:spPr>
              <a:xfrm>
                <a:off x="9871788" y="31353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A5B7FF35-F0D5-4C68-9671-26FFC5C063B7}"/>
                  </a:ext>
                </a:extLst>
              </p:cNvPr>
              <p:cNvSpPr/>
              <p:nvPr/>
            </p:nvSpPr>
            <p:spPr>
              <a:xfrm>
                <a:off x="9861962" y="3154184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3EC10D5F-979F-4AF7-B36C-CC1B2B9DA73B}"/>
                  </a:ext>
                </a:extLst>
              </p:cNvPr>
              <p:cNvSpPr/>
              <p:nvPr/>
            </p:nvSpPr>
            <p:spPr>
              <a:xfrm>
                <a:off x="9880858" y="31353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5579D11F-CF4E-461D-A8A0-2C5DBD678A05}"/>
                  </a:ext>
                </a:extLst>
              </p:cNvPr>
              <p:cNvSpPr/>
              <p:nvPr/>
            </p:nvSpPr>
            <p:spPr>
              <a:xfrm>
                <a:off x="9866497" y="3154184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C5261459-E4CF-49DD-B8CE-1F10B487182B}"/>
                  </a:ext>
                </a:extLst>
              </p:cNvPr>
              <p:cNvSpPr/>
              <p:nvPr/>
            </p:nvSpPr>
            <p:spPr>
              <a:xfrm>
                <a:off x="9885393" y="31353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AEE3CAD8-62A7-4F98-940E-637F55DFDB00}"/>
                  </a:ext>
                </a:extLst>
              </p:cNvPr>
              <p:cNvSpPr/>
              <p:nvPr/>
            </p:nvSpPr>
            <p:spPr>
              <a:xfrm>
                <a:off x="9866497" y="3154184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7014BF48-F765-47CD-AD86-0F8556FB400E}"/>
                  </a:ext>
                </a:extLst>
              </p:cNvPr>
              <p:cNvSpPr/>
              <p:nvPr/>
            </p:nvSpPr>
            <p:spPr>
              <a:xfrm>
                <a:off x="9885393" y="31353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F61FAD37-995C-4F8F-A422-0D7F8BD16F9A}"/>
                  </a:ext>
                </a:extLst>
              </p:cNvPr>
              <p:cNvSpPr/>
              <p:nvPr/>
            </p:nvSpPr>
            <p:spPr>
              <a:xfrm>
                <a:off x="9880018" y="3154184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AAC0834F-36AC-4107-B9D4-601289657ADC}"/>
                  </a:ext>
                </a:extLst>
              </p:cNvPr>
              <p:cNvSpPr/>
              <p:nvPr/>
            </p:nvSpPr>
            <p:spPr>
              <a:xfrm>
                <a:off x="9898914" y="31353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19D6C98D-83FB-44C6-9387-DCFACC7C72CA}"/>
                  </a:ext>
                </a:extLst>
              </p:cNvPr>
              <p:cNvSpPr/>
              <p:nvPr/>
            </p:nvSpPr>
            <p:spPr>
              <a:xfrm>
                <a:off x="9880018" y="3154184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09A50C9A-0C6C-470C-85E6-400C720F0F83}"/>
                  </a:ext>
                </a:extLst>
              </p:cNvPr>
              <p:cNvSpPr/>
              <p:nvPr/>
            </p:nvSpPr>
            <p:spPr>
              <a:xfrm>
                <a:off x="9898914" y="31353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D984E073-5611-4590-8F33-F0E30B177296}"/>
                  </a:ext>
                </a:extLst>
              </p:cNvPr>
              <p:cNvSpPr/>
              <p:nvPr/>
            </p:nvSpPr>
            <p:spPr>
              <a:xfrm>
                <a:off x="9893623" y="3154184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BB627492-3665-4107-92F7-02ECD3C5A6FC}"/>
                  </a:ext>
                </a:extLst>
              </p:cNvPr>
              <p:cNvSpPr/>
              <p:nvPr/>
            </p:nvSpPr>
            <p:spPr>
              <a:xfrm>
                <a:off x="9912435" y="31353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CD1DABE0-516E-4137-9DEF-5F851071D634}"/>
                  </a:ext>
                </a:extLst>
              </p:cNvPr>
              <p:cNvSpPr/>
              <p:nvPr/>
            </p:nvSpPr>
            <p:spPr>
              <a:xfrm>
                <a:off x="9893623" y="3154184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8F52DC05-B800-4BBF-985D-284B7CCA791D}"/>
                  </a:ext>
                </a:extLst>
              </p:cNvPr>
              <p:cNvSpPr/>
              <p:nvPr/>
            </p:nvSpPr>
            <p:spPr>
              <a:xfrm>
                <a:off x="9912435" y="31353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72C1395B-7A48-461A-A39B-5EF8A43E0759}"/>
                  </a:ext>
                </a:extLst>
              </p:cNvPr>
              <p:cNvSpPr/>
              <p:nvPr/>
            </p:nvSpPr>
            <p:spPr>
              <a:xfrm>
                <a:off x="9893623" y="3154184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380AE09D-89D5-4EE6-ADC0-465D3468F13D}"/>
                  </a:ext>
                </a:extLst>
              </p:cNvPr>
              <p:cNvSpPr/>
              <p:nvPr/>
            </p:nvSpPr>
            <p:spPr>
              <a:xfrm>
                <a:off x="9912435" y="31353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9FB3980B-3848-4C45-8C1C-82A6DC179A2F}"/>
                  </a:ext>
                </a:extLst>
              </p:cNvPr>
              <p:cNvSpPr/>
              <p:nvPr/>
            </p:nvSpPr>
            <p:spPr>
              <a:xfrm>
                <a:off x="9898158" y="3154184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6E73CE10-E00F-47DC-BCAD-FDCD1530F191}"/>
                  </a:ext>
                </a:extLst>
              </p:cNvPr>
              <p:cNvSpPr/>
              <p:nvPr/>
            </p:nvSpPr>
            <p:spPr>
              <a:xfrm>
                <a:off x="9916970" y="31353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B3CB79EB-50BE-430A-8CCE-79410BD8BA1A}"/>
                  </a:ext>
                </a:extLst>
              </p:cNvPr>
              <p:cNvSpPr/>
              <p:nvPr/>
            </p:nvSpPr>
            <p:spPr>
              <a:xfrm>
                <a:off x="9898158" y="3154184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E60F7C90-0BCD-42D9-BB16-B151E36CC4C4}"/>
                  </a:ext>
                </a:extLst>
              </p:cNvPr>
              <p:cNvSpPr/>
              <p:nvPr/>
            </p:nvSpPr>
            <p:spPr>
              <a:xfrm>
                <a:off x="9916970" y="31353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124042D5-B15D-4016-A804-93C5D880E0EF}"/>
                  </a:ext>
                </a:extLst>
              </p:cNvPr>
              <p:cNvSpPr/>
              <p:nvPr/>
            </p:nvSpPr>
            <p:spPr>
              <a:xfrm>
                <a:off x="9911679" y="3154184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93DC617E-AF5E-4256-96B6-C174A8EA2688}"/>
                  </a:ext>
                </a:extLst>
              </p:cNvPr>
              <p:cNvSpPr/>
              <p:nvPr/>
            </p:nvSpPr>
            <p:spPr>
              <a:xfrm>
                <a:off x="9930575" y="31353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890873C2-9F97-44EB-B5C9-050BB1E4788B}"/>
                  </a:ext>
                </a:extLst>
              </p:cNvPr>
              <p:cNvSpPr/>
              <p:nvPr/>
            </p:nvSpPr>
            <p:spPr>
              <a:xfrm>
                <a:off x="9911679" y="3154184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3633142A-1610-44C2-AFE7-BF4ABEB9448A}"/>
                  </a:ext>
                </a:extLst>
              </p:cNvPr>
              <p:cNvSpPr/>
              <p:nvPr/>
            </p:nvSpPr>
            <p:spPr>
              <a:xfrm>
                <a:off x="9930575" y="31353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82AD3726-DD70-43CA-9E7D-99DFD25552CA}"/>
                  </a:ext>
                </a:extLst>
              </p:cNvPr>
              <p:cNvSpPr/>
              <p:nvPr/>
            </p:nvSpPr>
            <p:spPr>
              <a:xfrm>
                <a:off x="9920749" y="3154184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2068C7B6-0023-4B6A-92DE-7A3CC029A38F}"/>
                  </a:ext>
                </a:extLst>
              </p:cNvPr>
              <p:cNvSpPr/>
              <p:nvPr/>
            </p:nvSpPr>
            <p:spPr>
              <a:xfrm>
                <a:off x="9939561" y="31353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7F73405E-FC60-4C61-BF64-1A386AFB44E3}"/>
                  </a:ext>
                </a:extLst>
              </p:cNvPr>
              <p:cNvSpPr/>
              <p:nvPr/>
            </p:nvSpPr>
            <p:spPr>
              <a:xfrm>
                <a:off x="10196460" y="3154184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C6EB5CB7-8D5E-45B0-99C5-224159B876D6}"/>
                  </a:ext>
                </a:extLst>
              </p:cNvPr>
              <p:cNvSpPr/>
              <p:nvPr/>
            </p:nvSpPr>
            <p:spPr>
              <a:xfrm>
                <a:off x="10215356" y="31353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696263CE-9212-452C-9B59-765425936AE0}"/>
                  </a:ext>
                </a:extLst>
              </p:cNvPr>
              <p:cNvSpPr/>
              <p:nvPr/>
            </p:nvSpPr>
            <p:spPr>
              <a:xfrm>
                <a:off x="10219051" y="3154184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54700089-519D-4859-AEFD-9A5CE6F37741}"/>
                  </a:ext>
                </a:extLst>
              </p:cNvPr>
              <p:cNvSpPr/>
              <p:nvPr/>
            </p:nvSpPr>
            <p:spPr>
              <a:xfrm>
                <a:off x="10237947" y="31353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83A57D4D-004B-4C7E-882D-A7C52CA1693D}"/>
                  </a:ext>
                </a:extLst>
              </p:cNvPr>
              <p:cNvSpPr/>
              <p:nvPr/>
            </p:nvSpPr>
            <p:spPr>
              <a:xfrm>
                <a:off x="10228121" y="3154184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7A092401-9CE8-46B2-87A5-BF461D8D2EEF}"/>
                  </a:ext>
                </a:extLst>
              </p:cNvPr>
              <p:cNvSpPr/>
              <p:nvPr/>
            </p:nvSpPr>
            <p:spPr>
              <a:xfrm>
                <a:off x="10247017" y="31353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2CA27B8D-5407-4582-AA48-9FDBF22075ED}"/>
                  </a:ext>
                </a:extLst>
              </p:cNvPr>
              <p:cNvSpPr/>
              <p:nvPr/>
            </p:nvSpPr>
            <p:spPr>
              <a:xfrm>
                <a:off x="10228121" y="3154184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20E29218-0E7A-43C9-8B23-9264B7483C0D}"/>
                  </a:ext>
                </a:extLst>
              </p:cNvPr>
              <p:cNvSpPr/>
              <p:nvPr/>
            </p:nvSpPr>
            <p:spPr>
              <a:xfrm>
                <a:off x="10247017" y="31353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8B2B75D0-BE79-41AF-875C-1ACE5B427B23}"/>
                  </a:ext>
                </a:extLst>
              </p:cNvPr>
              <p:cNvSpPr/>
              <p:nvPr/>
            </p:nvSpPr>
            <p:spPr>
              <a:xfrm>
                <a:off x="10241642" y="3154184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2B9653DA-C188-4C09-B9C2-D92AE9B15CE3}"/>
                  </a:ext>
                </a:extLst>
              </p:cNvPr>
              <p:cNvSpPr/>
              <p:nvPr/>
            </p:nvSpPr>
            <p:spPr>
              <a:xfrm>
                <a:off x="10260538" y="31353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6674F845-C27D-4266-BE69-E4506440A274}"/>
                  </a:ext>
                </a:extLst>
              </p:cNvPr>
              <p:cNvSpPr/>
              <p:nvPr/>
            </p:nvSpPr>
            <p:spPr>
              <a:xfrm>
                <a:off x="10250712" y="3154184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1359FDCF-A373-4635-BF34-6A96F302B5B2}"/>
                  </a:ext>
                </a:extLst>
              </p:cNvPr>
              <p:cNvSpPr/>
              <p:nvPr/>
            </p:nvSpPr>
            <p:spPr>
              <a:xfrm>
                <a:off x="10269608" y="31353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6ABC0447-DFB9-4B07-A24C-D1119EFCCFA4}"/>
                  </a:ext>
                </a:extLst>
              </p:cNvPr>
              <p:cNvSpPr/>
              <p:nvPr/>
            </p:nvSpPr>
            <p:spPr>
              <a:xfrm>
                <a:off x="10255247" y="3154184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768C5A66-BF3F-48A7-B04D-6E95B8F2D0F6}"/>
                  </a:ext>
                </a:extLst>
              </p:cNvPr>
              <p:cNvSpPr/>
              <p:nvPr/>
            </p:nvSpPr>
            <p:spPr>
              <a:xfrm>
                <a:off x="10274143" y="31353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931041CC-A51C-4E69-B06D-5737E9C4954C}"/>
                  </a:ext>
                </a:extLst>
              </p:cNvPr>
              <p:cNvSpPr/>
              <p:nvPr/>
            </p:nvSpPr>
            <p:spPr>
              <a:xfrm>
                <a:off x="10255247" y="3154184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F3E7317A-F8AA-423D-999A-0A21D24D77DC}"/>
                  </a:ext>
                </a:extLst>
              </p:cNvPr>
              <p:cNvSpPr/>
              <p:nvPr/>
            </p:nvSpPr>
            <p:spPr>
              <a:xfrm>
                <a:off x="10274143" y="31353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7DF23079-FAE0-496C-B64F-9045192FB60F}"/>
                  </a:ext>
                </a:extLst>
              </p:cNvPr>
              <p:cNvSpPr/>
              <p:nvPr/>
            </p:nvSpPr>
            <p:spPr>
              <a:xfrm>
                <a:off x="10259782" y="3154184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B655AEA9-C6DC-4698-A585-E39E6ACDFAFF}"/>
                  </a:ext>
                </a:extLst>
              </p:cNvPr>
              <p:cNvSpPr/>
              <p:nvPr/>
            </p:nvSpPr>
            <p:spPr>
              <a:xfrm>
                <a:off x="10278594" y="31353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41176B3C-8F99-4745-A8AD-73A395FB12A3}"/>
                  </a:ext>
                </a:extLst>
              </p:cNvPr>
              <p:cNvSpPr/>
              <p:nvPr/>
            </p:nvSpPr>
            <p:spPr>
              <a:xfrm>
                <a:off x="10259782" y="3154184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E510708F-A161-474D-B7BC-C14ECFC8AB33}"/>
                  </a:ext>
                </a:extLst>
              </p:cNvPr>
              <p:cNvSpPr/>
              <p:nvPr/>
            </p:nvSpPr>
            <p:spPr>
              <a:xfrm>
                <a:off x="10278594" y="31353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8A7B709E-23B7-40CD-8440-7EF8A68264C4}"/>
                  </a:ext>
                </a:extLst>
              </p:cNvPr>
              <p:cNvSpPr/>
              <p:nvPr/>
            </p:nvSpPr>
            <p:spPr>
              <a:xfrm>
                <a:off x="10264233" y="3154184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298879A4-ADD3-48AF-9B80-72D4CC800AB9}"/>
                  </a:ext>
                </a:extLst>
              </p:cNvPr>
              <p:cNvSpPr/>
              <p:nvPr/>
            </p:nvSpPr>
            <p:spPr>
              <a:xfrm>
                <a:off x="10283129" y="31353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6F16CBA5-F79C-4B56-9212-52A84852272E}"/>
                  </a:ext>
                </a:extLst>
              </p:cNvPr>
              <p:cNvSpPr/>
              <p:nvPr/>
            </p:nvSpPr>
            <p:spPr>
              <a:xfrm>
                <a:off x="10264233" y="3154184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83F2CA34-0A6F-41CA-8BC7-DEEB50F2F1A6}"/>
                  </a:ext>
                </a:extLst>
              </p:cNvPr>
              <p:cNvSpPr/>
              <p:nvPr/>
            </p:nvSpPr>
            <p:spPr>
              <a:xfrm>
                <a:off x="10283129" y="31353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CE1BD123-6C05-418C-B495-8D4A89108947}"/>
                  </a:ext>
                </a:extLst>
              </p:cNvPr>
              <p:cNvSpPr/>
              <p:nvPr/>
            </p:nvSpPr>
            <p:spPr>
              <a:xfrm>
                <a:off x="10327555" y="3154184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C8C485B1-DC08-46EC-8131-54FA2BFBF692}"/>
                  </a:ext>
                </a:extLst>
              </p:cNvPr>
              <p:cNvSpPr/>
              <p:nvPr/>
            </p:nvSpPr>
            <p:spPr>
              <a:xfrm>
                <a:off x="10346451" y="31353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602FD35F-D18D-4723-8CE0-41B62F888D3D}"/>
                  </a:ext>
                </a:extLst>
              </p:cNvPr>
              <p:cNvSpPr/>
              <p:nvPr/>
            </p:nvSpPr>
            <p:spPr>
              <a:xfrm>
                <a:off x="10395328" y="3154184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CCCCC454-5A8D-4A72-8BEF-E223241C9126}"/>
                  </a:ext>
                </a:extLst>
              </p:cNvPr>
              <p:cNvSpPr/>
              <p:nvPr/>
            </p:nvSpPr>
            <p:spPr>
              <a:xfrm>
                <a:off x="10414224" y="31353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908DD87B-D0B1-4491-9193-4C6221C1E097}"/>
                  </a:ext>
                </a:extLst>
              </p:cNvPr>
              <p:cNvSpPr/>
              <p:nvPr/>
            </p:nvSpPr>
            <p:spPr>
              <a:xfrm>
                <a:off x="10630392" y="3154184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F2BE7FD0-8D8D-461F-A6C1-B08D929A21C2}"/>
                  </a:ext>
                </a:extLst>
              </p:cNvPr>
              <p:cNvSpPr/>
              <p:nvPr/>
            </p:nvSpPr>
            <p:spPr>
              <a:xfrm>
                <a:off x="10649288" y="31353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BAF909BE-F5C9-4857-AC64-9599E158FBDF}"/>
                  </a:ext>
                </a:extLst>
              </p:cNvPr>
              <p:cNvSpPr/>
              <p:nvPr/>
            </p:nvSpPr>
            <p:spPr>
              <a:xfrm>
                <a:off x="10639462" y="3154184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FCA03DD8-CA24-4895-A22F-7A9095C80BDD}"/>
                  </a:ext>
                </a:extLst>
              </p:cNvPr>
              <p:cNvSpPr/>
              <p:nvPr/>
            </p:nvSpPr>
            <p:spPr>
              <a:xfrm>
                <a:off x="10658358" y="31353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54D4F90E-2D4B-4C8C-AE53-95993B7FC675}"/>
                  </a:ext>
                </a:extLst>
              </p:cNvPr>
              <p:cNvSpPr/>
              <p:nvPr/>
            </p:nvSpPr>
            <p:spPr>
              <a:xfrm>
                <a:off x="10639462" y="3154184"/>
                <a:ext cx="37707" cy="8354"/>
              </a:xfrm>
              <a:custGeom>
                <a:avLst/>
                <a:gdLst>
                  <a:gd name="connsiteX0" fmla="*/ 0 w 37707"/>
                  <a:gd name="connsiteY0" fmla="*/ 0 h 8354"/>
                  <a:gd name="connsiteX1" fmla="*/ 37708 w 37707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07" h="8354">
                    <a:moveTo>
                      <a:pt x="0" y="0"/>
                    </a:moveTo>
                    <a:lnTo>
                      <a:pt x="37708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97975CD2-6CF6-44A0-957C-E8DCB163A0FC}"/>
                  </a:ext>
                </a:extLst>
              </p:cNvPr>
              <p:cNvSpPr/>
              <p:nvPr/>
            </p:nvSpPr>
            <p:spPr>
              <a:xfrm>
                <a:off x="10658358" y="31353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F31F7E3A-7733-4424-813E-89E892E439E4}"/>
                  </a:ext>
                </a:extLst>
              </p:cNvPr>
              <p:cNvSpPr/>
              <p:nvPr/>
            </p:nvSpPr>
            <p:spPr>
              <a:xfrm>
                <a:off x="10652983" y="3154184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1B368B2C-34D2-475B-AC1C-0997E0D64825}"/>
                  </a:ext>
                </a:extLst>
              </p:cNvPr>
              <p:cNvSpPr/>
              <p:nvPr/>
            </p:nvSpPr>
            <p:spPr>
              <a:xfrm>
                <a:off x="10671879" y="31353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F8A47682-7E23-4F3D-9817-14D1B7106DED}"/>
                  </a:ext>
                </a:extLst>
              </p:cNvPr>
              <p:cNvSpPr/>
              <p:nvPr/>
            </p:nvSpPr>
            <p:spPr>
              <a:xfrm>
                <a:off x="10992016" y="3154184"/>
                <a:ext cx="37791" cy="8354"/>
              </a:xfrm>
              <a:custGeom>
                <a:avLst/>
                <a:gdLst>
                  <a:gd name="connsiteX0" fmla="*/ 0 w 37791"/>
                  <a:gd name="connsiteY0" fmla="*/ 0 h 8354"/>
                  <a:gd name="connsiteX1" fmla="*/ 37792 w 37791"/>
                  <a:gd name="connsiteY1" fmla="*/ 0 h 8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791" h="8354">
                    <a:moveTo>
                      <a:pt x="0" y="0"/>
                    </a:moveTo>
                    <a:lnTo>
                      <a:pt x="3779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535A1550-FBC6-4B0B-BD67-A740C59FE8C6}"/>
                  </a:ext>
                </a:extLst>
              </p:cNvPr>
              <p:cNvSpPr/>
              <p:nvPr/>
            </p:nvSpPr>
            <p:spPr>
              <a:xfrm>
                <a:off x="11010912" y="3135385"/>
                <a:ext cx="8398" cy="37596"/>
              </a:xfrm>
              <a:custGeom>
                <a:avLst/>
                <a:gdLst>
                  <a:gd name="connsiteX0" fmla="*/ 0 w 8398"/>
                  <a:gd name="connsiteY0" fmla="*/ 0 h 37596"/>
                  <a:gd name="connsiteX1" fmla="*/ 0 w 8398"/>
                  <a:gd name="connsiteY1" fmla="*/ 37597 h 3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98" h="37596">
                    <a:moveTo>
                      <a:pt x="0" y="0"/>
                    </a:moveTo>
                    <a:lnTo>
                      <a:pt x="0" y="3759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 lim="800000"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</p:grp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0581CE51-C162-453D-9281-891D566EF023}"/>
                </a:ext>
              </a:extLst>
            </p:cNvPr>
            <p:cNvSpPr/>
            <p:nvPr/>
          </p:nvSpPr>
          <p:spPr>
            <a:xfrm>
              <a:off x="7110972" y="2072478"/>
              <a:ext cx="3899149" cy="1238368"/>
            </a:xfrm>
            <a:custGeom>
              <a:avLst/>
              <a:gdLst>
                <a:gd name="connsiteX0" fmla="*/ 0 w 3806123"/>
                <a:gd name="connsiteY0" fmla="*/ 0 h 1084376"/>
                <a:gd name="connsiteX1" fmla="*/ 4535 w 3806123"/>
                <a:gd name="connsiteY1" fmla="*/ 0 h 1084376"/>
                <a:gd name="connsiteX2" fmla="*/ 27126 w 3806123"/>
                <a:gd name="connsiteY2" fmla="*/ 0 h 1084376"/>
                <a:gd name="connsiteX3" fmla="*/ 27126 w 3806123"/>
                <a:gd name="connsiteY3" fmla="*/ 6517 h 1084376"/>
                <a:gd name="connsiteX4" fmla="*/ 85829 w 3806123"/>
                <a:gd name="connsiteY4" fmla="*/ 6517 h 1084376"/>
                <a:gd name="connsiteX5" fmla="*/ 85829 w 3806123"/>
                <a:gd name="connsiteY5" fmla="*/ 19550 h 1084376"/>
                <a:gd name="connsiteX6" fmla="*/ 90364 w 3806123"/>
                <a:gd name="connsiteY6" fmla="*/ 19550 h 1084376"/>
                <a:gd name="connsiteX7" fmla="*/ 90364 w 3806123"/>
                <a:gd name="connsiteY7" fmla="*/ 26067 h 1084376"/>
                <a:gd name="connsiteX8" fmla="*/ 99434 w 3806123"/>
                <a:gd name="connsiteY8" fmla="*/ 26067 h 1084376"/>
                <a:gd name="connsiteX9" fmla="*/ 99434 w 3806123"/>
                <a:gd name="connsiteY9" fmla="*/ 32667 h 1084376"/>
                <a:gd name="connsiteX10" fmla="*/ 103969 w 3806123"/>
                <a:gd name="connsiteY10" fmla="*/ 32667 h 1084376"/>
                <a:gd name="connsiteX11" fmla="*/ 103969 w 3806123"/>
                <a:gd name="connsiteY11" fmla="*/ 39184 h 1084376"/>
                <a:gd name="connsiteX12" fmla="*/ 117490 w 3806123"/>
                <a:gd name="connsiteY12" fmla="*/ 39184 h 1084376"/>
                <a:gd name="connsiteX13" fmla="*/ 117490 w 3806123"/>
                <a:gd name="connsiteY13" fmla="*/ 45701 h 1084376"/>
                <a:gd name="connsiteX14" fmla="*/ 135630 w 3806123"/>
                <a:gd name="connsiteY14" fmla="*/ 45701 h 1084376"/>
                <a:gd name="connsiteX15" fmla="*/ 135630 w 3806123"/>
                <a:gd name="connsiteY15" fmla="*/ 52218 h 1084376"/>
                <a:gd name="connsiteX16" fmla="*/ 158221 w 3806123"/>
                <a:gd name="connsiteY16" fmla="*/ 52218 h 1084376"/>
                <a:gd name="connsiteX17" fmla="*/ 171742 w 3806123"/>
                <a:gd name="connsiteY17" fmla="*/ 52218 h 1084376"/>
                <a:gd name="connsiteX18" fmla="*/ 171742 w 3806123"/>
                <a:gd name="connsiteY18" fmla="*/ 58818 h 1084376"/>
                <a:gd name="connsiteX19" fmla="*/ 176277 w 3806123"/>
                <a:gd name="connsiteY19" fmla="*/ 58818 h 1084376"/>
                <a:gd name="connsiteX20" fmla="*/ 176277 w 3806123"/>
                <a:gd name="connsiteY20" fmla="*/ 65335 h 1084376"/>
                <a:gd name="connsiteX21" fmla="*/ 180812 w 3806123"/>
                <a:gd name="connsiteY21" fmla="*/ 65335 h 1084376"/>
                <a:gd name="connsiteX22" fmla="*/ 180812 w 3806123"/>
                <a:gd name="connsiteY22" fmla="*/ 71852 h 1084376"/>
                <a:gd name="connsiteX23" fmla="*/ 189882 w 3806123"/>
                <a:gd name="connsiteY23" fmla="*/ 71852 h 1084376"/>
                <a:gd name="connsiteX24" fmla="*/ 189882 w 3806123"/>
                <a:gd name="connsiteY24" fmla="*/ 84969 h 1084376"/>
                <a:gd name="connsiteX25" fmla="*/ 194333 w 3806123"/>
                <a:gd name="connsiteY25" fmla="*/ 84969 h 1084376"/>
                <a:gd name="connsiteX26" fmla="*/ 194333 w 3806123"/>
                <a:gd name="connsiteY26" fmla="*/ 91569 h 1084376"/>
                <a:gd name="connsiteX27" fmla="*/ 221459 w 3806123"/>
                <a:gd name="connsiteY27" fmla="*/ 91569 h 1084376"/>
                <a:gd name="connsiteX28" fmla="*/ 221459 w 3806123"/>
                <a:gd name="connsiteY28" fmla="*/ 98086 h 1084376"/>
                <a:gd name="connsiteX29" fmla="*/ 230529 w 3806123"/>
                <a:gd name="connsiteY29" fmla="*/ 98086 h 1084376"/>
                <a:gd name="connsiteX30" fmla="*/ 230529 w 3806123"/>
                <a:gd name="connsiteY30" fmla="*/ 104686 h 1084376"/>
                <a:gd name="connsiteX31" fmla="*/ 248585 w 3806123"/>
                <a:gd name="connsiteY31" fmla="*/ 104686 h 1084376"/>
                <a:gd name="connsiteX32" fmla="*/ 248585 w 3806123"/>
                <a:gd name="connsiteY32" fmla="*/ 111287 h 1084376"/>
                <a:gd name="connsiteX33" fmla="*/ 253120 w 3806123"/>
                <a:gd name="connsiteY33" fmla="*/ 111287 h 1084376"/>
                <a:gd name="connsiteX34" fmla="*/ 253120 w 3806123"/>
                <a:gd name="connsiteY34" fmla="*/ 117887 h 1084376"/>
                <a:gd name="connsiteX35" fmla="*/ 257655 w 3806123"/>
                <a:gd name="connsiteY35" fmla="*/ 117887 h 1084376"/>
                <a:gd name="connsiteX36" fmla="*/ 257655 w 3806123"/>
                <a:gd name="connsiteY36" fmla="*/ 150805 h 1084376"/>
                <a:gd name="connsiteX37" fmla="*/ 262190 w 3806123"/>
                <a:gd name="connsiteY37" fmla="*/ 150805 h 1084376"/>
                <a:gd name="connsiteX38" fmla="*/ 262190 w 3806123"/>
                <a:gd name="connsiteY38" fmla="*/ 177123 h 1084376"/>
                <a:gd name="connsiteX39" fmla="*/ 266725 w 3806123"/>
                <a:gd name="connsiteY39" fmla="*/ 177123 h 1084376"/>
                <a:gd name="connsiteX40" fmla="*/ 266725 w 3806123"/>
                <a:gd name="connsiteY40" fmla="*/ 203441 h 1084376"/>
                <a:gd name="connsiteX41" fmla="*/ 271176 w 3806123"/>
                <a:gd name="connsiteY41" fmla="*/ 203441 h 1084376"/>
                <a:gd name="connsiteX42" fmla="*/ 271176 w 3806123"/>
                <a:gd name="connsiteY42" fmla="*/ 223158 h 1084376"/>
                <a:gd name="connsiteX43" fmla="*/ 275711 w 3806123"/>
                <a:gd name="connsiteY43" fmla="*/ 223158 h 1084376"/>
                <a:gd name="connsiteX44" fmla="*/ 275711 w 3806123"/>
                <a:gd name="connsiteY44" fmla="*/ 236275 h 1084376"/>
                <a:gd name="connsiteX45" fmla="*/ 280246 w 3806123"/>
                <a:gd name="connsiteY45" fmla="*/ 236275 h 1084376"/>
                <a:gd name="connsiteX46" fmla="*/ 280246 w 3806123"/>
                <a:gd name="connsiteY46" fmla="*/ 249476 h 1084376"/>
                <a:gd name="connsiteX47" fmla="*/ 284781 w 3806123"/>
                <a:gd name="connsiteY47" fmla="*/ 249476 h 1084376"/>
                <a:gd name="connsiteX48" fmla="*/ 284781 w 3806123"/>
                <a:gd name="connsiteY48" fmla="*/ 262844 h 1084376"/>
                <a:gd name="connsiteX49" fmla="*/ 289316 w 3806123"/>
                <a:gd name="connsiteY49" fmla="*/ 262844 h 1084376"/>
                <a:gd name="connsiteX50" fmla="*/ 289316 w 3806123"/>
                <a:gd name="connsiteY50" fmla="*/ 316900 h 1084376"/>
                <a:gd name="connsiteX51" fmla="*/ 293851 w 3806123"/>
                <a:gd name="connsiteY51" fmla="*/ 316900 h 1084376"/>
                <a:gd name="connsiteX52" fmla="*/ 293851 w 3806123"/>
                <a:gd name="connsiteY52" fmla="*/ 344303 h 1084376"/>
                <a:gd name="connsiteX53" fmla="*/ 298302 w 3806123"/>
                <a:gd name="connsiteY53" fmla="*/ 344303 h 1084376"/>
                <a:gd name="connsiteX54" fmla="*/ 298302 w 3806123"/>
                <a:gd name="connsiteY54" fmla="*/ 351238 h 1084376"/>
                <a:gd name="connsiteX55" fmla="*/ 302837 w 3806123"/>
                <a:gd name="connsiteY55" fmla="*/ 351238 h 1084376"/>
                <a:gd name="connsiteX56" fmla="*/ 302837 w 3806123"/>
                <a:gd name="connsiteY56" fmla="*/ 365191 h 1084376"/>
                <a:gd name="connsiteX57" fmla="*/ 307372 w 3806123"/>
                <a:gd name="connsiteY57" fmla="*/ 365191 h 1084376"/>
                <a:gd name="connsiteX58" fmla="*/ 307372 w 3806123"/>
                <a:gd name="connsiteY58" fmla="*/ 379060 h 1084376"/>
                <a:gd name="connsiteX59" fmla="*/ 320893 w 3806123"/>
                <a:gd name="connsiteY59" fmla="*/ 379060 h 1084376"/>
                <a:gd name="connsiteX60" fmla="*/ 320893 w 3806123"/>
                <a:gd name="connsiteY60" fmla="*/ 406965 h 1084376"/>
                <a:gd name="connsiteX61" fmla="*/ 325428 w 3806123"/>
                <a:gd name="connsiteY61" fmla="*/ 406965 h 1084376"/>
                <a:gd name="connsiteX62" fmla="*/ 325428 w 3806123"/>
                <a:gd name="connsiteY62" fmla="*/ 420917 h 1084376"/>
                <a:gd name="connsiteX63" fmla="*/ 384215 w 3806123"/>
                <a:gd name="connsiteY63" fmla="*/ 420917 h 1084376"/>
                <a:gd name="connsiteX64" fmla="*/ 402271 w 3806123"/>
                <a:gd name="connsiteY64" fmla="*/ 420917 h 1084376"/>
                <a:gd name="connsiteX65" fmla="*/ 411341 w 3806123"/>
                <a:gd name="connsiteY65" fmla="*/ 420917 h 1084376"/>
                <a:gd name="connsiteX66" fmla="*/ 411341 w 3806123"/>
                <a:gd name="connsiteY66" fmla="*/ 428019 h 1084376"/>
                <a:gd name="connsiteX67" fmla="*/ 474663 w 3806123"/>
                <a:gd name="connsiteY67" fmla="*/ 428019 h 1084376"/>
                <a:gd name="connsiteX68" fmla="*/ 474663 w 3806123"/>
                <a:gd name="connsiteY68" fmla="*/ 435121 h 1084376"/>
                <a:gd name="connsiteX69" fmla="*/ 479114 w 3806123"/>
                <a:gd name="connsiteY69" fmla="*/ 435121 h 1084376"/>
                <a:gd name="connsiteX70" fmla="*/ 479114 w 3806123"/>
                <a:gd name="connsiteY70" fmla="*/ 442139 h 1084376"/>
                <a:gd name="connsiteX71" fmla="*/ 506240 w 3806123"/>
                <a:gd name="connsiteY71" fmla="*/ 442139 h 1084376"/>
                <a:gd name="connsiteX72" fmla="*/ 510775 w 3806123"/>
                <a:gd name="connsiteY72" fmla="*/ 442139 h 1084376"/>
                <a:gd name="connsiteX73" fmla="*/ 515310 w 3806123"/>
                <a:gd name="connsiteY73" fmla="*/ 442139 h 1084376"/>
                <a:gd name="connsiteX74" fmla="*/ 515310 w 3806123"/>
                <a:gd name="connsiteY74" fmla="*/ 449324 h 1084376"/>
                <a:gd name="connsiteX75" fmla="*/ 519845 w 3806123"/>
                <a:gd name="connsiteY75" fmla="*/ 449324 h 1084376"/>
                <a:gd name="connsiteX76" fmla="*/ 519845 w 3806123"/>
                <a:gd name="connsiteY76" fmla="*/ 456426 h 1084376"/>
                <a:gd name="connsiteX77" fmla="*/ 524380 w 3806123"/>
                <a:gd name="connsiteY77" fmla="*/ 456426 h 1084376"/>
                <a:gd name="connsiteX78" fmla="*/ 524380 w 3806123"/>
                <a:gd name="connsiteY78" fmla="*/ 470879 h 1084376"/>
                <a:gd name="connsiteX79" fmla="*/ 533366 w 3806123"/>
                <a:gd name="connsiteY79" fmla="*/ 470879 h 1084376"/>
                <a:gd name="connsiteX80" fmla="*/ 537901 w 3806123"/>
                <a:gd name="connsiteY80" fmla="*/ 470879 h 1084376"/>
                <a:gd name="connsiteX81" fmla="*/ 537901 w 3806123"/>
                <a:gd name="connsiteY81" fmla="*/ 492686 h 1084376"/>
                <a:gd name="connsiteX82" fmla="*/ 542436 w 3806123"/>
                <a:gd name="connsiteY82" fmla="*/ 492686 h 1084376"/>
                <a:gd name="connsiteX83" fmla="*/ 542436 w 3806123"/>
                <a:gd name="connsiteY83" fmla="*/ 507223 h 1084376"/>
                <a:gd name="connsiteX84" fmla="*/ 546971 w 3806123"/>
                <a:gd name="connsiteY84" fmla="*/ 507223 h 1084376"/>
                <a:gd name="connsiteX85" fmla="*/ 546971 w 3806123"/>
                <a:gd name="connsiteY85" fmla="*/ 521844 h 1084376"/>
                <a:gd name="connsiteX86" fmla="*/ 551506 w 3806123"/>
                <a:gd name="connsiteY86" fmla="*/ 521844 h 1084376"/>
                <a:gd name="connsiteX87" fmla="*/ 555957 w 3806123"/>
                <a:gd name="connsiteY87" fmla="*/ 521844 h 1084376"/>
                <a:gd name="connsiteX88" fmla="*/ 555957 w 3806123"/>
                <a:gd name="connsiteY88" fmla="*/ 536549 h 1084376"/>
                <a:gd name="connsiteX89" fmla="*/ 560492 w 3806123"/>
                <a:gd name="connsiteY89" fmla="*/ 536549 h 1084376"/>
                <a:gd name="connsiteX90" fmla="*/ 574097 w 3806123"/>
                <a:gd name="connsiteY90" fmla="*/ 536549 h 1084376"/>
                <a:gd name="connsiteX91" fmla="*/ 574097 w 3806123"/>
                <a:gd name="connsiteY91" fmla="*/ 558773 h 1084376"/>
                <a:gd name="connsiteX92" fmla="*/ 596688 w 3806123"/>
                <a:gd name="connsiteY92" fmla="*/ 558773 h 1084376"/>
                <a:gd name="connsiteX93" fmla="*/ 605758 w 3806123"/>
                <a:gd name="connsiteY93" fmla="*/ 558773 h 1084376"/>
                <a:gd name="connsiteX94" fmla="*/ 605758 w 3806123"/>
                <a:gd name="connsiteY94" fmla="*/ 566292 h 1084376"/>
                <a:gd name="connsiteX95" fmla="*/ 610209 w 3806123"/>
                <a:gd name="connsiteY95" fmla="*/ 566292 h 1084376"/>
                <a:gd name="connsiteX96" fmla="*/ 610209 w 3806123"/>
                <a:gd name="connsiteY96" fmla="*/ 573728 h 1084376"/>
                <a:gd name="connsiteX97" fmla="*/ 682601 w 3806123"/>
                <a:gd name="connsiteY97" fmla="*/ 573728 h 1084376"/>
                <a:gd name="connsiteX98" fmla="*/ 682601 w 3806123"/>
                <a:gd name="connsiteY98" fmla="*/ 581164 h 1084376"/>
                <a:gd name="connsiteX99" fmla="*/ 691587 w 3806123"/>
                <a:gd name="connsiteY99" fmla="*/ 581164 h 1084376"/>
                <a:gd name="connsiteX100" fmla="*/ 727783 w 3806123"/>
                <a:gd name="connsiteY100" fmla="*/ 581164 h 1084376"/>
                <a:gd name="connsiteX101" fmla="*/ 727783 w 3806123"/>
                <a:gd name="connsiteY101" fmla="*/ 588683 h 1084376"/>
                <a:gd name="connsiteX102" fmla="*/ 763895 w 3806123"/>
                <a:gd name="connsiteY102" fmla="*/ 588683 h 1084376"/>
                <a:gd name="connsiteX103" fmla="*/ 768430 w 3806123"/>
                <a:gd name="connsiteY103" fmla="*/ 588683 h 1084376"/>
                <a:gd name="connsiteX104" fmla="*/ 768430 w 3806123"/>
                <a:gd name="connsiteY104" fmla="*/ 596286 h 1084376"/>
                <a:gd name="connsiteX105" fmla="*/ 772965 w 3806123"/>
                <a:gd name="connsiteY105" fmla="*/ 596286 h 1084376"/>
                <a:gd name="connsiteX106" fmla="*/ 782035 w 3806123"/>
                <a:gd name="connsiteY106" fmla="*/ 596286 h 1084376"/>
                <a:gd name="connsiteX107" fmla="*/ 782035 w 3806123"/>
                <a:gd name="connsiteY107" fmla="*/ 603972 h 1084376"/>
                <a:gd name="connsiteX108" fmla="*/ 786570 w 3806123"/>
                <a:gd name="connsiteY108" fmla="*/ 603972 h 1084376"/>
                <a:gd name="connsiteX109" fmla="*/ 786570 w 3806123"/>
                <a:gd name="connsiteY109" fmla="*/ 611659 h 1084376"/>
                <a:gd name="connsiteX110" fmla="*/ 791021 w 3806123"/>
                <a:gd name="connsiteY110" fmla="*/ 611659 h 1084376"/>
                <a:gd name="connsiteX111" fmla="*/ 795556 w 3806123"/>
                <a:gd name="connsiteY111" fmla="*/ 611659 h 1084376"/>
                <a:gd name="connsiteX112" fmla="*/ 795556 w 3806123"/>
                <a:gd name="connsiteY112" fmla="*/ 642739 h 1084376"/>
                <a:gd name="connsiteX113" fmla="*/ 804626 w 3806123"/>
                <a:gd name="connsiteY113" fmla="*/ 642739 h 1084376"/>
                <a:gd name="connsiteX114" fmla="*/ 804626 w 3806123"/>
                <a:gd name="connsiteY114" fmla="*/ 650592 h 1084376"/>
                <a:gd name="connsiteX115" fmla="*/ 809161 w 3806123"/>
                <a:gd name="connsiteY115" fmla="*/ 650592 h 1084376"/>
                <a:gd name="connsiteX116" fmla="*/ 813612 w 3806123"/>
                <a:gd name="connsiteY116" fmla="*/ 650592 h 1084376"/>
                <a:gd name="connsiteX117" fmla="*/ 813612 w 3806123"/>
                <a:gd name="connsiteY117" fmla="*/ 658529 h 1084376"/>
                <a:gd name="connsiteX118" fmla="*/ 827217 w 3806123"/>
                <a:gd name="connsiteY118" fmla="*/ 658529 h 1084376"/>
                <a:gd name="connsiteX119" fmla="*/ 827217 w 3806123"/>
                <a:gd name="connsiteY119" fmla="*/ 674404 h 1084376"/>
                <a:gd name="connsiteX120" fmla="*/ 854343 w 3806123"/>
                <a:gd name="connsiteY120" fmla="*/ 674404 h 1084376"/>
                <a:gd name="connsiteX121" fmla="*/ 854343 w 3806123"/>
                <a:gd name="connsiteY121" fmla="*/ 682257 h 1084376"/>
                <a:gd name="connsiteX122" fmla="*/ 940256 w 3806123"/>
                <a:gd name="connsiteY122" fmla="*/ 682257 h 1084376"/>
                <a:gd name="connsiteX123" fmla="*/ 940256 w 3806123"/>
                <a:gd name="connsiteY123" fmla="*/ 690194 h 1084376"/>
                <a:gd name="connsiteX124" fmla="*/ 944707 w 3806123"/>
                <a:gd name="connsiteY124" fmla="*/ 690194 h 1084376"/>
                <a:gd name="connsiteX125" fmla="*/ 944707 w 3806123"/>
                <a:gd name="connsiteY125" fmla="*/ 698131 h 1084376"/>
                <a:gd name="connsiteX126" fmla="*/ 1012564 w 3806123"/>
                <a:gd name="connsiteY126" fmla="*/ 698131 h 1084376"/>
                <a:gd name="connsiteX127" fmla="*/ 1017099 w 3806123"/>
                <a:gd name="connsiteY127" fmla="*/ 698131 h 1084376"/>
                <a:gd name="connsiteX128" fmla="*/ 1017099 w 3806123"/>
                <a:gd name="connsiteY128" fmla="*/ 706152 h 1084376"/>
                <a:gd name="connsiteX129" fmla="*/ 1026085 w 3806123"/>
                <a:gd name="connsiteY129" fmla="*/ 706152 h 1084376"/>
                <a:gd name="connsiteX130" fmla="*/ 1026085 w 3806123"/>
                <a:gd name="connsiteY130" fmla="*/ 714089 h 1084376"/>
                <a:gd name="connsiteX131" fmla="*/ 1035155 w 3806123"/>
                <a:gd name="connsiteY131" fmla="*/ 714089 h 1084376"/>
                <a:gd name="connsiteX132" fmla="*/ 1035155 w 3806123"/>
                <a:gd name="connsiteY132" fmla="*/ 722110 h 1084376"/>
                <a:gd name="connsiteX133" fmla="*/ 1039690 w 3806123"/>
                <a:gd name="connsiteY133" fmla="*/ 722110 h 1084376"/>
                <a:gd name="connsiteX134" fmla="*/ 1039690 w 3806123"/>
                <a:gd name="connsiteY134" fmla="*/ 730131 h 1084376"/>
                <a:gd name="connsiteX135" fmla="*/ 1048677 w 3806123"/>
                <a:gd name="connsiteY135" fmla="*/ 730131 h 1084376"/>
                <a:gd name="connsiteX136" fmla="*/ 1048677 w 3806123"/>
                <a:gd name="connsiteY136" fmla="*/ 746088 h 1084376"/>
                <a:gd name="connsiteX137" fmla="*/ 1053212 w 3806123"/>
                <a:gd name="connsiteY137" fmla="*/ 746088 h 1084376"/>
                <a:gd name="connsiteX138" fmla="*/ 1053212 w 3806123"/>
                <a:gd name="connsiteY138" fmla="*/ 754025 h 1084376"/>
                <a:gd name="connsiteX139" fmla="*/ 1057746 w 3806123"/>
                <a:gd name="connsiteY139" fmla="*/ 754025 h 1084376"/>
                <a:gd name="connsiteX140" fmla="*/ 1057746 w 3806123"/>
                <a:gd name="connsiteY140" fmla="*/ 762046 h 1084376"/>
                <a:gd name="connsiteX141" fmla="*/ 1062282 w 3806123"/>
                <a:gd name="connsiteY141" fmla="*/ 762046 h 1084376"/>
                <a:gd name="connsiteX142" fmla="*/ 1062282 w 3806123"/>
                <a:gd name="connsiteY142" fmla="*/ 770067 h 1084376"/>
                <a:gd name="connsiteX143" fmla="*/ 1080338 w 3806123"/>
                <a:gd name="connsiteY143" fmla="*/ 770067 h 1084376"/>
                <a:gd name="connsiteX144" fmla="*/ 1084873 w 3806123"/>
                <a:gd name="connsiteY144" fmla="*/ 770067 h 1084376"/>
                <a:gd name="connsiteX145" fmla="*/ 1089408 w 3806123"/>
                <a:gd name="connsiteY145" fmla="*/ 770067 h 1084376"/>
                <a:gd name="connsiteX146" fmla="*/ 1089408 w 3806123"/>
                <a:gd name="connsiteY146" fmla="*/ 778171 h 1084376"/>
                <a:gd name="connsiteX147" fmla="*/ 1161716 w 3806123"/>
                <a:gd name="connsiteY147" fmla="*/ 778171 h 1084376"/>
                <a:gd name="connsiteX148" fmla="*/ 1161716 w 3806123"/>
                <a:gd name="connsiteY148" fmla="*/ 786275 h 1084376"/>
                <a:gd name="connsiteX149" fmla="*/ 1206898 w 3806123"/>
                <a:gd name="connsiteY149" fmla="*/ 786275 h 1084376"/>
                <a:gd name="connsiteX150" fmla="*/ 1206898 w 3806123"/>
                <a:gd name="connsiteY150" fmla="*/ 794379 h 1084376"/>
                <a:gd name="connsiteX151" fmla="*/ 1215968 w 3806123"/>
                <a:gd name="connsiteY151" fmla="*/ 794379 h 1084376"/>
                <a:gd name="connsiteX152" fmla="*/ 1283741 w 3806123"/>
                <a:gd name="connsiteY152" fmla="*/ 794379 h 1084376"/>
                <a:gd name="connsiteX153" fmla="*/ 1283741 w 3806123"/>
                <a:gd name="connsiteY153" fmla="*/ 802567 h 1084376"/>
                <a:gd name="connsiteX154" fmla="*/ 1292811 w 3806123"/>
                <a:gd name="connsiteY154" fmla="*/ 802567 h 1084376"/>
                <a:gd name="connsiteX155" fmla="*/ 1292811 w 3806123"/>
                <a:gd name="connsiteY155" fmla="*/ 827214 h 1084376"/>
                <a:gd name="connsiteX156" fmla="*/ 1301881 w 3806123"/>
                <a:gd name="connsiteY156" fmla="*/ 827214 h 1084376"/>
                <a:gd name="connsiteX157" fmla="*/ 1301881 w 3806123"/>
                <a:gd name="connsiteY157" fmla="*/ 843589 h 1084376"/>
                <a:gd name="connsiteX158" fmla="*/ 1541396 w 3806123"/>
                <a:gd name="connsiteY158" fmla="*/ 843589 h 1084376"/>
                <a:gd name="connsiteX159" fmla="*/ 1541396 w 3806123"/>
                <a:gd name="connsiteY159" fmla="*/ 859965 h 1084376"/>
                <a:gd name="connsiteX160" fmla="*/ 1545931 w 3806123"/>
                <a:gd name="connsiteY160" fmla="*/ 859965 h 1084376"/>
                <a:gd name="connsiteX161" fmla="*/ 1555001 w 3806123"/>
                <a:gd name="connsiteY161" fmla="*/ 859965 h 1084376"/>
                <a:gd name="connsiteX162" fmla="*/ 1555001 w 3806123"/>
                <a:gd name="connsiteY162" fmla="*/ 868320 h 1084376"/>
                <a:gd name="connsiteX163" fmla="*/ 1573057 w 3806123"/>
                <a:gd name="connsiteY163" fmla="*/ 868320 h 1084376"/>
                <a:gd name="connsiteX164" fmla="*/ 1573057 w 3806123"/>
                <a:gd name="connsiteY164" fmla="*/ 876842 h 1084376"/>
                <a:gd name="connsiteX165" fmla="*/ 1577592 w 3806123"/>
                <a:gd name="connsiteY165" fmla="*/ 876842 h 1084376"/>
                <a:gd name="connsiteX166" fmla="*/ 1577592 w 3806123"/>
                <a:gd name="connsiteY166" fmla="*/ 885364 h 1084376"/>
                <a:gd name="connsiteX167" fmla="*/ 1649900 w 3806123"/>
                <a:gd name="connsiteY167" fmla="*/ 885364 h 1084376"/>
                <a:gd name="connsiteX168" fmla="*/ 1649900 w 3806123"/>
                <a:gd name="connsiteY168" fmla="*/ 893802 h 1084376"/>
                <a:gd name="connsiteX169" fmla="*/ 1681561 w 3806123"/>
                <a:gd name="connsiteY169" fmla="*/ 893802 h 1084376"/>
                <a:gd name="connsiteX170" fmla="*/ 1722208 w 3806123"/>
                <a:gd name="connsiteY170" fmla="*/ 893802 h 1084376"/>
                <a:gd name="connsiteX171" fmla="*/ 1722208 w 3806123"/>
                <a:gd name="connsiteY171" fmla="*/ 902408 h 1084376"/>
                <a:gd name="connsiteX172" fmla="*/ 1749334 w 3806123"/>
                <a:gd name="connsiteY172" fmla="*/ 902408 h 1084376"/>
                <a:gd name="connsiteX173" fmla="*/ 1758404 w 3806123"/>
                <a:gd name="connsiteY173" fmla="*/ 902408 h 1084376"/>
                <a:gd name="connsiteX174" fmla="*/ 1853303 w 3806123"/>
                <a:gd name="connsiteY174" fmla="*/ 902408 h 1084376"/>
                <a:gd name="connsiteX175" fmla="*/ 1853303 w 3806123"/>
                <a:gd name="connsiteY175" fmla="*/ 911180 h 1084376"/>
                <a:gd name="connsiteX176" fmla="*/ 1875978 w 3806123"/>
                <a:gd name="connsiteY176" fmla="*/ 911180 h 1084376"/>
                <a:gd name="connsiteX177" fmla="*/ 1880429 w 3806123"/>
                <a:gd name="connsiteY177" fmla="*/ 911180 h 1084376"/>
                <a:gd name="connsiteX178" fmla="*/ 1880429 w 3806123"/>
                <a:gd name="connsiteY178" fmla="*/ 920120 h 1084376"/>
                <a:gd name="connsiteX179" fmla="*/ 1903020 w 3806123"/>
                <a:gd name="connsiteY179" fmla="*/ 920120 h 1084376"/>
                <a:gd name="connsiteX180" fmla="*/ 1907555 w 3806123"/>
                <a:gd name="connsiteY180" fmla="*/ 920120 h 1084376"/>
                <a:gd name="connsiteX181" fmla="*/ 1907555 w 3806123"/>
                <a:gd name="connsiteY181" fmla="*/ 929060 h 1084376"/>
                <a:gd name="connsiteX182" fmla="*/ 1912090 w 3806123"/>
                <a:gd name="connsiteY182" fmla="*/ 929060 h 1084376"/>
                <a:gd name="connsiteX183" fmla="*/ 1916625 w 3806123"/>
                <a:gd name="connsiteY183" fmla="*/ 929060 h 1084376"/>
                <a:gd name="connsiteX184" fmla="*/ 1916625 w 3806123"/>
                <a:gd name="connsiteY184" fmla="*/ 938333 h 1084376"/>
                <a:gd name="connsiteX185" fmla="*/ 1921160 w 3806123"/>
                <a:gd name="connsiteY185" fmla="*/ 938333 h 1084376"/>
                <a:gd name="connsiteX186" fmla="*/ 1921160 w 3806123"/>
                <a:gd name="connsiteY186" fmla="*/ 947607 h 1084376"/>
                <a:gd name="connsiteX187" fmla="*/ 1925695 w 3806123"/>
                <a:gd name="connsiteY187" fmla="*/ 947607 h 1084376"/>
                <a:gd name="connsiteX188" fmla="*/ 1925695 w 3806123"/>
                <a:gd name="connsiteY188" fmla="*/ 966155 h 1084376"/>
                <a:gd name="connsiteX189" fmla="*/ 1930146 w 3806123"/>
                <a:gd name="connsiteY189" fmla="*/ 966155 h 1084376"/>
                <a:gd name="connsiteX190" fmla="*/ 1930146 w 3806123"/>
                <a:gd name="connsiteY190" fmla="*/ 984786 h 1084376"/>
                <a:gd name="connsiteX191" fmla="*/ 1934681 w 3806123"/>
                <a:gd name="connsiteY191" fmla="*/ 984786 h 1084376"/>
                <a:gd name="connsiteX192" fmla="*/ 1939216 w 3806123"/>
                <a:gd name="connsiteY192" fmla="*/ 984786 h 1084376"/>
                <a:gd name="connsiteX193" fmla="*/ 1943751 w 3806123"/>
                <a:gd name="connsiteY193" fmla="*/ 984786 h 1084376"/>
                <a:gd name="connsiteX194" fmla="*/ 1948286 w 3806123"/>
                <a:gd name="connsiteY194" fmla="*/ 984786 h 1084376"/>
                <a:gd name="connsiteX195" fmla="*/ 1948286 w 3806123"/>
                <a:gd name="connsiteY195" fmla="*/ 994812 h 1084376"/>
                <a:gd name="connsiteX196" fmla="*/ 1952821 w 3806123"/>
                <a:gd name="connsiteY196" fmla="*/ 994812 h 1084376"/>
                <a:gd name="connsiteX197" fmla="*/ 1961807 w 3806123"/>
                <a:gd name="connsiteY197" fmla="*/ 994812 h 1084376"/>
                <a:gd name="connsiteX198" fmla="*/ 1970877 w 3806123"/>
                <a:gd name="connsiteY198" fmla="*/ 994812 h 1084376"/>
                <a:gd name="connsiteX199" fmla="*/ 2106507 w 3806123"/>
                <a:gd name="connsiteY199" fmla="*/ 994812 h 1084376"/>
                <a:gd name="connsiteX200" fmla="*/ 2106507 w 3806123"/>
                <a:gd name="connsiteY200" fmla="*/ 1005339 h 1084376"/>
                <a:gd name="connsiteX201" fmla="*/ 2282784 w 3806123"/>
                <a:gd name="connsiteY201" fmla="*/ 1005339 h 1084376"/>
                <a:gd name="connsiteX202" fmla="*/ 2287319 w 3806123"/>
                <a:gd name="connsiteY202" fmla="*/ 1005339 h 1084376"/>
                <a:gd name="connsiteX203" fmla="*/ 2291770 w 3806123"/>
                <a:gd name="connsiteY203" fmla="*/ 1005339 h 1084376"/>
                <a:gd name="connsiteX204" fmla="*/ 2296305 w 3806123"/>
                <a:gd name="connsiteY204" fmla="*/ 1005339 h 1084376"/>
                <a:gd name="connsiteX205" fmla="*/ 2296305 w 3806123"/>
                <a:gd name="connsiteY205" fmla="*/ 1028232 h 1084376"/>
                <a:gd name="connsiteX206" fmla="*/ 2300840 w 3806123"/>
                <a:gd name="connsiteY206" fmla="*/ 1028232 h 1084376"/>
                <a:gd name="connsiteX207" fmla="*/ 2305375 w 3806123"/>
                <a:gd name="connsiteY207" fmla="*/ 1028232 h 1084376"/>
                <a:gd name="connsiteX208" fmla="*/ 2309910 w 3806123"/>
                <a:gd name="connsiteY208" fmla="*/ 1028232 h 1084376"/>
                <a:gd name="connsiteX209" fmla="*/ 2314445 w 3806123"/>
                <a:gd name="connsiteY209" fmla="*/ 1028232 h 1084376"/>
                <a:gd name="connsiteX210" fmla="*/ 2318896 w 3806123"/>
                <a:gd name="connsiteY210" fmla="*/ 1028232 h 1084376"/>
                <a:gd name="connsiteX211" fmla="*/ 2323431 w 3806123"/>
                <a:gd name="connsiteY211" fmla="*/ 1028232 h 1084376"/>
                <a:gd name="connsiteX212" fmla="*/ 2327966 w 3806123"/>
                <a:gd name="connsiteY212" fmla="*/ 1028232 h 1084376"/>
                <a:gd name="connsiteX213" fmla="*/ 2332501 w 3806123"/>
                <a:gd name="connsiteY213" fmla="*/ 1028232 h 1084376"/>
                <a:gd name="connsiteX214" fmla="*/ 2337036 w 3806123"/>
                <a:gd name="connsiteY214" fmla="*/ 1028232 h 1084376"/>
                <a:gd name="connsiteX215" fmla="*/ 2346022 w 3806123"/>
                <a:gd name="connsiteY215" fmla="*/ 1028232 h 1084376"/>
                <a:gd name="connsiteX216" fmla="*/ 2350557 w 3806123"/>
                <a:gd name="connsiteY216" fmla="*/ 1028232 h 1084376"/>
                <a:gd name="connsiteX217" fmla="*/ 2377683 w 3806123"/>
                <a:gd name="connsiteY217" fmla="*/ 1028232 h 1084376"/>
                <a:gd name="connsiteX218" fmla="*/ 2377683 w 3806123"/>
                <a:gd name="connsiteY218" fmla="*/ 1045944 h 1084376"/>
                <a:gd name="connsiteX219" fmla="*/ 2391288 w 3806123"/>
                <a:gd name="connsiteY219" fmla="*/ 1045944 h 1084376"/>
                <a:gd name="connsiteX220" fmla="*/ 2427400 w 3806123"/>
                <a:gd name="connsiteY220" fmla="*/ 1045944 h 1084376"/>
                <a:gd name="connsiteX221" fmla="*/ 2499792 w 3806123"/>
                <a:gd name="connsiteY221" fmla="*/ 1045944 h 1084376"/>
                <a:gd name="connsiteX222" fmla="*/ 2499792 w 3806123"/>
                <a:gd name="connsiteY222" fmla="*/ 1064575 h 1084376"/>
                <a:gd name="connsiteX223" fmla="*/ 2662464 w 3806123"/>
                <a:gd name="connsiteY223" fmla="*/ 1064575 h 1084376"/>
                <a:gd name="connsiteX224" fmla="*/ 2666999 w 3806123"/>
                <a:gd name="connsiteY224" fmla="*/ 1064575 h 1084376"/>
                <a:gd name="connsiteX225" fmla="*/ 2666999 w 3806123"/>
                <a:gd name="connsiteY225" fmla="*/ 1084376 h 1084376"/>
                <a:gd name="connsiteX226" fmla="*/ 2676069 w 3806123"/>
                <a:gd name="connsiteY226" fmla="*/ 1084376 h 1084376"/>
                <a:gd name="connsiteX227" fmla="*/ 2680604 w 3806123"/>
                <a:gd name="connsiteY227" fmla="*/ 1084376 h 1084376"/>
                <a:gd name="connsiteX228" fmla="*/ 2694125 w 3806123"/>
                <a:gd name="connsiteY228" fmla="*/ 1084376 h 1084376"/>
                <a:gd name="connsiteX229" fmla="*/ 2707646 w 3806123"/>
                <a:gd name="connsiteY229" fmla="*/ 1084376 h 1084376"/>
                <a:gd name="connsiteX230" fmla="*/ 2712181 w 3806123"/>
                <a:gd name="connsiteY230" fmla="*/ 1084376 h 1084376"/>
                <a:gd name="connsiteX231" fmla="*/ 2725786 w 3806123"/>
                <a:gd name="connsiteY231" fmla="*/ 1084376 h 1084376"/>
                <a:gd name="connsiteX232" fmla="*/ 2734772 w 3806123"/>
                <a:gd name="connsiteY232" fmla="*/ 1084376 h 1084376"/>
                <a:gd name="connsiteX233" fmla="*/ 3010567 w 3806123"/>
                <a:gd name="connsiteY233" fmla="*/ 1084376 h 1084376"/>
                <a:gd name="connsiteX234" fmla="*/ 3033158 w 3806123"/>
                <a:gd name="connsiteY234" fmla="*/ 1084376 h 1084376"/>
                <a:gd name="connsiteX235" fmla="*/ 3042229 w 3806123"/>
                <a:gd name="connsiteY235" fmla="*/ 1084376 h 1084376"/>
                <a:gd name="connsiteX236" fmla="*/ 3055749 w 3806123"/>
                <a:gd name="connsiteY236" fmla="*/ 1084376 h 1084376"/>
                <a:gd name="connsiteX237" fmla="*/ 3064819 w 3806123"/>
                <a:gd name="connsiteY237" fmla="*/ 1084376 h 1084376"/>
                <a:gd name="connsiteX238" fmla="*/ 3069354 w 3806123"/>
                <a:gd name="connsiteY238" fmla="*/ 1084376 h 1084376"/>
                <a:gd name="connsiteX239" fmla="*/ 3073805 w 3806123"/>
                <a:gd name="connsiteY239" fmla="*/ 1084376 h 1084376"/>
                <a:gd name="connsiteX240" fmla="*/ 3078340 w 3806123"/>
                <a:gd name="connsiteY240" fmla="*/ 1084376 h 1084376"/>
                <a:gd name="connsiteX241" fmla="*/ 3141663 w 3806123"/>
                <a:gd name="connsiteY241" fmla="*/ 1084376 h 1084376"/>
                <a:gd name="connsiteX242" fmla="*/ 3209435 w 3806123"/>
                <a:gd name="connsiteY242" fmla="*/ 1084376 h 1084376"/>
                <a:gd name="connsiteX243" fmla="*/ 3444500 w 3806123"/>
                <a:gd name="connsiteY243" fmla="*/ 1084376 h 1084376"/>
                <a:gd name="connsiteX244" fmla="*/ 3453570 w 3806123"/>
                <a:gd name="connsiteY244" fmla="*/ 1084376 h 1084376"/>
                <a:gd name="connsiteX245" fmla="*/ 3467091 w 3806123"/>
                <a:gd name="connsiteY245" fmla="*/ 1084376 h 1084376"/>
                <a:gd name="connsiteX246" fmla="*/ 3806124 w 3806123"/>
                <a:gd name="connsiteY246" fmla="*/ 1084376 h 1084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</a:cxnLst>
              <a:rect l="l" t="t" r="r" b="b"/>
              <a:pathLst>
                <a:path w="3806123" h="1084376">
                  <a:moveTo>
                    <a:pt x="0" y="0"/>
                  </a:moveTo>
                  <a:lnTo>
                    <a:pt x="4535" y="0"/>
                  </a:lnTo>
                  <a:lnTo>
                    <a:pt x="27126" y="0"/>
                  </a:lnTo>
                  <a:lnTo>
                    <a:pt x="27126" y="6517"/>
                  </a:lnTo>
                  <a:lnTo>
                    <a:pt x="85829" y="6517"/>
                  </a:lnTo>
                  <a:lnTo>
                    <a:pt x="85829" y="19550"/>
                  </a:lnTo>
                  <a:lnTo>
                    <a:pt x="90364" y="19550"/>
                  </a:lnTo>
                  <a:lnTo>
                    <a:pt x="90364" y="26067"/>
                  </a:lnTo>
                  <a:lnTo>
                    <a:pt x="99434" y="26067"/>
                  </a:lnTo>
                  <a:lnTo>
                    <a:pt x="99434" y="32667"/>
                  </a:lnTo>
                  <a:lnTo>
                    <a:pt x="103969" y="32667"/>
                  </a:lnTo>
                  <a:lnTo>
                    <a:pt x="103969" y="39184"/>
                  </a:lnTo>
                  <a:lnTo>
                    <a:pt x="117490" y="39184"/>
                  </a:lnTo>
                  <a:lnTo>
                    <a:pt x="117490" y="45701"/>
                  </a:lnTo>
                  <a:lnTo>
                    <a:pt x="135630" y="45701"/>
                  </a:lnTo>
                  <a:lnTo>
                    <a:pt x="135630" y="52218"/>
                  </a:lnTo>
                  <a:lnTo>
                    <a:pt x="158221" y="52218"/>
                  </a:lnTo>
                  <a:lnTo>
                    <a:pt x="171742" y="52218"/>
                  </a:lnTo>
                  <a:lnTo>
                    <a:pt x="171742" y="58818"/>
                  </a:lnTo>
                  <a:lnTo>
                    <a:pt x="176277" y="58818"/>
                  </a:lnTo>
                  <a:lnTo>
                    <a:pt x="176277" y="65335"/>
                  </a:lnTo>
                  <a:lnTo>
                    <a:pt x="180812" y="65335"/>
                  </a:lnTo>
                  <a:lnTo>
                    <a:pt x="180812" y="71852"/>
                  </a:lnTo>
                  <a:lnTo>
                    <a:pt x="189882" y="71852"/>
                  </a:lnTo>
                  <a:lnTo>
                    <a:pt x="189882" y="84969"/>
                  </a:lnTo>
                  <a:lnTo>
                    <a:pt x="194333" y="84969"/>
                  </a:lnTo>
                  <a:lnTo>
                    <a:pt x="194333" y="91569"/>
                  </a:lnTo>
                  <a:lnTo>
                    <a:pt x="221459" y="91569"/>
                  </a:lnTo>
                  <a:lnTo>
                    <a:pt x="221459" y="98086"/>
                  </a:lnTo>
                  <a:lnTo>
                    <a:pt x="230529" y="98086"/>
                  </a:lnTo>
                  <a:lnTo>
                    <a:pt x="230529" y="104686"/>
                  </a:lnTo>
                  <a:lnTo>
                    <a:pt x="248585" y="104686"/>
                  </a:lnTo>
                  <a:lnTo>
                    <a:pt x="248585" y="111287"/>
                  </a:lnTo>
                  <a:lnTo>
                    <a:pt x="253120" y="111287"/>
                  </a:lnTo>
                  <a:lnTo>
                    <a:pt x="253120" y="117887"/>
                  </a:lnTo>
                  <a:lnTo>
                    <a:pt x="257655" y="117887"/>
                  </a:lnTo>
                  <a:lnTo>
                    <a:pt x="257655" y="150805"/>
                  </a:lnTo>
                  <a:lnTo>
                    <a:pt x="262190" y="150805"/>
                  </a:lnTo>
                  <a:lnTo>
                    <a:pt x="262190" y="177123"/>
                  </a:lnTo>
                  <a:lnTo>
                    <a:pt x="266725" y="177123"/>
                  </a:lnTo>
                  <a:lnTo>
                    <a:pt x="266725" y="203441"/>
                  </a:lnTo>
                  <a:lnTo>
                    <a:pt x="271176" y="203441"/>
                  </a:lnTo>
                  <a:lnTo>
                    <a:pt x="271176" y="223158"/>
                  </a:lnTo>
                  <a:lnTo>
                    <a:pt x="275711" y="223158"/>
                  </a:lnTo>
                  <a:lnTo>
                    <a:pt x="275711" y="236275"/>
                  </a:lnTo>
                  <a:lnTo>
                    <a:pt x="280246" y="236275"/>
                  </a:lnTo>
                  <a:lnTo>
                    <a:pt x="280246" y="249476"/>
                  </a:lnTo>
                  <a:lnTo>
                    <a:pt x="284781" y="249476"/>
                  </a:lnTo>
                  <a:lnTo>
                    <a:pt x="284781" y="262844"/>
                  </a:lnTo>
                  <a:lnTo>
                    <a:pt x="289316" y="262844"/>
                  </a:lnTo>
                  <a:lnTo>
                    <a:pt x="289316" y="316900"/>
                  </a:lnTo>
                  <a:lnTo>
                    <a:pt x="293851" y="316900"/>
                  </a:lnTo>
                  <a:lnTo>
                    <a:pt x="293851" y="344303"/>
                  </a:lnTo>
                  <a:lnTo>
                    <a:pt x="298302" y="344303"/>
                  </a:lnTo>
                  <a:lnTo>
                    <a:pt x="298302" y="351238"/>
                  </a:lnTo>
                  <a:lnTo>
                    <a:pt x="302837" y="351238"/>
                  </a:lnTo>
                  <a:lnTo>
                    <a:pt x="302837" y="365191"/>
                  </a:lnTo>
                  <a:lnTo>
                    <a:pt x="307372" y="365191"/>
                  </a:lnTo>
                  <a:lnTo>
                    <a:pt x="307372" y="379060"/>
                  </a:lnTo>
                  <a:lnTo>
                    <a:pt x="320893" y="379060"/>
                  </a:lnTo>
                  <a:lnTo>
                    <a:pt x="320893" y="406965"/>
                  </a:lnTo>
                  <a:lnTo>
                    <a:pt x="325428" y="406965"/>
                  </a:lnTo>
                  <a:lnTo>
                    <a:pt x="325428" y="420917"/>
                  </a:lnTo>
                  <a:lnTo>
                    <a:pt x="384215" y="420917"/>
                  </a:lnTo>
                  <a:lnTo>
                    <a:pt x="402271" y="420917"/>
                  </a:lnTo>
                  <a:lnTo>
                    <a:pt x="411341" y="420917"/>
                  </a:lnTo>
                  <a:lnTo>
                    <a:pt x="411341" y="428019"/>
                  </a:lnTo>
                  <a:lnTo>
                    <a:pt x="474663" y="428019"/>
                  </a:lnTo>
                  <a:lnTo>
                    <a:pt x="474663" y="435121"/>
                  </a:lnTo>
                  <a:lnTo>
                    <a:pt x="479114" y="435121"/>
                  </a:lnTo>
                  <a:lnTo>
                    <a:pt x="479114" y="442139"/>
                  </a:lnTo>
                  <a:lnTo>
                    <a:pt x="506240" y="442139"/>
                  </a:lnTo>
                  <a:lnTo>
                    <a:pt x="510775" y="442139"/>
                  </a:lnTo>
                  <a:lnTo>
                    <a:pt x="515310" y="442139"/>
                  </a:lnTo>
                  <a:lnTo>
                    <a:pt x="515310" y="449324"/>
                  </a:lnTo>
                  <a:lnTo>
                    <a:pt x="519845" y="449324"/>
                  </a:lnTo>
                  <a:lnTo>
                    <a:pt x="519845" y="456426"/>
                  </a:lnTo>
                  <a:lnTo>
                    <a:pt x="524380" y="456426"/>
                  </a:lnTo>
                  <a:lnTo>
                    <a:pt x="524380" y="470879"/>
                  </a:lnTo>
                  <a:lnTo>
                    <a:pt x="533366" y="470879"/>
                  </a:lnTo>
                  <a:lnTo>
                    <a:pt x="537901" y="470879"/>
                  </a:lnTo>
                  <a:lnTo>
                    <a:pt x="537901" y="492686"/>
                  </a:lnTo>
                  <a:lnTo>
                    <a:pt x="542436" y="492686"/>
                  </a:lnTo>
                  <a:lnTo>
                    <a:pt x="542436" y="507223"/>
                  </a:lnTo>
                  <a:lnTo>
                    <a:pt x="546971" y="507223"/>
                  </a:lnTo>
                  <a:lnTo>
                    <a:pt x="546971" y="521844"/>
                  </a:lnTo>
                  <a:lnTo>
                    <a:pt x="551506" y="521844"/>
                  </a:lnTo>
                  <a:lnTo>
                    <a:pt x="555957" y="521844"/>
                  </a:lnTo>
                  <a:lnTo>
                    <a:pt x="555957" y="536549"/>
                  </a:lnTo>
                  <a:lnTo>
                    <a:pt x="560492" y="536549"/>
                  </a:lnTo>
                  <a:lnTo>
                    <a:pt x="574097" y="536549"/>
                  </a:lnTo>
                  <a:lnTo>
                    <a:pt x="574097" y="558773"/>
                  </a:lnTo>
                  <a:lnTo>
                    <a:pt x="596688" y="558773"/>
                  </a:lnTo>
                  <a:lnTo>
                    <a:pt x="605758" y="558773"/>
                  </a:lnTo>
                  <a:lnTo>
                    <a:pt x="605758" y="566292"/>
                  </a:lnTo>
                  <a:lnTo>
                    <a:pt x="610209" y="566292"/>
                  </a:lnTo>
                  <a:lnTo>
                    <a:pt x="610209" y="573728"/>
                  </a:lnTo>
                  <a:lnTo>
                    <a:pt x="682601" y="573728"/>
                  </a:lnTo>
                  <a:lnTo>
                    <a:pt x="682601" y="581164"/>
                  </a:lnTo>
                  <a:lnTo>
                    <a:pt x="691587" y="581164"/>
                  </a:lnTo>
                  <a:lnTo>
                    <a:pt x="727783" y="581164"/>
                  </a:lnTo>
                  <a:lnTo>
                    <a:pt x="727783" y="588683"/>
                  </a:lnTo>
                  <a:lnTo>
                    <a:pt x="763895" y="588683"/>
                  </a:lnTo>
                  <a:lnTo>
                    <a:pt x="768430" y="588683"/>
                  </a:lnTo>
                  <a:lnTo>
                    <a:pt x="768430" y="596286"/>
                  </a:lnTo>
                  <a:lnTo>
                    <a:pt x="772965" y="596286"/>
                  </a:lnTo>
                  <a:lnTo>
                    <a:pt x="782035" y="596286"/>
                  </a:lnTo>
                  <a:lnTo>
                    <a:pt x="782035" y="603972"/>
                  </a:lnTo>
                  <a:lnTo>
                    <a:pt x="786570" y="603972"/>
                  </a:lnTo>
                  <a:lnTo>
                    <a:pt x="786570" y="611659"/>
                  </a:lnTo>
                  <a:lnTo>
                    <a:pt x="791021" y="611659"/>
                  </a:lnTo>
                  <a:lnTo>
                    <a:pt x="795556" y="611659"/>
                  </a:lnTo>
                  <a:lnTo>
                    <a:pt x="795556" y="642739"/>
                  </a:lnTo>
                  <a:lnTo>
                    <a:pt x="804626" y="642739"/>
                  </a:lnTo>
                  <a:lnTo>
                    <a:pt x="804626" y="650592"/>
                  </a:lnTo>
                  <a:lnTo>
                    <a:pt x="809161" y="650592"/>
                  </a:lnTo>
                  <a:lnTo>
                    <a:pt x="813612" y="650592"/>
                  </a:lnTo>
                  <a:lnTo>
                    <a:pt x="813612" y="658529"/>
                  </a:lnTo>
                  <a:lnTo>
                    <a:pt x="827217" y="658529"/>
                  </a:lnTo>
                  <a:lnTo>
                    <a:pt x="827217" y="674404"/>
                  </a:lnTo>
                  <a:lnTo>
                    <a:pt x="854343" y="674404"/>
                  </a:lnTo>
                  <a:lnTo>
                    <a:pt x="854343" y="682257"/>
                  </a:lnTo>
                  <a:lnTo>
                    <a:pt x="940256" y="682257"/>
                  </a:lnTo>
                  <a:lnTo>
                    <a:pt x="940256" y="690194"/>
                  </a:lnTo>
                  <a:lnTo>
                    <a:pt x="944707" y="690194"/>
                  </a:lnTo>
                  <a:lnTo>
                    <a:pt x="944707" y="698131"/>
                  </a:lnTo>
                  <a:lnTo>
                    <a:pt x="1012564" y="698131"/>
                  </a:lnTo>
                  <a:lnTo>
                    <a:pt x="1017099" y="698131"/>
                  </a:lnTo>
                  <a:lnTo>
                    <a:pt x="1017099" y="706152"/>
                  </a:lnTo>
                  <a:lnTo>
                    <a:pt x="1026085" y="706152"/>
                  </a:lnTo>
                  <a:lnTo>
                    <a:pt x="1026085" y="714089"/>
                  </a:lnTo>
                  <a:lnTo>
                    <a:pt x="1035155" y="714089"/>
                  </a:lnTo>
                  <a:lnTo>
                    <a:pt x="1035155" y="722110"/>
                  </a:lnTo>
                  <a:lnTo>
                    <a:pt x="1039690" y="722110"/>
                  </a:lnTo>
                  <a:lnTo>
                    <a:pt x="1039690" y="730131"/>
                  </a:lnTo>
                  <a:lnTo>
                    <a:pt x="1048677" y="730131"/>
                  </a:lnTo>
                  <a:lnTo>
                    <a:pt x="1048677" y="746088"/>
                  </a:lnTo>
                  <a:lnTo>
                    <a:pt x="1053212" y="746088"/>
                  </a:lnTo>
                  <a:lnTo>
                    <a:pt x="1053212" y="754025"/>
                  </a:lnTo>
                  <a:lnTo>
                    <a:pt x="1057746" y="754025"/>
                  </a:lnTo>
                  <a:lnTo>
                    <a:pt x="1057746" y="762046"/>
                  </a:lnTo>
                  <a:lnTo>
                    <a:pt x="1062282" y="762046"/>
                  </a:lnTo>
                  <a:lnTo>
                    <a:pt x="1062282" y="770067"/>
                  </a:lnTo>
                  <a:lnTo>
                    <a:pt x="1080338" y="770067"/>
                  </a:lnTo>
                  <a:lnTo>
                    <a:pt x="1084873" y="770067"/>
                  </a:lnTo>
                  <a:lnTo>
                    <a:pt x="1089408" y="770067"/>
                  </a:lnTo>
                  <a:lnTo>
                    <a:pt x="1089408" y="778171"/>
                  </a:lnTo>
                  <a:lnTo>
                    <a:pt x="1161716" y="778171"/>
                  </a:lnTo>
                  <a:lnTo>
                    <a:pt x="1161716" y="786275"/>
                  </a:lnTo>
                  <a:lnTo>
                    <a:pt x="1206898" y="786275"/>
                  </a:lnTo>
                  <a:lnTo>
                    <a:pt x="1206898" y="794379"/>
                  </a:lnTo>
                  <a:lnTo>
                    <a:pt x="1215968" y="794379"/>
                  </a:lnTo>
                  <a:lnTo>
                    <a:pt x="1283741" y="794379"/>
                  </a:lnTo>
                  <a:lnTo>
                    <a:pt x="1283741" y="802567"/>
                  </a:lnTo>
                  <a:lnTo>
                    <a:pt x="1292811" y="802567"/>
                  </a:lnTo>
                  <a:lnTo>
                    <a:pt x="1292811" y="827214"/>
                  </a:lnTo>
                  <a:lnTo>
                    <a:pt x="1301881" y="827214"/>
                  </a:lnTo>
                  <a:lnTo>
                    <a:pt x="1301881" y="843589"/>
                  </a:lnTo>
                  <a:lnTo>
                    <a:pt x="1541396" y="843589"/>
                  </a:lnTo>
                  <a:lnTo>
                    <a:pt x="1541396" y="859965"/>
                  </a:lnTo>
                  <a:lnTo>
                    <a:pt x="1545931" y="859965"/>
                  </a:lnTo>
                  <a:lnTo>
                    <a:pt x="1555001" y="859965"/>
                  </a:lnTo>
                  <a:lnTo>
                    <a:pt x="1555001" y="868320"/>
                  </a:lnTo>
                  <a:lnTo>
                    <a:pt x="1573057" y="868320"/>
                  </a:lnTo>
                  <a:lnTo>
                    <a:pt x="1573057" y="876842"/>
                  </a:lnTo>
                  <a:lnTo>
                    <a:pt x="1577592" y="876842"/>
                  </a:lnTo>
                  <a:lnTo>
                    <a:pt x="1577592" y="885364"/>
                  </a:lnTo>
                  <a:lnTo>
                    <a:pt x="1649900" y="885364"/>
                  </a:lnTo>
                  <a:lnTo>
                    <a:pt x="1649900" y="893802"/>
                  </a:lnTo>
                  <a:lnTo>
                    <a:pt x="1681561" y="893802"/>
                  </a:lnTo>
                  <a:lnTo>
                    <a:pt x="1722208" y="893802"/>
                  </a:lnTo>
                  <a:lnTo>
                    <a:pt x="1722208" y="902408"/>
                  </a:lnTo>
                  <a:lnTo>
                    <a:pt x="1749334" y="902408"/>
                  </a:lnTo>
                  <a:lnTo>
                    <a:pt x="1758404" y="902408"/>
                  </a:lnTo>
                  <a:lnTo>
                    <a:pt x="1853303" y="902408"/>
                  </a:lnTo>
                  <a:lnTo>
                    <a:pt x="1853303" y="911180"/>
                  </a:lnTo>
                  <a:lnTo>
                    <a:pt x="1875978" y="911180"/>
                  </a:lnTo>
                  <a:lnTo>
                    <a:pt x="1880429" y="911180"/>
                  </a:lnTo>
                  <a:lnTo>
                    <a:pt x="1880429" y="920120"/>
                  </a:lnTo>
                  <a:lnTo>
                    <a:pt x="1903020" y="920120"/>
                  </a:lnTo>
                  <a:lnTo>
                    <a:pt x="1907555" y="920120"/>
                  </a:lnTo>
                  <a:lnTo>
                    <a:pt x="1907555" y="929060"/>
                  </a:lnTo>
                  <a:lnTo>
                    <a:pt x="1912090" y="929060"/>
                  </a:lnTo>
                  <a:lnTo>
                    <a:pt x="1916625" y="929060"/>
                  </a:lnTo>
                  <a:lnTo>
                    <a:pt x="1916625" y="938333"/>
                  </a:lnTo>
                  <a:lnTo>
                    <a:pt x="1921160" y="938333"/>
                  </a:lnTo>
                  <a:lnTo>
                    <a:pt x="1921160" y="947607"/>
                  </a:lnTo>
                  <a:lnTo>
                    <a:pt x="1925695" y="947607"/>
                  </a:lnTo>
                  <a:lnTo>
                    <a:pt x="1925695" y="966155"/>
                  </a:lnTo>
                  <a:lnTo>
                    <a:pt x="1930146" y="966155"/>
                  </a:lnTo>
                  <a:lnTo>
                    <a:pt x="1930146" y="984786"/>
                  </a:lnTo>
                  <a:lnTo>
                    <a:pt x="1934681" y="984786"/>
                  </a:lnTo>
                  <a:lnTo>
                    <a:pt x="1939216" y="984786"/>
                  </a:lnTo>
                  <a:lnTo>
                    <a:pt x="1943751" y="984786"/>
                  </a:lnTo>
                  <a:lnTo>
                    <a:pt x="1948286" y="984786"/>
                  </a:lnTo>
                  <a:lnTo>
                    <a:pt x="1948286" y="994812"/>
                  </a:lnTo>
                  <a:lnTo>
                    <a:pt x="1952821" y="994812"/>
                  </a:lnTo>
                  <a:lnTo>
                    <a:pt x="1961807" y="994812"/>
                  </a:lnTo>
                  <a:lnTo>
                    <a:pt x="1970877" y="994812"/>
                  </a:lnTo>
                  <a:lnTo>
                    <a:pt x="2106507" y="994812"/>
                  </a:lnTo>
                  <a:lnTo>
                    <a:pt x="2106507" y="1005339"/>
                  </a:lnTo>
                  <a:lnTo>
                    <a:pt x="2282784" y="1005339"/>
                  </a:lnTo>
                  <a:lnTo>
                    <a:pt x="2287319" y="1005339"/>
                  </a:lnTo>
                  <a:lnTo>
                    <a:pt x="2291770" y="1005339"/>
                  </a:lnTo>
                  <a:lnTo>
                    <a:pt x="2296305" y="1005339"/>
                  </a:lnTo>
                  <a:lnTo>
                    <a:pt x="2296305" y="1028232"/>
                  </a:lnTo>
                  <a:lnTo>
                    <a:pt x="2300840" y="1028232"/>
                  </a:lnTo>
                  <a:lnTo>
                    <a:pt x="2305375" y="1028232"/>
                  </a:lnTo>
                  <a:lnTo>
                    <a:pt x="2309910" y="1028232"/>
                  </a:lnTo>
                  <a:lnTo>
                    <a:pt x="2314445" y="1028232"/>
                  </a:lnTo>
                  <a:lnTo>
                    <a:pt x="2318896" y="1028232"/>
                  </a:lnTo>
                  <a:lnTo>
                    <a:pt x="2323431" y="1028232"/>
                  </a:lnTo>
                  <a:lnTo>
                    <a:pt x="2327966" y="1028232"/>
                  </a:lnTo>
                  <a:lnTo>
                    <a:pt x="2332501" y="1028232"/>
                  </a:lnTo>
                  <a:lnTo>
                    <a:pt x="2337036" y="1028232"/>
                  </a:lnTo>
                  <a:lnTo>
                    <a:pt x="2346022" y="1028232"/>
                  </a:lnTo>
                  <a:lnTo>
                    <a:pt x="2350557" y="1028232"/>
                  </a:lnTo>
                  <a:lnTo>
                    <a:pt x="2377683" y="1028232"/>
                  </a:lnTo>
                  <a:lnTo>
                    <a:pt x="2377683" y="1045944"/>
                  </a:lnTo>
                  <a:lnTo>
                    <a:pt x="2391288" y="1045944"/>
                  </a:lnTo>
                  <a:lnTo>
                    <a:pt x="2427400" y="1045944"/>
                  </a:lnTo>
                  <a:lnTo>
                    <a:pt x="2499792" y="1045944"/>
                  </a:lnTo>
                  <a:lnTo>
                    <a:pt x="2499792" y="1064575"/>
                  </a:lnTo>
                  <a:lnTo>
                    <a:pt x="2662464" y="1064575"/>
                  </a:lnTo>
                  <a:lnTo>
                    <a:pt x="2666999" y="1064575"/>
                  </a:lnTo>
                  <a:lnTo>
                    <a:pt x="2666999" y="1084376"/>
                  </a:lnTo>
                  <a:lnTo>
                    <a:pt x="2676069" y="1084376"/>
                  </a:lnTo>
                  <a:lnTo>
                    <a:pt x="2680604" y="1084376"/>
                  </a:lnTo>
                  <a:lnTo>
                    <a:pt x="2694125" y="1084376"/>
                  </a:lnTo>
                  <a:lnTo>
                    <a:pt x="2707646" y="1084376"/>
                  </a:lnTo>
                  <a:lnTo>
                    <a:pt x="2712181" y="1084376"/>
                  </a:lnTo>
                  <a:lnTo>
                    <a:pt x="2725786" y="1084376"/>
                  </a:lnTo>
                  <a:lnTo>
                    <a:pt x="2734772" y="1084376"/>
                  </a:lnTo>
                  <a:lnTo>
                    <a:pt x="3010567" y="1084376"/>
                  </a:lnTo>
                  <a:lnTo>
                    <a:pt x="3033158" y="1084376"/>
                  </a:lnTo>
                  <a:lnTo>
                    <a:pt x="3042229" y="1084376"/>
                  </a:lnTo>
                  <a:lnTo>
                    <a:pt x="3055749" y="1084376"/>
                  </a:lnTo>
                  <a:lnTo>
                    <a:pt x="3064819" y="1084376"/>
                  </a:lnTo>
                  <a:lnTo>
                    <a:pt x="3069354" y="1084376"/>
                  </a:lnTo>
                  <a:lnTo>
                    <a:pt x="3073805" y="1084376"/>
                  </a:lnTo>
                  <a:lnTo>
                    <a:pt x="3078340" y="1084376"/>
                  </a:lnTo>
                  <a:lnTo>
                    <a:pt x="3141663" y="1084376"/>
                  </a:lnTo>
                  <a:lnTo>
                    <a:pt x="3209435" y="1084376"/>
                  </a:lnTo>
                  <a:lnTo>
                    <a:pt x="3444500" y="1084376"/>
                  </a:lnTo>
                  <a:lnTo>
                    <a:pt x="3453570" y="1084376"/>
                  </a:lnTo>
                  <a:lnTo>
                    <a:pt x="3467091" y="1084376"/>
                  </a:lnTo>
                  <a:lnTo>
                    <a:pt x="3806124" y="1084376"/>
                  </a:lnTo>
                </a:path>
              </a:pathLst>
            </a:custGeom>
            <a:noFill/>
            <a:ln w="19050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</p:grpSp>
      <p:graphicFrame>
        <p:nvGraphicFramePr>
          <p:cNvPr id="844" name="Table 7">
            <a:extLst>
              <a:ext uri="{FF2B5EF4-FFF2-40B4-BE49-F238E27FC236}">
                <a16:creationId xmlns:a16="http://schemas.microsoft.com/office/drawing/2014/main" id="{7420CBEC-1546-4F72-B4DF-C5D393283A65}"/>
              </a:ext>
            </a:extLst>
          </p:cNvPr>
          <p:cNvGraphicFramePr>
            <a:graphicFrameLocks noGrp="1"/>
          </p:cNvGraphicFramePr>
          <p:nvPr/>
        </p:nvGraphicFramePr>
        <p:xfrm>
          <a:off x="1049448" y="4919039"/>
          <a:ext cx="4543718" cy="886560"/>
        </p:xfrm>
        <a:graphic>
          <a:graphicData uri="http://schemas.openxmlformats.org/drawingml/2006/table">
            <a:tbl>
              <a:tblPr firstRow="1" bandRow="1"/>
              <a:tblGrid>
                <a:gridCol w="1876895">
                  <a:extLst>
                    <a:ext uri="{9D8B030D-6E8A-4147-A177-3AD203B41FA5}">
                      <a16:colId xmlns:a16="http://schemas.microsoft.com/office/drawing/2014/main" val="4277186498"/>
                    </a:ext>
                  </a:extLst>
                </a:gridCol>
                <a:gridCol w="565691">
                  <a:extLst>
                    <a:ext uri="{9D8B030D-6E8A-4147-A177-3AD203B41FA5}">
                      <a16:colId xmlns:a16="http://schemas.microsoft.com/office/drawing/2014/main" val="2827561624"/>
                    </a:ext>
                  </a:extLst>
                </a:gridCol>
                <a:gridCol w="727315">
                  <a:extLst>
                    <a:ext uri="{9D8B030D-6E8A-4147-A177-3AD203B41FA5}">
                      <a16:colId xmlns:a16="http://schemas.microsoft.com/office/drawing/2014/main" val="94091711"/>
                    </a:ext>
                  </a:extLst>
                </a:gridCol>
                <a:gridCol w="1373817">
                  <a:extLst>
                    <a:ext uri="{9D8B030D-6E8A-4147-A177-3AD203B41FA5}">
                      <a16:colId xmlns:a16="http://schemas.microsoft.com/office/drawing/2014/main" val="1297697199"/>
                    </a:ext>
                  </a:extLst>
                </a:gridCol>
              </a:tblGrid>
              <a:tr h="40728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36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of events</a:t>
                      </a:r>
                    </a:p>
                  </a:txBody>
                  <a:tcPr marL="36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PFS,</a:t>
                      </a:r>
                      <a:br>
                        <a:rPr lang="en-US" sz="110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100" err="1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r>
                        <a:rPr lang="en-US" sz="110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(95% CI)</a:t>
                      </a:r>
                    </a:p>
                  </a:txBody>
                  <a:tcPr marL="36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2099622"/>
                  </a:ext>
                </a:extLst>
              </a:tr>
              <a:tr h="23964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1828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E86B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Cabo + </a:t>
                      </a:r>
                      <a:r>
                        <a:rPr lang="en-US" sz="1100" b="1" err="1">
                          <a:solidFill>
                            <a:srgbClr val="E86B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</a:t>
                      </a:r>
                      <a:r>
                        <a:rPr lang="en-US" sz="1100" b="1">
                          <a:solidFill>
                            <a:srgbClr val="E86B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en-US" sz="1100" b="1" err="1">
                          <a:solidFill>
                            <a:srgbClr val="E86B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</a:t>
                      </a:r>
                      <a:endParaRPr lang="en-US" sz="1100" b="1">
                        <a:solidFill>
                          <a:srgbClr val="E86B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276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16.9 (11.5–NE)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251818"/>
                  </a:ext>
                </a:extLst>
              </a:tr>
              <a:tr h="23964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1828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Pbo</a:t>
                      </a:r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en-US" sz="1100" b="1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</a:t>
                      </a:r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en-US" sz="1100" b="1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274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11.3 (7.7–14.0)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4642678"/>
                  </a:ext>
                </a:extLst>
              </a:tr>
            </a:tbl>
          </a:graphicData>
        </a:graphic>
      </p:graphicFrame>
      <p:grpSp>
        <p:nvGrpSpPr>
          <p:cNvPr id="845" name="Group 844">
            <a:extLst>
              <a:ext uri="{FF2B5EF4-FFF2-40B4-BE49-F238E27FC236}">
                <a16:creationId xmlns:a16="http://schemas.microsoft.com/office/drawing/2014/main" id="{FD3847BD-AB63-41D9-8888-DEF3800D5BA3}"/>
              </a:ext>
            </a:extLst>
          </p:cNvPr>
          <p:cNvGrpSpPr/>
          <p:nvPr/>
        </p:nvGrpSpPr>
        <p:grpSpPr>
          <a:xfrm>
            <a:off x="6197078" y="2008042"/>
            <a:ext cx="5594969" cy="2788603"/>
            <a:chOff x="212633" y="2008041"/>
            <a:chExt cx="5594969" cy="2788603"/>
          </a:xfrm>
        </p:grpSpPr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491EA8F3-B3E7-4F77-A09D-D876D6372793}"/>
                </a:ext>
              </a:extLst>
            </p:cNvPr>
            <p:cNvSpPr/>
            <p:nvPr/>
          </p:nvSpPr>
          <p:spPr>
            <a:xfrm>
              <a:off x="1393185" y="4052777"/>
              <a:ext cx="4324637" cy="8100"/>
            </a:xfrm>
            <a:custGeom>
              <a:avLst/>
              <a:gdLst>
                <a:gd name="connsiteX0" fmla="*/ 0 w 5086445"/>
                <a:gd name="connsiteY0" fmla="*/ 0 h 9525"/>
                <a:gd name="connsiteX1" fmla="*/ 5086446 w 508644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86445" h="9525">
                  <a:moveTo>
                    <a:pt x="0" y="0"/>
                  </a:moveTo>
                  <a:lnTo>
                    <a:pt x="5086446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8ADC206E-C5E6-4231-8B47-C7187167FBE8}"/>
                </a:ext>
              </a:extLst>
            </p:cNvPr>
            <p:cNvSpPr/>
            <p:nvPr/>
          </p:nvSpPr>
          <p:spPr>
            <a:xfrm>
              <a:off x="1393185" y="2021775"/>
              <a:ext cx="8098" cy="2031002"/>
            </a:xfrm>
            <a:custGeom>
              <a:avLst/>
              <a:gdLst>
                <a:gd name="connsiteX0" fmla="*/ 0 w 9525"/>
                <a:gd name="connsiteY0" fmla="*/ 2388394 h 2388393"/>
                <a:gd name="connsiteX1" fmla="*/ 0 w 9525"/>
                <a:gd name="connsiteY1" fmla="*/ 0 h 238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388393">
                  <a:moveTo>
                    <a:pt x="0" y="2388394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id="{3D87C42B-7A05-4C71-9A6B-3A3C73369119}"/>
                </a:ext>
              </a:extLst>
            </p:cNvPr>
            <p:cNvSpPr/>
            <p:nvPr/>
          </p:nvSpPr>
          <p:spPr>
            <a:xfrm>
              <a:off x="1393185" y="4052777"/>
              <a:ext cx="4324637" cy="8100"/>
            </a:xfrm>
            <a:custGeom>
              <a:avLst/>
              <a:gdLst>
                <a:gd name="connsiteX0" fmla="*/ 0 w 5086445"/>
                <a:gd name="connsiteY0" fmla="*/ 0 h 9525"/>
                <a:gd name="connsiteX1" fmla="*/ 5086446 w 508644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86445" h="9525">
                  <a:moveTo>
                    <a:pt x="0" y="0"/>
                  </a:moveTo>
                  <a:lnTo>
                    <a:pt x="5086446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id="{C23B4AEC-7C8C-439F-A493-FC548C6B2E0B}"/>
                </a:ext>
              </a:extLst>
            </p:cNvPr>
            <p:cNvSpPr/>
            <p:nvPr/>
          </p:nvSpPr>
          <p:spPr>
            <a:xfrm>
              <a:off x="1393640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id="{A1E662FA-F4A3-4218-8CED-D44DF0C2A251}"/>
                </a:ext>
              </a:extLst>
            </p:cNvPr>
            <p:cNvSpPr/>
            <p:nvPr/>
          </p:nvSpPr>
          <p:spPr>
            <a:xfrm>
              <a:off x="1811470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id="{C7858E84-8DB9-48BB-9ED7-7473F1C2E87D}"/>
                </a:ext>
              </a:extLst>
            </p:cNvPr>
            <p:cNvSpPr/>
            <p:nvPr/>
          </p:nvSpPr>
          <p:spPr>
            <a:xfrm>
              <a:off x="2233593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id="{4DEF21D4-1A33-4409-A338-1448AA387FEC}"/>
                </a:ext>
              </a:extLst>
            </p:cNvPr>
            <p:cNvSpPr/>
            <p:nvPr/>
          </p:nvSpPr>
          <p:spPr>
            <a:xfrm>
              <a:off x="2655716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4" name="Freeform: Shape 853">
              <a:extLst>
                <a:ext uri="{FF2B5EF4-FFF2-40B4-BE49-F238E27FC236}">
                  <a16:creationId xmlns:a16="http://schemas.microsoft.com/office/drawing/2014/main" id="{F376E3FA-60E2-4310-88AE-B9A0066F8EBA}"/>
                </a:ext>
              </a:extLst>
            </p:cNvPr>
            <p:cNvSpPr/>
            <p:nvPr/>
          </p:nvSpPr>
          <p:spPr>
            <a:xfrm>
              <a:off x="3077839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5" name="Freeform: Shape 854">
              <a:extLst>
                <a:ext uri="{FF2B5EF4-FFF2-40B4-BE49-F238E27FC236}">
                  <a16:creationId xmlns:a16="http://schemas.microsoft.com/office/drawing/2014/main" id="{FD306F4F-C344-4764-B6DA-B9D25F5C55A9}"/>
                </a:ext>
              </a:extLst>
            </p:cNvPr>
            <p:cNvSpPr/>
            <p:nvPr/>
          </p:nvSpPr>
          <p:spPr>
            <a:xfrm>
              <a:off x="3499962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6" name="Freeform: Shape 855">
              <a:extLst>
                <a:ext uri="{FF2B5EF4-FFF2-40B4-BE49-F238E27FC236}">
                  <a16:creationId xmlns:a16="http://schemas.microsoft.com/office/drawing/2014/main" id="{615A0E8E-4563-4FAA-BC0F-9505EED942FE}"/>
                </a:ext>
              </a:extLst>
            </p:cNvPr>
            <p:cNvSpPr/>
            <p:nvPr/>
          </p:nvSpPr>
          <p:spPr>
            <a:xfrm>
              <a:off x="3922085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7" name="Freeform: Shape 856">
              <a:extLst>
                <a:ext uri="{FF2B5EF4-FFF2-40B4-BE49-F238E27FC236}">
                  <a16:creationId xmlns:a16="http://schemas.microsoft.com/office/drawing/2014/main" id="{9BEFA619-BF29-402A-91B7-9D7BEC061434}"/>
                </a:ext>
              </a:extLst>
            </p:cNvPr>
            <p:cNvSpPr/>
            <p:nvPr/>
          </p:nvSpPr>
          <p:spPr>
            <a:xfrm>
              <a:off x="4344208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8" name="Freeform: Shape 857">
              <a:extLst>
                <a:ext uri="{FF2B5EF4-FFF2-40B4-BE49-F238E27FC236}">
                  <a16:creationId xmlns:a16="http://schemas.microsoft.com/office/drawing/2014/main" id="{37D60E69-B1DC-4529-A6D1-A379A05B4B2B}"/>
                </a:ext>
              </a:extLst>
            </p:cNvPr>
            <p:cNvSpPr/>
            <p:nvPr/>
          </p:nvSpPr>
          <p:spPr>
            <a:xfrm>
              <a:off x="4766331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9" name="Freeform: Shape 858">
              <a:extLst>
                <a:ext uri="{FF2B5EF4-FFF2-40B4-BE49-F238E27FC236}">
                  <a16:creationId xmlns:a16="http://schemas.microsoft.com/office/drawing/2014/main" id="{29130354-5264-4689-BBE8-0895DD67326F}"/>
                </a:ext>
              </a:extLst>
            </p:cNvPr>
            <p:cNvSpPr/>
            <p:nvPr/>
          </p:nvSpPr>
          <p:spPr>
            <a:xfrm>
              <a:off x="5188454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0" name="Freeform: Shape 859">
              <a:extLst>
                <a:ext uri="{FF2B5EF4-FFF2-40B4-BE49-F238E27FC236}">
                  <a16:creationId xmlns:a16="http://schemas.microsoft.com/office/drawing/2014/main" id="{F0BCA75C-F46E-4F48-A589-54D92637B1D2}"/>
                </a:ext>
              </a:extLst>
            </p:cNvPr>
            <p:cNvSpPr/>
            <p:nvPr/>
          </p:nvSpPr>
          <p:spPr>
            <a:xfrm>
              <a:off x="5614891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1" name="Freeform: Shape 860">
              <a:extLst>
                <a:ext uri="{FF2B5EF4-FFF2-40B4-BE49-F238E27FC236}">
                  <a16:creationId xmlns:a16="http://schemas.microsoft.com/office/drawing/2014/main" id="{DBF1BAEB-55D5-4417-9748-9546B80BB46B}"/>
                </a:ext>
              </a:extLst>
            </p:cNvPr>
            <p:cNvSpPr/>
            <p:nvPr/>
          </p:nvSpPr>
          <p:spPr>
            <a:xfrm>
              <a:off x="1393185" y="2021775"/>
              <a:ext cx="8098" cy="1831588"/>
            </a:xfrm>
            <a:custGeom>
              <a:avLst/>
              <a:gdLst>
                <a:gd name="connsiteX0" fmla="*/ 0 w 9525"/>
                <a:gd name="connsiteY0" fmla="*/ 2153888 h 2153888"/>
                <a:gd name="connsiteX1" fmla="*/ 0 w 9525"/>
                <a:gd name="connsiteY1" fmla="*/ 0 h 215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153888">
                  <a:moveTo>
                    <a:pt x="0" y="2153888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2" name="Freeform: Shape 861">
              <a:extLst>
                <a:ext uri="{FF2B5EF4-FFF2-40B4-BE49-F238E27FC236}">
                  <a16:creationId xmlns:a16="http://schemas.microsoft.com/office/drawing/2014/main" id="{046BF56A-2031-4C26-9F4C-C5AE73C5D6F2}"/>
                </a:ext>
              </a:extLst>
            </p:cNvPr>
            <p:cNvSpPr/>
            <p:nvPr/>
          </p:nvSpPr>
          <p:spPr>
            <a:xfrm>
              <a:off x="1351883" y="3646778"/>
              <a:ext cx="41302" cy="8100"/>
            </a:xfrm>
            <a:custGeom>
              <a:avLst/>
              <a:gdLst>
                <a:gd name="connsiteX0" fmla="*/ 48578 w 48577"/>
                <a:gd name="connsiteY0" fmla="*/ 0 h 9525"/>
                <a:gd name="connsiteX1" fmla="*/ 0 w 4857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7" h="9525">
                  <a:moveTo>
                    <a:pt x="48578" y="0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3" name="Freeform: Shape 862">
              <a:extLst>
                <a:ext uri="{FF2B5EF4-FFF2-40B4-BE49-F238E27FC236}">
                  <a16:creationId xmlns:a16="http://schemas.microsoft.com/office/drawing/2014/main" id="{8A6F8805-490A-4BAC-9BDD-C4648A65F29A}"/>
                </a:ext>
              </a:extLst>
            </p:cNvPr>
            <p:cNvSpPr/>
            <p:nvPr/>
          </p:nvSpPr>
          <p:spPr>
            <a:xfrm>
              <a:off x="1351883" y="3251470"/>
              <a:ext cx="41302" cy="8100"/>
            </a:xfrm>
            <a:custGeom>
              <a:avLst/>
              <a:gdLst>
                <a:gd name="connsiteX0" fmla="*/ 48578 w 48577"/>
                <a:gd name="connsiteY0" fmla="*/ 0 h 9525"/>
                <a:gd name="connsiteX1" fmla="*/ 0 w 4857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7" h="9525">
                  <a:moveTo>
                    <a:pt x="48578" y="0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4" name="Freeform: Shape 863">
              <a:extLst>
                <a:ext uri="{FF2B5EF4-FFF2-40B4-BE49-F238E27FC236}">
                  <a16:creationId xmlns:a16="http://schemas.microsoft.com/office/drawing/2014/main" id="{7F54F9CC-7FB6-459C-930A-CF9FA557B474}"/>
                </a:ext>
              </a:extLst>
            </p:cNvPr>
            <p:cNvSpPr/>
            <p:nvPr/>
          </p:nvSpPr>
          <p:spPr>
            <a:xfrm>
              <a:off x="1351883" y="2856162"/>
              <a:ext cx="41302" cy="8100"/>
            </a:xfrm>
            <a:custGeom>
              <a:avLst/>
              <a:gdLst>
                <a:gd name="connsiteX0" fmla="*/ 48578 w 48577"/>
                <a:gd name="connsiteY0" fmla="*/ 0 h 9525"/>
                <a:gd name="connsiteX1" fmla="*/ 0 w 4857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7" h="9525">
                  <a:moveTo>
                    <a:pt x="48578" y="0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5" name="Freeform: Shape 864">
              <a:extLst>
                <a:ext uri="{FF2B5EF4-FFF2-40B4-BE49-F238E27FC236}">
                  <a16:creationId xmlns:a16="http://schemas.microsoft.com/office/drawing/2014/main" id="{C8F991B2-5F46-44F6-8297-F1F1C82D8DB5}"/>
                </a:ext>
              </a:extLst>
            </p:cNvPr>
            <p:cNvSpPr/>
            <p:nvPr/>
          </p:nvSpPr>
          <p:spPr>
            <a:xfrm>
              <a:off x="1351883" y="2460854"/>
              <a:ext cx="41302" cy="8100"/>
            </a:xfrm>
            <a:custGeom>
              <a:avLst/>
              <a:gdLst>
                <a:gd name="connsiteX0" fmla="*/ 48578 w 48577"/>
                <a:gd name="connsiteY0" fmla="*/ 0 h 9525"/>
                <a:gd name="connsiteX1" fmla="*/ 0 w 4857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7" h="9525">
                  <a:moveTo>
                    <a:pt x="48578" y="0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6" name="Freeform: Shape 865">
              <a:extLst>
                <a:ext uri="{FF2B5EF4-FFF2-40B4-BE49-F238E27FC236}">
                  <a16:creationId xmlns:a16="http://schemas.microsoft.com/office/drawing/2014/main" id="{BED275D6-5A36-41E6-A264-376B972B3B89}"/>
                </a:ext>
              </a:extLst>
            </p:cNvPr>
            <p:cNvSpPr/>
            <p:nvPr/>
          </p:nvSpPr>
          <p:spPr>
            <a:xfrm>
              <a:off x="1351883" y="2070130"/>
              <a:ext cx="41302" cy="8100"/>
            </a:xfrm>
            <a:custGeom>
              <a:avLst/>
              <a:gdLst>
                <a:gd name="connsiteX0" fmla="*/ 48578 w 48577"/>
                <a:gd name="connsiteY0" fmla="*/ 0 h 9525"/>
                <a:gd name="connsiteX1" fmla="*/ 0 w 4857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7" h="9525">
                  <a:moveTo>
                    <a:pt x="48578" y="0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7" name="Freeform: Shape 866">
              <a:extLst>
                <a:ext uri="{FF2B5EF4-FFF2-40B4-BE49-F238E27FC236}">
                  <a16:creationId xmlns:a16="http://schemas.microsoft.com/office/drawing/2014/main" id="{017253A7-1143-4452-9FCA-D37A55DB07C0}"/>
                </a:ext>
              </a:extLst>
            </p:cNvPr>
            <p:cNvSpPr/>
            <p:nvPr/>
          </p:nvSpPr>
          <p:spPr>
            <a:xfrm>
              <a:off x="1393185" y="3847288"/>
              <a:ext cx="8098" cy="205489"/>
            </a:xfrm>
            <a:custGeom>
              <a:avLst/>
              <a:gdLst>
                <a:gd name="connsiteX0" fmla="*/ 0 w 9525"/>
                <a:gd name="connsiteY0" fmla="*/ 0 h 241649"/>
                <a:gd name="connsiteX1" fmla="*/ 0 w 9525"/>
                <a:gd name="connsiteY1" fmla="*/ 241649 h 241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41649">
                  <a:moveTo>
                    <a:pt x="0" y="0"/>
                  </a:moveTo>
                  <a:lnTo>
                    <a:pt x="0" y="241649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8" name="Freeform: Shape 867">
              <a:extLst>
                <a:ext uri="{FF2B5EF4-FFF2-40B4-BE49-F238E27FC236}">
                  <a16:creationId xmlns:a16="http://schemas.microsoft.com/office/drawing/2014/main" id="{2D693EE5-588A-4A01-B69D-83C44E90E8E9}"/>
                </a:ext>
              </a:extLst>
            </p:cNvPr>
            <p:cNvSpPr/>
            <p:nvPr/>
          </p:nvSpPr>
          <p:spPr>
            <a:xfrm>
              <a:off x="1393185" y="4052777"/>
              <a:ext cx="4324718" cy="8100"/>
            </a:xfrm>
            <a:custGeom>
              <a:avLst/>
              <a:gdLst>
                <a:gd name="connsiteX0" fmla="*/ 0 w 5086540"/>
                <a:gd name="connsiteY0" fmla="*/ 0 h 9525"/>
                <a:gd name="connsiteX1" fmla="*/ 5086541 w 508654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86540" h="9525">
                  <a:moveTo>
                    <a:pt x="0" y="0"/>
                  </a:moveTo>
                  <a:lnTo>
                    <a:pt x="5086541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9" name="Freeform: Shape 868">
              <a:extLst>
                <a:ext uri="{FF2B5EF4-FFF2-40B4-BE49-F238E27FC236}">
                  <a16:creationId xmlns:a16="http://schemas.microsoft.com/office/drawing/2014/main" id="{92BD30CC-36F9-4E54-887E-6E03D5235ED0}"/>
                </a:ext>
              </a:extLst>
            </p:cNvPr>
            <p:cNvSpPr/>
            <p:nvPr/>
          </p:nvSpPr>
          <p:spPr>
            <a:xfrm>
              <a:off x="1393185" y="2021775"/>
              <a:ext cx="8098" cy="2031002"/>
            </a:xfrm>
            <a:custGeom>
              <a:avLst/>
              <a:gdLst>
                <a:gd name="connsiteX0" fmla="*/ 0 w 9525"/>
                <a:gd name="connsiteY0" fmla="*/ 2388394 h 2388393"/>
                <a:gd name="connsiteX1" fmla="*/ 0 w 9525"/>
                <a:gd name="connsiteY1" fmla="*/ 0 h 238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388393">
                  <a:moveTo>
                    <a:pt x="0" y="2388394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0" name="Freeform: Shape 869">
              <a:extLst>
                <a:ext uri="{FF2B5EF4-FFF2-40B4-BE49-F238E27FC236}">
                  <a16:creationId xmlns:a16="http://schemas.microsoft.com/office/drawing/2014/main" id="{BCC2063E-817E-4088-A0EB-B81CADA42307}"/>
                </a:ext>
              </a:extLst>
            </p:cNvPr>
            <p:cNvSpPr/>
            <p:nvPr/>
          </p:nvSpPr>
          <p:spPr>
            <a:xfrm>
              <a:off x="1393185" y="4052777"/>
              <a:ext cx="4324718" cy="8100"/>
            </a:xfrm>
            <a:custGeom>
              <a:avLst/>
              <a:gdLst>
                <a:gd name="connsiteX0" fmla="*/ 0 w 5086540"/>
                <a:gd name="connsiteY0" fmla="*/ 0 h 9525"/>
                <a:gd name="connsiteX1" fmla="*/ 5086541 w 508654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86540" h="9525">
                  <a:moveTo>
                    <a:pt x="0" y="0"/>
                  </a:moveTo>
                  <a:lnTo>
                    <a:pt x="5086541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1" name="Freeform: Shape 870">
              <a:extLst>
                <a:ext uri="{FF2B5EF4-FFF2-40B4-BE49-F238E27FC236}">
                  <a16:creationId xmlns:a16="http://schemas.microsoft.com/office/drawing/2014/main" id="{0A8DFB1B-D2DB-4E26-B679-9422A15F60F4}"/>
                </a:ext>
              </a:extLst>
            </p:cNvPr>
            <p:cNvSpPr/>
            <p:nvPr/>
          </p:nvSpPr>
          <p:spPr>
            <a:xfrm>
              <a:off x="1393721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2" name="Freeform: Shape 871">
              <a:extLst>
                <a:ext uri="{FF2B5EF4-FFF2-40B4-BE49-F238E27FC236}">
                  <a16:creationId xmlns:a16="http://schemas.microsoft.com/office/drawing/2014/main" id="{14678D90-A87B-444C-87C7-19D153C50B0B}"/>
                </a:ext>
              </a:extLst>
            </p:cNvPr>
            <p:cNvSpPr/>
            <p:nvPr/>
          </p:nvSpPr>
          <p:spPr>
            <a:xfrm>
              <a:off x="1811470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3" name="Freeform: Shape 872">
              <a:extLst>
                <a:ext uri="{FF2B5EF4-FFF2-40B4-BE49-F238E27FC236}">
                  <a16:creationId xmlns:a16="http://schemas.microsoft.com/office/drawing/2014/main" id="{089443EA-07F9-46BE-BD27-31154D1F9B5C}"/>
                </a:ext>
              </a:extLst>
            </p:cNvPr>
            <p:cNvSpPr/>
            <p:nvPr/>
          </p:nvSpPr>
          <p:spPr>
            <a:xfrm>
              <a:off x="2233593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4" name="Freeform: Shape 873">
              <a:extLst>
                <a:ext uri="{FF2B5EF4-FFF2-40B4-BE49-F238E27FC236}">
                  <a16:creationId xmlns:a16="http://schemas.microsoft.com/office/drawing/2014/main" id="{8889FD68-E08F-4FAB-B481-9165FC8DE689}"/>
                </a:ext>
              </a:extLst>
            </p:cNvPr>
            <p:cNvSpPr/>
            <p:nvPr/>
          </p:nvSpPr>
          <p:spPr>
            <a:xfrm>
              <a:off x="2655716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5" name="Freeform: Shape 874">
              <a:extLst>
                <a:ext uri="{FF2B5EF4-FFF2-40B4-BE49-F238E27FC236}">
                  <a16:creationId xmlns:a16="http://schemas.microsoft.com/office/drawing/2014/main" id="{C63F74C4-3EE3-4D3F-92B5-6AD8AFC9F806}"/>
                </a:ext>
              </a:extLst>
            </p:cNvPr>
            <p:cNvSpPr/>
            <p:nvPr/>
          </p:nvSpPr>
          <p:spPr>
            <a:xfrm>
              <a:off x="3077839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6" name="Freeform: Shape 875">
              <a:extLst>
                <a:ext uri="{FF2B5EF4-FFF2-40B4-BE49-F238E27FC236}">
                  <a16:creationId xmlns:a16="http://schemas.microsoft.com/office/drawing/2014/main" id="{3ADDC95B-3646-4F25-91C7-361A2A0938B3}"/>
                </a:ext>
              </a:extLst>
            </p:cNvPr>
            <p:cNvSpPr/>
            <p:nvPr/>
          </p:nvSpPr>
          <p:spPr>
            <a:xfrm>
              <a:off x="3499962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7" name="Freeform: Shape 876">
              <a:extLst>
                <a:ext uri="{FF2B5EF4-FFF2-40B4-BE49-F238E27FC236}">
                  <a16:creationId xmlns:a16="http://schemas.microsoft.com/office/drawing/2014/main" id="{2EE4E2EF-6776-40C4-B45C-627297825D63}"/>
                </a:ext>
              </a:extLst>
            </p:cNvPr>
            <p:cNvSpPr/>
            <p:nvPr/>
          </p:nvSpPr>
          <p:spPr>
            <a:xfrm>
              <a:off x="3922085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8" name="Freeform: Shape 877">
              <a:extLst>
                <a:ext uri="{FF2B5EF4-FFF2-40B4-BE49-F238E27FC236}">
                  <a16:creationId xmlns:a16="http://schemas.microsoft.com/office/drawing/2014/main" id="{B54383EF-C7E7-4B74-BB62-ED1F24E31FEC}"/>
                </a:ext>
              </a:extLst>
            </p:cNvPr>
            <p:cNvSpPr/>
            <p:nvPr/>
          </p:nvSpPr>
          <p:spPr>
            <a:xfrm>
              <a:off x="4344208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9" name="Freeform: Shape 878">
              <a:extLst>
                <a:ext uri="{FF2B5EF4-FFF2-40B4-BE49-F238E27FC236}">
                  <a16:creationId xmlns:a16="http://schemas.microsoft.com/office/drawing/2014/main" id="{24FF5282-4087-4FCC-87A4-3380184F4F29}"/>
                </a:ext>
              </a:extLst>
            </p:cNvPr>
            <p:cNvSpPr/>
            <p:nvPr/>
          </p:nvSpPr>
          <p:spPr>
            <a:xfrm>
              <a:off x="4766331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0" name="Freeform: Shape 879">
              <a:extLst>
                <a:ext uri="{FF2B5EF4-FFF2-40B4-BE49-F238E27FC236}">
                  <a16:creationId xmlns:a16="http://schemas.microsoft.com/office/drawing/2014/main" id="{F6C123D7-F7A5-4A83-A435-55F05F195C27}"/>
                </a:ext>
              </a:extLst>
            </p:cNvPr>
            <p:cNvSpPr/>
            <p:nvPr/>
          </p:nvSpPr>
          <p:spPr>
            <a:xfrm>
              <a:off x="5188454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1" name="Freeform: Shape 880">
              <a:extLst>
                <a:ext uri="{FF2B5EF4-FFF2-40B4-BE49-F238E27FC236}">
                  <a16:creationId xmlns:a16="http://schemas.microsoft.com/office/drawing/2014/main" id="{D212A8CA-617F-492F-90AB-D59B6E6CB7FB}"/>
                </a:ext>
              </a:extLst>
            </p:cNvPr>
            <p:cNvSpPr/>
            <p:nvPr/>
          </p:nvSpPr>
          <p:spPr>
            <a:xfrm>
              <a:off x="5614891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2" name="Freeform: Shape 881">
              <a:extLst>
                <a:ext uri="{FF2B5EF4-FFF2-40B4-BE49-F238E27FC236}">
                  <a16:creationId xmlns:a16="http://schemas.microsoft.com/office/drawing/2014/main" id="{D4779925-477F-4483-8AAB-5200345281EE}"/>
                </a:ext>
              </a:extLst>
            </p:cNvPr>
            <p:cNvSpPr/>
            <p:nvPr/>
          </p:nvSpPr>
          <p:spPr>
            <a:xfrm>
              <a:off x="1393265" y="2021775"/>
              <a:ext cx="8098" cy="1831588"/>
            </a:xfrm>
            <a:custGeom>
              <a:avLst/>
              <a:gdLst>
                <a:gd name="connsiteX0" fmla="*/ 0 w 9525"/>
                <a:gd name="connsiteY0" fmla="*/ 2153888 h 2153888"/>
                <a:gd name="connsiteX1" fmla="*/ 0 w 9525"/>
                <a:gd name="connsiteY1" fmla="*/ 0 h 215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153888">
                  <a:moveTo>
                    <a:pt x="0" y="2153888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3" name="Freeform: Shape 882">
              <a:extLst>
                <a:ext uri="{FF2B5EF4-FFF2-40B4-BE49-F238E27FC236}">
                  <a16:creationId xmlns:a16="http://schemas.microsoft.com/office/drawing/2014/main" id="{4F227936-FC06-4DE8-A887-33B331B62DED}"/>
                </a:ext>
              </a:extLst>
            </p:cNvPr>
            <p:cNvSpPr/>
            <p:nvPr/>
          </p:nvSpPr>
          <p:spPr>
            <a:xfrm>
              <a:off x="1351964" y="3646778"/>
              <a:ext cx="41302" cy="8100"/>
            </a:xfrm>
            <a:custGeom>
              <a:avLst/>
              <a:gdLst>
                <a:gd name="connsiteX0" fmla="*/ 48577 w 48577"/>
                <a:gd name="connsiteY0" fmla="*/ 0 h 9525"/>
                <a:gd name="connsiteX1" fmla="*/ 0 w 4857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7" h="9525">
                  <a:moveTo>
                    <a:pt x="48577" y="0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4" name="Freeform: Shape 883">
              <a:extLst>
                <a:ext uri="{FF2B5EF4-FFF2-40B4-BE49-F238E27FC236}">
                  <a16:creationId xmlns:a16="http://schemas.microsoft.com/office/drawing/2014/main" id="{DDD975E0-5E3C-411D-BB08-C8427BF8DA59}"/>
                </a:ext>
              </a:extLst>
            </p:cNvPr>
            <p:cNvSpPr/>
            <p:nvPr/>
          </p:nvSpPr>
          <p:spPr>
            <a:xfrm>
              <a:off x="1351964" y="3251470"/>
              <a:ext cx="41302" cy="8100"/>
            </a:xfrm>
            <a:custGeom>
              <a:avLst/>
              <a:gdLst>
                <a:gd name="connsiteX0" fmla="*/ 48577 w 48577"/>
                <a:gd name="connsiteY0" fmla="*/ 0 h 9525"/>
                <a:gd name="connsiteX1" fmla="*/ 0 w 4857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7" h="9525">
                  <a:moveTo>
                    <a:pt x="48577" y="0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5" name="Freeform: Shape 884">
              <a:extLst>
                <a:ext uri="{FF2B5EF4-FFF2-40B4-BE49-F238E27FC236}">
                  <a16:creationId xmlns:a16="http://schemas.microsoft.com/office/drawing/2014/main" id="{6B408B84-37D3-4111-9B3F-341D8D1A80BF}"/>
                </a:ext>
              </a:extLst>
            </p:cNvPr>
            <p:cNvSpPr/>
            <p:nvPr/>
          </p:nvSpPr>
          <p:spPr>
            <a:xfrm>
              <a:off x="1351964" y="2856162"/>
              <a:ext cx="41302" cy="8100"/>
            </a:xfrm>
            <a:custGeom>
              <a:avLst/>
              <a:gdLst>
                <a:gd name="connsiteX0" fmla="*/ 48577 w 48577"/>
                <a:gd name="connsiteY0" fmla="*/ 0 h 9525"/>
                <a:gd name="connsiteX1" fmla="*/ 0 w 4857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7" h="9525">
                  <a:moveTo>
                    <a:pt x="48577" y="0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6" name="Freeform: Shape 885">
              <a:extLst>
                <a:ext uri="{FF2B5EF4-FFF2-40B4-BE49-F238E27FC236}">
                  <a16:creationId xmlns:a16="http://schemas.microsoft.com/office/drawing/2014/main" id="{CA470391-2C72-423D-85F7-9846B7E02C69}"/>
                </a:ext>
              </a:extLst>
            </p:cNvPr>
            <p:cNvSpPr/>
            <p:nvPr/>
          </p:nvSpPr>
          <p:spPr>
            <a:xfrm>
              <a:off x="1351964" y="2460854"/>
              <a:ext cx="41302" cy="8100"/>
            </a:xfrm>
            <a:custGeom>
              <a:avLst/>
              <a:gdLst>
                <a:gd name="connsiteX0" fmla="*/ 48577 w 48577"/>
                <a:gd name="connsiteY0" fmla="*/ 0 h 9525"/>
                <a:gd name="connsiteX1" fmla="*/ 0 w 4857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7" h="9525">
                  <a:moveTo>
                    <a:pt x="48577" y="0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7" name="Freeform: Shape 886">
              <a:extLst>
                <a:ext uri="{FF2B5EF4-FFF2-40B4-BE49-F238E27FC236}">
                  <a16:creationId xmlns:a16="http://schemas.microsoft.com/office/drawing/2014/main" id="{B6AAABEB-452F-411C-ACC3-151593D01504}"/>
                </a:ext>
              </a:extLst>
            </p:cNvPr>
            <p:cNvSpPr/>
            <p:nvPr/>
          </p:nvSpPr>
          <p:spPr>
            <a:xfrm>
              <a:off x="1351964" y="2070130"/>
              <a:ext cx="41302" cy="8100"/>
            </a:xfrm>
            <a:custGeom>
              <a:avLst/>
              <a:gdLst>
                <a:gd name="connsiteX0" fmla="*/ 48577 w 48577"/>
                <a:gd name="connsiteY0" fmla="*/ 0 h 9525"/>
                <a:gd name="connsiteX1" fmla="*/ 0 w 4857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7" h="9525">
                  <a:moveTo>
                    <a:pt x="48577" y="0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8" name="Freeform: Shape 887">
              <a:extLst>
                <a:ext uri="{FF2B5EF4-FFF2-40B4-BE49-F238E27FC236}">
                  <a16:creationId xmlns:a16="http://schemas.microsoft.com/office/drawing/2014/main" id="{F8ACAAA5-4E9F-45E1-8E7B-31918B8461DB}"/>
                </a:ext>
              </a:extLst>
            </p:cNvPr>
            <p:cNvSpPr/>
            <p:nvPr/>
          </p:nvSpPr>
          <p:spPr>
            <a:xfrm>
              <a:off x="1393265" y="3847288"/>
              <a:ext cx="8098" cy="205489"/>
            </a:xfrm>
            <a:custGeom>
              <a:avLst/>
              <a:gdLst>
                <a:gd name="connsiteX0" fmla="*/ 0 w 9525"/>
                <a:gd name="connsiteY0" fmla="*/ 0 h 241649"/>
                <a:gd name="connsiteX1" fmla="*/ 0 w 9525"/>
                <a:gd name="connsiteY1" fmla="*/ 241649 h 241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41649">
                  <a:moveTo>
                    <a:pt x="0" y="0"/>
                  </a:moveTo>
                  <a:lnTo>
                    <a:pt x="0" y="241649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9" name="TextBox 888">
              <a:extLst>
                <a:ext uri="{FF2B5EF4-FFF2-40B4-BE49-F238E27FC236}">
                  <a16:creationId xmlns:a16="http://schemas.microsoft.com/office/drawing/2014/main" id="{A978743C-7059-46A4-9022-CB16B9C58EEC}"/>
                </a:ext>
              </a:extLst>
            </p:cNvPr>
            <p:cNvSpPr txBox="1"/>
            <p:nvPr/>
          </p:nvSpPr>
          <p:spPr>
            <a:xfrm rot="16200000">
              <a:off x="-69104" y="2944943"/>
              <a:ext cx="203100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 defTabSz="914377">
                <a:buClrTx/>
                <a:defRPr/>
              </a:pPr>
              <a:r>
                <a:rPr lang="en-GB" sz="1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Probability of PFS</a:t>
              </a:r>
            </a:p>
          </p:txBody>
        </p:sp>
        <p:sp>
          <p:nvSpPr>
            <p:cNvPr id="890" name="TextBox 889">
              <a:extLst>
                <a:ext uri="{FF2B5EF4-FFF2-40B4-BE49-F238E27FC236}">
                  <a16:creationId xmlns:a16="http://schemas.microsoft.com/office/drawing/2014/main" id="{D5F8418C-D61B-4244-A1D1-9795EF5CC38C}"/>
                </a:ext>
              </a:extLst>
            </p:cNvPr>
            <p:cNvSpPr txBox="1"/>
            <p:nvPr/>
          </p:nvSpPr>
          <p:spPr>
            <a:xfrm>
              <a:off x="1393104" y="4284650"/>
              <a:ext cx="432463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 defTabSz="914377">
                <a:buClrTx/>
                <a:defRPr/>
              </a:pPr>
              <a:r>
                <a:rPr lang="en-GB" sz="1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Months</a:t>
              </a:r>
              <a:endParaRPr lang="en-GB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1" name="Rectangle 890">
              <a:extLst>
                <a:ext uri="{FF2B5EF4-FFF2-40B4-BE49-F238E27FC236}">
                  <a16:creationId xmlns:a16="http://schemas.microsoft.com/office/drawing/2014/main" id="{BB37240F-1942-4F0F-9D19-FEE74F607708}"/>
                </a:ext>
              </a:extLst>
            </p:cNvPr>
            <p:cNvSpPr/>
            <p:nvPr/>
          </p:nvSpPr>
          <p:spPr>
            <a:xfrm>
              <a:off x="1105122" y="2008041"/>
              <a:ext cx="21676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1.0</a:t>
              </a:r>
            </a:p>
          </p:txBody>
        </p:sp>
        <p:sp>
          <p:nvSpPr>
            <p:cNvPr id="892" name="Rectangle 891">
              <a:extLst>
                <a:ext uri="{FF2B5EF4-FFF2-40B4-BE49-F238E27FC236}">
                  <a16:creationId xmlns:a16="http://schemas.microsoft.com/office/drawing/2014/main" id="{9D925A99-0BAB-44C2-8BCE-467A064A12F5}"/>
                </a:ext>
              </a:extLst>
            </p:cNvPr>
            <p:cNvSpPr/>
            <p:nvPr/>
          </p:nvSpPr>
          <p:spPr>
            <a:xfrm>
              <a:off x="1105122" y="2403349"/>
              <a:ext cx="21676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0.8</a:t>
              </a:r>
            </a:p>
          </p:txBody>
        </p:sp>
        <p:sp>
          <p:nvSpPr>
            <p:cNvPr id="893" name="Rectangle 892">
              <a:extLst>
                <a:ext uri="{FF2B5EF4-FFF2-40B4-BE49-F238E27FC236}">
                  <a16:creationId xmlns:a16="http://schemas.microsoft.com/office/drawing/2014/main" id="{93FC9E2F-7935-44DB-B79A-3A819BDF19E1}"/>
                </a:ext>
              </a:extLst>
            </p:cNvPr>
            <p:cNvSpPr/>
            <p:nvPr/>
          </p:nvSpPr>
          <p:spPr>
            <a:xfrm>
              <a:off x="1105122" y="2798657"/>
              <a:ext cx="21676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0.6</a:t>
              </a:r>
            </a:p>
          </p:txBody>
        </p:sp>
        <p:sp>
          <p:nvSpPr>
            <p:cNvPr id="894" name="Rectangle 893">
              <a:extLst>
                <a:ext uri="{FF2B5EF4-FFF2-40B4-BE49-F238E27FC236}">
                  <a16:creationId xmlns:a16="http://schemas.microsoft.com/office/drawing/2014/main" id="{41959E58-C22B-4D06-813E-2FD21FE75EA5}"/>
                </a:ext>
              </a:extLst>
            </p:cNvPr>
            <p:cNvSpPr/>
            <p:nvPr/>
          </p:nvSpPr>
          <p:spPr>
            <a:xfrm>
              <a:off x="1105122" y="3193965"/>
              <a:ext cx="21676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0.4</a:t>
              </a:r>
            </a:p>
          </p:txBody>
        </p:sp>
        <p:sp>
          <p:nvSpPr>
            <p:cNvPr id="895" name="Rectangle 894">
              <a:extLst>
                <a:ext uri="{FF2B5EF4-FFF2-40B4-BE49-F238E27FC236}">
                  <a16:creationId xmlns:a16="http://schemas.microsoft.com/office/drawing/2014/main" id="{2F054F3E-95F2-49F0-8399-8C33AB2D8406}"/>
                </a:ext>
              </a:extLst>
            </p:cNvPr>
            <p:cNvSpPr/>
            <p:nvPr/>
          </p:nvSpPr>
          <p:spPr>
            <a:xfrm>
              <a:off x="1105122" y="3589273"/>
              <a:ext cx="21676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0.2</a:t>
              </a:r>
            </a:p>
          </p:txBody>
        </p:sp>
        <p:sp>
          <p:nvSpPr>
            <p:cNvPr id="896" name="Rectangle 895">
              <a:extLst>
                <a:ext uri="{FF2B5EF4-FFF2-40B4-BE49-F238E27FC236}">
                  <a16:creationId xmlns:a16="http://schemas.microsoft.com/office/drawing/2014/main" id="{7F080726-6035-4E29-A58D-B591885CB8B3}"/>
                </a:ext>
              </a:extLst>
            </p:cNvPr>
            <p:cNvSpPr/>
            <p:nvPr/>
          </p:nvSpPr>
          <p:spPr>
            <a:xfrm>
              <a:off x="1105122" y="3984581"/>
              <a:ext cx="21676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0.0</a:t>
              </a:r>
            </a:p>
          </p:txBody>
        </p:sp>
        <p:sp>
          <p:nvSpPr>
            <p:cNvPr id="897" name="Rectangle 896">
              <a:extLst>
                <a:ext uri="{FF2B5EF4-FFF2-40B4-BE49-F238E27FC236}">
                  <a16:creationId xmlns:a16="http://schemas.microsoft.com/office/drawing/2014/main" id="{05BBB20D-1DDD-47C7-91B3-688555D25940}"/>
                </a:ext>
              </a:extLst>
            </p:cNvPr>
            <p:cNvSpPr/>
            <p:nvPr/>
          </p:nvSpPr>
          <p:spPr>
            <a:xfrm>
              <a:off x="1285016" y="4109233"/>
              <a:ext cx="21676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898" name="Rectangle 897">
              <a:extLst>
                <a:ext uri="{FF2B5EF4-FFF2-40B4-BE49-F238E27FC236}">
                  <a16:creationId xmlns:a16="http://schemas.microsoft.com/office/drawing/2014/main" id="{3C1B35B6-CC17-44B3-A772-48E8A8F655FC}"/>
                </a:ext>
              </a:extLst>
            </p:cNvPr>
            <p:cNvSpPr/>
            <p:nvPr/>
          </p:nvSpPr>
          <p:spPr>
            <a:xfrm>
              <a:off x="1707138" y="4109233"/>
              <a:ext cx="21676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899" name="Rectangle 898">
              <a:extLst>
                <a:ext uri="{FF2B5EF4-FFF2-40B4-BE49-F238E27FC236}">
                  <a16:creationId xmlns:a16="http://schemas.microsoft.com/office/drawing/2014/main" id="{2ECACB23-856C-40F5-B870-D75E0459F50A}"/>
                </a:ext>
              </a:extLst>
            </p:cNvPr>
            <p:cNvSpPr/>
            <p:nvPr/>
          </p:nvSpPr>
          <p:spPr>
            <a:xfrm>
              <a:off x="2129261" y="4109233"/>
              <a:ext cx="21676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900" name="Rectangle 899">
              <a:extLst>
                <a:ext uri="{FF2B5EF4-FFF2-40B4-BE49-F238E27FC236}">
                  <a16:creationId xmlns:a16="http://schemas.microsoft.com/office/drawing/2014/main" id="{D4FA0AFE-8A10-491F-A503-0638DE7A165B}"/>
                </a:ext>
              </a:extLst>
            </p:cNvPr>
            <p:cNvSpPr/>
            <p:nvPr/>
          </p:nvSpPr>
          <p:spPr>
            <a:xfrm>
              <a:off x="2551384" y="4109233"/>
              <a:ext cx="21676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901" name="Rectangle 900">
              <a:extLst>
                <a:ext uri="{FF2B5EF4-FFF2-40B4-BE49-F238E27FC236}">
                  <a16:creationId xmlns:a16="http://schemas.microsoft.com/office/drawing/2014/main" id="{B774DDF3-086B-4138-BC5A-C9D75EA789C1}"/>
                </a:ext>
              </a:extLst>
            </p:cNvPr>
            <p:cNvSpPr/>
            <p:nvPr/>
          </p:nvSpPr>
          <p:spPr>
            <a:xfrm>
              <a:off x="2973508" y="4109233"/>
              <a:ext cx="21676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902" name="Rectangle 901">
              <a:extLst>
                <a:ext uri="{FF2B5EF4-FFF2-40B4-BE49-F238E27FC236}">
                  <a16:creationId xmlns:a16="http://schemas.microsoft.com/office/drawing/2014/main" id="{AD1F896F-6568-45E4-8889-CDC1BAB039E0}"/>
                </a:ext>
              </a:extLst>
            </p:cNvPr>
            <p:cNvSpPr/>
            <p:nvPr/>
          </p:nvSpPr>
          <p:spPr>
            <a:xfrm>
              <a:off x="3395630" y="4109233"/>
              <a:ext cx="21676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903" name="Rectangle 902">
              <a:extLst>
                <a:ext uri="{FF2B5EF4-FFF2-40B4-BE49-F238E27FC236}">
                  <a16:creationId xmlns:a16="http://schemas.microsoft.com/office/drawing/2014/main" id="{8D3162A5-83F4-40DF-8B84-A96D321121D8}"/>
                </a:ext>
              </a:extLst>
            </p:cNvPr>
            <p:cNvSpPr/>
            <p:nvPr/>
          </p:nvSpPr>
          <p:spPr>
            <a:xfrm>
              <a:off x="3817753" y="4109233"/>
              <a:ext cx="21676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  <p:sp>
          <p:nvSpPr>
            <p:cNvPr id="904" name="Rectangle 903">
              <a:extLst>
                <a:ext uri="{FF2B5EF4-FFF2-40B4-BE49-F238E27FC236}">
                  <a16:creationId xmlns:a16="http://schemas.microsoft.com/office/drawing/2014/main" id="{2A1C9370-6263-4638-9733-609BD938C49D}"/>
                </a:ext>
              </a:extLst>
            </p:cNvPr>
            <p:cNvSpPr/>
            <p:nvPr/>
          </p:nvSpPr>
          <p:spPr>
            <a:xfrm>
              <a:off x="4239875" y="4109233"/>
              <a:ext cx="21676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  <p:sp>
          <p:nvSpPr>
            <p:cNvPr id="905" name="Rectangle 904">
              <a:extLst>
                <a:ext uri="{FF2B5EF4-FFF2-40B4-BE49-F238E27FC236}">
                  <a16:creationId xmlns:a16="http://schemas.microsoft.com/office/drawing/2014/main" id="{7D9E4F8C-62AD-4BD7-8ADD-9F1F1AC29E9B}"/>
                </a:ext>
              </a:extLst>
            </p:cNvPr>
            <p:cNvSpPr/>
            <p:nvPr/>
          </p:nvSpPr>
          <p:spPr>
            <a:xfrm>
              <a:off x="4661999" y="4109233"/>
              <a:ext cx="21676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  <p:sp>
          <p:nvSpPr>
            <p:cNvPr id="906" name="Rectangle 905">
              <a:extLst>
                <a:ext uri="{FF2B5EF4-FFF2-40B4-BE49-F238E27FC236}">
                  <a16:creationId xmlns:a16="http://schemas.microsoft.com/office/drawing/2014/main" id="{2691A52E-6CBB-4843-9A85-838E8B570D65}"/>
                </a:ext>
              </a:extLst>
            </p:cNvPr>
            <p:cNvSpPr/>
            <p:nvPr/>
          </p:nvSpPr>
          <p:spPr>
            <a:xfrm>
              <a:off x="5084122" y="4109233"/>
              <a:ext cx="21676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</a:t>
              </a:r>
            </a:p>
          </p:txBody>
        </p:sp>
        <p:sp>
          <p:nvSpPr>
            <p:cNvPr id="907" name="Rectangle 906">
              <a:extLst>
                <a:ext uri="{FF2B5EF4-FFF2-40B4-BE49-F238E27FC236}">
                  <a16:creationId xmlns:a16="http://schemas.microsoft.com/office/drawing/2014/main" id="{E67470A4-D2C3-4486-AD9F-480B06938B10}"/>
                </a:ext>
              </a:extLst>
            </p:cNvPr>
            <p:cNvSpPr/>
            <p:nvPr/>
          </p:nvSpPr>
          <p:spPr>
            <a:xfrm>
              <a:off x="5506246" y="4109233"/>
              <a:ext cx="21676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908" name="Rectangle 907">
              <a:extLst>
                <a:ext uri="{FF2B5EF4-FFF2-40B4-BE49-F238E27FC236}">
                  <a16:creationId xmlns:a16="http://schemas.microsoft.com/office/drawing/2014/main" id="{756ECE6B-8628-4137-894A-C0647D5120E4}"/>
                </a:ext>
              </a:extLst>
            </p:cNvPr>
            <p:cNvSpPr/>
            <p:nvPr/>
          </p:nvSpPr>
          <p:spPr>
            <a:xfrm>
              <a:off x="1199200" y="4541557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428</a:t>
              </a:r>
            </a:p>
          </p:txBody>
        </p:sp>
        <p:sp>
          <p:nvSpPr>
            <p:cNvPr id="909" name="Rectangle 908">
              <a:extLst>
                <a:ext uri="{FF2B5EF4-FFF2-40B4-BE49-F238E27FC236}">
                  <a16:creationId xmlns:a16="http://schemas.microsoft.com/office/drawing/2014/main" id="{F4FF7A62-DAF3-4725-BF44-915B13697BE3}"/>
                </a:ext>
              </a:extLst>
            </p:cNvPr>
            <p:cNvSpPr/>
            <p:nvPr/>
          </p:nvSpPr>
          <p:spPr>
            <a:xfrm>
              <a:off x="1622598" y="4541557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357</a:t>
              </a:r>
            </a:p>
          </p:txBody>
        </p:sp>
        <p:sp>
          <p:nvSpPr>
            <p:cNvPr id="910" name="Rectangle 909">
              <a:extLst>
                <a:ext uri="{FF2B5EF4-FFF2-40B4-BE49-F238E27FC236}">
                  <a16:creationId xmlns:a16="http://schemas.microsoft.com/office/drawing/2014/main" id="{B1C3D422-6183-491E-ADEA-E06C61BD4B20}"/>
                </a:ext>
              </a:extLst>
            </p:cNvPr>
            <p:cNvSpPr/>
            <p:nvPr/>
          </p:nvSpPr>
          <p:spPr>
            <a:xfrm>
              <a:off x="2045996" y="4541557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269</a:t>
              </a:r>
            </a:p>
          </p:txBody>
        </p:sp>
        <p:sp>
          <p:nvSpPr>
            <p:cNvPr id="911" name="Rectangle 910">
              <a:extLst>
                <a:ext uri="{FF2B5EF4-FFF2-40B4-BE49-F238E27FC236}">
                  <a16:creationId xmlns:a16="http://schemas.microsoft.com/office/drawing/2014/main" id="{40BE9E12-E032-4163-9FCF-9528175C1F8D}"/>
                </a:ext>
              </a:extLst>
            </p:cNvPr>
            <p:cNvSpPr/>
            <p:nvPr/>
          </p:nvSpPr>
          <p:spPr>
            <a:xfrm>
              <a:off x="2469394" y="4541557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232</a:t>
              </a:r>
            </a:p>
          </p:txBody>
        </p:sp>
        <p:sp>
          <p:nvSpPr>
            <p:cNvPr id="912" name="Rectangle 911">
              <a:extLst>
                <a:ext uri="{FF2B5EF4-FFF2-40B4-BE49-F238E27FC236}">
                  <a16:creationId xmlns:a16="http://schemas.microsoft.com/office/drawing/2014/main" id="{A0B432CA-D559-4336-B6A4-470ABCA66E06}"/>
                </a:ext>
              </a:extLst>
            </p:cNvPr>
            <p:cNvSpPr/>
            <p:nvPr/>
          </p:nvSpPr>
          <p:spPr>
            <a:xfrm>
              <a:off x="2892792" y="4541557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162</a:t>
              </a:r>
            </a:p>
          </p:txBody>
        </p:sp>
        <p:sp>
          <p:nvSpPr>
            <p:cNvPr id="913" name="Rectangle 912">
              <a:extLst>
                <a:ext uri="{FF2B5EF4-FFF2-40B4-BE49-F238E27FC236}">
                  <a16:creationId xmlns:a16="http://schemas.microsoft.com/office/drawing/2014/main" id="{101F4ECA-D19D-4BA2-9D50-96EF468925E5}"/>
                </a:ext>
              </a:extLst>
            </p:cNvPr>
            <p:cNvSpPr/>
            <p:nvPr/>
          </p:nvSpPr>
          <p:spPr>
            <a:xfrm>
              <a:off x="3316190" y="4541557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99</a:t>
              </a:r>
            </a:p>
          </p:txBody>
        </p:sp>
        <p:sp>
          <p:nvSpPr>
            <p:cNvPr id="914" name="Rectangle 913">
              <a:extLst>
                <a:ext uri="{FF2B5EF4-FFF2-40B4-BE49-F238E27FC236}">
                  <a16:creationId xmlns:a16="http://schemas.microsoft.com/office/drawing/2014/main" id="{60F6A153-463C-4B1E-B1D5-BB031D357E9B}"/>
                </a:ext>
              </a:extLst>
            </p:cNvPr>
            <p:cNvSpPr/>
            <p:nvPr/>
          </p:nvSpPr>
          <p:spPr>
            <a:xfrm>
              <a:off x="3739587" y="4541557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56</a:t>
              </a:r>
            </a:p>
          </p:txBody>
        </p:sp>
        <p:sp>
          <p:nvSpPr>
            <p:cNvPr id="915" name="Rectangle 914">
              <a:extLst>
                <a:ext uri="{FF2B5EF4-FFF2-40B4-BE49-F238E27FC236}">
                  <a16:creationId xmlns:a16="http://schemas.microsoft.com/office/drawing/2014/main" id="{9FC6E512-F611-4FB5-A085-36BD4D573B75}"/>
                </a:ext>
              </a:extLst>
            </p:cNvPr>
            <p:cNvSpPr/>
            <p:nvPr/>
          </p:nvSpPr>
          <p:spPr>
            <a:xfrm>
              <a:off x="4162986" y="4541557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33</a:t>
              </a:r>
            </a:p>
          </p:txBody>
        </p:sp>
        <p:sp>
          <p:nvSpPr>
            <p:cNvPr id="916" name="Rectangle 915">
              <a:extLst>
                <a:ext uri="{FF2B5EF4-FFF2-40B4-BE49-F238E27FC236}">
                  <a16:creationId xmlns:a16="http://schemas.microsoft.com/office/drawing/2014/main" id="{ED8A9BA0-6632-48AD-BAD0-351738ED8D8D}"/>
                </a:ext>
              </a:extLst>
            </p:cNvPr>
            <p:cNvSpPr/>
            <p:nvPr/>
          </p:nvSpPr>
          <p:spPr>
            <a:xfrm>
              <a:off x="4586383" y="4541557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917" name="Rectangle 916">
              <a:extLst>
                <a:ext uri="{FF2B5EF4-FFF2-40B4-BE49-F238E27FC236}">
                  <a16:creationId xmlns:a16="http://schemas.microsoft.com/office/drawing/2014/main" id="{392487F4-F201-4A1C-8150-93BE514B4903}"/>
                </a:ext>
              </a:extLst>
            </p:cNvPr>
            <p:cNvSpPr/>
            <p:nvPr/>
          </p:nvSpPr>
          <p:spPr>
            <a:xfrm>
              <a:off x="5009781" y="4541557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918" name="Rectangle 917">
              <a:extLst>
                <a:ext uri="{FF2B5EF4-FFF2-40B4-BE49-F238E27FC236}">
                  <a16:creationId xmlns:a16="http://schemas.microsoft.com/office/drawing/2014/main" id="{170A00F2-93B9-4B93-AD27-D51C2D0702CC}"/>
                </a:ext>
              </a:extLst>
            </p:cNvPr>
            <p:cNvSpPr/>
            <p:nvPr/>
          </p:nvSpPr>
          <p:spPr>
            <a:xfrm>
              <a:off x="5421651" y="4541557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919" name="Rectangle 918">
              <a:extLst>
                <a:ext uri="{FF2B5EF4-FFF2-40B4-BE49-F238E27FC236}">
                  <a16:creationId xmlns:a16="http://schemas.microsoft.com/office/drawing/2014/main" id="{ACB8F7D3-D63E-4096-A496-88882CD98E4F}"/>
                </a:ext>
              </a:extLst>
            </p:cNvPr>
            <p:cNvSpPr/>
            <p:nvPr/>
          </p:nvSpPr>
          <p:spPr>
            <a:xfrm>
              <a:off x="1199200" y="4673533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427</a:t>
              </a:r>
            </a:p>
          </p:txBody>
        </p:sp>
        <p:sp>
          <p:nvSpPr>
            <p:cNvPr id="920" name="Rectangle 919">
              <a:extLst>
                <a:ext uri="{FF2B5EF4-FFF2-40B4-BE49-F238E27FC236}">
                  <a16:creationId xmlns:a16="http://schemas.microsoft.com/office/drawing/2014/main" id="{316B1142-6F00-4B02-8CF4-C76257CF168F}"/>
                </a:ext>
              </a:extLst>
            </p:cNvPr>
            <p:cNvSpPr/>
            <p:nvPr/>
          </p:nvSpPr>
          <p:spPr>
            <a:xfrm>
              <a:off x="1622598" y="4673533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295</a:t>
              </a:r>
            </a:p>
          </p:txBody>
        </p:sp>
        <p:sp>
          <p:nvSpPr>
            <p:cNvPr id="921" name="Rectangle 920">
              <a:extLst>
                <a:ext uri="{FF2B5EF4-FFF2-40B4-BE49-F238E27FC236}">
                  <a16:creationId xmlns:a16="http://schemas.microsoft.com/office/drawing/2014/main" id="{B02F235E-5E78-4420-8005-83D0669525D3}"/>
                </a:ext>
              </a:extLst>
            </p:cNvPr>
            <p:cNvSpPr/>
            <p:nvPr/>
          </p:nvSpPr>
          <p:spPr>
            <a:xfrm>
              <a:off x="2045996" y="4673533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221</a:t>
              </a:r>
            </a:p>
          </p:txBody>
        </p:sp>
        <p:sp>
          <p:nvSpPr>
            <p:cNvPr id="922" name="Rectangle 921">
              <a:extLst>
                <a:ext uri="{FF2B5EF4-FFF2-40B4-BE49-F238E27FC236}">
                  <a16:creationId xmlns:a16="http://schemas.microsoft.com/office/drawing/2014/main" id="{A206921C-8F65-418B-A2EB-F0A179210AFE}"/>
                </a:ext>
              </a:extLst>
            </p:cNvPr>
            <p:cNvSpPr/>
            <p:nvPr/>
          </p:nvSpPr>
          <p:spPr>
            <a:xfrm>
              <a:off x="2469394" y="4673533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193</a:t>
              </a:r>
            </a:p>
          </p:txBody>
        </p:sp>
        <p:sp>
          <p:nvSpPr>
            <p:cNvPr id="923" name="Rectangle 922">
              <a:extLst>
                <a:ext uri="{FF2B5EF4-FFF2-40B4-BE49-F238E27FC236}">
                  <a16:creationId xmlns:a16="http://schemas.microsoft.com/office/drawing/2014/main" id="{6DE7FA14-72CC-4626-A151-12EADDF20683}"/>
                </a:ext>
              </a:extLst>
            </p:cNvPr>
            <p:cNvSpPr/>
            <p:nvPr/>
          </p:nvSpPr>
          <p:spPr>
            <a:xfrm>
              <a:off x="2892792" y="4673533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140</a:t>
              </a:r>
            </a:p>
          </p:txBody>
        </p:sp>
        <p:sp>
          <p:nvSpPr>
            <p:cNvPr id="924" name="Rectangle 923">
              <a:extLst>
                <a:ext uri="{FF2B5EF4-FFF2-40B4-BE49-F238E27FC236}">
                  <a16:creationId xmlns:a16="http://schemas.microsoft.com/office/drawing/2014/main" id="{7752908A-0946-4F6A-B7E6-5DFD846ACB19}"/>
                </a:ext>
              </a:extLst>
            </p:cNvPr>
            <p:cNvSpPr/>
            <p:nvPr/>
          </p:nvSpPr>
          <p:spPr>
            <a:xfrm>
              <a:off x="3316190" y="4673533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71</a:t>
              </a:r>
            </a:p>
          </p:txBody>
        </p:sp>
        <p:sp>
          <p:nvSpPr>
            <p:cNvPr id="925" name="Rectangle 924">
              <a:extLst>
                <a:ext uri="{FF2B5EF4-FFF2-40B4-BE49-F238E27FC236}">
                  <a16:creationId xmlns:a16="http://schemas.microsoft.com/office/drawing/2014/main" id="{60EFC4DD-257E-4B56-8498-570F65FB28AB}"/>
                </a:ext>
              </a:extLst>
            </p:cNvPr>
            <p:cNvSpPr/>
            <p:nvPr/>
          </p:nvSpPr>
          <p:spPr>
            <a:xfrm>
              <a:off x="3739587" y="4673533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</a:t>
              </a:r>
            </a:p>
          </p:txBody>
        </p:sp>
        <p:sp>
          <p:nvSpPr>
            <p:cNvPr id="926" name="Rectangle 925">
              <a:extLst>
                <a:ext uri="{FF2B5EF4-FFF2-40B4-BE49-F238E27FC236}">
                  <a16:creationId xmlns:a16="http://schemas.microsoft.com/office/drawing/2014/main" id="{FD891EDA-74CD-4773-934E-D4A82AB62CF5}"/>
                </a:ext>
              </a:extLst>
            </p:cNvPr>
            <p:cNvSpPr/>
            <p:nvPr/>
          </p:nvSpPr>
          <p:spPr>
            <a:xfrm>
              <a:off x="4162986" y="4673533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  <p:sp>
          <p:nvSpPr>
            <p:cNvPr id="927" name="Rectangle 926">
              <a:extLst>
                <a:ext uri="{FF2B5EF4-FFF2-40B4-BE49-F238E27FC236}">
                  <a16:creationId xmlns:a16="http://schemas.microsoft.com/office/drawing/2014/main" id="{2DD6E197-F2B7-4D1F-83C5-FE0EE4533666}"/>
                </a:ext>
              </a:extLst>
            </p:cNvPr>
            <p:cNvSpPr/>
            <p:nvPr/>
          </p:nvSpPr>
          <p:spPr>
            <a:xfrm>
              <a:off x="4586383" y="4673533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928" name="Rectangle 927">
              <a:extLst>
                <a:ext uri="{FF2B5EF4-FFF2-40B4-BE49-F238E27FC236}">
                  <a16:creationId xmlns:a16="http://schemas.microsoft.com/office/drawing/2014/main" id="{D3779976-4DDE-483B-8711-60F23040C81D}"/>
                </a:ext>
              </a:extLst>
            </p:cNvPr>
            <p:cNvSpPr/>
            <p:nvPr/>
          </p:nvSpPr>
          <p:spPr>
            <a:xfrm>
              <a:off x="5009781" y="4673533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929" name="Rectangle 928">
              <a:extLst>
                <a:ext uri="{FF2B5EF4-FFF2-40B4-BE49-F238E27FC236}">
                  <a16:creationId xmlns:a16="http://schemas.microsoft.com/office/drawing/2014/main" id="{7A80EA02-906E-4E50-BF9F-04F80F0BA182}"/>
                </a:ext>
              </a:extLst>
            </p:cNvPr>
            <p:cNvSpPr/>
            <p:nvPr/>
          </p:nvSpPr>
          <p:spPr>
            <a:xfrm>
              <a:off x="5421651" y="4673533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930" name="Rectangle 929">
              <a:extLst>
                <a:ext uri="{FF2B5EF4-FFF2-40B4-BE49-F238E27FC236}">
                  <a16:creationId xmlns:a16="http://schemas.microsoft.com/office/drawing/2014/main" id="{835A4911-817F-4381-BA22-1DA585CBD9F0}"/>
                </a:ext>
              </a:extLst>
            </p:cNvPr>
            <p:cNvSpPr/>
            <p:nvPr/>
          </p:nvSpPr>
          <p:spPr>
            <a:xfrm>
              <a:off x="278745" y="4541558"/>
              <a:ext cx="90884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Cabo + Nivo + Ipi</a:t>
              </a:r>
            </a:p>
          </p:txBody>
        </p:sp>
        <p:sp>
          <p:nvSpPr>
            <p:cNvPr id="931" name="Rectangle 930">
              <a:extLst>
                <a:ext uri="{FF2B5EF4-FFF2-40B4-BE49-F238E27FC236}">
                  <a16:creationId xmlns:a16="http://schemas.microsoft.com/office/drawing/2014/main" id="{C2B3A29C-37F5-42E7-BF56-9B5C08196145}"/>
                </a:ext>
              </a:extLst>
            </p:cNvPr>
            <p:cNvSpPr/>
            <p:nvPr/>
          </p:nvSpPr>
          <p:spPr>
            <a:xfrm>
              <a:off x="212633" y="4673533"/>
              <a:ext cx="974955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GB" sz="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Pbo</a:t>
              </a:r>
              <a:r>
                <a:rPr lang="en-GB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 </a:t>
              </a:r>
              <a:r>
                <a:rPr lang="en-GB" sz="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Nivo</a:t>
              </a:r>
              <a:r>
                <a:rPr lang="en-GB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 </a:t>
              </a:r>
              <a:r>
                <a:rPr lang="en-GB" sz="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Ipi</a:t>
              </a:r>
              <a:endParaRPr lang="en-GB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2" name="Freeform: Shape 931">
              <a:extLst>
                <a:ext uri="{FF2B5EF4-FFF2-40B4-BE49-F238E27FC236}">
                  <a16:creationId xmlns:a16="http://schemas.microsoft.com/office/drawing/2014/main" id="{A9BED3D6-BDC3-44CC-8B08-9D6AB629F093}"/>
                </a:ext>
              </a:extLst>
            </p:cNvPr>
            <p:cNvSpPr/>
            <p:nvPr/>
          </p:nvSpPr>
          <p:spPr>
            <a:xfrm>
              <a:off x="1351964" y="4051530"/>
              <a:ext cx="41302" cy="9237"/>
            </a:xfrm>
            <a:custGeom>
              <a:avLst/>
              <a:gdLst>
                <a:gd name="connsiteX0" fmla="*/ 48577 w 48577"/>
                <a:gd name="connsiteY0" fmla="*/ 0 h 9525"/>
                <a:gd name="connsiteX1" fmla="*/ 0 w 4857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7" h="9525">
                  <a:moveTo>
                    <a:pt x="48577" y="0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33" name="Group 932">
              <a:extLst>
                <a:ext uri="{FF2B5EF4-FFF2-40B4-BE49-F238E27FC236}">
                  <a16:creationId xmlns:a16="http://schemas.microsoft.com/office/drawing/2014/main" id="{4F45E1AA-DF4F-4008-8C65-A8CAEB2A5444}"/>
                </a:ext>
              </a:extLst>
            </p:cNvPr>
            <p:cNvGrpSpPr/>
            <p:nvPr/>
          </p:nvGrpSpPr>
          <p:grpSpPr>
            <a:xfrm>
              <a:off x="1367444" y="2048534"/>
              <a:ext cx="3958457" cy="1184983"/>
              <a:chOff x="3362129" y="2436136"/>
              <a:chExt cx="4370035" cy="1185610"/>
            </a:xfrm>
          </p:grpSpPr>
          <p:sp>
            <p:nvSpPr>
              <p:cNvPr id="1359" name="Freeform: Shape 1358">
                <a:extLst>
                  <a:ext uri="{FF2B5EF4-FFF2-40B4-BE49-F238E27FC236}">
                    <a16:creationId xmlns:a16="http://schemas.microsoft.com/office/drawing/2014/main" id="{C9825C1A-B990-4C46-8753-3D32624C4568}"/>
                  </a:ext>
                </a:extLst>
              </p:cNvPr>
              <p:cNvSpPr/>
              <p:nvPr/>
            </p:nvSpPr>
            <p:spPr>
              <a:xfrm>
                <a:off x="3378417" y="2457568"/>
                <a:ext cx="4332391" cy="1142718"/>
              </a:xfrm>
              <a:custGeom>
                <a:avLst/>
                <a:gdLst>
                  <a:gd name="connsiteX0" fmla="*/ 0 w 4332255"/>
                  <a:gd name="connsiteY0" fmla="*/ 0 h 1142714"/>
                  <a:gd name="connsiteX1" fmla="*/ 5143 w 4332255"/>
                  <a:gd name="connsiteY1" fmla="*/ 0 h 1142714"/>
                  <a:gd name="connsiteX2" fmla="*/ 61532 w 4332255"/>
                  <a:gd name="connsiteY2" fmla="*/ 0 h 1142714"/>
                  <a:gd name="connsiteX3" fmla="*/ 61532 w 4332255"/>
                  <a:gd name="connsiteY3" fmla="*/ 4763 h 1142714"/>
                  <a:gd name="connsiteX4" fmla="*/ 123063 w 4332255"/>
                  <a:gd name="connsiteY4" fmla="*/ 4763 h 1142714"/>
                  <a:gd name="connsiteX5" fmla="*/ 123063 w 4332255"/>
                  <a:gd name="connsiteY5" fmla="*/ 9525 h 1142714"/>
                  <a:gd name="connsiteX6" fmla="*/ 128207 w 4332255"/>
                  <a:gd name="connsiteY6" fmla="*/ 9525 h 1142714"/>
                  <a:gd name="connsiteX7" fmla="*/ 128207 w 4332255"/>
                  <a:gd name="connsiteY7" fmla="*/ 14288 h 1142714"/>
                  <a:gd name="connsiteX8" fmla="*/ 164116 w 4332255"/>
                  <a:gd name="connsiteY8" fmla="*/ 14288 h 1142714"/>
                  <a:gd name="connsiteX9" fmla="*/ 164116 w 4332255"/>
                  <a:gd name="connsiteY9" fmla="*/ 19050 h 1142714"/>
                  <a:gd name="connsiteX10" fmla="*/ 174308 w 4332255"/>
                  <a:gd name="connsiteY10" fmla="*/ 19050 h 1142714"/>
                  <a:gd name="connsiteX11" fmla="*/ 174308 w 4332255"/>
                  <a:gd name="connsiteY11" fmla="*/ 23813 h 1142714"/>
                  <a:gd name="connsiteX12" fmla="*/ 179451 w 4332255"/>
                  <a:gd name="connsiteY12" fmla="*/ 23813 h 1142714"/>
                  <a:gd name="connsiteX13" fmla="*/ 200025 w 4332255"/>
                  <a:gd name="connsiteY13" fmla="*/ 23813 h 1142714"/>
                  <a:gd name="connsiteX14" fmla="*/ 200025 w 4332255"/>
                  <a:gd name="connsiteY14" fmla="*/ 28575 h 1142714"/>
                  <a:gd name="connsiteX15" fmla="*/ 205073 w 4332255"/>
                  <a:gd name="connsiteY15" fmla="*/ 28575 h 1142714"/>
                  <a:gd name="connsiteX16" fmla="*/ 205073 w 4332255"/>
                  <a:gd name="connsiteY16" fmla="*/ 38100 h 1142714"/>
                  <a:gd name="connsiteX17" fmla="*/ 251269 w 4332255"/>
                  <a:gd name="connsiteY17" fmla="*/ 38100 h 1142714"/>
                  <a:gd name="connsiteX18" fmla="*/ 251269 w 4332255"/>
                  <a:gd name="connsiteY18" fmla="*/ 42863 h 1142714"/>
                  <a:gd name="connsiteX19" fmla="*/ 256413 w 4332255"/>
                  <a:gd name="connsiteY19" fmla="*/ 42863 h 1142714"/>
                  <a:gd name="connsiteX20" fmla="*/ 256413 w 4332255"/>
                  <a:gd name="connsiteY20" fmla="*/ 47530 h 1142714"/>
                  <a:gd name="connsiteX21" fmla="*/ 261461 w 4332255"/>
                  <a:gd name="connsiteY21" fmla="*/ 47530 h 1142714"/>
                  <a:gd name="connsiteX22" fmla="*/ 261461 w 4332255"/>
                  <a:gd name="connsiteY22" fmla="*/ 57055 h 1142714"/>
                  <a:gd name="connsiteX23" fmla="*/ 266605 w 4332255"/>
                  <a:gd name="connsiteY23" fmla="*/ 57055 h 1142714"/>
                  <a:gd name="connsiteX24" fmla="*/ 276892 w 4332255"/>
                  <a:gd name="connsiteY24" fmla="*/ 57055 h 1142714"/>
                  <a:gd name="connsiteX25" fmla="*/ 276892 w 4332255"/>
                  <a:gd name="connsiteY25" fmla="*/ 61913 h 1142714"/>
                  <a:gd name="connsiteX26" fmla="*/ 287179 w 4332255"/>
                  <a:gd name="connsiteY26" fmla="*/ 61913 h 1142714"/>
                  <a:gd name="connsiteX27" fmla="*/ 287179 w 4332255"/>
                  <a:gd name="connsiteY27" fmla="*/ 66675 h 1142714"/>
                  <a:gd name="connsiteX28" fmla="*/ 292227 w 4332255"/>
                  <a:gd name="connsiteY28" fmla="*/ 66675 h 1142714"/>
                  <a:gd name="connsiteX29" fmla="*/ 292227 w 4332255"/>
                  <a:gd name="connsiteY29" fmla="*/ 76200 h 1142714"/>
                  <a:gd name="connsiteX30" fmla="*/ 297371 w 4332255"/>
                  <a:gd name="connsiteY30" fmla="*/ 76200 h 1142714"/>
                  <a:gd name="connsiteX31" fmla="*/ 297371 w 4332255"/>
                  <a:gd name="connsiteY31" fmla="*/ 85820 h 1142714"/>
                  <a:gd name="connsiteX32" fmla="*/ 302514 w 4332255"/>
                  <a:gd name="connsiteY32" fmla="*/ 85820 h 1142714"/>
                  <a:gd name="connsiteX33" fmla="*/ 302514 w 4332255"/>
                  <a:gd name="connsiteY33" fmla="*/ 95441 h 1142714"/>
                  <a:gd name="connsiteX34" fmla="*/ 312801 w 4332255"/>
                  <a:gd name="connsiteY34" fmla="*/ 95441 h 1142714"/>
                  <a:gd name="connsiteX35" fmla="*/ 312801 w 4332255"/>
                  <a:gd name="connsiteY35" fmla="*/ 100203 h 1142714"/>
                  <a:gd name="connsiteX36" fmla="*/ 317945 w 4332255"/>
                  <a:gd name="connsiteY36" fmla="*/ 100203 h 1142714"/>
                  <a:gd name="connsiteX37" fmla="*/ 317945 w 4332255"/>
                  <a:gd name="connsiteY37" fmla="*/ 105061 h 1142714"/>
                  <a:gd name="connsiteX38" fmla="*/ 322993 w 4332255"/>
                  <a:gd name="connsiteY38" fmla="*/ 105061 h 1142714"/>
                  <a:gd name="connsiteX39" fmla="*/ 322993 w 4332255"/>
                  <a:gd name="connsiteY39" fmla="*/ 119539 h 1142714"/>
                  <a:gd name="connsiteX40" fmla="*/ 328136 w 4332255"/>
                  <a:gd name="connsiteY40" fmla="*/ 119539 h 1142714"/>
                  <a:gd name="connsiteX41" fmla="*/ 328136 w 4332255"/>
                  <a:gd name="connsiteY41" fmla="*/ 138875 h 1142714"/>
                  <a:gd name="connsiteX42" fmla="*/ 333280 w 4332255"/>
                  <a:gd name="connsiteY42" fmla="*/ 138875 h 1142714"/>
                  <a:gd name="connsiteX43" fmla="*/ 333280 w 4332255"/>
                  <a:gd name="connsiteY43" fmla="*/ 143732 h 1142714"/>
                  <a:gd name="connsiteX44" fmla="*/ 338423 w 4332255"/>
                  <a:gd name="connsiteY44" fmla="*/ 143732 h 1142714"/>
                  <a:gd name="connsiteX45" fmla="*/ 338423 w 4332255"/>
                  <a:gd name="connsiteY45" fmla="*/ 158306 h 1142714"/>
                  <a:gd name="connsiteX46" fmla="*/ 343567 w 4332255"/>
                  <a:gd name="connsiteY46" fmla="*/ 158306 h 1142714"/>
                  <a:gd name="connsiteX47" fmla="*/ 348710 w 4332255"/>
                  <a:gd name="connsiteY47" fmla="*/ 158306 h 1142714"/>
                  <a:gd name="connsiteX48" fmla="*/ 348710 w 4332255"/>
                  <a:gd name="connsiteY48" fmla="*/ 163163 h 1142714"/>
                  <a:gd name="connsiteX49" fmla="*/ 358902 w 4332255"/>
                  <a:gd name="connsiteY49" fmla="*/ 163163 h 1142714"/>
                  <a:gd name="connsiteX50" fmla="*/ 358902 w 4332255"/>
                  <a:gd name="connsiteY50" fmla="*/ 172974 h 1142714"/>
                  <a:gd name="connsiteX51" fmla="*/ 364046 w 4332255"/>
                  <a:gd name="connsiteY51" fmla="*/ 172974 h 1142714"/>
                  <a:gd name="connsiteX52" fmla="*/ 364046 w 4332255"/>
                  <a:gd name="connsiteY52" fmla="*/ 177832 h 1142714"/>
                  <a:gd name="connsiteX53" fmla="*/ 369189 w 4332255"/>
                  <a:gd name="connsiteY53" fmla="*/ 177832 h 1142714"/>
                  <a:gd name="connsiteX54" fmla="*/ 369189 w 4332255"/>
                  <a:gd name="connsiteY54" fmla="*/ 182785 h 1142714"/>
                  <a:gd name="connsiteX55" fmla="*/ 374333 w 4332255"/>
                  <a:gd name="connsiteY55" fmla="*/ 182785 h 1142714"/>
                  <a:gd name="connsiteX56" fmla="*/ 374333 w 4332255"/>
                  <a:gd name="connsiteY56" fmla="*/ 187643 h 1142714"/>
                  <a:gd name="connsiteX57" fmla="*/ 379476 w 4332255"/>
                  <a:gd name="connsiteY57" fmla="*/ 187643 h 1142714"/>
                  <a:gd name="connsiteX58" fmla="*/ 394811 w 4332255"/>
                  <a:gd name="connsiteY58" fmla="*/ 187643 h 1142714"/>
                  <a:gd name="connsiteX59" fmla="*/ 394811 w 4332255"/>
                  <a:gd name="connsiteY59" fmla="*/ 192596 h 1142714"/>
                  <a:gd name="connsiteX60" fmla="*/ 405098 w 4332255"/>
                  <a:gd name="connsiteY60" fmla="*/ 192596 h 1142714"/>
                  <a:gd name="connsiteX61" fmla="*/ 405098 w 4332255"/>
                  <a:gd name="connsiteY61" fmla="*/ 197549 h 1142714"/>
                  <a:gd name="connsiteX62" fmla="*/ 415290 w 4332255"/>
                  <a:gd name="connsiteY62" fmla="*/ 197549 h 1142714"/>
                  <a:gd name="connsiteX63" fmla="*/ 415290 w 4332255"/>
                  <a:gd name="connsiteY63" fmla="*/ 202406 h 1142714"/>
                  <a:gd name="connsiteX64" fmla="*/ 430721 w 4332255"/>
                  <a:gd name="connsiteY64" fmla="*/ 202406 h 1142714"/>
                  <a:gd name="connsiteX65" fmla="*/ 430721 w 4332255"/>
                  <a:gd name="connsiteY65" fmla="*/ 212312 h 1142714"/>
                  <a:gd name="connsiteX66" fmla="*/ 435864 w 4332255"/>
                  <a:gd name="connsiteY66" fmla="*/ 212312 h 1142714"/>
                  <a:gd name="connsiteX67" fmla="*/ 435864 w 4332255"/>
                  <a:gd name="connsiteY67" fmla="*/ 217170 h 1142714"/>
                  <a:gd name="connsiteX68" fmla="*/ 466630 w 4332255"/>
                  <a:gd name="connsiteY68" fmla="*/ 217170 h 1142714"/>
                  <a:gd name="connsiteX69" fmla="*/ 466630 w 4332255"/>
                  <a:gd name="connsiteY69" fmla="*/ 222123 h 1142714"/>
                  <a:gd name="connsiteX70" fmla="*/ 492252 w 4332255"/>
                  <a:gd name="connsiteY70" fmla="*/ 222123 h 1142714"/>
                  <a:gd name="connsiteX71" fmla="*/ 492252 w 4332255"/>
                  <a:gd name="connsiteY71" fmla="*/ 227076 h 1142714"/>
                  <a:gd name="connsiteX72" fmla="*/ 512731 w 4332255"/>
                  <a:gd name="connsiteY72" fmla="*/ 227076 h 1142714"/>
                  <a:gd name="connsiteX73" fmla="*/ 563975 w 4332255"/>
                  <a:gd name="connsiteY73" fmla="*/ 227076 h 1142714"/>
                  <a:gd name="connsiteX74" fmla="*/ 563975 w 4332255"/>
                  <a:gd name="connsiteY74" fmla="*/ 232029 h 1142714"/>
                  <a:gd name="connsiteX75" fmla="*/ 574262 w 4332255"/>
                  <a:gd name="connsiteY75" fmla="*/ 232029 h 1142714"/>
                  <a:gd name="connsiteX76" fmla="*/ 574262 w 4332255"/>
                  <a:gd name="connsiteY76" fmla="*/ 246888 h 1142714"/>
                  <a:gd name="connsiteX77" fmla="*/ 579406 w 4332255"/>
                  <a:gd name="connsiteY77" fmla="*/ 246888 h 1142714"/>
                  <a:gd name="connsiteX78" fmla="*/ 579406 w 4332255"/>
                  <a:gd name="connsiteY78" fmla="*/ 256794 h 1142714"/>
                  <a:gd name="connsiteX79" fmla="*/ 584549 w 4332255"/>
                  <a:gd name="connsiteY79" fmla="*/ 256794 h 1142714"/>
                  <a:gd name="connsiteX80" fmla="*/ 584549 w 4332255"/>
                  <a:gd name="connsiteY80" fmla="*/ 266700 h 1142714"/>
                  <a:gd name="connsiteX81" fmla="*/ 589598 w 4332255"/>
                  <a:gd name="connsiteY81" fmla="*/ 266700 h 1142714"/>
                  <a:gd name="connsiteX82" fmla="*/ 589598 w 4332255"/>
                  <a:gd name="connsiteY82" fmla="*/ 276606 h 1142714"/>
                  <a:gd name="connsiteX83" fmla="*/ 605028 w 4332255"/>
                  <a:gd name="connsiteY83" fmla="*/ 276606 h 1142714"/>
                  <a:gd name="connsiteX84" fmla="*/ 605028 w 4332255"/>
                  <a:gd name="connsiteY84" fmla="*/ 286703 h 1142714"/>
                  <a:gd name="connsiteX85" fmla="*/ 615220 w 4332255"/>
                  <a:gd name="connsiteY85" fmla="*/ 286703 h 1142714"/>
                  <a:gd name="connsiteX86" fmla="*/ 615220 w 4332255"/>
                  <a:gd name="connsiteY86" fmla="*/ 321755 h 1142714"/>
                  <a:gd name="connsiteX87" fmla="*/ 620363 w 4332255"/>
                  <a:gd name="connsiteY87" fmla="*/ 321755 h 1142714"/>
                  <a:gd name="connsiteX88" fmla="*/ 620363 w 4332255"/>
                  <a:gd name="connsiteY88" fmla="*/ 342043 h 1142714"/>
                  <a:gd name="connsiteX89" fmla="*/ 625507 w 4332255"/>
                  <a:gd name="connsiteY89" fmla="*/ 342043 h 1142714"/>
                  <a:gd name="connsiteX90" fmla="*/ 625507 w 4332255"/>
                  <a:gd name="connsiteY90" fmla="*/ 362426 h 1142714"/>
                  <a:gd name="connsiteX91" fmla="*/ 630650 w 4332255"/>
                  <a:gd name="connsiteY91" fmla="*/ 362426 h 1142714"/>
                  <a:gd name="connsiteX92" fmla="*/ 635794 w 4332255"/>
                  <a:gd name="connsiteY92" fmla="*/ 362426 h 1142714"/>
                  <a:gd name="connsiteX93" fmla="*/ 635794 w 4332255"/>
                  <a:gd name="connsiteY93" fmla="*/ 367570 h 1142714"/>
                  <a:gd name="connsiteX94" fmla="*/ 640937 w 4332255"/>
                  <a:gd name="connsiteY94" fmla="*/ 367570 h 1142714"/>
                  <a:gd name="connsiteX95" fmla="*/ 640937 w 4332255"/>
                  <a:gd name="connsiteY95" fmla="*/ 377857 h 1142714"/>
                  <a:gd name="connsiteX96" fmla="*/ 651129 w 4332255"/>
                  <a:gd name="connsiteY96" fmla="*/ 377857 h 1142714"/>
                  <a:gd name="connsiteX97" fmla="*/ 651129 w 4332255"/>
                  <a:gd name="connsiteY97" fmla="*/ 414052 h 1142714"/>
                  <a:gd name="connsiteX98" fmla="*/ 656273 w 4332255"/>
                  <a:gd name="connsiteY98" fmla="*/ 414052 h 1142714"/>
                  <a:gd name="connsiteX99" fmla="*/ 656273 w 4332255"/>
                  <a:gd name="connsiteY99" fmla="*/ 424529 h 1142714"/>
                  <a:gd name="connsiteX100" fmla="*/ 687038 w 4332255"/>
                  <a:gd name="connsiteY100" fmla="*/ 424529 h 1142714"/>
                  <a:gd name="connsiteX101" fmla="*/ 697325 w 4332255"/>
                  <a:gd name="connsiteY101" fmla="*/ 424529 h 1142714"/>
                  <a:gd name="connsiteX102" fmla="*/ 697325 w 4332255"/>
                  <a:gd name="connsiteY102" fmla="*/ 429768 h 1142714"/>
                  <a:gd name="connsiteX103" fmla="*/ 702374 w 4332255"/>
                  <a:gd name="connsiteY103" fmla="*/ 429768 h 1142714"/>
                  <a:gd name="connsiteX104" fmla="*/ 702374 w 4332255"/>
                  <a:gd name="connsiteY104" fmla="*/ 435102 h 1142714"/>
                  <a:gd name="connsiteX105" fmla="*/ 753713 w 4332255"/>
                  <a:gd name="connsiteY105" fmla="*/ 435102 h 1142714"/>
                  <a:gd name="connsiteX106" fmla="*/ 753713 w 4332255"/>
                  <a:gd name="connsiteY106" fmla="*/ 440341 h 1142714"/>
                  <a:gd name="connsiteX107" fmla="*/ 769049 w 4332255"/>
                  <a:gd name="connsiteY107" fmla="*/ 440341 h 1142714"/>
                  <a:gd name="connsiteX108" fmla="*/ 804958 w 4332255"/>
                  <a:gd name="connsiteY108" fmla="*/ 440341 h 1142714"/>
                  <a:gd name="connsiteX109" fmla="*/ 804958 w 4332255"/>
                  <a:gd name="connsiteY109" fmla="*/ 450914 h 1142714"/>
                  <a:gd name="connsiteX110" fmla="*/ 846011 w 4332255"/>
                  <a:gd name="connsiteY110" fmla="*/ 450914 h 1142714"/>
                  <a:gd name="connsiteX111" fmla="*/ 856202 w 4332255"/>
                  <a:gd name="connsiteY111" fmla="*/ 450914 h 1142714"/>
                  <a:gd name="connsiteX112" fmla="*/ 856202 w 4332255"/>
                  <a:gd name="connsiteY112" fmla="*/ 456248 h 1142714"/>
                  <a:gd name="connsiteX113" fmla="*/ 861346 w 4332255"/>
                  <a:gd name="connsiteY113" fmla="*/ 456248 h 1142714"/>
                  <a:gd name="connsiteX114" fmla="*/ 861346 w 4332255"/>
                  <a:gd name="connsiteY114" fmla="*/ 461582 h 1142714"/>
                  <a:gd name="connsiteX115" fmla="*/ 866489 w 4332255"/>
                  <a:gd name="connsiteY115" fmla="*/ 461582 h 1142714"/>
                  <a:gd name="connsiteX116" fmla="*/ 871633 w 4332255"/>
                  <a:gd name="connsiteY116" fmla="*/ 461582 h 1142714"/>
                  <a:gd name="connsiteX117" fmla="*/ 871633 w 4332255"/>
                  <a:gd name="connsiteY117" fmla="*/ 466916 h 1142714"/>
                  <a:gd name="connsiteX118" fmla="*/ 881825 w 4332255"/>
                  <a:gd name="connsiteY118" fmla="*/ 466916 h 1142714"/>
                  <a:gd name="connsiteX119" fmla="*/ 886968 w 4332255"/>
                  <a:gd name="connsiteY119" fmla="*/ 466916 h 1142714"/>
                  <a:gd name="connsiteX120" fmla="*/ 886968 w 4332255"/>
                  <a:gd name="connsiteY120" fmla="*/ 472250 h 1142714"/>
                  <a:gd name="connsiteX121" fmla="*/ 902399 w 4332255"/>
                  <a:gd name="connsiteY121" fmla="*/ 472250 h 1142714"/>
                  <a:gd name="connsiteX122" fmla="*/ 902399 w 4332255"/>
                  <a:gd name="connsiteY122" fmla="*/ 483013 h 1142714"/>
                  <a:gd name="connsiteX123" fmla="*/ 907542 w 4332255"/>
                  <a:gd name="connsiteY123" fmla="*/ 483013 h 1142714"/>
                  <a:gd name="connsiteX124" fmla="*/ 907542 w 4332255"/>
                  <a:gd name="connsiteY124" fmla="*/ 499205 h 1142714"/>
                  <a:gd name="connsiteX125" fmla="*/ 912590 w 4332255"/>
                  <a:gd name="connsiteY125" fmla="*/ 499205 h 1142714"/>
                  <a:gd name="connsiteX126" fmla="*/ 912590 w 4332255"/>
                  <a:gd name="connsiteY126" fmla="*/ 510064 h 1142714"/>
                  <a:gd name="connsiteX127" fmla="*/ 922877 w 4332255"/>
                  <a:gd name="connsiteY127" fmla="*/ 510064 h 1142714"/>
                  <a:gd name="connsiteX128" fmla="*/ 922877 w 4332255"/>
                  <a:gd name="connsiteY128" fmla="*/ 520827 h 1142714"/>
                  <a:gd name="connsiteX129" fmla="*/ 928021 w 4332255"/>
                  <a:gd name="connsiteY129" fmla="*/ 520827 h 1142714"/>
                  <a:gd name="connsiteX130" fmla="*/ 928021 w 4332255"/>
                  <a:gd name="connsiteY130" fmla="*/ 526256 h 1142714"/>
                  <a:gd name="connsiteX131" fmla="*/ 938308 w 4332255"/>
                  <a:gd name="connsiteY131" fmla="*/ 526256 h 1142714"/>
                  <a:gd name="connsiteX132" fmla="*/ 938308 w 4332255"/>
                  <a:gd name="connsiteY132" fmla="*/ 531686 h 1142714"/>
                  <a:gd name="connsiteX133" fmla="*/ 943356 w 4332255"/>
                  <a:gd name="connsiteY133" fmla="*/ 531686 h 1142714"/>
                  <a:gd name="connsiteX134" fmla="*/ 943356 w 4332255"/>
                  <a:gd name="connsiteY134" fmla="*/ 537020 h 1142714"/>
                  <a:gd name="connsiteX135" fmla="*/ 948500 w 4332255"/>
                  <a:gd name="connsiteY135" fmla="*/ 537020 h 1142714"/>
                  <a:gd name="connsiteX136" fmla="*/ 948500 w 4332255"/>
                  <a:gd name="connsiteY136" fmla="*/ 542449 h 1142714"/>
                  <a:gd name="connsiteX137" fmla="*/ 953643 w 4332255"/>
                  <a:gd name="connsiteY137" fmla="*/ 542449 h 1142714"/>
                  <a:gd name="connsiteX138" fmla="*/ 953643 w 4332255"/>
                  <a:gd name="connsiteY138" fmla="*/ 547878 h 1142714"/>
                  <a:gd name="connsiteX139" fmla="*/ 958787 w 4332255"/>
                  <a:gd name="connsiteY139" fmla="*/ 547878 h 1142714"/>
                  <a:gd name="connsiteX140" fmla="*/ 958787 w 4332255"/>
                  <a:gd name="connsiteY140" fmla="*/ 558641 h 1142714"/>
                  <a:gd name="connsiteX141" fmla="*/ 979265 w 4332255"/>
                  <a:gd name="connsiteY141" fmla="*/ 558641 h 1142714"/>
                  <a:gd name="connsiteX142" fmla="*/ 979265 w 4332255"/>
                  <a:gd name="connsiteY142" fmla="*/ 569500 h 1142714"/>
                  <a:gd name="connsiteX143" fmla="*/ 989552 w 4332255"/>
                  <a:gd name="connsiteY143" fmla="*/ 569500 h 1142714"/>
                  <a:gd name="connsiteX144" fmla="*/ 989552 w 4332255"/>
                  <a:gd name="connsiteY144" fmla="*/ 574929 h 1142714"/>
                  <a:gd name="connsiteX145" fmla="*/ 1015175 w 4332255"/>
                  <a:gd name="connsiteY145" fmla="*/ 574929 h 1142714"/>
                  <a:gd name="connsiteX146" fmla="*/ 1015175 w 4332255"/>
                  <a:gd name="connsiteY146" fmla="*/ 580263 h 1142714"/>
                  <a:gd name="connsiteX147" fmla="*/ 1020318 w 4332255"/>
                  <a:gd name="connsiteY147" fmla="*/ 580263 h 1142714"/>
                  <a:gd name="connsiteX148" fmla="*/ 1020318 w 4332255"/>
                  <a:gd name="connsiteY148" fmla="*/ 585692 h 1142714"/>
                  <a:gd name="connsiteX149" fmla="*/ 1127951 w 4332255"/>
                  <a:gd name="connsiteY149" fmla="*/ 585692 h 1142714"/>
                  <a:gd name="connsiteX150" fmla="*/ 1127951 w 4332255"/>
                  <a:gd name="connsiteY150" fmla="*/ 591122 h 1142714"/>
                  <a:gd name="connsiteX151" fmla="*/ 1153573 w 4332255"/>
                  <a:gd name="connsiteY151" fmla="*/ 591122 h 1142714"/>
                  <a:gd name="connsiteX152" fmla="*/ 1153573 w 4332255"/>
                  <a:gd name="connsiteY152" fmla="*/ 596551 h 1142714"/>
                  <a:gd name="connsiteX153" fmla="*/ 1158716 w 4332255"/>
                  <a:gd name="connsiteY153" fmla="*/ 596551 h 1142714"/>
                  <a:gd name="connsiteX154" fmla="*/ 1174052 w 4332255"/>
                  <a:gd name="connsiteY154" fmla="*/ 596551 h 1142714"/>
                  <a:gd name="connsiteX155" fmla="*/ 1174052 w 4332255"/>
                  <a:gd name="connsiteY155" fmla="*/ 601980 h 1142714"/>
                  <a:gd name="connsiteX156" fmla="*/ 1179195 w 4332255"/>
                  <a:gd name="connsiteY156" fmla="*/ 601980 h 1142714"/>
                  <a:gd name="connsiteX157" fmla="*/ 1179195 w 4332255"/>
                  <a:gd name="connsiteY157" fmla="*/ 612934 h 1142714"/>
                  <a:gd name="connsiteX158" fmla="*/ 1189482 w 4332255"/>
                  <a:gd name="connsiteY158" fmla="*/ 612934 h 1142714"/>
                  <a:gd name="connsiteX159" fmla="*/ 1189482 w 4332255"/>
                  <a:gd name="connsiteY159" fmla="*/ 618363 h 1142714"/>
                  <a:gd name="connsiteX160" fmla="*/ 1194626 w 4332255"/>
                  <a:gd name="connsiteY160" fmla="*/ 618363 h 1142714"/>
                  <a:gd name="connsiteX161" fmla="*/ 1194626 w 4332255"/>
                  <a:gd name="connsiteY161" fmla="*/ 623888 h 1142714"/>
                  <a:gd name="connsiteX162" fmla="*/ 1204817 w 4332255"/>
                  <a:gd name="connsiteY162" fmla="*/ 623888 h 1142714"/>
                  <a:gd name="connsiteX163" fmla="*/ 1209961 w 4332255"/>
                  <a:gd name="connsiteY163" fmla="*/ 623888 h 1142714"/>
                  <a:gd name="connsiteX164" fmla="*/ 1209961 w 4332255"/>
                  <a:gd name="connsiteY164" fmla="*/ 640366 h 1142714"/>
                  <a:gd name="connsiteX165" fmla="*/ 1215104 w 4332255"/>
                  <a:gd name="connsiteY165" fmla="*/ 640366 h 1142714"/>
                  <a:gd name="connsiteX166" fmla="*/ 1215104 w 4332255"/>
                  <a:gd name="connsiteY166" fmla="*/ 645890 h 1142714"/>
                  <a:gd name="connsiteX167" fmla="*/ 1225391 w 4332255"/>
                  <a:gd name="connsiteY167" fmla="*/ 645890 h 1142714"/>
                  <a:gd name="connsiteX168" fmla="*/ 1230535 w 4332255"/>
                  <a:gd name="connsiteY168" fmla="*/ 645890 h 1142714"/>
                  <a:gd name="connsiteX169" fmla="*/ 1235583 w 4332255"/>
                  <a:gd name="connsiteY169" fmla="*/ 645890 h 1142714"/>
                  <a:gd name="connsiteX170" fmla="*/ 1235583 w 4332255"/>
                  <a:gd name="connsiteY170" fmla="*/ 651510 h 1142714"/>
                  <a:gd name="connsiteX171" fmla="*/ 1245870 w 4332255"/>
                  <a:gd name="connsiteY171" fmla="*/ 651510 h 1142714"/>
                  <a:gd name="connsiteX172" fmla="*/ 1245870 w 4332255"/>
                  <a:gd name="connsiteY172" fmla="*/ 657035 h 1142714"/>
                  <a:gd name="connsiteX173" fmla="*/ 1261301 w 4332255"/>
                  <a:gd name="connsiteY173" fmla="*/ 657035 h 1142714"/>
                  <a:gd name="connsiteX174" fmla="*/ 1261301 w 4332255"/>
                  <a:gd name="connsiteY174" fmla="*/ 662654 h 1142714"/>
                  <a:gd name="connsiteX175" fmla="*/ 1281779 w 4332255"/>
                  <a:gd name="connsiteY175" fmla="*/ 662654 h 1142714"/>
                  <a:gd name="connsiteX176" fmla="*/ 1281779 w 4332255"/>
                  <a:gd name="connsiteY176" fmla="*/ 668179 h 1142714"/>
                  <a:gd name="connsiteX177" fmla="*/ 1286923 w 4332255"/>
                  <a:gd name="connsiteY177" fmla="*/ 668179 h 1142714"/>
                  <a:gd name="connsiteX178" fmla="*/ 1286923 w 4332255"/>
                  <a:gd name="connsiteY178" fmla="*/ 673799 h 1142714"/>
                  <a:gd name="connsiteX179" fmla="*/ 1307402 w 4332255"/>
                  <a:gd name="connsiteY179" fmla="*/ 673799 h 1142714"/>
                  <a:gd name="connsiteX180" fmla="*/ 1307402 w 4332255"/>
                  <a:gd name="connsiteY180" fmla="*/ 679418 h 1142714"/>
                  <a:gd name="connsiteX181" fmla="*/ 1368933 w 4332255"/>
                  <a:gd name="connsiteY181" fmla="*/ 679418 h 1142714"/>
                  <a:gd name="connsiteX182" fmla="*/ 1368933 w 4332255"/>
                  <a:gd name="connsiteY182" fmla="*/ 684943 h 1142714"/>
                  <a:gd name="connsiteX183" fmla="*/ 1404842 w 4332255"/>
                  <a:gd name="connsiteY183" fmla="*/ 684943 h 1142714"/>
                  <a:gd name="connsiteX184" fmla="*/ 1404842 w 4332255"/>
                  <a:gd name="connsiteY184" fmla="*/ 690563 h 1142714"/>
                  <a:gd name="connsiteX185" fmla="*/ 1425321 w 4332255"/>
                  <a:gd name="connsiteY185" fmla="*/ 690563 h 1142714"/>
                  <a:gd name="connsiteX186" fmla="*/ 1425321 w 4332255"/>
                  <a:gd name="connsiteY186" fmla="*/ 696087 h 1142714"/>
                  <a:gd name="connsiteX187" fmla="*/ 1430465 w 4332255"/>
                  <a:gd name="connsiteY187" fmla="*/ 696087 h 1142714"/>
                  <a:gd name="connsiteX188" fmla="*/ 1440656 w 4332255"/>
                  <a:gd name="connsiteY188" fmla="*/ 696087 h 1142714"/>
                  <a:gd name="connsiteX189" fmla="*/ 1440656 w 4332255"/>
                  <a:gd name="connsiteY189" fmla="*/ 701707 h 1142714"/>
                  <a:gd name="connsiteX190" fmla="*/ 1445800 w 4332255"/>
                  <a:gd name="connsiteY190" fmla="*/ 701707 h 1142714"/>
                  <a:gd name="connsiteX191" fmla="*/ 1445800 w 4332255"/>
                  <a:gd name="connsiteY191" fmla="*/ 707327 h 1142714"/>
                  <a:gd name="connsiteX192" fmla="*/ 1450943 w 4332255"/>
                  <a:gd name="connsiteY192" fmla="*/ 707327 h 1142714"/>
                  <a:gd name="connsiteX193" fmla="*/ 1450943 w 4332255"/>
                  <a:gd name="connsiteY193" fmla="*/ 713042 h 1142714"/>
                  <a:gd name="connsiteX194" fmla="*/ 1456087 w 4332255"/>
                  <a:gd name="connsiteY194" fmla="*/ 713042 h 1142714"/>
                  <a:gd name="connsiteX195" fmla="*/ 1461230 w 4332255"/>
                  <a:gd name="connsiteY195" fmla="*/ 713042 h 1142714"/>
                  <a:gd name="connsiteX196" fmla="*/ 1461230 w 4332255"/>
                  <a:gd name="connsiteY196" fmla="*/ 718661 h 1142714"/>
                  <a:gd name="connsiteX197" fmla="*/ 1466374 w 4332255"/>
                  <a:gd name="connsiteY197" fmla="*/ 718661 h 1142714"/>
                  <a:gd name="connsiteX198" fmla="*/ 1466374 w 4332255"/>
                  <a:gd name="connsiteY198" fmla="*/ 730187 h 1142714"/>
                  <a:gd name="connsiteX199" fmla="*/ 1471422 w 4332255"/>
                  <a:gd name="connsiteY199" fmla="*/ 730187 h 1142714"/>
                  <a:gd name="connsiteX200" fmla="*/ 1471422 w 4332255"/>
                  <a:gd name="connsiteY200" fmla="*/ 735902 h 1142714"/>
                  <a:gd name="connsiteX201" fmla="*/ 1476566 w 4332255"/>
                  <a:gd name="connsiteY201" fmla="*/ 735902 h 1142714"/>
                  <a:gd name="connsiteX202" fmla="*/ 1476566 w 4332255"/>
                  <a:gd name="connsiteY202" fmla="*/ 747713 h 1142714"/>
                  <a:gd name="connsiteX203" fmla="*/ 1481709 w 4332255"/>
                  <a:gd name="connsiteY203" fmla="*/ 747713 h 1142714"/>
                  <a:gd name="connsiteX204" fmla="*/ 1481709 w 4332255"/>
                  <a:gd name="connsiteY204" fmla="*/ 753809 h 1142714"/>
                  <a:gd name="connsiteX205" fmla="*/ 1486852 w 4332255"/>
                  <a:gd name="connsiteY205" fmla="*/ 753809 h 1142714"/>
                  <a:gd name="connsiteX206" fmla="*/ 1486852 w 4332255"/>
                  <a:gd name="connsiteY206" fmla="*/ 760000 h 1142714"/>
                  <a:gd name="connsiteX207" fmla="*/ 1491996 w 4332255"/>
                  <a:gd name="connsiteY207" fmla="*/ 760000 h 1142714"/>
                  <a:gd name="connsiteX208" fmla="*/ 1491996 w 4332255"/>
                  <a:gd name="connsiteY208" fmla="*/ 766191 h 1142714"/>
                  <a:gd name="connsiteX209" fmla="*/ 1497044 w 4332255"/>
                  <a:gd name="connsiteY209" fmla="*/ 766191 h 1142714"/>
                  <a:gd name="connsiteX210" fmla="*/ 1502188 w 4332255"/>
                  <a:gd name="connsiteY210" fmla="*/ 766191 h 1142714"/>
                  <a:gd name="connsiteX211" fmla="*/ 1507331 w 4332255"/>
                  <a:gd name="connsiteY211" fmla="*/ 766191 h 1142714"/>
                  <a:gd name="connsiteX212" fmla="*/ 1507331 w 4332255"/>
                  <a:gd name="connsiteY212" fmla="*/ 772478 h 1142714"/>
                  <a:gd name="connsiteX213" fmla="*/ 1512475 w 4332255"/>
                  <a:gd name="connsiteY213" fmla="*/ 772478 h 1142714"/>
                  <a:gd name="connsiteX214" fmla="*/ 1512475 w 4332255"/>
                  <a:gd name="connsiteY214" fmla="*/ 785051 h 1142714"/>
                  <a:gd name="connsiteX215" fmla="*/ 1517618 w 4332255"/>
                  <a:gd name="connsiteY215" fmla="*/ 785051 h 1142714"/>
                  <a:gd name="connsiteX216" fmla="*/ 1517618 w 4332255"/>
                  <a:gd name="connsiteY216" fmla="*/ 791337 h 1142714"/>
                  <a:gd name="connsiteX217" fmla="*/ 1538097 w 4332255"/>
                  <a:gd name="connsiteY217" fmla="*/ 791337 h 1142714"/>
                  <a:gd name="connsiteX218" fmla="*/ 1574006 w 4332255"/>
                  <a:gd name="connsiteY218" fmla="*/ 791337 h 1142714"/>
                  <a:gd name="connsiteX219" fmla="*/ 1574006 w 4332255"/>
                  <a:gd name="connsiteY219" fmla="*/ 797719 h 1142714"/>
                  <a:gd name="connsiteX220" fmla="*/ 1727835 w 4332255"/>
                  <a:gd name="connsiteY220" fmla="*/ 797719 h 1142714"/>
                  <a:gd name="connsiteX221" fmla="*/ 1727835 w 4332255"/>
                  <a:gd name="connsiteY221" fmla="*/ 804005 h 1142714"/>
                  <a:gd name="connsiteX222" fmla="*/ 1732979 w 4332255"/>
                  <a:gd name="connsiteY222" fmla="*/ 804005 h 1142714"/>
                  <a:gd name="connsiteX223" fmla="*/ 1738027 w 4332255"/>
                  <a:gd name="connsiteY223" fmla="*/ 804005 h 1142714"/>
                  <a:gd name="connsiteX224" fmla="*/ 1738027 w 4332255"/>
                  <a:gd name="connsiteY224" fmla="*/ 816769 h 1142714"/>
                  <a:gd name="connsiteX225" fmla="*/ 1743170 w 4332255"/>
                  <a:gd name="connsiteY225" fmla="*/ 816769 h 1142714"/>
                  <a:gd name="connsiteX226" fmla="*/ 1743170 w 4332255"/>
                  <a:gd name="connsiteY226" fmla="*/ 823151 h 1142714"/>
                  <a:gd name="connsiteX227" fmla="*/ 1753457 w 4332255"/>
                  <a:gd name="connsiteY227" fmla="*/ 823151 h 1142714"/>
                  <a:gd name="connsiteX228" fmla="*/ 1758601 w 4332255"/>
                  <a:gd name="connsiteY228" fmla="*/ 823151 h 1142714"/>
                  <a:gd name="connsiteX229" fmla="*/ 1763649 w 4332255"/>
                  <a:gd name="connsiteY229" fmla="*/ 823151 h 1142714"/>
                  <a:gd name="connsiteX230" fmla="*/ 1768793 w 4332255"/>
                  <a:gd name="connsiteY230" fmla="*/ 823151 h 1142714"/>
                  <a:gd name="connsiteX231" fmla="*/ 1773936 w 4332255"/>
                  <a:gd name="connsiteY231" fmla="*/ 823151 h 1142714"/>
                  <a:gd name="connsiteX232" fmla="*/ 1773936 w 4332255"/>
                  <a:gd name="connsiteY232" fmla="*/ 843534 h 1142714"/>
                  <a:gd name="connsiteX233" fmla="*/ 1779080 w 4332255"/>
                  <a:gd name="connsiteY233" fmla="*/ 843534 h 1142714"/>
                  <a:gd name="connsiteX234" fmla="*/ 1784223 w 4332255"/>
                  <a:gd name="connsiteY234" fmla="*/ 843534 h 1142714"/>
                  <a:gd name="connsiteX235" fmla="*/ 1784223 w 4332255"/>
                  <a:gd name="connsiteY235" fmla="*/ 850392 h 1142714"/>
                  <a:gd name="connsiteX236" fmla="*/ 1794415 w 4332255"/>
                  <a:gd name="connsiteY236" fmla="*/ 850392 h 1142714"/>
                  <a:gd name="connsiteX237" fmla="*/ 1799558 w 4332255"/>
                  <a:gd name="connsiteY237" fmla="*/ 850392 h 1142714"/>
                  <a:gd name="connsiteX238" fmla="*/ 1799558 w 4332255"/>
                  <a:gd name="connsiteY238" fmla="*/ 857345 h 1142714"/>
                  <a:gd name="connsiteX239" fmla="*/ 1876520 w 4332255"/>
                  <a:gd name="connsiteY239" fmla="*/ 857345 h 1142714"/>
                  <a:gd name="connsiteX240" fmla="*/ 1876520 w 4332255"/>
                  <a:gd name="connsiteY240" fmla="*/ 864203 h 1142714"/>
                  <a:gd name="connsiteX241" fmla="*/ 1932908 w 4332255"/>
                  <a:gd name="connsiteY241" fmla="*/ 864203 h 1142714"/>
                  <a:gd name="connsiteX242" fmla="*/ 1932908 w 4332255"/>
                  <a:gd name="connsiteY242" fmla="*/ 871157 h 1142714"/>
                  <a:gd name="connsiteX243" fmla="*/ 1953387 w 4332255"/>
                  <a:gd name="connsiteY243" fmla="*/ 871157 h 1142714"/>
                  <a:gd name="connsiteX244" fmla="*/ 1953387 w 4332255"/>
                  <a:gd name="connsiteY244" fmla="*/ 878110 h 1142714"/>
                  <a:gd name="connsiteX245" fmla="*/ 1973866 w 4332255"/>
                  <a:gd name="connsiteY245" fmla="*/ 878110 h 1142714"/>
                  <a:gd name="connsiteX246" fmla="*/ 1979009 w 4332255"/>
                  <a:gd name="connsiteY246" fmla="*/ 878110 h 1142714"/>
                  <a:gd name="connsiteX247" fmla="*/ 1979009 w 4332255"/>
                  <a:gd name="connsiteY247" fmla="*/ 885063 h 1142714"/>
                  <a:gd name="connsiteX248" fmla="*/ 2004631 w 4332255"/>
                  <a:gd name="connsiteY248" fmla="*/ 885063 h 1142714"/>
                  <a:gd name="connsiteX249" fmla="*/ 2004631 w 4332255"/>
                  <a:gd name="connsiteY249" fmla="*/ 892016 h 1142714"/>
                  <a:gd name="connsiteX250" fmla="*/ 2040541 w 4332255"/>
                  <a:gd name="connsiteY250" fmla="*/ 892016 h 1142714"/>
                  <a:gd name="connsiteX251" fmla="*/ 2050828 w 4332255"/>
                  <a:gd name="connsiteY251" fmla="*/ 892016 h 1142714"/>
                  <a:gd name="connsiteX252" fmla="*/ 2086737 w 4332255"/>
                  <a:gd name="connsiteY252" fmla="*/ 892016 h 1142714"/>
                  <a:gd name="connsiteX253" fmla="*/ 2158460 w 4332255"/>
                  <a:gd name="connsiteY253" fmla="*/ 892016 h 1142714"/>
                  <a:gd name="connsiteX254" fmla="*/ 2163604 w 4332255"/>
                  <a:gd name="connsiteY254" fmla="*/ 892016 h 1142714"/>
                  <a:gd name="connsiteX255" fmla="*/ 2168747 w 4332255"/>
                  <a:gd name="connsiteY255" fmla="*/ 892016 h 1142714"/>
                  <a:gd name="connsiteX256" fmla="*/ 2173891 w 4332255"/>
                  <a:gd name="connsiteY256" fmla="*/ 892016 h 1142714"/>
                  <a:gd name="connsiteX257" fmla="*/ 2178939 w 4332255"/>
                  <a:gd name="connsiteY257" fmla="*/ 892016 h 1142714"/>
                  <a:gd name="connsiteX258" fmla="*/ 2184083 w 4332255"/>
                  <a:gd name="connsiteY258" fmla="*/ 892016 h 1142714"/>
                  <a:gd name="connsiteX259" fmla="*/ 2184083 w 4332255"/>
                  <a:gd name="connsiteY259" fmla="*/ 899732 h 1142714"/>
                  <a:gd name="connsiteX260" fmla="*/ 2189226 w 4332255"/>
                  <a:gd name="connsiteY260" fmla="*/ 899732 h 1142714"/>
                  <a:gd name="connsiteX261" fmla="*/ 2189226 w 4332255"/>
                  <a:gd name="connsiteY261" fmla="*/ 915543 h 1142714"/>
                  <a:gd name="connsiteX262" fmla="*/ 2194370 w 4332255"/>
                  <a:gd name="connsiteY262" fmla="*/ 915543 h 1142714"/>
                  <a:gd name="connsiteX263" fmla="*/ 2199513 w 4332255"/>
                  <a:gd name="connsiteY263" fmla="*/ 915543 h 1142714"/>
                  <a:gd name="connsiteX264" fmla="*/ 2199513 w 4332255"/>
                  <a:gd name="connsiteY264" fmla="*/ 941737 h 1142714"/>
                  <a:gd name="connsiteX265" fmla="*/ 2204561 w 4332255"/>
                  <a:gd name="connsiteY265" fmla="*/ 941737 h 1142714"/>
                  <a:gd name="connsiteX266" fmla="*/ 2204561 w 4332255"/>
                  <a:gd name="connsiteY266" fmla="*/ 950786 h 1142714"/>
                  <a:gd name="connsiteX267" fmla="*/ 2209705 w 4332255"/>
                  <a:gd name="connsiteY267" fmla="*/ 950786 h 1142714"/>
                  <a:gd name="connsiteX268" fmla="*/ 2214848 w 4332255"/>
                  <a:gd name="connsiteY268" fmla="*/ 950786 h 1142714"/>
                  <a:gd name="connsiteX269" fmla="*/ 2214848 w 4332255"/>
                  <a:gd name="connsiteY269" fmla="*/ 960025 h 1142714"/>
                  <a:gd name="connsiteX270" fmla="*/ 2219992 w 4332255"/>
                  <a:gd name="connsiteY270" fmla="*/ 960025 h 1142714"/>
                  <a:gd name="connsiteX271" fmla="*/ 2225135 w 4332255"/>
                  <a:gd name="connsiteY271" fmla="*/ 960025 h 1142714"/>
                  <a:gd name="connsiteX272" fmla="*/ 2230279 w 4332255"/>
                  <a:gd name="connsiteY272" fmla="*/ 960025 h 1142714"/>
                  <a:gd name="connsiteX273" fmla="*/ 2235327 w 4332255"/>
                  <a:gd name="connsiteY273" fmla="*/ 960025 h 1142714"/>
                  <a:gd name="connsiteX274" fmla="*/ 2235327 w 4332255"/>
                  <a:gd name="connsiteY274" fmla="*/ 969931 h 1142714"/>
                  <a:gd name="connsiteX275" fmla="*/ 2245614 w 4332255"/>
                  <a:gd name="connsiteY275" fmla="*/ 969931 h 1142714"/>
                  <a:gd name="connsiteX276" fmla="*/ 2266093 w 4332255"/>
                  <a:gd name="connsiteY276" fmla="*/ 969931 h 1142714"/>
                  <a:gd name="connsiteX277" fmla="*/ 2266093 w 4332255"/>
                  <a:gd name="connsiteY277" fmla="*/ 980027 h 1142714"/>
                  <a:gd name="connsiteX278" fmla="*/ 2373821 w 4332255"/>
                  <a:gd name="connsiteY278" fmla="*/ 980027 h 1142714"/>
                  <a:gd name="connsiteX279" fmla="*/ 2389156 w 4332255"/>
                  <a:gd name="connsiteY279" fmla="*/ 980027 h 1142714"/>
                  <a:gd name="connsiteX280" fmla="*/ 2389156 w 4332255"/>
                  <a:gd name="connsiteY280" fmla="*/ 990219 h 1142714"/>
                  <a:gd name="connsiteX281" fmla="*/ 2466118 w 4332255"/>
                  <a:gd name="connsiteY281" fmla="*/ 990219 h 1142714"/>
                  <a:gd name="connsiteX282" fmla="*/ 2466118 w 4332255"/>
                  <a:gd name="connsiteY282" fmla="*/ 1000506 h 1142714"/>
                  <a:gd name="connsiteX283" fmla="*/ 2481453 w 4332255"/>
                  <a:gd name="connsiteY283" fmla="*/ 1000506 h 1142714"/>
                  <a:gd name="connsiteX284" fmla="*/ 2486597 w 4332255"/>
                  <a:gd name="connsiteY284" fmla="*/ 1000506 h 1142714"/>
                  <a:gd name="connsiteX285" fmla="*/ 2507075 w 4332255"/>
                  <a:gd name="connsiteY285" fmla="*/ 1000506 h 1142714"/>
                  <a:gd name="connsiteX286" fmla="*/ 2573750 w 4332255"/>
                  <a:gd name="connsiteY286" fmla="*/ 1000506 h 1142714"/>
                  <a:gd name="connsiteX287" fmla="*/ 2578894 w 4332255"/>
                  <a:gd name="connsiteY287" fmla="*/ 1000506 h 1142714"/>
                  <a:gd name="connsiteX288" fmla="*/ 2589086 w 4332255"/>
                  <a:gd name="connsiteY288" fmla="*/ 1000506 h 1142714"/>
                  <a:gd name="connsiteX289" fmla="*/ 2589086 w 4332255"/>
                  <a:gd name="connsiteY289" fmla="*/ 1011269 h 1142714"/>
                  <a:gd name="connsiteX290" fmla="*/ 2594229 w 4332255"/>
                  <a:gd name="connsiteY290" fmla="*/ 1011269 h 1142714"/>
                  <a:gd name="connsiteX291" fmla="*/ 2609660 w 4332255"/>
                  <a:gd name="connsiteY291" fmla="*/ 1011269 h 1142714"/>
                  <a:gd name="connsiteX292" fmla="*/ 2614803 w 4332255"/>
                  <a:gd name="connsiteY292" fmla="*/ 1011269 h 1142714"/>
                  <a:gd name="connsiteX293" fmla="*/ 2619851 w 4332255"/>
                  <a:gd name="connsiteY293" fmla="*/ 1011269 h 1142714"/>
                  <a:gd name="connsiteX294" fmla="*/ 2619851 w 4332255"/>
                  <a:gd name="connsiteY294" fmla="*/ 1023080 h 1142714"/>
                  <a:gd name="connsiteX295" fmla="*/ 2624995 w 4332255"/>
                  <a:gd name="connsiteY295" fmla="*/ 1023080 h 1142714"/>
                  <a:gd name="connsiteX296" fmla="*/ 2630138 w 4332255"/>
                  <a:gd name="connsiteY296" fmla="*/ 1023080 h 1142714"/>
                  <a:gd name="connsiteX297" fmla="*/ 2630138 w 4332255"/>
                  <a:gd name="connsiteY297" fmla="*/ 1036130 h 1142714"/>
                  <a:gd name="connsiteX298" fmla="*/ 2635282 w 4332255"/>
                  <a:gd name="connsiteY298" fmla="*/ 1036130 h 1142714"/>
                  <a:gd name="connsiteX299" fmla="*/ 2640425 w 4332255"/>
                  <a:gd name="connsiteY299" fmla="*/ 1036130 h 1142714"/>
                  <a:gd name="connsiteX300" fmla="*/ 2645474 w 4332255"/>
                  <a:gd name="connsiteY300" fmla="*/ 1036130 h 1142714"/>
                  <a:gd name="connsiteX301" fmla="*/ 2650617 w 4332255"/>
                  <a:gd name="connsiteY301" fmla="*/ 1036130 h 1142714"/>
                  <a:gd name="connsiteX302" fmla="*/ 2655761 w 4332255"/>
                  <a:gd name="connsiteY302" fmla="*/ 1036130 h 1142714"/>
                  <a:gd name="connsiteX303" fmla="*/ 2691670 w 4332255"/>
                  <a:gd name="connsiteY303" fmla="*/ 1036130 h 1142714"/>
                  <a:gd name="connsiteX304" fmla="*/ 2691670 w 4332255"/>
                  <a:gd name="connsiteY304" fmla="*/ 1051846 h 1142714"/>
                  <a:gd name="connsiteX305" fmla="*/ 2707005 w 4332255"/>
                  <a:gd name="connsiteY305" fmla="*/ 1051846 h 1142714"/>
                  <a:gd name="connsiteX306" fmla="*/ 2727579 w 4332255"/>
                  <a:gd name="connsiteY306" fmla="*/ 1051846 h 1142714"/>
                  <a:gd name="connsiteX307" fmla="*/ 2799302 w 4332255"/>
                  <a:gd name="connsiteY307" fmla="*/ 1051846 h 1142714"/>
                  <a:gd name="connsiteX308" fmla="*/ 2799302 w 4332255"/>
                  <a:gd name="connsiteY308" fmla="*/ 1068134 h 1142714"/>
                  <a:gd name="connsiteX309" fmla="*/ 3019806 w 4332255"/>
                  <a:gd name="connsiteY309" fmla="*/ 1068134 h 1142714"/>
                  <a:gd name="connsiteX310" fmla="*/ 3024950 w 4332255"/>
                  <a:gd name="connsiteY310" fmla="*/ 1068134 h 1142714"/>
                  <a:gd name="connsiteX311" fmla="*/ 3040285 w 4332255"/>
                  <a:gd name="connsiteY311" fmla="*/ 1068134 h 1142714"/>
                  <a:gd name="connsiteX312" fmla="*/ 3045428 w 4332255"/>
                  <a:gd name="connsiteY312" fmla="*/ 1068134 h 1142714"/>
                  <a:gd name="connsiteX313" fmla="*/ 3050572 w 4332255"/>
                  <a:gd name="connsiteY313" fmla="*/ 1068134 h 1142714"/>
                  <a:gd name="connsiteX314" fmla="*/ 3055716 w 4332255"/>
                  <a:gd name="connsiteY314" fmla="*/ 1068134 h 1142714"/>
                  <a:gd name="connsiteX315" fmla="*/ 3065907 w 4332255"/>
                  <a:gd name="connsiteY315" fmla="*/ 1068134 h 1142714"/>
                  <a:gd name="connsiteX316" fmla="*/ 3076194 w 4332255"/>
                  <a:gd name="connsiteY316" fmla="*/ 1068134 h 1142714"/>
                  <a:gd name="connsiteX317" fmla="*/ 3081337 w 4332255"/>
                  <a:gd name="connsiteY317" fmla="*/ 1068134 h 1142714"/>
                  <a:gd name="connsiteX318" fmla="*/ 3086481 w 4332255"/>
                  <a:gd name="connsiteY318" fmla="*/ 1068134 h 1142714"/>
                  <a:gd name="connsiteX319" fmla="*/ 3096673 w 4332255"/>
                  <a:gd name="connsiteY319" fmla="*/ 1068134 h 1142714"/>
                  <a:gd name="connsiteX320" fmla="*/ 3122295 w 4332255"/>
                  <a:gd name="connsiteY320" fmla="*/ 1068134 h 1142714"/>
                  <a:gd name="connsiteX321" fmla="*/ 3122295 w 4332255"/>
                  <a:gd name="connsiteY321" fmla="*/ 1093470 h 1142714"/>
                  <a:gd name="connsiteX322" fmla="*/ 3142869 w 4332255"/>
                  <a:gd name="connsiteY322" fmla="*/ 1093470 h 1142714"/>
                  <a:gd name="connsiteX323" fmla="*/ 3327368 w 4332255"/>
                  <a:gd name="connsiteY323" fmla="*/ 1093470 h 1142714"/>
                  <a:gd name="connsiteX324" fmla="*/ 3435096 w 4332255"/>
                  <a:gd name="connsiteY324" fmla="*/ 1093470 h 1142714"/>
                  <a:gd name="connsiteX325" fmla="*/ 3460718 w 4332255"/>
                  <a:gd name="connsiteY325" fmla="*/ 1093470 h 1142714"/>
                  <a:gd name="connsiteX326" fmla="*/ 3470910 w 4332255"/>
                  <a:gd name="connsiteY326" fmla="*/ 1093470 h 1142714"/>
                  <a:gd name="connsiteX327" fmla="*/ 3476054 w 4332255"/>
                  <a:gd name="connsiteY327" fmla="*/ 1093470 h 1142714"/>
                  <a:gd name="connsiteX328" fmla="*/ 3481197 w 4332255"/>
                  <a:gd name="connsiteY328" fmla="*/ 1093470 h 1142714"/>
                  <a:gd name="connsiteX329" fmla="*/ 3486341 w 4332255"/>
                  <a:gd name="connsiteY329" fmla="*/ 1093470 h 1142714"/>
                  <a:gd name="connsiteX330" fmla="*/ 3491484 w 4332255"/>
                  <a:gd name="connsiteY330" fmla="*/ 1093470 h 1142714"/>
                  <a:gd name="connsiteX331" fmla="*/ 3501676 w 4332255"/>
                  <a:gd name="connsiteY331" fmla="*/ 1093470 h 1142714"/>
                  <a:gd name="connsiteX332" fmla="*/ 3517106 w 4332255"/>
                  <a:gd name="connsiteY332" fmla="*/ 1093470 h 1142714"/>
                  <a:gd name="connsiteX333" fmla="*/ 3517106 w 4332255"/>
                  <a:gd name="connsiteY333" fmla="*/ 1142714 h 1142714"/>
                  <a:gd name="connsiteX334" fmla="*/ 3522250 w 4332255"/>
                  <a:gd name="connsiteY334" fmla="*/ 1142714 h 1142714"/>
                  <a:gd name="connsiteX335" fmla="*/ 3527393 w 4332255"/>
                  <a:gd name="connsiteY335" fmla="*/ 1142714 h 1142714"/>
                  <a:gd name="connsiteX336" fmla="*/ 3532442 w 4332255"/>
                  <a:gd name="connsiteY336" fmla="*/ 1142714 h 1142714"/>
                  <a:gd name="connsiteX337" fmla="*/ 3553016 w 4332255"/>
                  <a:gd name="connsiteY337" fmla="*/ 1142714 h 1142714"/>
                  <a:gd name="connsiteX338" fmla="*/ 3886200 w 4332255"/>
                  <a:gd name="connsiteY338" fmla="*/ 1142714 h 1142714"/>
                  <a:gd name="connsiteX339" fmla="*/ 3891344 w 4332255"/>
                  <a:gd name="connsiteY339" fmla="*/ 1142714 h 1142714"/>
                  <a:gd name="connsiteX340" fmla="*/ 3906774 w 4332255"/>
                  <a:gd name="connsiteY340" fmla="*/ 1142714 h 1142714"/>
                  <a:gd name="connsiteX341" fmla="*/ 3916966 w 4332255"/>
                  <a:gd name="connsiteY341" fmla="*/ 1142714 h 1142714"/>
                  <a:gd name="connsiteX342" fmla="*/ 3922109 w 4332255"/>
                  <a:gd name="connsiteY342" fmla="*/ 1142714 h 1142714"/>
                  <a:gd name="connsiteX343" fmla="*/ 3932396 w 4332255"/>
                  <a:gd name="connsiteY343" fmla="*/ 1142714 h 1142714"/>
                  <a:gd name="connsiteX344" fmla="*/ 3973354 w 4332255"/>
                  <a:gd name="connsiteY344" fmla="*/ 1142714 h 1142714"/>
                  <a:gd name="connsiteX345" fmla="*/ 4332256 w 4332255"/>
                  <a:gd name="connsiteY345" fmla="*/ 1142714 h 114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</a:cxnLst>
                <a:rect l="l" t="t" r="r" b="b"/>
                <a:pathLst>
                  <a:path w="4332255" h="1142714">
                    <a:moveTo>
                      <a:pt x="0" y="0"/>
                    </a:moveTo>
                    <a:lnTo>
                      <a:pt x="5143" y="0"/>
                    </a:lnTo>
                    <a:lnTo>
                      <a:pt x="61532" y="0"/>
                    </a:lnTo>
                    <a:lnTo>
                      <a:pt x="61532" y="4763"/>
                    </a:lnTo>
                    <a:lnTo>
                      <a:pt x="123063" y="4763"/>
                    </a:lnTo>
                    <a:lnTo>
                      <a:pt x="123063" y="9525"/>
                    </a:lnTo>
                    <a:lnTo>
                      <a:pt x="128207" y="9525"/>
                    </a:lnTo>
                    <a:lnTo>
                      <a:pt x="128207" y="14288"/>
                    </a:lnTo>
                    <a:lnTo>
                      <a:pt x="164116" y="14288"/>
                    </a:lnTo>
                    <a:lnTo>
                      <a:pt x="164116" y="19050"/>
                    </a:lnTo>
                    <a:lnTo>
                      <a:pt x="174308" y="19050"/>
                    </a:lnTo>
                    <a:lnTo>
                      <a:pt x="174308" y="23813"/>
                    </a:lnTo>
                    <a:lnTo>
                      <a:pt x="179451" y="23813"/>
                    </a:lnTo>
                    <a:lnTo>
                      <a:pt x="200025" y="23813"/>
                    </a:lnTo>
                    <a:lnTo>
                      <a:pt x="200025" y="28575"/>
                    </a:lnTo>
                    <a:lnTo>
                      <a:pt x="205073" y="28575"/>
                    </a:lnTo>
                    <a:lnTo>
                      <a:pt x="205073" y="38100"/>
                    </a:lnTo>
                    <a:lnTo>
                      <a:pt x="251269" y="38100"/>
                    </a:lnTo>
                    <a:lnTo>
                      <a:pt x="251269" y="42863"/>
                    </a:lnTo>
                    <a:lnTo>
                      <a:pt x="256413" y="42863"/>
                    </a:lnTo>
                    <a:lnTo>
                      <a:pt x="256413" y="47530"/>
                    </a:lnTo>
                    <a:lnTo>
                      <a:pt x="261461" y="47530"/>
                    </a:lnTo>
                    <a:lnTo>
                      <a:pt x="261461" y="57055"/>
                    </a:lnTo>
                    <a:lnTo>
                      <a:pt x="266605" y="57055"/>
                    </a:lnTo>
                    <a:lnTo>
                      <a:pt x="276892" y="57055"/>
                    </a:lnTo>
                    <a:lnTo>
                      <a:pt x="276892" y="61913"/>
                    </a:lnTo>
                    <a:lnTo>
                      <a:pt x="287179" y="61913"/>
                    </a:lnTo>
                    <a:lnTo>
                      <a:pt x="287179" y="66675"/>
                    </a:lnTo>
                    <a:lnTo>
                      <a:pt x="292227" y="66675"/>
                    </a:lnTo>
                    <a:lnTo>
                      <a:pt x="292227" y="76200"/>
                    </a:lnTo>
                    <a:lnTo>
                      <a:pt x="297371" y="76200"/>
                    </a:lnTo>
                    <a:lnTo>
                      <a:pt x="297371" y="85820"/>
                    </a:lnTo>
                    <a:lnTo>
                      <a:pt x="302514" y="85820"/>
                    </a:lnTo>
                    <a:lnTo>
                      <a:pt x="302514" y="95441"/>
                    </a:lnTo>
                    <a:lnTo>
                      <a:pt x="312801" y="95441"/>
                    </a:lnTo>
                    <a:lnTo>
                      <a:pt x="312801" y="100203"/>
                    </a:lnTo>
                    <a:lnTo>
                      <a:pt x="317945" y="100203"/>
                    </a:lnTo>
                    <a:lnTo>
                      <a:pt x="317945" y="105061"/>
                    </a:lnTo>
                    <a:lnTo>
                      <a:pt x="322993" y="105061"/>
                    </a:lnTo>
                    <a:lnTo>
                      <a:pt x="322993" y="119539"/>
                    </a:lnTo>
                    <a:lnTo>
                      <a:pt x="328136" y="119539"/>
                    </a:lnTo>
                    <a:lnTo>
                      <a:pt x="328136" y="138875"/>
                    </a:lnTo>
                    <a:lnTo>
                      <a:pt x="333280" y="138875"/>
                    </a:lnTo>
                    <a:lnTo>
                      <a:pt x="333280" y="143732"/>
                    </a:lnTo>
                    <a:lnTo>
                      <a:pt x="338423" y="143732"/>
                    </a:lnTo>
                    <a:lnTo>
                      <a:pt x="338423" y="158306"/>
                    </a:lnTo>
                    <a:lnTo>
                      <a:pt x="343567" y="158306"/>
                    </a:lnTo>
                    <a:lnTo>
                      <a:pt x="348710" y="158306"/>
                    </a:lnTo>
                    <a:lnTo>
                      <a:pt x="348710" y="163163"/>
                    </a:lnTo>
                    <a:lnTo>
                      <a:pt x="358902" y="163163"/>
                    </a:lnTo>
                    <a:lnTo>
                      <a:pt x="358902" y="172974"/>
                    </a:lnTo>
                    <a:lnTo>
                      <a:pt x="364046" y="172974"/>
                    </a:lnTo>
                    <a:lnTo>
                      <a:pt x="364046" y="177832"/>
                    </a:lnTo>
                    <a:lnTo>
                      <a:pt x="369189" y="177832"/>
                    </a:lnTo>
                    <a:lnTo>
                      <a:pt x="369189" y="182785"/>
                    </a:lnTo>
                    <a:lnTo>
                      <a:pt x="374333" y="182785"/>
                    </a:lnTo>
                    <a:lnTo>
                      <a:pt x="374333" y="187643"/>
                    </a:lnTo>
                    <a:lnTo>
                      <a:pt x="379476" y="187643"/>
                    </a:lnTo>
                    <a:lnTo>
                      <a:pt x="394811" y="187643"/>
                    </a:lnTo>
                    <a:lnTo>
                      <a:pt x="394811" y="192596"/>
                    </a:lnTo>
                    <a:lnTo>
                      <a:pt x="405098" y="192596"/>
                    </a:lnTo>
                    <a:lnTo>
                      <a:pt x="405098" y="197549"/>
                    </a:lnTo>
                    <a:lnTo>
                      <a:pt x="415290" y="197549"/>
                    </a:lnTo>
                    <a:lnTo>
                      <a:pt x="415290" y="202406"/>
                    </a:lnTo>
                    <a:lnTo>
                      <a:pt x="430721" y="202406"/>
                    </a:lnTo>
                    <a:lnTo>
                      <a:pt x="430721" y="212312"/>
                    </a:lnTo>
                    <a:lnTo>
                      <a:pt x="435864" y="212312"/>
                    </a:lnTo>
                    <a:lnTo>
                      <a:pt x="435864" y="217170"/>
                    </a:lnTo>
                    <a:lnTo>
                      <a:pt x="466630" y="217170"/>
                    </a:lnTo>
                    <a:lnTo>
                      <a:pt x="466630" y="222123"/>
                    </a:lnTo>
                    <a:lnTo>
                      <a:pt x="492252" y="222123"/>
                    </a:lnTo>
                    <a:lnTo>
                      <a:pt x="492252" y="227076"/>
                    </a:lnTo>
                    <a:lnTo>
                      <a:pt x="512731" y="227076"/>
                    </a:lnTo>
                    <a:lnTo>
                      <a:pt x="563975" y="227076"/>
                    </a:lnTo>
                    <a:lnTo>
                      <a:pt x="563975" y="232029"/>
                    </a:lnTo>
                    <a:lnTo>
                      <a:pt x="574262" y="232029"/>
                    </a:lnTo>
                    <a:lnTo>
                      <a:pt x="574262" y="246888"/>
                    </a:lnTo>
                    <a:lnTo>
                      <a:pt x="579406" y="246888"/>
                    </a:lnTo>
                    <a:lnTo>
                      <a:pt x="579406" y="256794"/>
                    </a:lnTo>
                    <a:lnTo>
                      <a:pt x="584549" y="256794"/>
                    </a:lnTo>
                    <a:lnTo>
                      <a:pt x="584549" y="266700"/>
                    </a:lnTo>
                    <a:lnTo>
                      <a:pt x="589598" y="266700"/>
                    </a:lnTo>
                    <a:lnTo>
                      <a:pt x="589598" y="276606"/>
                    </a:lnTo>
                    <a:lnTo>
                      <a:pt x="605028" y="276606"/>
                    </a:lnTo>
                    <a:lnTo>
                      <a:pt x="605028" y="286703"/>
                    </a:lnTo>
                    <a:lnTo>
                      <a:pt x="615220" y="286703"/>
                    </a:lnTo>
                    <a:lnTo>
                      <a:pt x="615220" y="321755"/>
                    </a:lnTo>
                    <a:lnTo>
                      <a:pt x="620363" y="321755"/>
                    </a:lnTo>
                    <a:lnTo>
                      <a:pt x="620363" y="342043"/>
                    </a:lnTo>
                    <a:lnTo>
                      <a:pt x="625507" y="342043"/>
                    </a:lnTo>
                    <a:lnTo>
                      <a:pt x="625507" y="362426"/>
                    </a:lnTo>
                    <a:lnTo>
                      <a:pt x="630650" y="362426"/>
                    </a:lnTo>
                    <a:lnTo>
                      <a:pt x="635794" y="362426"/>
                    </a:lnTo>
                    <a:lnTo>
                      <a:pt x="635794" y="367570"/>
                    </a:lnTo>
                    <a:lnTo>
                      <a:pt x="640937" y="367570"/>
                    </a:lnTo>
                    <a:lnTo>
                      <a:pt x="640937" y="377857"/>
                    </a:lnTo>
                    <a:lnTo>
                      <a:pt x="651129" y="377857"/>
                    </a:lnTo>
                    <a:lnTo>
                      <a:pt x="651129" y="414052"/>
                    </a:lnTo>
                    <a:lnTo>
                      <a:pt x="656273" y="414052"/>
                    </a:lnTo>
                    <a:lnTo>
                      <a:pt x="656273" y="424529"/>
                    </a:lnTo>
                    <a:lnTo>
                      <a:pt x="687038" y="424529"/>
                    </a:lnTo>
                    <a:lnTo>
                      <a:pt x="697325" y="424529"/>
                    </a:lnTo>
                    <a:lnTo>
                      <a:pt x="697325" y="429768"/>
                    </a:lnTo>
                    <a:lnTo>
                      <a:pt x="702374" y="429768"/>
                    </a:lnTo>
                    <a:lnTo>
                      <a:pt x="702374" y="435102"/>
                    </a:lnTo>
                    <a:lnTo>
                      <a:pt x="753713" y="435102"/>
                    </a:lnTo>
                    <a:lnTo>
                      <a:pt x="753713" y="440341"/>
                    </a:lnTo>
                    <a:lnTo>
                      <a:pt x="769049" y="440341"/>
                    </a:lnTo>
                    <a:lnTo>
                      <a:pt x="804958" y="440341"/>
                    </a:lnTo>
                    <a:lnTo>
                      <a:pt x="804958" y="450914"/>
                    </a:lnTo>
                    <a:lnTo>
                      <a:pt x="846011" y="450914"/>
                    </a:lnTo>
                    <a:lnTo>
                      <a:pt x="856202" y="450914"/>
                    </a:lnTo>
                    <a:lnTo>
                      <a:pt x="856202" y="456248"/>
                    </a:lnTo>
                    <a:lnTo>
                      <a:pt x="861346" y="456248"/>
                    </a:lnTo>
                    <a:lnTo>
                      <a:pt x="861346" y="461582"/>
                    </a:lnTo>
                    <a:lnTo>
                      <a:pt x="866489" y="461582"/>
                    </a:lnTo>
                    <a:lnTo>
                      <a:pt x="871633" y="461582"/>
                    </a:lnTo>
                    <a:lnTo>
                      <a:pt x="871633" y="466916"/>
                    </a:lnTo>
                    <a:lnTo>
                      <a:pt x="881825" y="466916"/>
                    </a:lnTo>
                    <a:lnTo>
                      <a:pt x="886968" y="466916"/>
                    </a:lnTo>
                    <a:lnTo>
                      <a:pt x="886968" y="472250"/>
                    </a:lnTo>
                    <a:lnTo>
                      <a:pt x="902399" y="472250"/>
                    </a:lnTo>
                    <a:lnTo>
                      <a:pt x="902399" y="483013"/>
                    </a:lnTo>
                    <a:lnTo>
                      <a:pt x="907542" y="483013"/>
                    </a:lnTo>
                    <a:lnTo>
                      <a:pt x="907542" y="499205"/>
                    </a:lnTo>
                    <a:lnTo>
                      <a:pt x="912590" y="499205"/>
                    </a:lnTo>
                    <a:lnTo>
                      <a:pt x="912590" y="510064"/>
                    </a:lnTo>
                    <a:lnTo>
                      <a:pt x="922877" y="510064"/>
                    </a:lnTo>
                    <a:lnTo>
                      <a:pt x="922877" y="520827"/>
                    </a:lnTo>
                    <a:lnTo>
                      <a:pt x="928021" y="520827"/>
                    </a:lnTo>
                    <a:lnTo>
                      <a:pt x="928021" y="526256"/>
                    </a:lnTo>
                    <a:lnTo>
                      <a:pt x="938308" y="526256"/>
                    </a:lnTo>
                    <a:lnTo>
                      <a:pt x="938308" y="531686"/>
                    </a:lnTo>
                    <a:lnTo>
                      <a:pt x="943356" y="531686"/>
                    </a:lnTo>
                    <a:lnTo>
                      <a:pt x="943356" y="537020"/>
                    </a:lnTo>
                    <a:lnTo>
                      <a:pt x="948500" y="537020"/>
                    </a:lnTo>
                    <a:lnTo>
                      <a:pt x="948500" y="542449"/>
                    </a:lnTo>
                    <a:lnTo>
                      <a:pt x="953643" y="542449"/>
                    </a:lnTo>
                    <a:lnTo>
                      <a:pt x="953643" y="547878"/>
                    </a:lnTo>
                    <a:lnTo>
                      <a:pt x="958787" y="547878"/>
                    </a:lnTo>
                    <a:lnTo>
                      <a:pt x="958787" y="558641"/>
                    </a:lnTo>
                    <a:lnTo>
                      <a:pt x="979265" y="558641"/>
                    </a:lnTo>
                    <a:lnTo>
                      <a:pt x="979265" y="569500"/>
                    </a:lnTo>
                    <a:lnTo>
                      <a:pt x="989552" y="569500"/>
                    </a:lnTo>
                    <a:lnTo>
                      <a:pt x="989552" y="574929"/>
                    </a:lnTo>
                    <a:lnTo>
                      <a:pt x="1015175" y="574929"/>
                    </a:lnTo>
                    <a:lnTo>
                      <a:pt x="1015175" y="580263"/>
                    </a:lnTo>
                    <a:lnTo>
                      <a:pt x="1020318" y="580263"/>
                    </a:lnTo>
                    <a:lnTo>
                      <a:pt x="1020318" y="585692"/>
                    </a:lnTo>
                    <a:lnTo>
                      <a:pt x="1127951" y="585692"/>
                    </a:lnTo>
                    <a:lnTo>
                      <a:pt x="1127951" y="591122"/>
                    </a:lnTo>
                    <a:lnTo>
                      <a:pt x="1153573" y="591122"/>
                    </a:lnTo>
                    <a:lnTo>
                      <a:pt x="1153573" y="596551"/>
                    </a:lnTo>
                    <a:lnTo>
                      <a:pt x="1158716" y="596551"/>
                    </a:lnTo>
                    <a:lnTo>
                      <a:pt x="1174052" y="596551"/>
                    </a:lnTo>
                    <a:lnTo>
                      <a:pt x="1174052" y="601980"/>
                    </a:lnTo>
                    <a:lnTo>
                      <a:pt x="1179195" y="601980"/>
                    </a:lnTo>
                    <a:lnTo>
                      <a:pt x="1179195" y="612934"/>
                    </a:lnTo>
                    <a:lnTo>
                      <a:pt x="1189482" y="612934"/>
                    </a:lnTo>
                    <a:lnTo>
                      <a:pt x="1189482" y="618363"/>
                    </a:lnTo>
                    <a:lnTo>
                      <a:pt x="1194626" y="618363"/>
                    </a:lnTo>
                    <a:lnTo>
                      <a:pt x="1194626" y="623888"/>
                    </a:lnTo>
                    <a:lnTo>
                      <a:pt x="1204817" y="623888"/>
                    </a:lnTo>
                    <a:lnTo>
                      <a:pt x="1209961" y="623888"/>
                    </a:lnTo>
                    <a:lnTo>
                      <a:pt x="1209961" y="640366"/>
                    </a:lnTo>
                    <a:lnTo>
                      <a:pt x="1215104" y="640366"/>
                    </a:lnTo>
                    <a:lnTo>
                      <a:pt x="1215104" y="645890"/>
                    </a:lnTo>
                    <a:lnTo>
                      <a:pt x="1225391" y="645890"/>
                    </a:lnTo>
                    <a:lnTo>
                      <a:pt x="1230535" y="645890"/>
                    </a:lnTo>
                    <a:lnTo>
                      <a:pt x="1235583" y="645890"/>
                    </a:lnTo>
                    <a:lnTo>
                      <a:pt x="1235583" y="651510"/>
                    </a:lnTo>
                    <a:lnTo>
                      <a:pt x="1245870" y="651510"/>
                    </a:lnTo>
                    <a:lnTo>
                      <a:pt x="1245870" y="657035"/>
                    </a:lnTo>
                    <a:lnTo>
                      <a:pt x="1261301" y="657035"/>
                    </a:lnTo>
                    <a:lnTo>
                      <a:pt x="1261301" y="662654"/>
                    </a:lnTo>
                    <a:lnTo>
                      <a:pt x="1281779" y="662654"/>
                    </a:lnTo>
                    <a:lnTo>
                      <a:pt x="1281779" y="668179"/>
                    </a:lnTo>
                    <a:lnTo>
                      <a:pt x="1286923" y="668179"/>
                    </a:lnTo>
                    <a:lnTo>
                      <a:pt x="1286923" y="673799"/>
                    </a:lnTo>
                    <a:lnTo>
                      <a:pt x="1307402" y="673799"/>
                    </a:lnTo>
                    <a:lnTo>
                      <a:pt x="1307402" y="679418"/>
                    </a:lnTo>
                    <a:lnTo>
                      <a:pt x="1368933" y="679418"/>
                    </a:lnTo>
                    <a:lnTo>
                      <a:pt x="1368933" y="684943"/>
                    </a:lnTo>
                    <a:lnTo>
                      <a:pt x="1404842" y="684943"/>
                    </a:lnTo>
                    <a:lnTo>
                      <a:pt x="1404842" y="690563"/>
                    </a:lnTo>
                    <a:lnTo>
                      <a:pt x="1425321" y="690563"/>
                    </a:lnTo>
                    <a:lnTo>
                      <a:pt x="1425321" y="696087"/>
                    </a:lnTo>
                    <a:lnTo>
                      <a:pt x="1430465" y="696087"/>
                    </a:lnTo>
                    <a:lnTo>
                      <a:pt x="1440656" y="696087"/>
                    </a:lnTo>
                    <a:lnTo>
                      <a:pt x="1440656" y="701707"/>
                    </a:lnTo>
                    <a:lnTo>
                      <a:pt x="1445800" y="701707"/>
                    </a:lnTo>
                    <a:lnTo>
                      <a:pt x="1445800" y="707327"/>
                    </a:lnTo>
                    <a:lnTo>
                      <a:pt x="1450943" y="707327"/>
                    </a:lnTo>
                    <a:lnTo>
                      <a:pt x="1450943" y="713042"/>
                    </a:lnTo>
                    <a:lnTo>
                      <a:pt x="1456087" y="713042"/>
                    </a:lnTo>
                    <a:lnTo>
                      <a:pt x="1461230" y="713042"/>
                    </a:lnTo>
                    <a:lnTo>
                      <a:pt x="1461230" y="718661"/>
                    </a:lnTo>
                    <a:lnTo>
                      <a:pt x="1466374" y="718661"/>
                    </a:lnTo>
                    <a:lnTo>
                      <a:pt x="1466374" y="730187"/>
                    </a:lnTo>
                    <a:lnTo>
                      <a:pt x="1471422" y="730187"/>
                    </a:lnTo>
                    <a:lnTo>
                      <a:pt x="1471422" y="735902"/>
                    </a:lnTo>
                    <a:lnTo>
                      <a:pt x="1476566" y="735902"/>
                    </a:lnTo>
                    <a:lnTo>
                      <a:pt x="1476566" y="747713"/>
                    </a:lnTo>
                    <a:lnTo>
                      <a:pt x="1481709" y="747713"/>
                    </a:lnTo>
                    <a:lnTo>
                      <a:pt x="1481709" y="753809"/>
                    </a:lnTo>
                    <a:lnTo>
                      <a:pt x="1486852" y="753809"/>
                    </a:lnTo>
                    <a:lnTo>
                      <a:pt x="1486852" y="760000"/>
                    </a:lnTo>
                    <a:lnTo>
                      <a:pt x="1491996" y="760000"/>
                    </a:lnTo>
                    <a:lnTo>
                      <a:pt x="1491996" y="766191"/>
                    </a:lnTo>
                    <a:lnTo>
                      <a:pt x="1497044" y="766191"/>
                    </a:lnTo>
                    <a:lnTo>
                      <a:pt x="1502188" y="766191"/>
                    </a:lnTo>
                    <a:lnTo>
                      <a:pt x="1507331" y="766191"/>
                    </a:lnTo>
                    <a:lnTo>
                      <a:pt x="1507331" y="772478"/>
                    </a:lnTo>
                    <a:lnTo>
                      <a:pt x="1512475" y="772478"/>
                    </a:lnTo>
                    <a:lnTo>
                      <a:pt x="1512475" y="785051"/>
                    </a:lnTo>
                    <a:lnTo>
                      <a:pt x="1517618" y="785051"/>
                    </a:lnTo>
                    <a:lnTo>
                      <a:pt x="1517618" y="791337"/>
                    </a:lnTo>
                    <a:lnTo>
                      <a:pt x="1538097" y="791337"/>
                    </a:lnTo>
                    <a:lnTo>
                      <a:pt x="1574006" y="791337"/>
                    </a:lnTo>
                    <a:lnTo>
                      <a:pt x="1574006" y="797719"/>
                    </a:lnTo>
                    <a:lnTo>
                      <a:pt x="1727835" y="797719"/>
                    </a:lnTo>
                    <a:lnTo>
                      <a:pt x="1727835" y="804005"/>
                    </a:lnTo>
                    <a:lnTo>
                      <a:pt x="1732979" y="804005"/>
                    </a:lnTo>
                    <a:lnTo>
                      <a:pt x="1738027" y="804005"/>
                    </a:lnTo>
                    <a:lnTo>
                      <a:pt x="1738027" y="816769"/>
                    </a:lnTo>
                    <a:lnTo>
                      <a:pt x="1743170" y="816769"/>
                    </a:lnTo>
                    <a:lnTo>
                      <a:pt x="1743170" y="823151"/>
                    </a:lnTo>
                    <a:lnTo>
                      <a:pt x="1753457" y="823151"/>
                    </a:lnTo>
                    <a:lnTo>
                      <a:pt x="1758601" y="823151"/>
                    </a:lnTo>
                    <a:lnTo>
                      <a:pt x="1763649" y="823151"/>
                    </a:lnTo>
                    <a:lnTo>
                      <a:pt x="1768793" y="823151"/>
                    </a:lnTo>
                    <a:lnTo>
                      <a:pt x="1773936" y="823151"/>
                    </a:lnTo>
                    <a:lnTo>
                      <a:pt x="1773936" y="843534"/>
                    </a:lnTo>
                    <a:lnTo>
                      <a:pt x="1779080" y="843534"/>
                    </a:lnTo>
                    <a:lnTo>
                      <a:pt x="1784223" y="843534"/>
                    </a:lnTo>
                    <a:lnTo>
                      <a:pt x="1784223" y="850392"/>
                    </a:lnTo>
                    <a:lnTo>
                      <a:pt x="1794415" y="850392"/>
                    </a:lnTo>
                    <a:lnTo>
                      <a:pt x="1799558" y="850392"/>
                    </a:lnTo>
                    <a:lnTo>
                      <a:pt x="1799558" y="857345"/>
                    </a:lnTo>
                    <a:lnTo>
                      <a:pt x="1876520" y="857345"/>
                    </a:lnTo>
                    <a:lnTo>
                      <a:pt x="1876520" y="864203"/>
                    </a:lnTo>
                    <a:lnTo>
                      <a:pt x="1932908" y="864203"/>
                    </a:lnTo>
                    <a:lnTo>
                      <a:pt x="1932908" y="871157"/>
                    </a:lnTo>
                    <a:lnTo>
                      <a:pt x="1953387" y="871157"/>
                    </a:lnTo>
                    <a:lnTo>
                      <a:pt x="1953387" y="878110"/>
                    </a:lnTo>
                    <a:lnTo>
                      <a:pt x="1973866" y="878110"/>
                    </a:lnTo>
                    <a:lnTo>
                      <a:pt x="1979009" y="878110"/>
                    </a:lnTo>
                    <a:lnTo>
                      <a:pt x="1979009" y="885063"/>
                    </a:lnTo>
                    <a:lnTo>
                      <a:pt x="2004631" y="885063"/>
                    </a:lnTo>
                    <a:lnTo>
                      <a:pt x="2004631" y="892016"/>
                    </a:lnTo>
                    <a:lnTo>
                      <a:pt x="2040541" y="892016"/>
                    </a:lnTo>
                    <a:lnTo>
                      <a:pt x="2050828" y="892016"/>
                    </a:lnTo>
                    <a:lnTo>
                      <a:pt x="2086737" y="892016"/>
                    </a:lnTo>
                    <a:lnTo>
                      <a:pt x="2158460" y="892016"/>
                    </a:lnTo>
                    <a:lnTo>
                      <a:pt x="2163604" y="892016"/>
                    </a:lnTo>
                    <a:lnTo>
                      <a:pt x="2168747" y="892016"/>
                    </a:lnTo>
                    <a:lnTo>
                      <a:pt x="2173891" y="892016"/>
                    </a:lnTo>
                    <a:lnTo>
                      <a:pt x="2178939" y="892016"/>
                    </a:lnTo>
                    <a:lnTo>
                      <a:pt x="2184083" y="892016"/>
                    </a:lnTo>
                    <a:lnTo>
                      <a:pt x="2184083" y="899732"/>
                    </a:lnTo>
                    <a:lnTo>
                      <a:pt x="2189226" y="899732"/>
                    </a:lnTo>
                    <a:lnTo>
                      <a:pt x="2189226" y="915543"/>
                    </a:lnTo>
                    <a:lnTo>
                      <a:pt x="2194370" y="915543"/>
                    </a:lnTo>
                    <a:lnTo>
                      <a:pt x="2199513" y="915543"/>
                    </a:lnTo>
                    <a:lnTo>
                      <a:pt x="2199513" y="941737"/>
                    </a:lnTo>
                    <a:lnTo>
                      <a:pt x="2204561" y="941737"/>
                    </a:lnTo>
                    <a:lnTo>
                      <a:pt x="2204561" y="950786"/>
                    </a:lnTo>
                    <a:lnTo>
                      <a:pt x="2209705" y="950786"/>
                    </a:lnTo>
                    <a:lnTo>
                      <a:pt x="2214848" y="950786"/>
                    </a:lnTo>
                    <a:lnTo>
                      <a:pt x="2214848" y="960025"/>
                    </a:lnTo>
                    <a:lnTo>
                      <a:pt x="2219992" y="960025"/>
                    </a:lnTo>
                    <a:lnTo>
                      <a:pt x="2225135" y="960025"/>
                    </a:lnTo>
                    <a:lnTo>
                      <a:pt x="2230279" y="960025"/>
                    </a:lnTo>
                    <a:lnTo>
                      <a:pt x="2235327" y="960025"/>
                    </a:lnTo>
                    <a:lnTo>
                      <a:pt x="2235327" y="969931"/>
                    </a:lnTo>
                    <a:lnTo>
                      <a:pt x="2245614" y="969931"/>
                    </a:lnTo>
                    <a:lnTo>
                      <a:pt x="2266093" y="969931"/>
                    </a:lnTo>
                    <a:lnTo>
                      <a:pt x="2266093" y="980027"/>
                    </a:lnTo>
                    <a:lnTo>
                      <a:pt x="2373821" y="980027"/>
                    </a:lnTo>
                    <a:lnTo>
                      <a:pt x="2389156" y="980027"/>
                    </a:lnTo>
                    <a:lnTo>
                      <a:pt x="2389156" y="990219"/>
                    </a:lnTo>
                    <a:lnTo>
                      <a:pt x="2466118" y="990219"/>
                    </a:lnTo>
                    <a:lnTo>
                      <a:pt x="2466118" y="1000506"/>
                    </a:lnTo>
                    <a:lnTo>
                      <a:pt x="2481453" y="1000506"/>
                    </a:lnTo>
                    <a:lnTo>
                      <a:pt x="2486597" y="1000506"/>
                    </a:lnTo>
                    <a:lnTo>
                      <a:pt x="2507075" y="1000506"/>
                    </a:lnTo>
                    <a:lnTo>
                      <a:pt x="2573750" y="1000506"/>
                    </a:lnTo>
                    <a:lnTo>
                      <a:pt x="2578894" y="1000506"/>
                    </a:lnTo>
                    <a:lnTo>
                      <a:pt x="2589086" y="1000506"/>
                    </a:lnTo>
                    <a:lnTo>
                      <a:pt x="2589086" y="1011269"/>
                    </a:lnTo>
                    <a:lnTo>
                      <a:pt x="2594229" y="1011269"/>
                    </a:lnTo>
                    <a:lnTo>
                      <a:pt x="2609660" y="1011269"/>
                    </a:lnTo>
                    <a:lnTo>
                      <a:pt x="2614803" y="1011269"/>
                    </a:lnTo>
                    <a:lnTo>
                      <a:pt x="2619851" y="1011269"/>
                    </a:lnTo>
                    <a:lnTo>
                      <a:pt x="2619851" y="1023080"/>
                    </a:lnTo>
                    <a:lnTo>
                      <a:pt x="2624995" y="1023080"/>
                    </a:lnTo>
                    <a:lnTo>
                      <a:pt x="2630138" y="1023080"/>
                    </a:lnTo>
                    <a:lnTo>
                      <a:pt x="2630138" y="1036130"/>
                    </a:lnTo>
                    <a:lnTo>
                      <a:pt x="2635282" y="1036130"/>
                    </a:lnTo>
                    <a:lnTo>
                      <a:pt x="2640425" y="1036130"/>
                    </a:lnTo>
                    <a:lnTo>
                      <a:pt x="2645474" y="1036130"/>
                    </a:lnTo>
                    <a:lnTo>
                      <a:pt x="2650617" y="1036130"/>
                    </a:lnTo>
                    <a:lnTo>
                      <a:pt x="2655761" y="1036130"/>
                    </a:lnTo>
                    <a:lnTo>
                      <a:pt x="2691670" y="1036130"/>
                    </a:lnTo>
                    <a:lnTo>
                      <a:pt x="2691670" y="1051846"/>
                    </a:lnTo>
                    <a:lnTo>
                      <a:pt x="2707005" y="1051846"/>
                    </a:lnTo>
                    <a:lnTo>
                      <a:pt x="2727579" y="1051846"/>
                    </a:lnTo>
                    <a:lnTo>
                      <a:pt x="2799302" y="1051846"/>
                    </a:lnTo>
                    <a:lnTo>
                      <a:pt x="2799302" y="1068134"/>
                    </a:lnTo>
                    <a:lnTo>
                      <a:pt x="3019806" y="1068134"/>
                    </a:lnTo>
                    <a:lnTo>
                      <a:pt x="3024950" y="1068134"/>
                    </a:lnTo>
                    <a:lnTo>
                      <a:pt x="3040285" y="1068134"/>
                    </a:lnTo>
                    <a:lnTo>
                      <a:pt x="3045428" y="1068134"/>
                    </a:lnTo>
                    <a:lnTo>
                      <a:pt x="3050572" y="1068134"/>
                    </a:lnTo>
                    <a:lnTo>
                      <a:pt x="3055716" y="1068134"/>
                    </a:lnTo>
                    <a:lnTo>
                      <a:pt x="3065907" y="1068134"/>
                    </a:lnTo>
                    <a:lnTo>
                      <a:pt x="3076194" y="1068134"/>
                    </a:lnTo>
                    <a:lnTo>
                      <a:pt x="3081337" y="1068134"/>
                    </a:lnTo>
                    <a:lnTo>
                      <a:pt x="3086481" y="1068134"/>
                    </a:lnTo>
                    <a:lnTo>
                      <a:pt x="3096673" y="1068134"/>
                    </a:lnTo>
                    <a:lnTo>
                      <a:pt x="3122295" y="1068134"/>
                    </a:lnTo>
                    <a:lnTo>
                      <a:pt x="3122295" y="1093470"/>
                    </a:lnTo>
                    <a:lnTo>
                      <a:pt x="3142869" y="1093470"/>
                    </a:lnTo>
                    <a:lnTo>
                      <a:pt x="3327368" y="1093470"/>
                    </a:lnTo>
                    <a:lnTo>
                      <a:pt x="3435096" y="1093470"/>
                    </a:lnTo>
                    <a:lnTo>
                      <a:pt x="3460718" y="1093470"/>
                    </a:lnTo>
                    <a:lnTo>
                      <a:pt x="3470910" y="1093470"/>
                    </a:lnTo>
                    <a:lnTo>
                      <a:pt x="3476054" y="1093470"/>
                    </a:lnTo>
                    <a:lnTo>
                      <a:pt x="3481197" y="1093470"/>
                    </a:lnTo>
                    <a:lnTo>
                      <a:pt x="3486341" y="1093470"/>
                    </a:lnTo>
                    <a:lnTo>
                      <a:pt x="3491484" y="1093470"/>
                    </a:lnTo>
                    <a:lnTo>
                      <a:pt x="3501676" y="1093470"/>
                    </a:lnTo>
                    <a:lnTo>
                      <a:pt x="3517106" y="1093470"/>
                    </a:lnTo>
                    <a:lnTo>
                      <a:pt x="3517106" y="1142714"/>
                    </a:lnTo>
                    <a:lnTo>
                      <a:pt x="3522250" y="1142714"/>
                    </a:lnTo>
                    <a:lnTo>
                      <a:pt x="3527393" y="1142714"/>
                    </a:lnTo>
                    <a:lnTo>
                      <a:pt x="3532442" y="1142714"/>
                    </a:lnTo>
                    <a:lnTo>
                      <a:pt x="3553016" y="1142714"/>
                    </a:lnTo>
                    <a:lnTo>
                      <a:pt x="3886200" y="1142714"/>
                    </a:lnTo>
                    <a:lnTo>
                      <a:pt x="3891344" y="1142714"/>
                    </a:lnTo>
                    <a:lnTo>
                      <a:pt x="3906774" y="1142714"/>
                    </a:lnTo>
                    <a:lnTo>
                      <a:pt x="3916966" y="1142714"/>
                    </a:lnTo>
                    <a:lnTo>
                      <a:pt x="3922109" y="1142714"/>
                    </a:lnTo>
                    <a:lnTo>
                      <a:pt x="3932396" y="1142714"/>
                    </a:lnTo>
                    <a:lnTo>
                      <a:pt x="3973354" y="1142714"/>
                    </a:lnTo>
                    <a:lnTo>
                      <a:pt x="4332256" y="1142714"/>
                    </a:lnTo>
                  </a:path>
                </a:pathLst>
              </a:custGeom>
              <a:noFill/>
              <a:ln w="19050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60" name="Freeform: Shape 1359">
                <a:extLst>
                  <a:ext uri="{FF2B5EF4-FFF2-40B4-BE49-F238E27FC236}">
                    <a16:creationId xmlns:a16="http://schemas.microsoft.com/office/drawing/2014/main" id="{5BE7806B-3414-4F13-8DB4-1BAF5EED1565}"/>
                  </a:ext>
                </a:extLst>
              </p:cNvPr>
              <p:cNvSpPr/>
              <p:nvPr/>
            </p:nvSpPr>
            <p:spPr>
              <a:xfrm>
                <a:off x="3362129" y="2457568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61" name="Freeform: Shape 1360">
                <a:extLst>
                  <a:ext uri="{FF2B5EF4-FFF2-40B4-BE49-F238E27FC236}">
                    <a16:creationId xmlns:a16="http://schemas.microsoft.com/office/drawing/2014/main" id="{8D66C308-D604-4A17-81D2-E916A1A5E9E1}"/>
                  </a:ext>
                </a:extLst>
              </p:cNvPr>
              <p:cNvSpPr/>
              <p:nvPr/>
            </p:nvSpPr>
            <p:spPr>
              <a:xfrm>
                <a:off x="3383560" y="2436137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62" name="Freeform: Shape 1361">
                <a:extLst>
                  <a:ext uri="{FF2B5EF4-FFF2-40B4-BE49-F238E27FC236}">
                    <a16:creationId xmlns:a16="http://schemas.microsoft.com/office/drawing/2014/main" id="{A30E9BB4-292C-43E7-A694-29D4E2689192}"/>
                  </a:ext>
                </a:extLst>
              </p:cNvPr>
              <p:cNvSpPr/>
              <p:nvPr/>
            </p:nvSpPr>
            <p:spPr>
              <a:xfrm>
                <a:off x="3362129" y="2457568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63" name="Freeform: Shape 1362">
                <a:extLst>
                  <a:ext uri="{FF2B5EF4-FFF2-40B4-BE49-F238E27FC236}">
                    <a16:creationId xmlns:a16="http://schemas.microsoft.com/office/drawing/2014/main" id="{07D332F9-AD1B-4DA5-BC36-7CB8C3819107}"/>
                  </a:ext>
                </a:extLst>
              </p:cNvPr>
              <p:cNvSpPr/>
              <p:nvPr/>
            </p:nvSpPr>
            <p:spPr>
              <a:xfrm>
                <a:off x="3383560" y="2436137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64" name="Freeform: Shape 1363">
                <a:extLst>
                  <a:ext uri="{FF2B5EF4-FFF2-40B4-BE49-F238E27FC236}">
                    <a16:creationId xmlns:a16="http://schemas.microsoft.com/office/drawing/2014/main" id="{7E935B11-0ECD-45A4-8536-8E2DDBF6892A}"/>
                  </a:ext>
                </a:extLst>
              </p:cNvPr>
              <p:cNvSpPr/>
              <p:nvPr/>
            </p:nvSpPr>
            <p:spPr>
              <a:xfrm>
                <a:off x="3362129" y="2457568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65" name="Freeform: Shape 1364">
                <a:extLst>
                  <a:ext uri="{FF2B5EF4-FFF2-40B4-BE49-F238E27FC236}">
                    <a16:creationId xmlns:a16="http://schemas.microsoft.com/office/drawing/2014/main" id="{197E19D4-A350-4B28-AB0E-643DCD44D0E5}"/>
                  </a:ext>
                </a:extLst>
              </p:cNvPr>
              <p:cNvSpPr/>
              <p:nvPr/>
            </p:nvSpPr>
            <p:spPr>
              <a:xfrm>
                <a:off x="3383560" y="2436137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66" name="Freeform: Shape 1365">
                <a:extLst>
                  <a:ext uri="{FF2B5EF4-FFF2-40B4-BE49-F238E27FC236}">
                    <a16:creationId xmlns:a16="http://schemas.microsoft.com/office/drawing/2014/main" id="{A73EA31E-86F9-4D75-8712-0BED9497331F}"/>
                  </a:ext>
                </a:extLst>
              </p:cNvPr>
              <p:cNvSpPr/>
              <p:nvPr/>
            </p:nvSpPr>
            <p:spPr>
              <a:xfrm>
                <a:off x="3362129" y="2457568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67" name="Freeform: Shape 1366">
                <a:extLst>
                  <a:ext uri="{FF2B5EF4-FFF2-40B4-BE49-F238E27FC236}">
                    <a16:creationId xmlns:a16="http://schemas.microsoft.com/office/drawing/2014/main" id="{635B9D50-3D63-4102-AB68-70B9D22F1521}"/>
                  </a:ext>
                </a:extLst>
              </p:cNvPr>
              <p:cNvSpPr/>
              <p:nvPr/>
            </p:nvSpPr>
            <p:spPr>
              <a:xfrm>
                <a:off x="3383560" y="2436137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68" name="Freeform: Shape 1367">
                <a:extLst>
                  <a:ext uri="{FF2B5EF4-FFF2-40B4-BE49-F238E27FC236}">
                    <a16:creationId xmlns:a16="http://schemas.microsoft.com/office/drawing/2014/main" id="{0A3BF800-A2B4-4C26-BF3D-8B590694DF4A}"/>
                  </a:ext>
                </a:extLst>
              </p:cNvPr>
              <p:cNvSpPr/>
              <p:nvPr/>
            </p:nvSpPr>
            <p:spPr>
              <a:xfrm>
                <a:off x="3362129" y="2457568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69" name="Freeform: Shape 1368">
                <a:extLst>
                  <a:ext uri="{FF2B5EF4-FFF2-40B4-BE49-F238E27FC236}">
                    <a16:creationId xmlns:a16="http://schemas.microsoft.com/office/drawing/2014/main" id="{3A77437B-2213-40FB-98D4-278470E11D39}"/>
                  </a:ext>
                </a:extLst>
              </p:cNvPr>
              <p:cNvSpPr/>
              <p:nvPr/>
            </p:nvSpPr>
            <p:spPr>
              <a:xfrm>
                <a:off x="3383560" y="2436137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70" name="Freeform: Shape 1369">
                <a:extLst>
                  <a:ext uri="{FF2B5EF4-FFF2-40B4-BE49-F238E27FC236}">
                    <a16:creationId xmlns:a16="http://schemas.microsoft.com/office/drawing/2014/main" id="{779D3540-98D6-4F26-8A8E-550768BFE2E8}"/>
                  </a:ext>
                </a:extLst>
              </p:cNvPr>
              <p:cNvSpPr/>
              <p:nvPr/>
            </p:nvSpPr>
            <p:spPr>
              <a:xfrm>
                <a:off x="3362129" y="2457568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71" name="Freeform: Shape 1370">
                <a:extLst>
                  <a:ext uri="{FF2B5EF4-FFF2-40B4-BE49-F238E27FC236}">
                    <a16:creationId xmlns:a16="http://schemas.microsoft.com/office/drawing/2014/main" id="{31CE9889-79DE-4315-BA2E-9BAD8A9686FF}"/>
                  </a:ext>
                </a:extLst>
              </p:cNvPr>
              <p:cNvSpPr/>
              <p:nvPr/>
            </p:nvSpPr>
            <p:spPr>
              <a:xfrm>
                <a:off x="3383560" y="2436137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72" name="Freeform: Shape 1371">
                <a:extLst>
                  <a:ext uri="{FF2B5EF4-FFF2-40B4-BE49-F238E27FC236}">
                    <a16:creationId xmlns:a16="http://schemas.microsoft.com/office/drawing/2014/main" id="{9F393AD4-EE0A-48D4-88D9-4A69DBF57B2E}"/>
                  </a:ext>
                </a:extLst>
              </p:cNvPr>
              <p:cNvSpPr/>
              <p:nvPr/>
            </p:nvSpPr>
            <p:spPr>
              <a:xfrm>
                <a:off x="3362129" y="2457568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73" name="Freeform: Shape 1372">
                <a:extLst>
                  <a:ext uri="{FF2B5EF4-FFF2-40B4-BE49-F238E27FC236}">
                    <a16:creationId xmlns:a16="http://schemas.microsoft.com/office/drawing/2014/main" id="{BBC0231F-90B7-4C38-8B61-9A55B55CDC69}"/>
                  </a:ext>
                </a:extLst>
              </p:cNvPr>
              <p:cNvSpPr/>
              <p:nvPr/>
            </p:nvSpPr>
            <p:spPr>
              <a:xfrm>
                <a:off x="3383560" y="2436137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74" name="Freeform: Shape 1373">
                <a:extLst>
                  <a:ext uri="{FF2B5EF4-FFF2-40B4-BE49-F238E27FC236}">
                    <a16:creationId xmlns:a16="http://schemas.microsoft.com/office/drawing/2014/main" id="{E66CF10C-ABC1-48CC-AE10-63FF4D83CD17}"/>
                  </a:ext>
                </a:extLst>
              </p:cNvPr>
              <p:cNvSpPr/>
              <p:nvPr/>
            </p:nvSpPr>
            <p:spPr>
              <a:xfrm>
                <a:off x="3362129" y="2457568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75" name="Freeform: Shape 1374">
                <a:extLst>
                  <a:ext uri="{FF2B5EF4-FFF2-40B4-BE49-F238E27FC236}">
                    <a16:creationId xmlns:a16="http://schemas.microsoft.com/office/drawing/2014/main" id="{6527A2A7-64A0-45FC-B6FE-C48254243C69}"/>
                  </a:ext>
                </a:extLst>
              </p:cNvPr>
              <p:cNvSpPr/>
              <p:nvPr/>
            </p:nvSpPr>
            <p:spPr>
              <a:xfrm>
                <a:off x="3383560" y="2436137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76" name="Freeform: Shape 1375">
                <a:extLst>
                  <a:ext uri="{FF2B5EF4-FFF2-40B4-BE49-F238E27FC236}">
                    <a16:creationId xmlns:a16="http://schemas.microsoft.com/office/drawing/2014/main" id="{11959003-0C29-4B64-B9C0-F12BDC94AF76}"/>
                  </a:ext>
                </a:extLst>
              </p:cNvPr>
              <p:cNvSpPr/>
              <p:nvPr/>
            </p:nvSpPr>
            <p:spPr>
              <a:xfrm>
                <a:off x="3362129" y="2457568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77" name="Freeform: Shape 1376">
                <a:extLst>
                  <a:ext uri="{FF2B5EF4-FFF2-40B4-BE49-F238E27FC236}">
                    <a16:creationId xmlns:a16="http://schemas.microsoft.com/office/drawing/2014/main" id="{1BE20456-98C4-4E5F-9D2D-8A936748C1E7}"/>
                  </a:ext>
                </a:extLst>
              </p:cNvPr>
              <p:cNvSpPr/>
              <p:nvPr/>
            </p:nvSpPr>
            <p:spPr>
              <a:xfrm>
                <a:off x="3383560" y="2436137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78" name="Freeform: Shape 1377">
                <a:extLst>
                  <a:ext uri="{FF2B5EF4-FFF2-40B4-BE49-F238E27FC236}">
                    <a16:creationId xmlns:a16="http://schemas.microsoft.com/office/drawing/2014/main" id="{9FDFA973-634B-46A5-8089-241D5FC0526B}"/>
                  </a:ext>
                </a:extLst>
              </p:cNvPr>
              <p:cNvSpPr/>
              <p:nvPr/>
            </p:nvSpPr>
            <p:spPr>
              <a:xfrm>
                <a:off x="3362129" y="2457568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79" name="Freeform: Shape 1378">
                <a:extLst>
                  <a:ext uri="{FF2B5EF4-FFF2-40B4-BE49-F238E27FC236}">
                    <a16:creationId xmlns:a16="http://schemas.microsoft.com/office/drawing/2014/main" id="{E9AD5565-2031-4740-9AA0-EFB49E71FD31}"/>
                  </a:ext>
                </a:extLst>
              </p:cNvPr>
              <p:cNvSpPr/>
              <p:nvPr/>
            </p:nvSpPr>
            <p:spPr>
              <a:xfrm>
                <a:off x="3383560" y="2436137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80" name="Freeform: Shape 1379">
                <a:extLst>
                  <a:ext uri="{FF2B5EF4-FFF2-40B4-BE49-F238E27FC236}">
                    <a16:creationId xmlns:a16="http://schemas.microsoft.com/office/drawing/2014/main" id="{FDA4019B-5EBB-4AA7-B665-D2C2F7F2B147}"/>
                  </a:ext>
                </a:extLst>
              </p:cNvPr>
              <p:cNvSpPr/>
              <p:nvPr/>
            </p:nvSpPr>
            <p:spPr>
              <a:xfrm>
                <a:off x="3362130" y="2457568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81" name="Freeform: Shape 1380">
                <a:extLst>
                  <a:ext uri="{FF2B5EF4-FFF2-40B4-BE49-F238E27FC236}">
                    <a16:creationId xmlns:a16="http://schemas.microsoft.com/office/drawing/2014/main" id="{38436517-2231-4376-ADB9-96B514948110}"/>
                  </a:ext>
                </a:extLst>
              </p:cNvPr>
              <p:cNvSpPr/>
              <p:nvPr/>
            </p:nvSpPr>
            <p:spPr>
              <a:xfrm>
                <a:off x="3383560" y="2436136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82" name="Freeform: Shape 1381">
                <a:extLst>
                  <a:ext uri="{FF2B5EF4-FFF2-40B4-BE49-F238E27FC236}">
                    <a16:creationId xmlns:a16="http://schemas.microsoft.com/office/drawing/2014/main" id="{FA1609FE-DCA6-4B99-AF9D-E04F7C960471}"/>
                  </a:ext>
                </a:extLst>
              </p:cNvPr>
              <p:cNvSpPr/>
              <p:nvPr/>
            </p:nvSpPr>
            <p:spPr>
              <a:xfrm>
                <a:off x="3536536" y="2481380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83" name="Freeform: Shape 1382">
                <a:extLst>
                  <a:ext uri="{FF2B5EF4-FFF2-40B4-BE49-F238E27FC236}">
                    <a16:creationId xmlns:a16="http://schemas.microsoft.com/office/drawing/2014/main" id="{1C429478-D9A8-41C3-86AC-EB09B421DD8C}"/>
                  </a:ext>
                </a:extLst>
              </p:cNvPr>
              <p:cNvSpPr/>
              <p:nvPr/>
            </p:nvSpPr>
            <p:spPr>
              <a:xfrm>
                <a:off x="3557874" y="2459947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84" name="Freeform: Shape 1383">
                <a:extLst>
                  <a:ext uri="{FF2B5EF4-FFF2-40B4-BE49-F238E27FC236}">
                    <a16:creationId xmlns:a16="http://schemas.microsoft.com/office/drawing/2014/main" id="{E9063EFF-A740-4991-8E61-7017537E5BCC}"/>
                  </a:ext>
                </a:extLst>
              </p:cNvPr>
              <p:cNvSpPr/>
              <p:nvPr/>
            </p:nvSpPr>
            <p:spPr>
              <a:xfrm>
                <a:off x="3623693" y="2514622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85" name="Freeform: Shape 1384">
                <a:extLst>
                  <a:ext uri="{FF2B5EF4-FFF2-40B4-BE49-F238E27FC236}">
                    <a16:creationId xmlns:a16="http://schemas.microsoft.com/office/drawing/2014/main" id="{6B1D7111-AEC5-42ED-9D2D-C074C957E161}"/>
                  </a:ext>
                </a:extLst>
              </p:cNvPr>
              <p:cNvSpPr/>
              <p:nvPr/>
            </p:nvSpPr>
            <p:spPr>
              <a:xfrm>
                <a:off x="3645030" y="2493191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86" name="Freeform: Shape 1385">
                <a:extLst>
                  <a:ext uri="{FF2B5EF4-FFF2-40B4-BE49-F238E27FC236}">
                    <a16:creationId xmlns:a16="http://schemas.microsoft.com/office/drawing/2014/main" id="{21F01CDF-8AA7-42F8-A780-C9888FBF5E5C}"/>
                  </a:ext>
                </a:extLst>
              </p:cNvPr>
              <p:cNvSpPr/>
              <p:nvPr/>
            </p:nvSpPr>
            <p:spPr>
              <a:xfrm>
                <a:off x="3644173" y="2524242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87" name="Freeform: Shape 1386">
                <a:extLst>
                  <a:ext uri="{FF2B5EF4-FFF2-40B4-BE49-F238E27FC236}">
                    <a16:creationId xmlns:a16="http://schemas.microsoft.com/office/drawing/2014/main" id="{B00B0F97-FD41-4A67-8294-2B33B5AFDEA4}"/>
                  </a:ext>
                </a:extLst>
              </p:cNvPr>
              <p:cNvSpPr/>
              <p:nvPr/>
            </p:nvSpPr>
            <p:spPr>
              <a:xfrm>
                <a:off x="3665605" y="2502811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88" name="Freeform: Shape 1387">
                <a:extLst>
                  <a:ext uri="{FF2B5EF4-FFF2-40B4-BE49-F238E27FC236}">
                    <a16:creationId xmlns:a16="http://schemas.microsoft.com/office/drawing/2014/main" id="{9B521A0E-BABB-4D1A-B16F-8CA2C465627A}"/>
                  </a:ext>
                </a:extLst>
              </p:cNvPr>
              <p:cNvSpPr/>
              <p:nvPr/>
            </p:nvSpPr>
            <p:spPr>
              <a:xfrm>
                <a:off x="3649316" y="2533767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89" name="Freeform: Shape 1388">
                <a:extLst>
                  <a:ext uri="{FF2B5EF4-FFF2-40B4-BE49-F238E27FC236}">
                    <a16:creationId xmlns:a16="http://schemas.microsoft.com/office/drawing/2014/main" id="{9662C749-9173-4373-BF60-DA583E2A4A22}"/>
                  </a:ext>
                </a:extLst>
              </p:cNvPr>
              <p:cNvSpPr/>
              <p:nvPr/>
            </p:nvSpPr>
            <p:spPr>
              <a:xfrm>
                <a:off x="3670653" y="2512336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90" name="Freeform: Shape 1389">
                <a:extLst>
                  <a:ext uri="{FF2B5EF4-FFF2-40B4-BE49-F238E27FC236}">
                    <a16:creationId xmlns:a16="http://schemas.microsoft.com/office/drawing/2014/main" id="{2A63DC26-D964-4B32-A26C-4C1DC79F6865}"/>
                  </a:ext>
                </a:extLst>
              </p:cNvPr>
              <p:cNvSpPr/>
              <p:nvPr/>
            </p:nvSpPr>
            <p:spPr>
              <a:xfrm>
                <a:off x="3654461" y="2543387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91" name="Freeform: Shape 1390">
                <a:extLst>
                  <a:ext uri="{FF2B5EF4-FFF2-40B4-BE49-F238E27FC236}">
                    <a16:creationId xmlns:a16="http://schemas.microsoft.com/office/drawing/2014/main" id="{208ABCC4-8004-4CB0-AC2F-FECBA45F3408}"/>
                  </a:ext>
                </a:extLst>
              </p:cNvPr>
              <p:cNvSpPr/>
              <p:nvPr/>
            </p:nvSpPr>
            <p:spPr>
              <a:xfrm>
                <a:off x="3675797" y="2521955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92" name="Freeform: Shape 1391">
                <a:extLst>
                  <a:ext uri="{FF2B5EF4-FFF2-40B4-BE49-F238E27FC236}">
                    <a16:creationId xmlns:a16="http://schemas.microsoft.com/office/drawing/2014/main" id="{98FBA688-C90B-4AFC-8DBE-D696EC3E25C8}"/>
                  </a:ext>
                </a:extLst>
              </p:cNvPr>
              <p:cNvSpPr/>
              <p:nvPr/>
            </p:nvSpPr>
            <p:spPr>
              <a:xfrm>
                <a:off x="3669796" y="2557769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93" name="Freeform: Shape 1392">
                <a:extLst>
                  <a:ext uri="{FF2B5EF4-FFF2-40B4-BE49-F238E27FC236}">
                    <a16:creationId xmlns:a16="http://schemas.microsoft.com/office/drawing/2014/main" id="{6725F21F-4040-4BA8-8FD3-FAA271366006}"/>
                  </a:ext>
                </a:extLst>
              </p:cNvPr>
              <p:cNvSpPr/>
              <p:nvPr/>
            </p:nvSpPr>
            <p:spPr>
              <a:xfrm>
                <a:off x="3691229" y="2536339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94" name="Freeform: Shape 1393">
                <a:extLst>
                  <a:ext uri="{FF2B5EF4-FFF2-40B4-BE49-F238E27FC236}">
                    <a16:creationId xmlns:a16="http://schemas.microsoft.com/office/drawing/2014/main" id="{D96ACA80-F64A-4E87-92BB-69E93D9249A3}"/>
                  </a:ext>
                </a:extLst>
              </p:cNvPr>
              <p:cNvSpPr/>
              <p:nvPr/>
            </p:nvSpPr>
            <p:spPr>
              <a:xfrm>
                <a:off x="3680083" y="2577106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95" name="Freeform: Shape 1394">
                <a:extLst>
                  <a:ext uri="{FF2B5EF4-FFF2-40B4-BE49-F238E27FC236}">
                    <a16:creationId xmlns:a16="http://schemas.microsoft.com/office/drawing/2014/main" id="{EA24DEBC-D2A0-4D3A-87F6-6CA05EB2C440}"/>
                  </a:ext>
                </a:extLst>
              </p:cNvPr>
              <p:cNvSpPr/>
              <p:nvPr/>
            </p:nvSpPr>
            <p:spPr>
              <a:xfrm>
                <a:off x="3701421" y="2555675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96" name="Freeform: Shape 1395">
                <a:extLst>
                  <a:ext uri="{FF2B5EF4-FFF2-40B4-BE49-F238E27FC236}">
                    <a16:creationId xmlns:a16="http://schemas.microsoft.com/office/drawing/2014/main" id="{546B6EA2-F7C0-450E-9C25-4F130B084E00}"/>
                  </a:ext>
                </a:extLst>
              </p:cNvPr>
              <p:cNvSpPr/>
              <p:nvPr/>
            </p:nvSpPr>
            <p:spPr>
              <a:xfrm>
                <a:off x="3680082" y="2577106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97" name="Freeform: Shape 1396">
                <a:extLst>
                  <a:ext uri="{FF2B5EF4-FFF2-40B4-BE49-F238E27FC236}">
                    <a16:creationId xmlns:a16="http://schemas.microsoft.com/office/drawing/2014/main" id="{7ACECE40-03BB-4741-980B-7A24EB78D5C8}"/>
                  </a:ext>
                </a:extLst>
              </p:cNvPr>
              <p:cNvSpPr/>
              <p:nvPr/>
            </p:nvSpPr>
            <p:spPr>
              <a:xfrm>
                <a:off x="3701420" y="2555676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98" name="Freeform: Shape 1397">
                <a:extLst>
                  <a:ext uri="{FF2B5EF4-FFF2-40B4-BE49-F238E27FC236}">
                    <a16:creationId xmlns:a16="http://schemas.microsoft.com/office/drawing/2014/main" id="{409E7D98-D84C-4342-9D4F-ABA92F78F36F}"/>
                  </a:ext>
                </a:extLst>
              </p:cNvPr>
              <p:cNvSpPr/>
              <p:nvPr/>
            </p:nvSpPr>
            <p:spPr>
              <a:xfrm>
                <a:off x="3685133" y="2596443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99" name="Freeform: Shape 1398">
                <a:extLst>
                  <a:ext uri="{FF2B5EF4-FFF2-40B4-BE49-F238E27FC236}">
                    <a16:creationId xmlns:a16="http://schemas.microsoft.com/office/drawing/2014/main" id="{A3107965-72E1-489F-B625-808F03B952BB}"/>
                  </a:ext>
                </a:extLst>
              </p:cNvPr>
              <p:cNvSpPr/>
              <p:nvPr/>
            </p:nvSpPr>
            <p:spPr>
              <a:xfrm>
                <a:off x="3706564" y="257501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00" name="Freeform: Shape 1399">
                <a:extLst>
                  <a:ext uri="{FF2B5EF4-FFF2-40B4-BE49-F238E27FC236}">
                    <a16:creationId xmlns:a16="http://schemas.microsoft.com/office/drawing/2014/main" id="{992EF2DD-16D8-4EC0-8647-5DEBCF5D3532}"/>
                  </a:ext>
                </a:extLst>
              </p:cNvPr>
              <p:cNvSpPr/>
              <p:nvPr/>
            </p:nvSpPr>
            <p:spPr>
              <a:xfrm>
                <a:off x="3700564" y="2615875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01" name="Freeform: Shape 1400">
                <a:extLst>
                  <a:ext uri="{FF2B5EF4-FFF2-40B4-BE49-F238E27FC236}">
                    <a16:creationId xmlns:a16="http://schemas.microsoft.com/office/drawing/2014/main" id="{E4E79D1A-67E7-4D73-8F2B-72C426EC9E78}"/>
                  </a:ext>
                </a:extLst>
              </p:cNvPr>
              <p:cNvSpPr/>
              <p:nvPr/>
            </p:nvSpPr>
            <p:spPr>
              <a:xfrm>
                <a:off x="3721996" y="2594441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02" name="Freeform: Shape 1401">
                <a:extLst>
                  <a:ext uri="{FF2B5EF4-FFF2-40B4-BE49-F238E27FC236}">
                    <a16:creationId xmlns:a16="http://schemas.microsoft.com/office/drawing/2014/main" id="{24BFB3D7-5041-4B1D-9C01-120230DF2B1B}"/>
                  </a:ext>
                </a:extLst>
              </p:cNvPr>
              <p:cNvSpPr/>
              <p:nvPr/>
            </p:nvSpPr>
            <p:spPr>
              <a:xfrm>
                <a:off x="3705707" y="2620730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03" name="Freeform: Shape 1402">
                <a:extLst>
                  <a:ext uri="{FF2B5EF4-FFF2-40B4-BE49-F238E27FC236}">
                    <a16:creationId xmlns:a16="http://schemas.microsoft.com/office/drawing/2014/main" id="{0425BE7A-7354-40CC-AE26-3615FDADCF35}"/>
                  </a:ext>
                </a:extLst>
              </p:cNvPr>
              <p:cNvSpPr/>
              <p:nvPr/>
            </p:nvSpPr>
            <p:spPr>
              <a:xfrm>
                <a:off x="3727139" y="2599300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04" name="Freeform: Shape 1403">
                <a:extLst>
                  <a:ext uri="{FF2B5EF4-FFF2-40B4-BE49-F238E27FC236}">
                    <a16:creationId xmlns:a16="http://schemas.microsoft.com/office/drawing/2014/main" id="{7DFCCD48-66CA-46AD-A1E2-A7C91FBEF173}"/>
                  </a:ext>
                </a:extLst>
              </p:cNvPr>
              <p:cNvSpPr/>
              <p:nvPr/>
            </p:nvSpPr>
            <p:spPr>
              <a:xfrm>
                <a:off x="3715898" y="2630542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05" name="Freeform: Shape 1404">
                <a:extLst>
                  <a:ext uri="{FF2B5EF4-FFF2-40B4-BE49-F238E27FC236}">
                    <a16:creationId xmlns:a16="http://schemas.microsoft.com/office/drawing/2014/main" id="{2B229A44-84BF-4556-83E6-5829FD0C45F9}"/>
                  </a:ext>
                </a:extLst>
              </p:cNvPr>
              <p:cNvSpPr/>
              <p:nvPr/>
            </p:nvSpPr>
            <p:spPr>
              <a:xfrm>
                <a:off x="3737332" y="2609111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06" name="Freeform: Shape 1405">
                <a:extLst>
                  <a:ext uri="{FF2B5EF4-FFF2-40B4-BE49-F238E27FC236}">
                    <a16:creationId xmlns:a16="http://schemas.microsoft.com/office/drawing/2014/main" id="{A596BCDD-7A79-4467-A5A5-B5AB34310B0C}"/>
                  </a:ext>
                </a:extLst>
              </p:cNvPr>
              <p:cNvSpPr/>
              <p:nvPr/>
            </p:nvSpPr>
            <p:spPr>
              <a:xfrm>
                <a:off x="3715897" y="2630542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07" name="Freeform: Shape 1406">
                <a:extLst>
                  <a:ext uri="{FF2B5EF4-FFF2-40B4-BE49-F238E27FC236}">
                    <a16:creationId xmlns:a16="http://schemas.microsoft.com/office/drawing/2014/main" id="{7FE8F03C-060F-4B28-83DB-940A843B789D}"/>
                  </a:ext>
                </a:extLst>
              </p:cNvPr>
              <p:cNvSpPr/>
              <p:nvPr/>
            </p:nvSpPr>
            <p:spPr>
              <a:xfrm>
                <a:off x="3737331" y="2609110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08" name="Freeform: Shape 1407">
                <a:extLst>
                  <a:ext uri="{FF2B5EF4-FFF2-40B4-BE49-F238E27FC236}">
                    <a16:creationId xmlns:a16="http://schemas.microsoft.com/office/drawing/2014/main" id="{F40D1F0C-4C9D-4620-837F-ADB99E177A31}"/>
                  </a:ext>
                </a:extLst>
              </p:cNvPr>
              <p:cNvSpPr/>
              <p:nvPr/>
            </p:nvSpPr>
            <p:spPr>
              <a:xfrm>
                <a:off x="3736471" y="2645210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09" name="Freeform: Shape 1408">
                <a:extLst>
                  <a:ext uri="{FF2B5EF4-FFF2-40B4-BE49-F238E27FC236}">
                    <a16:creationId xmlns:a16="http://schemas.microsoft.com/office/drawing/2014/main" id="{255E34A9-857C-449B-8843-A9FC6A10E796}"/>
                  </a:ext>
                </a:extLst>
              </p:cNvPr>
              <p:cNvSpPr/>
              <p:nvPr/>
            </p:nvSpPr>
            <p:spPr>
              <a:xfrm>
                <a:off x="3757809" y="2623777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10" name="Freeform: Shape 1409">
                <a:extLst>
                  <a:ext uri="{FF2B5EF4-FFF2-40B4-BE49-F238E27FC236}">
                    <a16:creationId xmlns:a16="http://schemas.microsoft.com/office/drawing/2014/main" id="{FFB8BA7A-A1D2-41EE-9E93-38A369037087}"/>
                  </a:ext>
                </a:extLst>
              </p:cNvPr>
              <p:cNvSpPr/>
              <p:nvPr/>
            </p:nvSpPr>
            <p:spPr>
              <a:xfrm>
                <a:off x="3869732" y="2684642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11" name="Freeform: Shape 1410">
                <a:extLst>
                  <a:ext uri="{FF2B5EF4-FFF2-40B4-BE49-F238E27FC236}">
                    <a16:creationId xmlns:a16="http://schemas.microsoft.com/office/drawing/2014/main" id="{46B0A152-1A4F-4150-8C3B-C18ABDB25B5F}"/>
                  </a:ext>
                </a:extLst>
              </p:cNvPr>
              <p:cNvSpPr/>
              <p:nvPr/>
            </p:nvSpPr>
            <p:spPr>
              <a:xfrm>
                <a:off x="3891163" y="2663211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12" name="Freeform: Shape 1411">
                <a:extLst>
                  <a:ext uri="{FF2B5EF4-FFF2-40B4-BE49-F238E27FC236}">
                    <a16:creationId xmlns:a16="http://schemas.microsoft.com/office/drawing/2014/main" id="{3E2A9955-666D-465D-B44A-A72D9F87534D}"/>
                  </a:ext>
                </a:extLst>
              </p:cNvPr>
              <p:cNvSpPr/>
              <p:nvPr/>
            </p:nvSpPr>
            <p:spPr>
              <a:xfrm>
                <a:off x="3920978" y="2689595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13" name="Freeform: Shape 1412">
                <a:extLst>
                  <a:ext uri="{FF2B5EF4-FFF2-40B4-BE49-F238E27FC236}">
                    <a16:creationId xmlns:a16="http://schemas.microsoft.com/office/drawing/2014/main" id="{24D19EC2-5598-402D-BCBB-C0F72B7AD675}"/>
                  </a:ext>
                </a:extLst>
              </p:cNvPr>
              <p:cNvSpPr/>
              <p:nvPr/>
            </p:nvSpPr>
            <p:spPr>
              <a:xfrm>
                <a:off x="3942409" y="2668164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14" name="Freeform: Shape 1413">
                <a:extLst>
                  <a:ext uri="{FF2B5EF4-FFF2-40B4-BE49-F238E27FC236}">
                    <a16:creationId xmlns:a16="http://schemas.microsoft.com/office/drawing/2014/main" id="{791F93A7-DD3E-4F6A-8B9F-5B8349CD7506}"/>
                  </a:ext>
                </a:extLst>
              </p:cNvPr>
              <p:cNvSpPr/>
              <p:nvPr/>
            </p:nvSpPr>
            <p:spPr>
              <a:xfrm>
                <a:off x="3936407" y="2714360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15" name="Freeform: Shape 1414">
                <a:extLst>
                  <a:ext uri="{FF2B5EF4-FFF2-40B4-BE49-F238E27FC236}">
                    <a16:creationId xmlns:a16="http://schemas.microsoft.com/office/drawing/2014/main" id="{C4687D21-4FDB-4543-928B-F0D91DD92BAD}"/>
                  </a:ext>
                </a:extLst>
              </p:cNvPr>
              <p:cNvSpPr/>
              <p:nvPr/>
            </p:nvSpPr>
            <p:spPr>
              <a:xfrm>
                <a:off x="3957839" y="2692930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16" name="Freeform: Shape 1415">
                <a:extLst>
                  <a:ext uri="{FF2B5EF4-FFF2-40B4-BE49-F238E27FC236}">
                    <a16:creationId xmlns:a16="http://schemas.microsoft.com/office/drawing/2014/main" id="{53ED54BD-CFDC-479E-A71A-D5638B52CA95}"/>
                  </a:ext>
                </a:extLst>
              </p:cNvPr>
              <p:cNvSpPr/>
              <p:nvPr/>
            </p:nvSpPr>
            <p:spPr>
              <a:xfrm>
                <a:off x="3941553" y="2724267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17" name="Freeform: Shape 1416">
                <a:extLst>
                  <a:ext uri="{FF2B5EF4-FFF2-40B4-BE49-F238E27FC236}">
                    <a16:creationId xmlns:a16="http://schemas.microsoft.com/office/drawing/2014/main" id="{144DD1A8-E120-451F-AA86-1FD42F77AE20}"/>
                  </a:ext>
                </a:extLst>
              </p:cNvPr>
              <p:cNvSpPr/>
              <p:nvPr/>
            </p:nvSpPr>
            <p:spPr>
              <a:xfrm>
                <a:off x="3962984" y="2702837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18" name="Freeform: Shape 1417">
                <a:extLst>
                  <a:ext uri="{FF2B5EF4-FFF2-40B4-BE49-F238E27FC236}">
                    <a16:creationId xmlns:a16="http://schemas.microsoft.com/office/drawing/2014/main" id="{95CA58BB-1A1D-437A-9C3F-5CE2207F35A2}"/>
                  </a:ext>
                </a:extLst>
              </p:cNvPr>
              <p:cNvSpPr/>
              <p:nvPr/>
            </p:nvSpPr>
            <p:spPr>
              <a:xfrm>
                <a:off x="3946696" y="273417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19" name="Freeform: Shape 1418">
                <a:extLst>
                  <a:ext uri="{FF2B5EF4-FFF2-40B4-BE49-F238E27FC236}">
                    <a16:creationId xmlns:a16="http://schemas.microsoft.com/office/drawing/2014/main" id="{485D90CF-681E-406A-AEA7-8219111D8F9A}"/>
                  </a:ext>
                </a:extLst>
              </p:cNvPr>
              <p:cNvSpPr/>
              <p:nvPr/>
            </p:nvSpPr>
            <p:spPr>
              <a:xfrm>
                <a:off x="3968032" y="2712743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20" name="Freeform: Shape 1419">
                <a:extLst>
                  <a:ext uri="{FF2B5EF4-FFF2-40B4-BE49-F238E27FC236}">
                    <a16:creationId xmlns:a16="http://schemas.microsoft.com/office/drawing/2014/main" id="{8E84942D-4BCD-41C4-A50C-FD0ACD51BC03}"/>
                  </a:ext>
                </a:extLst>
              </p:cNvPr>
              <p:cNvSpPr/>
              <p:nvPr/>
            </p:nvSpPr>
            <p:spPr>
              <a:xfrm>
                <a:off x="3946697" y="273417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21" name="Freeform: Shape 1420">
                <a:extLst>
                  <a:ext uri="{FF2B5EF4-FFF2-40B4-BE49-F238E27FC236}">
                    <a16:creationId xmlns:a16="http://schemas.microsoft.com/office/drawing/2014/main" id="{A96A7D6A-81B9-42AB-A832-D8CF173BC35E}"/>
                  </a:ext>
                </a:extLst>
              </p:cNvPr>
              <p:cNvSpPr/>
              <p:nvPr/>
            </p:nvSpPr>
            <p:spPr>
              <a:xfrm>
                <a:off x="3968032" y="271274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22" name="Freeform: Shape 1421">
                <a:extLst>
                  <a:ext uri="{FF2B5EF4-FFF2-40B4-BE49-F238E27FC236}">
                    <a16:creationId xmlns:a16="http://schemas.microsoft.com/office/drawing/2014/main" id="{9A5C97B5-1A82-452E-98E5-9FF0DA91370C}"/>
                  </a:ext>
                </a:extLst>
              </p:cNvPr>
              <p:cNvSpPr/>
              <p:nvPr/>
            </p:nvSpPr>
            <p:spPr>
              <a:xfrm>
                <a:off x="3972318" y="2779322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23" name="Freeform: Shape 1422">
                <a:extLst>
                  <a:ext uri="{FF2B5EF4-FFF2-40B4-BE49-F238E27FC236}">
                    <a16:creationId xmlns:a16="http://schemas.microsoft.com/office/drawing/2014/main" id="{7CB21CD0-9B05-4930-9215-18280AD12DE7}"/>
                  </a:ext>
                </a:extLst>
              </p:cNvPr>
              <p:cNvSpPr/>
              <p:nvPr/>
            </p:nvSpPr>
            <p:spPr>
              <a:xfrm>
                <a:off x="3993655" y="2757890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24" name="Freeform: Shape 1423">
                <a:extLst>
                  <a:ext uri="{FF2B5EF4-FFF2-40B4-BE49-F238E27FC236}">
                    <a16:creationId xmlns:a16="http://schemas.microsoft.com/office/drawing/2014/main" id="{DC923C9C-677D-4396-AF4C-7F5327E6F231}"/>
                  </a:ext>
                </a:extLst>
              </p:cNvPr>
              <p:cNvSpPr/>
              <p:nvPr/>
            </p:nvSpPr>
            <p:spPr>
              <a:xfrm>
                <a:off x="3972318" y="2779322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25" name="Freeform: Shape 1424">
                <a:extLst>
                  <a:ext uri="{FF2B5EF4-FFF2-40B4-BE49-F238E27FC236}">
                    <a16:creationId xmlns:a16="http://schemas.microsoft.com/office/drawing/2014/main" id="{127CE6BD-FB98-4C0A-AF4A-C7C04E474CCE}"/>
                  </a:ext>
                </a:extLst>
              </p:cNvPr>
              <p:cNvSpPr/>
              <p:nvPr/>
            </p:nvSpPr>
            <p:spPr>
              <a:xfrm>
                <a:off x="3993655" y="2757890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26" name="Freeform: Shape 1425">
                <a:extLst>
                  <a:ext uri="{FF2B5EF4-FFF2-40B4-BE49-F238E27FC236}">
                    <a16:creationId xmlns:a16="http://schemas.microsoft.com/office/drawing/2014/main" id="{8DAFFCE4-2B75-4F65-B35B-705B6018DC0F}"/>
                  </a:ext>
                </a:extLst>
              </p:cNvPr>
              <p:cNvSpPr/>
              <p:nvPr/>
            </p:nvSpPr>
            <p:spPr>
              <a:xfrm>
                <a:off x="3972318" y="2779322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27" name="Freeform: Shape 1426">
                <a:extLst>
                  <a:ext uri="{FF2B5EF4-FFF2-40B4-BE49-F238E27FC236}">
                    <a16:creationId xmlns:a16="http://schemas.microsoft.com/office/drawing/2014/main" id="{7ED068EA-4B2F-4A8A-BDB2-4FE7544BE611}"/>
                  </a:ext>
                </a:extLst>
              </p:cNvPr>
              <p:cNvSpPr/>
              <p:nvPr/>
            </p:nvSpPr>
            <p:spPr>
              <a:xfrm>
                <a:off x="3993655" y="2757890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28" name="Freeform: Shape 1427">
                <a:extLst>
                  <a:ext uri="{FF2B5EF4-FFF2-40B4-BE49-F238E27FC236}">
                    <a16:creationId xmlns:a16="http://schemas.microsoft.com/office/drawing/2014/main" id="{F7ED526D-F10E-416E-938F-DEAC99AB8FEF}"/>
                  </a:ext>
                </a:extLst>
              </p:cNvPr>
              <p:cNvSpPr/>
              <p:nvPr/>
            </p:nvSpPr>
            <p:spPr>
              <a:xfrm>
                <a:off x="3972317" y="2779322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29" name="Freeform: Shape 1428">
                <a:extLst>
                  <a:ext uri="{FF2B5EF4-FFF2-40B4-BE49-F238E27FC236}">
                    <a16:creationId xmlns:a16="http://schemas.microsoft.com/office/drawing/2014/main" id="{4C53A80B-109C-40AB-AF67-CC467EB0CC9D}"/>
                  </a:ext>
                </a:extLst>
              </p:cNvPr>
              <p:cNvSpPr/>
              <p:nvPr/>
            </p:nvSpPr>
            <p:spPr>
              <a:xfrm>
                <a:off x="3993654" y="2757889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30" name="Freeform: Shape 1429">
                <a:extLst>
                  <a:ext uri="{FF2B5EF4-FFF2-40B4-BE49-F238E27FC236}">
                    <a16:creationId xmlns:a16="http://schemas.microsoft.com/office/drawing/2014/main" id="{24190231-7C95-4F58-85AA-801082C1C953}"/>
                  </a:ext>
                </a:extLst>
              </p:cNvPr>
              <p:cNvSpPr/>
              <p:nvPr/>
            </p:nvSpPr>
            <p:spPr>
              <a:xfrm>
                <a:off x="3977462" y="2799609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31" name="Freeform: Shape 1430">
                <a:extLst>
                  <a:ext uri="{FF2B5EF4-FFF2-40B4-BE49-F238E27FC236}">
                    <a16:creationId xmlns:a16="http://schemas.microsoft.com/office/drawing/2014/main" id="{32CF745E-1FD5-4B1F-AE1F-0E2580132456}"/>
                  </a:ext>
                </a:extLst>
              </p:cNvPr>
              <p:cNvSpPr/>
              <p:nvPr/>
            </p:nvSpPr>
            <p:spPr>
              <a:xfrm>
                <a:off x="3998798" y="2778178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32" name="Freeform: Shape 1431">
                <a:extLst>
                  <a:ext uri="{FF2B5EF4-FFF2-40B4-BE49-F238E27FC236}">
                    <a16:creationId xmlns:a16="http://schemas.microsoft.com/office/drawing/2014/main" id="{B48E28ED-D770-41A4-B74B-D744D6AA5DED}"/>
                  </a:ext>
                </a:extLst>
              </p:cNvPr>
              <p:cNvSpPr/>
              <p:nvPr/>
            </p:nvSpPr>
            <p:spPr>
              <a:xfrm>
                <a:off x="3977463" y="2799609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33" name="Freeform: Shape 1432">
                <a:extLst>
                  <a:ext uri="{FF2B5EF4-FFF2-40B4-BE49-F238E27FC236}">
                    <a16:creationId xmlns:a16="http://schemas.microsoft.com/office/drawing/2014/main" id="{863FDB9F-DDC2-432E-8B4D-1AF6F0025FFA}"/>
                  </a:ext>
                </a:extLst>
              </p:cNvPr>
              <p:cNvSpPr/>
              <p:nvPr/>
            </p:nvSpPr>
            <p:spPr>
              <a:xfrm>
                <a:off x="3998799" y="2778177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34" name="Freeform: Shape 1433">
                <a:extLst>
                  <a:ext uri="{FF2B5EF4-FFF2-40B4-BE49-F238E27FC236}">
                    <a16:creationId xmlns:a16="http://schemas.microsoft.com/office/drawing/2014/main" id="{7EF4DEEF-BBB9-48F6-A24F-C037178DB85C}"/>
                  </a:ext>
                </a:extLst>
              </p:cNvPr>
              <p:cNvSpPr/>
              <p:nvPr/>
            </p:nvSpPr>
            <p:spPr>
              <a:xfrm>
                <a:off x="3982511" y="2819991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35" name="Freeform: Shape 1434">
                <a:extLst>
                  <a:ext uri="{FF2B5EF4-FFF2-40B4-BE49-F238E27FC236}">
                    <a16:creationId xmlns:a16="http://schemas.microsoft.com/office/drawing/2014/main" id="{D7D3098A-1FFE-47E5-83D3-7C854EC6C812}"/>
                  </a:ext>
                </a:extLst>
              </p:cNvPr>
              <p:cNvSpPr/>
              <p:nvPr/>
            </p:nvSpPr>
            <p:spPr>
              <a:xfrm>
                <a:off x="4003942" y="2798561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36" name="Freeform: Shape 1435">
                <a:extLst>
                  <a:ext uri="{FF2B5EF4-FFF2-40B4-BE49-F238E27FC236}">
                    <a16:creationId xmlns:a16="http://schemas.microsoft.com/office/drawing/2014/main" id="{CA4FB182-5B80-4A16-8A43-B58BBC43318D}"/>
                  </a:ext>
                </a:extLst>
              </p:cNvPr>
              <p:cNvSpPr/>
              <p:nvPr/>
            </p:nvSpPr>
            <p:spPr>
              <a:xfrm>
                <a:off x="3982512" y="2819991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37" name="Freeform: Shape 1436">
                <a:extLst>
                  <a:ext uri="{FF2B5EF4-FFF2-40B4-BE49-F238E27FC236}">
                    <a16:creationId xmlns:a16="http://schemas.microsoft.com/office/drawing/2014/main" id="{DA2E880F-DD17-468E-BFDE-149D588EDECE}"/>
                  </a:ext>
                </a:extLst>
              </p:cNvPr>
              <p:cNvSpPr/>
              <p:nvPr/>
            </p:nvSpPr>
            <p:spPr>
              <a:xfrm>
                <a:off x="4003943" y="2798561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38" name="Freeform: Shape 1437">
                <a:extLst>
                  <a:ext uri="{FF2B5EF4-FFF2-40B4-BE49-F238E27FC236}">
                    <a16:creationId xmlns:a16="http://schemas.microsoft.com/office/drawing/2014/main" id="{E9B1DB94-ADCF-470F-9084-BDEEF3329418}"/>
                  </a:ext>
                </a:extLst>
              </p:cNvPr>
              <p:cNvSpPr/>
              <p:nvPr/>
            </p:nvSpPr>
            <p:spPr>
              <a:xfrm>
                <a:off x="3987655" y="2819991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39" name="Freeform: Shape 1438">
                <a:extLst>
                  <a:ext uri="{FF2B5EF4-FFF2-40B4-BE49-F238E27FC236}">
                    <a16:creationId xmlns:a16="http://schemas.microsoft.com/office/drawing/2014/main" id="{736E1E32-EBE9-4209-AACE-F960DE2407D7}"/>
                  </a:ext>
                </a:extLst>
              </p:cNvPr>
              <p:cNvSpPr/>
              <p:nvPr/>
            </p:nvSpPr>
            <p:spPr>
              <a:xfrm>
                <a:off x="4009088" y="279856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40" name="Freeform: Shape 1439">
                <a:extLst>
                  <a:ext uri="{FF2B5EF4-FFF2-40B4-BE49-F238E27FC236}">
                    <a16:creationId xmlns:a16="http://schemas.microsoft.com/office/drawing/2014/main" id="{CD4F856C-1581-4A44-B7DB-ACE157E602F6}"/>
                  </a:ext>
                </a:extLst>
              </p:cNvPr>
              <p:cNvSpPr/>
              <p:nvPr/>
            </p:nvSpPr>
            <p:spPr>
              <a:xfrm>
                <a:off x="3997943" y="283542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41" name="Freeform: Shape 1440">
                <a:extLst>
                  <a:ext uri="{FF2B5EF4-FFF2-40B4-BE49-F238E27FC236}">
                    <a16:creationId xmlns:a16="http://schemas.microsoft.com/office/drawing/2014/main" id="{CFFF39F8-5958-4DA9-8CB3-1D7815189431}"/>
                  </a:ext>
                </a:extLst>
              </p:cNvPr>
              <p:cNvSpPr/>
              <p:nvPr/>
            </p:nvSpPr>
            <p:spPr>
              <a:xfrm>
                <a:off x="4019375" y="281399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42" name="Freeform: Shape 1441">
                <a:extLst>
                  <a:ext uri="{FF2B5EF4-FFF2-40B4-BE49-F238E27FC236}">
                    <a16:creationId xmlns:a16="http://schemas.microsoft.com/office/drawing/2014/main" id="{3DE6A9AF-2E39-42F3-9383-8F7684D66255}"/>
                  </a:ext>
                </a:extLst>
              </p:cNvPr>
              <p:cNvSpPr/>
              <p:nvPr/>
            </p:nvSpPr>
            <p:spPr>
              <a:xfrm>
                <a:off x="4008230" y="2871618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43" name="Freeform: Shape 1442">
                <a:extLst>
                  <a:ext uri="{FF2B5EF4-FFF2-40B4-BE49-F238E27FC236}">
                    <a16:creationId xmlns:a16="http://schemas.microsoft.com/office/drawing/2014/main" id="{8ACDD2F9-945F-48CA-BE24-031A0C07CCE6}"/>
                  </a:ext>
                </a:extLst>
              </p:cNvPr>
              <p:cNvSpPr/>
              <p:nvPr/>
            </p:nvSpPr>
            <p:spPr>
              <a:xfrm>
                <a:off x="4029567" y="2850187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44" name="Freeform: Shape 1443">
                <a:extLst>
                  <a:ext uri="{FF2B5EF4-FFF2-40B4-BE49-F238E27FC236}">
                    <a16:creationId xmlns:a16="http://schemas.microsoft.com/office/drawing/2014/main" id="{84D0F9B8-B44F-4542-B802-626ED98BA342}"/>
                  </a:ext>
                </a:extLst>
              </p:cNvPr>
              <p:cNvSpPr/>
              <p:nvPr/>
            </p:nvSpPr>
            <p:spPr>
              <a:xfrm>
                <a:off x="4008230" y="2871618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45" name="Freeform: Shape 1444">
                <a:extLst>
                  <a:ext uri="{FF2B5EF4-FFF2-40B4-BE49-F238E27FC236}">
                    <a16:creationId xmlns:a16="http://schemas.microsoft.com/office/drawing/2014/main" id="{E07DF348-B94B-4466-9CCB-89C2F47769E2}"/>
                  </a:ext>
                </a:extLst>
              </p:cNvPr>
              <p:cNvSpPr/>
              <p:nvPr/>
            </p:nvSpPr>
            <p:spPr>
              <a:xfrm>
                <a:off x="4029567" y="2850187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46" name="Freeform: Shape 1445">
                <a:extLst>
                  <a:ext uri="{FF2B5EF4-FFF2-40B4-BE49-F238E27FC236}">
                    <a16:creationId xmlns:a16="http://schemas.microsoft.com/office/drawing/2014/main" id="{F2B513DE-7FC3-4B0B-90CC-2BF5DEF08C79}"/>
                  </a:ext>
                </a:extLst>
              </p:cNvPr>
              <p:cNvSpPr/>
              <p:nvPr/>
            </p:nvSpPr>
            <p:spPr>
              <a:xfrm>
                <a:off x="4008230" y="2871618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47" name="Freeform: Shape 1446">
                <a:extLst>
                  <a:ext uri="{FF2B5EF4-FFF2-40B4-BE49-F238E27FC236}">
                    <a16:creationId xmlns:a16="http://schemas.microsoft.com/office/drawing/2014/main" id="{914C08DD-2EE8-4CE8-B937-435BF4B28CA9}"/>
                  </a:ext>
                </a:extLst>
              </p:cNvPr>
              <p:cNvSpPr/>
              <p:nvPr/>
            </p:nvSpPr>
            <p:spPr>
              <a:xfrm>
                <a:off x="4029566" y="2850187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48" name="Freeform: Shape 1447">
                <a:extLst>
                  <a:ext uri="{FF2B5EF4-FFF2-40B4-BE49-F238E27FC236}">
                    <a16:creationId xmlns:a16="http://schemas.microsoft.com/office/drawing/2014/main" id="{A86747F5-80A8-4377-8584-F5CA5729A884}"/>
                  </a:ext>
                </a:extLst>
              </p:cNvPr>
              <p:cNvSpPr/>
              <p:nvPr/>
            </p:nvSpPr>
            <p:spPr>
              <a:xfrm>
                <a:off x="4008231" y="2871618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49" name="Freeform: Shape 1448">
                <a:extLst>
                  <a:ext uri="{FF2B5EF4-FFF2-40B4-BE49-F238E27FC236}">
                    <a16:creationId xmlns:a16="http://schemas.microsoft.com/office/drawing/2014/main" id="{D1F807A8-7BB8-4C3F-8F12-4A451678E0BF}"/>
                  </a:ext>
                </a:extLst>
              </p:cNvPr>
              <p:cNvSpPr/>
              <p:nvPr/>
            </p:nvSpPr>
            <p:spPr>
              <a:xfrm>
                <a:off x="4029567" y="2850185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50" name="Freeform: Shape 1449">
                <a:extLst>
                  <a:ext uri="{FF2B5EF4-FFF2-40B4-BE49-F238E27FC236}">
                    <a16:creationId xmlns:a16="http://schemas.microsoft.com/office/drawing/2014/main" id="{87066D8A-25F5-4F0E-A22D-43EC4D525EA3}"/>
                  </a:ext>
                </a:extLst>
              </p:cNvPr>
              <p:cNvSpPr/>
              <p:nvPr/>
            </p:nvSpPr>
            <p:spPr>
              <a:xfrm>
                <a:off x="4013278" y="2882094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51" name="Freeform: Shape 1450">
                <a:extLst>
                  <a:ext uri="{FF2B5EF4-FFF2-40B4-BE49-F238E27FC236}">
                    <a16:creationId xmlns:a16="http://schemas.microsoft.com/office/drawing/2014/main" id="{F7C0DBBE-F53A-464F-83AB-8B0FA64AD0EE}"/>
                  </a:ext>
                </a:extLst>
              </p:cNvPr>
              <p:cNvSpPr/>
              <p:nvPr/>
            </p:nvSpPr>
            <p:spPr>
              <a:xfrm>
                <a:off x="4034711" y="2860663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52" name="Freeform: Shape 1451">
                <a:extLst>
                  <a:ext uri="{FF2B5EF4-FFF2-40B4-BE49-F238E27FC236}">
                    <a16:creationId xmlns:a16="http://schemas.microsoft.com/office/drawing/2014/main" id="{6E53CDE4-B684-4977-80A3-CCFF5C63ED11}"/>
                  </a:ext>
                </a:extLst>
              </p:cNvPr>
              <p:cNvSpPr/>
              <p:nvPr/>
            </p:nvSpPr>
            <p:spPr>
              <a:xfrm>
                <a:off x="4044047" y="2882094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53" name="Freeform: Shape 1452">
                <a:extLst>
                  <a:ext uri="{FF2B5EF4-FFF2-40B4-BE49-F238E27FC236}">
                    <a16:creationId xmlns:a16="http://schemas.microsoft.com/office/drawing/2014/main" id="{47CB0403-3A86-4DF1-A2E2-35325379AA94}"/>
                  </a:ext>
                </a:extLst>
              </p:cNvPr>
              <p:cNvSpPr/>
              <p:nvPr/>
            </p:nvSpPr>
            <p:spPr>
              <a:xfrm>
                <a:off x="4065478" y="2860665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54" name="Freeform: Shape 1453">
                <a:extLst>
                  <a:ext uri="{FF2B5EF4-FFF2-40B4-BE49-F238E27FC236}">
                    <a16:creationId xmlns:a16="http://schemas.microsoft.com/office/drawing/2014/main" id="{7283FA06-620B-4124-BD1E-65CA92681DF0}"/>
                  </a:ext>
                </a:extLst>
              </p:cNvPr>
              <p:cNvSpPr/>
              <p:nvPr/>
            </p:nvSpPr>
            <p:spPr>
              <a:xfrm>
                <a:off x="4126156" y="2897907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55" name="Freeform: Shape 1454">
                <a:extLst>
                  <a:ext uri="{FF2B5EF4-FFF2-40B4-BE49-F238E27FC236}">
                    <a16:creationId xmlns:a16="http://schemas.microsoft.com/office/drawing/2014/main" id="{AA950F4F-11DE-4FEA-BF94-794936CCF9C4}"/>
                  </a:ext>
                </a:extLst>
              </p:cNvPr>
              <p:cNvSpPr/>
              <p:nvPr/>
            </p:nvSpPr>
            <p:spPr>
              <a:xfrm>
                <a:off x="4147491" y="2876475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56" name="Freeform: Shape 1455">
                <a:extLst>
                  <a:ext uri="{FF2B5EF4-FFF2-40B4-BE49-F238E27FC236}">
                    <a16:creationId xmlns:a16="http://schemas.microsoft.com/office/drawing/2014/main" id="{E9B6E99D-8356-46D3-973D-398278F79AA1}"/>
                  </a:ext>
                </a:extLst>
              </p:cNvPr>
              <p:cNvSpPr/>
              <p:nvPr/>
            </p:nvSpPr>
            <p:spPr>
              <a:xfrm>
                <a:off x="4161971" y="2908479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57" name="Freeform: Shape 1456">
                <a:extLst>
                  <a:ext uri="{FF2B5EF4-FFF2-40B4-BE49-F238E27FC236}">
                    <a16:creationId xmlns:a16="http://schemas.microsoft.com/office/drawing/2014/main" id="{29F1B50D-BFEA-4EBA-A960-E87ED62EF022}"/>
                  </a:ext>
                </a:extLst>
              </p:cNvPr>
              <p:cNvSpPr/>
              <p:nvPr/>
            </p:nvSpPr>
            <p:spPr>
              <a:xfrm>
                <a:off x="4183402" y="2887047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58" name="Freeform: Shape 1457">
                <a:extLst>
                  <a:ext uri="{FF2B5EF4-FFF2-40B4-BE49-F238E27FC236}">
                    <a16:creationId xmlns:a16="http://schemas.microsoft.com/office/drawing/2014/main" id="{FC4264B3-B228-46A8-A5C9-23CF199307B9}"/>
                  </a:ext>
                </a:extLst>
              </p:cNvPr>
              <p:cNvSpPr/>
              <p:nvPr/>
            </p:nvSpPr>
            <p:spPr>
              <a:xfrm>
                <a:off x="4203024" y="2908479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59" name="Freeform: Shape 1458">
                <a:extLst>
                  <a:ext uri="{FF2B5EF4-FFF2-40B4-BE49-F238E27FC236}">
                    <a16:creationId xmlns:a16="http://schemas.microsoft.com/office/drawing/2014/main" id="{E55FF3CC-9BFA-4A36-9879-EF1FE32ED3FF}"/>
                  </a:ext>
                </a:extLst>
              </p:cNvPr>
              <p:cNvSpPr/>
              <p:nvPr/>
            </p:nvSpPr>
            <p:spPr>
              <a:xfrm>
                <a:off x="4224457" y="2887045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60" name="Freeform: Shape 1459">
                <a:extLst>
                  <a:ext uri="{FF2B5EF4-FFF2-40B4-BE49-F238E27FC236}">
                    <a16:creationId xmlns:a16="http://schemas.microsoft.com/office/drawing/2014/main" id="{FA43B4D6-9533-45BB-99E8-39C34BE054B7}"/>
                  </a:ext>
                </a:extLst>
              </p:cNvPr>
              <p:cNvSpPr/>
              <p:nvPr/>
            </p:nvSpPr>
            <p:spPr>
              <a:xfrm>
                <a:off x="4223505" y="2919145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61" name="Freeform: Shape 1460">
                <a:extLst>
                  <a:ext uri="{FF2B5EF4-FFF2-40B4-BE49-F238E27FC236}">
                    <a16:creationId xmlns:a16="http://schemas.microsoft.com/office/drawing/2014/main" id="{501DDBDB-C24B-4A6A-8A0C-1E108ABC9571}"/>
                  </a:ext>
                </a:extLst>
              </p:cNvPr>
              <p:cNvSpPr/>
              <p:nvPr/>
            </p:nvSpPr>
            <p:spPr>
              <a:xfrm>
                <a:off x="4244937" y="289771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62" name="Freeform: Shape 1461">
                <a:extLst>
                  <a:ext uri="{FF2B5EF4-FFF2-40B4-BE49-F238E27FC236}">
                    <a16:creationId xmlns:a16="http://schemas.microsoft.com/office/drawing/2014/main" id="{590CD395-0879-4D5C-BC28-12401831E508}"/>
                  </a:ext>
                </a:extLst>
              </p:cNvPr>
              <p:cNvSpPr/>
              <p:nvPr/>
            </p:nvSpPr>
            <p:spPr>
              <a:xfrm>
                <a:off x="4238935" y="2924478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63" name="Freeform: Shape 1462">
                <a:extLst>
                  <a:ext uri="{FF2B5EF4-FFF2-40B4-BE49-F238E27FC236}">
                    <a16:creationId xmlns:a16="http://schemas.microsoft.com/office/drawing/2014/main" id="{3793B490-C2A3-454D-83D0-BD97E2EB40EC}"/>
                  </a:ext>
                </a:extLst>
              </p:cNvPr>
              <p:cNvSpPr/>
              <p:nvPr/>
            </p:nvSpPr>
            <p:spPr>
              <a:xfrm>
                <a:off x="4260272" y="2903049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64" name="Freeform: Shape 1463">
                <a:extLst>
                  <a:ext uri="{FF2B5EF4-FFF2-40B4-BE49-F238E27FC236}">
                    <a16:creationId xmlns:a16="http://schemas.microsoft.com/office/drawing/2014/main" id="{D4FA11B3-E664-4846-8970-0E30738DCF1E}"/>
                  </a:ext>
                </a:extLst>
              </p:cNvPr>
              <p:cNvSpPr/>
              <p:nvPr/>
            </p:nvSpPr>
            <p:spPr>
              <a:xfrm>
                <a:off x="4259414" y="2940577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65" name="Freeform: Shape 1464">
                <a:extLst>
                  <a:ext uri="{FF2B5EF4-FFF2-40B4-BE49-F238E27FC236}">
                    <a16:creationId xmlns:a16="http://schemas.microsoft.com/office/drawing/2014/main" id="{BCE62071-BE72-49A4-83A1-C15EDF231E2E}"/>
                  </a:ext>
                </a:extLst>
              </p:cNvPr>
              <p:cNvSpPr/>
              <p:nvPr/>
            </p:nvSpPr>
            <p:spPr>
              <a:xfrm>
                <a:off x="4280847" y="2919146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66" name="Freeform: Shape 1465">
                <a:extLst>
                  <a:ext uri="{FF2B5EF4-FFF2-40B4-BE49-F238E27FC236}">
                    <a16:creationId xmlns:a16="http://schemas.microsoft.com/office/drawing/2014/main" id="{1DFDF65A-0751-42BF-814A-D427C5BAD075}"/>
                  </a:ext>
                </a:extLst>
              </p:cNvPr>
              <p:cNvSpPr/>
              <p:nvPr/>
            </p:nvSpPr>
            <p:spPr>
              <a:xfrm>
                <a:off x="4259413" y="2940577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67" name="Freeform: Shape 1466">
                <a:extLst>
                  <a:ext uri="{FF2B5EF4-FFF2-40B4-BE49-F238E27FC236}">
                    <a16:creationId xmlns:a16="http://schemas.microsoft.com/office/drawing/2014/main" id="{7DBECC7F-4E7E-4FA1-8BE8-3732CD74527D}"/>
                  </a:ext>
                </a:extLst>
              </p:cNvPr>
              <p:cNvSpPr/>
              <p:nvPr/>
            </p:nvSpPr>
            <p:spPr>
              <a:xfrm>
                <a:off x="4280846" y="2919145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68" name="Freeform: Shape 1467">
                <a:extLst>
                  <a:ext uri="{FF2B5EF4-FFF2-40B4-BE49-F238E27FC236}">
                    <a16:creationId xmlns:a16="http://schemas.microsoft.com/office/drawing/2014/main" id="{2EDCEAE3-B9A7-48B0-BE30-7ACE24A7B7B8}"/>
                  </a:ext>
                </a:extLst>
              </p:cNvPr>
              <p:cNvSpPr/>
              <p:nvPr/>
            </p:nvSpPr>
            <p:spPr>
              <a:xfrm>
                <a:off x="4510594" y="3054019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69" name="Freeform: Shape 1468">
                <a:extLst>
                  <a:ext uri="{FF2B5EF4-FFF2-40B4-BE49-F238E27FC236}">
                    <a16:creationId xmlns:a16="http://schemas.microsoft.com/office/drawing/2014/main" id="{8B8DC87F-4BCF-474D-B883-456A6618EFAB}"/>
                  </a:ext>
                </a:extLst>
              </p:cNvPr>
              <p:cNvSpPr/>
              <p:nvPr/>
            </p:nvSpPr>
            <p:spPr>
              <a:xfrm>
                <a:off x="4532027" y="3032684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70" name="Freeform: Shape 1469">
                <a:extLst>
                  <a:ext uri="{FF2B5EF4-FFF2-40B4-BE49-F238E27FC236}">
                    <a16:creationId xmlns:a16="http://schemas.microsoft.com/office/drawing/2014/main" id="{A2DDE8C3-23E3-400C-AD7A-DE970082D6B5}"/>
                  </a:ext>
                </a:extLst>
              </p:cNvPr>
              <p:cNvSpPr/>
              <p:nvPr/>
            </p:nvSpPr>
            <p:spPr>
              <a:xfrm>
                <a:off x="4515739" y="3054019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71" name="Freeform: Shape 1470">
                <a:extLst>
                  <a:ext uri="{FF2B5EF4-FFF2-40B4-BE49-F238E27FC236}">
                    <a16:creationId xmlns:a16="http://schemas.microsoft.com/office/drawing/2014/main" id="{719B8D10-2433-4164-A94C-38EABD765D6F}"/>
                  </a:ext>
                </a:extLst>
              </p:cNvPr>
              <p:cNvSpPr/>
              <p:nvPr/>
            </p:nvSpPr>
            <p:spPr>
              <a:xfrm>
                <a:off x="4537170" y="3032684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72" name="Freeform: Shape 1471">
                <a:extLst>
                  <a:ext uri="{FF2B5EF4-FFF2-40B4-BE49-F238E27FC236}">
                    <a16:creationId xmlns:a16="http://schemas.microsoft.com/office/drawing/2014/main" id="{F8EAEE19-5A32-4D0A-8CB7-F749EF626FB1}"/>
                  </a:ext>
                </a:extLst>
              </p:cNvPr>
              <p:cNvSpPr/>
              <p:nvPr/>
            </p:nvSpPr>
            <p:spPr>
              <a:xfrm>
                <a:off x="4515740" y="3054019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73" name="Freeform: Shape 1472">
                <a:extLst>
                  <a:ext uri="{FF2B5EF4-FFF2-40B4-BE49-F238E27FC236}">
                    <a16:creationId xmlns:a16="http://schemas.microsoft.com/office/drawing/2014/main" id="{20F41B70-7210-405F-921B-6411819995E1}"/>
                  </a:ext>
                </a:extLst>
              </p:cNvPr>
              <p:cNvSpPr/>
              <p:nvPr/>
            </p:nvSpPr>
            <p:spPr>
              <a:xfrm>
                <a:off x="4537170" y="3032686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74" name="Freeform: Shape 1473">
                <a:extLst>
                  <a:ext uri="{FF2B5EF4-FFF2-40B4-BE49-F238E27FC236}">
                    <a16:creationId xmlns:a16="http://schemas.microsoft.com/office/drawing/2014/main" id="{5FD4FD61-0382-43A1-8CD2-037D9F128ECB}"/>
                  </a:ext>
                </a:extLst>
              </p:cNvPr>
              <p:cNvSpPr/>
              <p:nvPr/>
            </p:nvSpPr>
            <p:spPr>
              <a:xfrm>
                <a:off x="4551649" y="3081453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75" name="Freeform: Shape 1474">
                <a:extLst>
                  <a:ext uri="{FF2B5EF4-FFF2-40B4-BE49-F238E27FC236}">
                    <a16:creationId xmlns:a16="http://schemas.microsoft.com/office/drawing/2014/main" id="{28AFFDD1-CDC6-4895-BC40-17E7BDA427D2}"/>
                  </a:ext>
                </a:extLst>
              </p:cNvPr>
              <p:cNvSpPr/>
              <p:nvPr/>
            </p:nvSpPr>
            <p:spPr>
              <a:xfrm>
                <a:off x="4573081" y="3060021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76" name="Freeform: Shape 1475">
                <a:extLst>
                  <a:ext uri="{FF2B5EF4-FFF2-40B4-BE49-F238E27FC236}">
                    <a16:creationId xmlns:a16="http://schemas.microsoft.com/office/drawing/2014/main" id="{8ECE4B39-3855-4AFE-8569-782F608CB5DF}"/>
                  </a:ext>
                </a:extLst>
              </p:cNvPr>
              <p:cNvSpPr/>
              <p:nvPr/>
            </p:nvSpPr>
            <p:spPr>
              <a:xfrm>
                <a:off x="4561936" y="308145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77" name="Freeform: Shape 1476">
                <a:extLst>
                  <a:ext uri="{FF2B5EF4-FFF2-40B4-BE49-F238E27FC236}">
                    <a16:creationId xmlns:a16="http://schemas.microsoft.com/office/drawing/2014/main" id="{7EEB567F-D33D-452A-80FC-0BD556864B04}"/>
                  </a:ext>
                </a:extLst>
              </p:cNvPr>
              <p:cNvSpPr/>
              <p:nvPr/>
            </p:nvSpPr>
            <p:spPr>
              <a:xfrm>
                <a:off x="4583273" y="3060018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78" name="Freeform: Shape 1477">
                <a:extLst>
                  <a:ext uri="{FF2B5EF4-FFF2-40B4-BE49-F238E27FC236}">
                    <a16:creationId xmlns:a16="http://schemas.microsoft.com/office/drawing/2014/main" id="{CA09BEC6-F764-4C03-ACB8-FA20641FDB23}"/>
                  </a:ext>
                </a:extLst>
              </p:cNvPr>
              <p:cNvSpPr/>
              <p:nvPr/>
            </p:nvSpPr>
            <p:spPr>
              <a:xfrm>
                <a:off x="4582415" y="3103452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79" name="Freeform: Shape 1478">
                <a:extLst>
                  <a:ext uri="{FF2B5EF4-FFF2-40B4-BE49-F238E27FC236}">
                    <a16:creationId xmlns:a16="http://schemas.microsoft.com/office/drawing/2014/main" id="{DB81CCD3-D56F-4D2A-B4E6-BE93E543656F}"/>
                  </a:ext>
                </a:extLst>
              </p:cNvPr>
              <p:cNvSpPr/>
              <p:nvPr/>
            </p:nvSpPr>
            <p:spPr>
              <a:xfrm>
                <a:off x="4603848" y="308202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80" name="Freeform: Shape 1479">
                <a:extLst>
                  <a:ext uri="{FF2B5EF4-FFF2-40B4-BE49-F238E27FC236}">
                    <a16:creationId xmlns:a16="http://schemas.microsoft.com/office/drawing/2014/main" id="{F9D6D68D-AF14-4F2B-BFE6-8A74253856AE}"/>
                  </a:ext>
                </a:extLst>
              </p:cNvPr>
              <p:cNvSpPr/>
              <p:nvPr/>
            </p:nvSpPr>
            <p:spPr>
              <a:xfrm>
                <a:off x="4582414" y="3103452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81" name="Freeform: Shape 1480">
                <a:extLst>
                  <a:ext uri="{FF2B5EF4-FFF2-40B4-BE49-F238E27FC236}">
                    <a16:creationId xmlns:a16="http://schemas.microsoft.com/office/drawing/2014/main" id="{D5962924-9FB0-4D4D-9BEE-04CC6F9BB493}"/>
                  </a:ext>
                </a:extLst>
              </p:cNvPr>
              <p:cNvSpPr/>
              <p:nvPr/>
            </p:nvSpPr>
            <p:spPr>
              <a:xfrm>
                <a:off x="4603847" y="308202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82" name="Freeform: Shape 1481">
                <a:extLst>
                  <a:ext uri="{FF2B5EF4-FFF2-40B4-BE49-F238E27FC236}">
                    <a16:creationId xmlns:a16="http://schemas.microsoft.com/office/drawing/2014/main" id="{CAAF8EF5-77E1-4FCF-89EB-0A38DEDAB940}"/>
                  </a:ext>
                </a:extLst>
              </p:cNvPr>
              <p:cNvSpPr/>
              <p:nvPr/>
            </p:nvSpPr>
            <p:spPr>
              <a:xfrm>
                <a:off x="4587559" y="3103452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83" name="Freeform: Shape 1482">
                <a:extLst>
                  <a:ext uri="{FF2B5EF4-FFF2-40B4-BE49-F238E27FC236}">
                    <a16:creationId xmlns:a16="http://schemas.microsoft.com/office/drawing/2014/main" id="{2C6E72D0-22C4-4289-98E4-5D009A4E0C19}"/>
                  </a:ext>
                </a:extLst>
              </p:cNvPr>
              <p:cNvSpPr/>
              <p:nvPr/>
            </p:nvSpPr>
            <p:spPr>
              <a:xfrm>
                <a:off x="4608990" y="3082025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84" name="Freeform: Shape 1483">
                <a:extLst>
                  <a:ext uri="{FF2B5EF4-FFF2-40B4-BE49-F238E27FC236}">
                    <a16:creationId xmlns:a16="http://schemas.microsoft.com/office/drawing/2014/main" id="{2E469485-B92F-4027-9F50-2B2660B929E2}"/>
                  </a:ext>
                </a:extLst>
              </p:cNvPr>
              <p:cNvSpPr/>
              <p:nvPr/>
            </p:nvSpPr>
            <p:spPr>
              <a:xfrm>
                <a:off x="4787495" y="3153652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85" name="Freeform: Shape 1484">
                <a:extLst>
                  <a:ext uri="{FF2B5EF4-FFF2-40B4-BE49-F238E27FC236}">
                    <a16:creationId xmlns:a16="http://schemas.microsoft.com/office/drawing/2014/main" id="{343312F9-67EB-49C9-A65A-D41B0DC4BDD1}"/>
                  </a:ext>
                </a:extLst>
              </p:cNvPr>
              <p:cNvSpPr/>
              <p:nvPr/>
            </p:nvSpPr>
            <p:spPr>
              <a:xfrm>
                <a:off x="4808926" y="3132221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86" name="Freeform: Shape 1485">
                <a:extLst>
                  <a:ext uri="{FF2B5EF4-FFF2-40B4-BE49-F238E27FC236}">
                    <a16:creationId xmlns:a16="http://schemas.microsoft.com/office/drawing/2014/main" id="{F62DED5E-07B3-4A00-83FF-54E9D8575007}"/>
                  </a:ext>
                </a:extLst>
              </p:cNvPr>
              <p:cNvSpPr/>
              <p:nvPr/>
            </p:nvSpPr>
            <p:spPr>
              <a:xfrm>
                <a:off x="4797784" y="3159272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87" name="Freeform: Shape 1486">
                <a:extLst>
                  <a:ext uri="{FF2B5EF4-FFF2-40B4-BE49-F238E27FC236}">
                    <a16:creationId xmlns:a16="http://schemas.microsoft.com/office/drawing/2014/main" id="{3FE71FF9-F6BA-4B49-BC6E-6F9C81270897}"/>
                  </a:ext>
                </a:extLst>
              </p:cNvPr>
              <p:cNvSpPr/>
              <p:nvPr/>
            </p:nvSpPr>
            <p:spPr>
              <a:xfrm>
                <a:off x="4819120" y="3137841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88" name="Freeform: Shape 1487">
                <a:extLst>
                  <a:ext uri="{FF2B5EF4-FFF2-40B4-BE49-F238E27FC236}">
                    <a16:creationId xmlns:a16="http://schemas.microsoft.com/office/drawing/2014/main" id="{4182656A-7BD7-4D77-842B-201789A6401A}"/>
                  </a:ext>
                </a:extLst>
              </p:cNvPr>
              <p:cNvSpPr/>
              <p:nvPr/>
            </p:nvSpPr>
            <p:spPr>
              <a:xfrm>
                <a:off x="4802926" y="3164892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89" name="Freeform: Shape 1488">
                <a:extLst>
                  <a:ext uri="{FF2B5EF4-FFF2-40B4-BE49-F238E27FC236}">
                    <a16:creationId xmlns:a16="http://schemas.microsoft.com/office/drawing/2014/main" id="{954346B9-A0A8-454C-BD6A-A72CB0E0526E}"/>
                  </a:ext>
                </a:extLst>
              </p:cNvPr>
              <p:cNvSpPr/>
              <p:nvPr/>
            </p:nvSpPr>
            <p:spPr>
              <a:xfrm>
                <a:off x="4824264" y="3143460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90" name="Freeform: Shape 1489">
                <a:extLst>
                  <a:ext uri="{FF2B5EF4-FFF2-40B4-BE49-F238E27FC236}">
                    <a16:creationId xmlns:a16="http://schemas.microsoft.com/office/drawing/2014/main" id="{8A11ED11-40EF-44CF-A61C-7202D2F95AD6}"/>
                  </a:ext>
                </a:extLst>
              </p:cNvPr>
              <p:cNvSpPr/>
              <p:nvPr/>
            </p:nvSpPr>
            <p:spPr>
              <a:xfrm>
                <a:off x="4813120" y="3170607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91" name="Freeform: Shape 1490">
                <a:extLst>
                  <a:ext uri="{FF2B5EF4-FFF2-40B4-BE49-F238E27FC236}">
                    <a16:creationId xmlns:a16="http://schemas.microsoft.com/office/drawing/2014/main" id="{62EF738E-8092-46B2-A4F6-C578A8326766}"/>
                  </a:ext>
                </a:extLst>
              </p:cNvPr>
              <p:cNvSpPr/>
              <p:nvPr/>
            </p:nvSpPr>
            <p:spPr>
              <a:xfrm>
                <a:off x="4834551" y="3149175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92" name="Freeform: Shape 1491">
                <a:extLst>
                  <a:ext uri="{FF2B5EF4-FFF2-40B4-BE49-F238E27FC236}">
                    <a16:creationId xmlns:a16="http://schemas.microsoft.com/office/drawing/2014/main" id="{D42B25B5-4204-43DB-A692-DD44716126FF}"/>
                  </a:ext>
                </a:extLst>
              </p:cNvPr>
              <p:cNvSpPr/>
              <p:nvPr/>
            </p:nvSpPr>
            <p:spPr>
              <a:xfrm>
                <a:off x="4818263" y="3176226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93" name="Freeform: Shape 1492">
                <a:extLst>
                  <a:ext uri="{FF2B5EF4-FFF2-40B4-BE49-F238E27FC236}">
                    <a16:creationId xmlns:a16="http://schemas.microsoft.com/office/drawing/2014/main" id="{280C1247-1BB4-4B61-9434-4C34ABC21183}"/>
                  </a:ext>
                </a:extLst>
              </p:cNvPr>
              <p:cNvSpPr/>
              <p:nvPr/>
            </p:nvSpPr>
            <p:spPr>
              <a:xfrm>
                <a:off x="4839695" y="3154795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94" name="Freeform: Shape 1493">
                <a:extLst>
                  <a:ext uri="{FF2B5EF4-FFF2-40B4-BE49-F238E27FC236}">
                    <a16:creationId xmlns:a16="http://schemas.microsoft.com/office/drawing/2014/main" id="{AA9D95FD-C605-495B-A4C9-C18A185233BA}"/>
                  </a:ext>
                </a:extLst>
              </p:cNvPr>
              <p:cNvSpPr/>
              <p:nvPr/>
            </p:nvSpPr>
            <p:spPr>
              <a:xfrm>
                <a:off x="4818264" y="3176226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95" name="Freeform: Shape 1494">
                <a:extLst>
                  <a:ext uri="{FF2B5EF4-FFF2-40B4-BE49-F238E27FC236}">
                    <a16:creationId xmlns:a16="http://schemas.microsoft.com/office/drawing/2014/main" id="{63375C81-5701-4A08-A26E-B38A06B77A7B}"/>
                  </a:ext>
                </a:extLst>
              </p:cNvPr>
              <p:cNvSpPr/>
              <p:nvPr/>
            </p:nvSpPr>
            <p:spPr>
              <a:xfrm>
                <a:off x="4839696" y="3154796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96" name="Freeform: Shape 1495">
                <a:extLst>
                  <a:ext uri="{FF2B5EF4-FFF2-40B4-BE49-F238E27FC236}">
                    <a16:creationId xmlns:a16="http://schemas.microsoft.com/office/drawing/2014/main" id="{938BDD72-DF0F-4FCE-B2F1-FD7AD358EC20}"/>
                  </a:ext>
                </a:extLst>
              </p:cNvPr>
              <p:cNvSpPr/>
              <p:nvPr/>
            </p:nvSpPr>
            <p:spPr>
              <a:xfrm>
                <a:off x="4823406" y="318775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97" name="Freeform: Shape 1496">
                <a:extLst>
                  <a:ext uri="{FF2B5EF4-FFF2-40B4-BE49-F238E27FC236}">
                    <a16:creationId xmlns:a16="http://schemas.microsoft.com/office/drawing/2014/main" id="{95B6ABBA-2DC9-4F4F-BD4B-C36C3D973B44}"/>
                  </a:ext>
                </a:extLst>
              </p:cNvPr>
              <p:cNvSpPr/>
              <p:nvPr/>
            </p:nvSpPr>
            <p:spPr>
              <a:xfrm>
                <a:off x="4844838" y="3166321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98" name="Freeform: Shape 1497">
                <a:extLst>
                  <a:ext uri="{FF2B5EF4-FFF2-40B4-BE49-F238E27FC236}">
                    <a16:creationId xmlns:a16="http://schemas.microsoft.com/office/drawing/2014/main" id="{0F3EF963-AFC1-4240-8B96-0A6F142DCE4C}"/>
                  </a:ext>
                </a:extLst>
              </p:cNvPr>
              <p:cNvSpPr/>
              <p:nvPr/>
            </p:nvSpPr>
            <p:spPr>
              <a:xfrm>
                <a:off x="4828551" y="3193468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499" name="Freeform: Shape 1498">
                <a:extLst>
                  <a:ext uri="{FF2B5EF4-FFF2-40B4-BE49-F238E27FC236}">
                    <a16:creationId xmlns:a16="http://schemas.microsoft.com/office/drawing/2014/main" id="{503ED696-DF2B-49A4-B933-D912D6712873}"/>
                  </a:ext>
                </a:extLst>
              </p:cNvPr>
              <p:cNvSpPr/>
              <p:nvPr/>
            </p:nvSpPr>
            <p:spPr>
              <a:xfrm>
                <a:off x="4849888" y="3172036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00" name="Freeform: Shape 1499">
                <a:extLst>
                  <a:ext uri="{FF2B5EF4-FFF2-40B4-BE49-F238E27FC236}">
                    <a16:creationId xmlns:a16="http://schemas.microsoft.com/office/drawing/2014/main" id="{C99BB6E1-A676-43A0-8434-DDBA15B5C2A8}"/>
                  </a:ext>
                </a:extLst>
              </p:cNvPr>
              <p:cNvSpPr/>
              <p:nvPr/>
            </p:nvSpPr>
            <p:spPr>
              <a:xfrm>
                <a:off x="4828551" y="3193468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01" name="Freeform: Shape 1500">
                <a:extLst>
                  <a:ext uri="{FF2B5EF4-FFF2-40B4-BE49-F238E27FC236}">
                    <a16:creationId xmlns:a16="http://schemas.microsoft.com/office/drawing/2014/main" id="{4A26BFD9-608C-4277-A069-5A888128987A}"/>
                  </a:ext>
                </a:extLst>
              </p:cNvPr>
              <p:cNvSpPr/>
              <p:nvPr/>
            </p:nvSpPr>
            <p:spPr>
              <a:xfrm>
                <a:off x="4849888" y="3172036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02" name="Freeform: Shape 1501">
                <a:extLst>
                  <a:ext uri="{FF2B5EF4-FFF2-40B4-BE49-F238E27FC236}">
                    <a16:creationId xmlns:a16="http://schemas.microsoft.com/office/drawing/2014/main" id="{EEBA5795-D9C5-4A02-A979-79D36CC8F818}"/>
                  </a:ext>
                </a:extLst>
              </p:cNvPr>
              <p:cNvSpPr/>
              <p:nvPr/>
            </p:nvSpPr>
            <p:spPr>
              <a:xfrm>
                <a:off x="4828551" y="3193468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03" name="Freeform: Shape 1502">
                <a:extLst>
                  <a:ext uri="{FF2B5EF4-FFF2-40B4-BE49-F238E27FC236}">
                    <a16:creationId xmlns:a16="http://schemas.microsoft.com/office/drawing/2014/main" id="{422A9FAF-1887-4522-A5D9-8C9D406C7DF5}"/>
                  </a:ext>
                </a:extLst>
              </p:cNvPr>
              <p:cNvSpPr/>
              <p:nvPr/>
            </p:nvSpPr>
            <p:spPr>
              <a:xfrm>
                <a:off x="4849888" y="3172036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04" name="Freeform: Shape 1503">
                <a:extLst>
                  <a:ext uri="{FF2B5EF4-FFF2-40B4-BE49-F238E27FC236}">
                    <a16:creationId xmlns:a16="http://schemas.microsoft.com/office/drawing/2014/main" id="{56AC885C-AF04-4BA5-8556-7BD8CA4FBF9A}"/>
                  </a:ext>
                </a:extLst>
              </p:cNvPr>
              <p:cNvSpPr/>
              <p:nvPr/>
            </p:nvSpPr>
            <p:spPr>
              <a:xfrm>
                <a:off x="4828551" y="3193468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05" name="Freeform: Shape 1504">
                <a:extLst>
                  <a:ext uri="{FF2B5EF4-FFF2-40B4-BE49-F238E27FC236}">
                    <a16:creationId xmlns:a16="http://schemas.microsoft.com/office/drawing/2014/main" id="{01069909-3C44-4538-B8D3-E8B23E4F29F0}"/>
                  </a:ext>
                </a:extLst>
              </p:cNvPr>
              <p:cNvSpPr/>
              <p:nvPr/>
            </p:nvSpPr>
            <p:spPr>
              <a:xfrm>
                <a:off x="4849887" y="3172036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06" name="Freeform: Shape 1505">
                <a:extLst>
                  <a:ext uri="{FF2B5EF4-FFF2-40B4-BE49-F238E27FC236}">
                    <a16:creationId xmlns:a16="http://schemas.microsoft.com/office/drawing/2014/main" id="{9981082C-B931-4469-A441-938570FC2CA1}"/>
                  </a:ext>
                </a:extLst>
              </p:cNvPr>
              <p:cNvSpPr/>
              <p:nvPr/>
            </p:nvSpPr>
            <p:spPr>
              <a:xfrm>
                <a:off x="4828552" y="3193468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07" name="Freeform: Shape 1506">
                <a:extLst>
                  <a:ext uri="{FF2B5EF4-FFF2-40B4-BE49-F238E27FC236}">
                    <a16:creationId xmlns:a16="http://schemas.microsoft.com/office/drawing/2014/main" id="{562447DA-5875-40E7-8B60-D2644D71C764}"/>
                  </a:ext>
                </a:extLst>
              </p:cNvPr>
              <p:cNvSpPr/>
              <p:nvPr/>
            </p:nvSpPr>
            <p:spPr>
              <a:xfrm>
                <a:off x="4849888" y="3172038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08" name="Freeform: Shape 1507">
                <a:extLst>
                  <a:ext uri="{FF2B5EF4-FFF2-40B4-BE49-F238E27FC236}">
                    <a16:creationId xmlns:a16="http://schemas.microsoft.com/office/drawing/2014/main" id="{EDB04103-23F1-48FD-89E0-665678AE3759}"/>
                  </a:ext>
                </a:extLst>
              </p:cNvPr>
              <p:cNvSpPr/>
              <p:nvPr/>
            </p:nvSpPr>
            <p:spPr>
              <a:xfrm>
                <a:off x="4833600" y="3205281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09" name="Freeform: Shape 1508">
                <a:extLst>
                  <a:ext uri="{FF2B5EF4-FFF2-40B4-BE49-F238E27FC236}">
                    <a16:creationId xmlns:a16="http://schemas.microsoft.com/office/drawing/2014/main" id="{83A65D4E-BD93-4595-AFF1-25927C80C834}"/>
                  </a:ext>
                </a:extLst>
              </p:cNvPr>
              <p:cNvSpPr/>
              <p:nvPr/>
            </p:nvSpPr>
            <p:spPr>
              <a:xfrm>
                <a:off x="4855031" y="3183849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10" name="Freeform: Shape 1509">
                <a:extLst>
                  <a:ext uri="{FF2B5EF4-FFF2-40B4-BE49-F238E27FC236}">
                    <a16:creationId xmlns:a16="http://schemas.microsoft.com/office/drawing/2014/main" id="{A1CD0E6D-1135-49A7-8025-11E836A4FB35}"/>
                  </a:ext>
                </a:extLst>
              </p:cNvPr>
              <p:cNvSpPr/>
              <p:nvPr/>
            </p:nvSpPr>
            <p:spPr>
              <a:xfrm>
                <a:off x="4833600" y="3205281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11" name="Freeform: Shape 1510">
                <a:extLst>
                  <a:ext uri="{FF2B5EF4-FFF2-40B4-BE49-F238E27FC236}">
                    <a16:creationId xmlns:a16="http://schemas.microsoft.com/office/drawing/2014/main" id="{75ED0FE6-A4FE-4199-92AC-73B6C5E26737}"/>
                  </a:ext>
                </a:extLst>
              </p:cNvPr>
              <p:cNvSpPr/>
              <p:nvPr/>
            </p:nvSpPr>
            <p:spPr>
              <a:xfrm>
                <a:off x="4855031" y="3183849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12" name="Freeform: Shape 1511">
                <a:extLst>
                  <a:ext uri="{FF2B5EF4-FFF2-40B4-BE49-F238E27FC236}">
                    <a16:creationId xmlns:a16="http://schemas.microsoft.com/office/drawing/2014/main" id="{4788715E-90CC-4D8B-82F8-8604E7F46836}"/>
                  </a:ext>
                </a:extLst>
              </p:cNvPr>
              <p:cNvSpPr/>
              <p:nvPr/>
            </p:nvSpPr>
            <p:spPr>
              <a:xfrm>
                <a:off x="4833600" y="3205281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13" name="Freeform: Shape 1512">
                <a:extLst>
                  <a:ext uri="{FF2B5EF4-FFF2-40B4-BE49-F238E27FC236}">
                    <a16:creationId xmlns:a16="http://schemas.microsoft.com/office/drawing/2014/main" id="{BB6030C3-B11E-4090-8D08-E47ADAB88B62}"/>
                  </a:ext>
                </a:extLst>
              </p:cNvPr>
              <p:cNvSpPr/>
              <p:nvPr/>
            </p:nvSpPr>
            <p:spPr>
              <a:xfrm>
                <a:off x="4855031" y="3183849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14" name="Freeform: Shape 1513">
                <a:extLst>
                  <a:ext uri="{FF2B5EF4-FFF2-40B4-BE49-F238E27FC236}">
                    <a16:creationId xmlns:a16="http://schemas.microsoft.com/office/drawing/2014/main" id="{C7E2D70D-0566-44A2-820D-CCC30EA6DC7A}"/>
                  </a:ext>
                </a:extLst>
              </p:cNvPr>
              <p:cNvSpPr/>
              <p:nvPr/>
            </p:nvSpPr>
            <p:spPr>
              <a:xfrm>
                <a:off x="4833600" y="3205281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15" name="Freeform: Shape 1514">
                <a:extLst>
                  <a:ext uri="{FF2B5EF4-FFF2-40B4-BE49-F238E27FC236}">
                    <a16:creationId xmlns:a16="http://schemas.microsoft.com/office/drawing/2014/main" id="{DD18C0AE-E27F-4939-8F13-60AB2131E3A1}"/>
                  </a:ext>
                </a:extLst>
              </p:cNvPr>
              <p:cNvSpPr/>
              <p:nvPr/>
            </p:nvSpPr>
            <p:spPr>
              <a:xfrm>
                <a:off x="4855031" y="3183849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16" name="Freeform: Shape 1515">
                <a:extLst>
                  <a:ext uri="{FF2B5EF4-FFF2-40B4-BE49-F238E27FC236}">
                    <a16:creationId xmlns:a16="http://schemas.microsoft.com/office/drawing/2014/main" id="{2FE35356-5DDB-4A7C-8AE9-48A7EC24C602}"/>
                  </a:ext>
                </a:extLst>
              </p:cNvPr>
              <p:cNvSpPr/>
              <p:nvPr/>
            </p:nvSpPr>
            <p:spPr>
              <a:xfrm>
                <a:off x="4833600" y="3205281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17" name="Freeform: Shape 1516">
                <a:extLst>
                  <a:ext uri="{FF2B5EF4-FFF2-40B4-BE49-F238E27FC236}">
                    <a16:creationId xmlns:a16="http://schemas.microsoft.com/office/drawing/2014/main" id="{CC388879-C40B-4D47-9129-767F9046AC5E}"/>
                  </a:ext>
                </a:extLst>
              </p:cNvPr>
              <p:cNvSpPr/>
              <p:nvPr/>
            </p:nvSpPr>
            <p:spPr>
              <a:xfrm>
                <a:off x="4855031" y="3183849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18" name="Freeform: Shape 1517">
                <a:extLst>
                  <a:ext uri="{FF2B5EF4-FFF2-40B4-BE49-F238E27FC236}">
                    <a16:creationId xmlns:a16="http://schemas.microsoft.com/office/drawing/2014/main" id="{5568481B-767C-4F3C-8EE7-C0ACCDDF9B02}"/>
                  </a:ext>
                </a:extLst>
              </p:cNvPr>
              <p:cNvSpPr/>
              <p:nvPr/>
            </p:nvSpPr>
            <p:spPr>
              <a:xfrm>
                <a:off x="4833600" y="3205281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19" name="Freeform: Shape 1518">
                <a:extLst>
                  <a:ext uri="{FF2B5EF4-FFF2-40B4-BE49-F238E27FC236}">
                    <a16:creationId xmlns:a16="http://schemas.microsoft.com/office/drawing/2014/main" id="{5F42D929-0E63-46EC-B504-B4E6D53F69B7}"/>
                  </a:ext>
                </a:extLst>
              </p:cNvPr>
              <p:cNvSpPr/>
              <p:nvPr/>
            </p:nvSpPr>
            <p:spPr>
              <a:xfrm>
                <a:off x="4855031" y="3183849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20" name="Freeform: Shape 1519">
                <a:extLst>
                  <a:ext uri="{FF2B5EF4-FFF2-40B4-BE49-F238E27FC236}">
                    <a16:creationId xmlns:a16="http://schemas.microsoft.com/office/drawing/2014/main" id="{A37D945D-FB97-4E9E-BECE-4B2EB6E21715}"/>
                  </a:ext>
                </a:extLst>
              </p:cNvPr>
              <p:cNvSpPr/>
              <p:nvPr/>
            </p:nvSpPr>
            <p:spPr>
              <a:xfrm>
                <a:off x="4833601" y="3205281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21" name="Freeform: Shape 1520">
                <a:extLst>
                  <a:ext uri="{FF2B5EF4-FFF2-40B4-BE49-F238E27FC236}">
                    <a16:creationId xmlns:a16="http://schemas.microsoft.com/office/drawing/2014/main" id="{3E2BE633-37CB-4087-AC40-E0A76309D44A}"/>
                  </a:ext>
                </a:extLst>
              </p:cNvPr>
              <p:cNvSpPr/>
              <p:nvPr/>
            </p:nvSpPr>
            <p:spPr>
              <a:xfrm>
                <a:off x="4855032" y="3183851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22" name="Freeform: Shape 1521">
                <a:extLst>
                  <a:ext uri="{FF2B5EF4-FFF2-40B4-BE49-F238E27FC236}">
                    <a16:creationId xmlns:a16="http://schemas.microsoft.com/office/drawing/2014/main" id="{88DD68DE-F509-4B65-88AB-2465AC99E8C1}"/>
                  </a:ext>
                </a:extLst>
              </p:cNvPr>
              <p:cNvSpPr/>
              <p:nvPr/>
            </p:nvSpPr>
            <p:spPr>
              <a:xfrm>
                <a:off x="4838743" y="3211379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23" name="Freeform: Shape 1522">
                <a:extLst>
                  <a:ext uri="{FF2B5EF4-FFF2-40B4-BE49-F238E27FC236}">
                    <a16:creationId xmlns:a16="http://schemas.microsoft.com/office/drawing/2014/main" id="{5C12A53E-6473-4195-965B-FD8FF59F92A9}"/>
                  </a:ext>
                </a:extLst>
              </p:cNvPr>
              <p:cNvSpPr/>
              <p:nvPr/>
            </p:nvSpPr>
            <p:spPr>
              <a:xfrm>
                <a:off x="4860176" y="3189947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24" name="Freeform: Shape 1523">
                <a:extLst>
                  <a:ext uri="{FF2B5EF4-FFF2-40B4-BE49-F238E27FC236}">
                    <a16:creationId xmlns:a16="http://schemas.microsoft.com/office/drawing/2014/main" id="{42EF4C0D-E57E-42D4-AD36-63A1F82F4BDB}"/>
                  </a:ext>
                </a:extLst>
              </p:cNvPr>
              <p:cNvSpPr/>
              <p:nvPr/>
            </p:nvSpPr>
            <p:spPr>
              <a:xfrm>
                <a:off x="4838743" y="3211379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25" name="Freeform: Shape 1524">
                <a:extLst>
                  <a:ext uri="{FF2B5EF4-FFF2-40B4-BE49-F238E27FC236}">
                    <a16:creationId xmlns:a16="http://schemas.microsoft.com/office/drawing/2014/main" id="{30CF500F-3389-4B12-AD72-6DB3F3B9F71D}"/>
                  </a:ext>
                </a:extLst>
              </p:cNvPr>
              <p:cNvSpPr/>
              <p:nvPr/>
            </p:nvSpPr>
            <p:spPr>
              <a:xfrm>
                <a:off x="4860175" y="3189947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26" name="Freeform: Shape 1525">
                <a:extLst>
                  <a:ext uri="{FF2B5EF4-FFF2-40B4-BE49-F238E27FC236}">
                    <a16:creationId xmlns:a16="http://schemas.microsoft.com/office/drawing/2014/main" id="{5DB2AC88-428B-497E-BD54-00FD0542C515}"/>
                  </a:ext>
                </a:extLst>
              </p:cNvPr>
              <p:cNvSpPr/>
              <p:nvPr/>
            </p:nvSpPr>
            <p:spPr>
              <a:xfrm>
                <a:off x="4838744" y="3211379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27" name="Freeform: Shape 1526">
                <a:extLst>
                  <a:ext uri="{FF2B5EF4-FFF2-40B4-BE49-F238E27FC236}">
                    <a16:creationId xmlns:a16="http://schemas.microsoft.com/office/drawing/2014/main" id="{51FE565F-2D7B-4C4E-869F-29DCE43EC8A8}"/>
                  </a:ext>
                </a:extLst>
              </p:cNvPr>
              <p:cNvSpPr/>
              <p:nvPr/>
            </p:nvSpPr>
            <p:spPr>
              <a:xfrm>
                <a:off x="4860176" y="3189949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28" name="Freeform: Shape 1527">
                <a:extLst>
                  <a:ext uri="{FF2B5EF4-FFF2-40B4-BE49-F238E27FC236}">
                    <a16:creationId xmlns:a16="http://schemas.microsoft.com/office/drawing/2014/main" id="{53799D69-1EBA-4AFD-A1AF-78D7E197AAEA}"/>
                  </a:ext>
                </a:extLst>
              </p:cNvPr>
              <p:cNvSpPr/>
              <p:nvPr/>
            </p:nvSpPr>
            <p:spPr>
              <a:xfrm>
                <a:off x="4843887" y="3217571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29" name="Freeform: Shape 1528">
                <a:extLst>
                  <a:ext uri="{FF2B5EF4-FFF2-40B4-BE49-F238E27FC236}">
                    <a16:creationId xmlns:a16="http://schemas.microsoft.com/office/drawing/2014/main" id="{12C5D378-4112-4D36-9B33-B3C599CEEA89}"/>
                  </a:ext>
                </a:extLst>
              </p:cNvPr>
              <p:cNvSpPr/>
              <p:nvPr/>
            </p:nvSpPr>
            <p:spPr>
              <a:xfrm>
                <a:off x="4865319" y="3196143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30" name="Freeform: Shape 1529">
                <a:extLst>
                  <a:ext uri="{FF2B5EF4-FFF2-40B4-BE49-F238E27FC236}">
                    <a16:creationId xmlns:a16="http://schemas.microsoft.com/office/drawing/2014/main" id="{792A423F-5977-4EAE-9275-BEBA50DE0D82}"/>
                  </a:ext>
                </a:extLst>
              </p:cNvPr>
              <p:cNvSpPr/>
              <p:nvPr/>
            </p:nvSpPr>
            <p:spPr>
              <a:xfrm>
                <a:off x="4854173" y="3223764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31" name="Freeform: Shape 1530">
                <a:extLst>
                  <a:ext uri="{FF2B5EF4-FFF2-40B4-BE49-F238E27FC236}">
                    <a16:creationId xmlns:a16="http://schemas.microsoft.com/office/drawing/2014/main" id="{81AF1514-7C98-44ED-9339-32A0E8B332A4}"/>
                  </a:ext>
                </a:extLst>
              </p:cNvPr>
              <p:cNvSpPr/>
              <p:nvPr/>
            </p:nvSpPr>
            <p:spPr>
              <a:xfrm>
                <a:off x="4875606" y="3202333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32" name="Freeform: Shape 1531">
                <a:extLst>
                  <a:ext uri="{FF2B5EF4-FFF2-40B4-BE49-F238E27FC236}">
                    <a16:creationId xmlns:a16="http://schemas.microsoft.com/office/drawing/2014/main" id="{0373D5BB-B419-4347-B153-8477795667BB}"/>
                  </a:ext>
                </a:extLst>
              </p:cNvPr>
              <p:cNvSpPr/>
              <p:nvPr/>
            </p:nvSpPr>
            <p:spPr>
              <a:xfrm>
                <a:off x="4859318" y="3223764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33" name="Freeform: Shape 1532">
                <a:extLst>
                  <a:ext uri="{FF2B5EF4-FFF2-40B4-BE49-F238E27FC236}">
                    <a16:creationId xmlns:a16="http://schemas.microsoft.com/office/drawing/2014/main" id="{29606619-E76B-4CB5-B7B3-B98C0BB27936}"/>
                  </a:ext>
                </a:extLst>
              </p:cNvPr>
              <p:cNvSpPr/>
              <p:nvPr/>
            </p:nvSpPr>
            <p:spPr>
              <a:xfrm>
                <a:off x="4880653" y="3202336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34" name="Freeform: Shape 1533">
                <a:extLst>
                  <a:ext uri="{FF2B5EF4-FFF2-40B4-BE49-F238E27FC236}">
                    <a16:creationId xmlns:a16="http://schemas.microsoft.com/office/drawing/2014/main" id="{5C85DD23-7CA3-4AF9-8310-0633BB6D3BA8}"/>
                  </a:ext>
                </a:extLst>
              </p:cNvPr>
              <p:cNvSpPr/>
              <p:nvPr/>
            </p:nvSpPr>
            <p:spPr>
              <a:xfrm>
                <a:off x="4895131" y="3248913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35" name="Freeform: Shape 1534">
                <a:extLst>
                  <a:ext uri="{FF2B5EF4-FFF2-40B4-BE49-F238E27FC236}">
                    <a16:creationId xmlns:a16="http://schemas.microsoft.com/office/drawing/2014/main" id="{5E89AD6A-2E66-47A8-A415-DFB80F7036C7}"/>
                  </a:ext>
                </a:extLst>
              </p:cNvPr>
              <p:cNvSpPr/>
              <p:nvPr/>
            </p:nvSpPr>
            <p:spPr>
              <a:xfrm>
                <a:off x="4916564" y="3227574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36" name="Freeform: Shape 1535">
                <a:extLst>
                  <a:ext uri="{FF2B5EF4-FFF2-40B4-BE49-F238E27FC236}">
                    <a16:creationId xmlns:a16="http://schemas.microsoft.com/office/drawing/2014/main" id="{9BB546CD-E028-4E7E-8342-F2B0CD1F1E71}"/>
                  </a:ext>
                </a:extLst>
              </p:cNvPr>
              <p:cNvSpPr/>
              <p:nvPr/>
            </p:nvSpPr>
            <p:spPr>
              <a:xfrm>
                <a:off x="5084877" y="3261578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37" name="Freeform: Shape 1536">
                <a:extLst>
                  <a:ext uri="{FF2B5EF4-FFF2-40B4-BE49-F238E27FC236}">
                    <a16:creationId xmlns:a16="http://schemas.microsoft.com/office/drawing/2014/main" id="{EE93FA85-E5B7-4DA3-94E4-E7C5D853FD67}"/>
                  </a:ext>
                </a:extLst>
              </p:cNvPr>
              <p:cNvSpPr/>
              <p:nvPr/>
            </p:nvSpPr>
            <p:spPr>
              <a:xfrm>
                <a:off x="5106309" y="3240148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38" name="Freeform: Shape 1537">
                <a:extLst>
                  <a:ext uri="{FF2B5EF4-FFF2-40B4-BE49-F238E27FC236}">
                    <a16:creationId xmlns:a16="http://schemas.microsoft.com/office/drawing/2014/main" id="{F70325B1-79FD-4F20-AC6F-B53E1A09EB12}"/>
                  </a:ext>
                </a:extLst>
              </p:cNvPr>
              <p:cNvSpPr/>
              <p:nvPr/>
            </p:nvSpPr>
            <p:spPr>
              <a:xfrm>
                <a:off x="5090020" y="3261578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39" name="Freeform: Shape 1538">
                <a:extLst>
                  <a:ext uri="{FF2B5EF4-FFF2-40B4-BE49-F238E27FC236}">
                    <a16:creationId xmlns:a16="http://schemas.microsoft.com/office/drawing/2014/main" id="{5A567B3C-BC27-4F84-9140-F04D25A54D96}"/>
                  </a:ext>
                </a:extLst>
              </p:cNvPr>
              <p:cNvSpPr/>
              <p:nvPr/>
            </p:nvSpPr>
            <p:spPr>
              <a:xfrm>
                <a:off x="5111358" y="3240150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40" name="Freeform: Shape 1539">
                <a:extLst>
                  <a:ext uri="{FF2B5EF4-FFF2-40B4-BE49-F238E27FC236}">
                    <a16:creationId xmlns:a16="http://schemas.microsoft.com/office/drawing/2014/main" id="{872C8EE1-010A-4C30-B8EC-C8D2C60BA202}"/>
                  </a:ext>
                </a:extLst>
              </p:cNvPr>
              <p:cNvSpPr/>
              <p:nvPr/>
            </p:nvSpPr>
            <p:spPr>
              <a:xfrm>
                <a:off x="5110501" y="3280726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41" name="Freeform: Shape 1540">
                <a:extLst>
                  <a:ext uri="{FF2B5EF4-FFF2-40B4-BE49-F238E27FC236}">
                    <a16:creationId xmlns:a16="http://schemas.microsoft.com/office/drawing/2014/main" id="{E3922314-FB3E-4FBF-942A-7667140E031F}"/>
                  </a:ext>
                </a:extLst>
              </p:cNvPr>
              <p:cNvSpPr/>
              <p:nvPr/>
            </p:nvSpPr>
            <p:spPr>
              <a:xfrm>
                <a:off x="5131932" y="3259390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42" name="Freeform: Shape 1541">
                <a:extLst>
                  <a:ext uri="{FF2B5EF4-FFF2-40B4-BE49-F238E27FC236}">
                    <a16:creationId xmlns:a16="http://schemas.microsoft.com/office/drawing/2014/main" id="{EE8DB123-1AFC-4334-BB1A-C38277FDAB14}"/>
                  </a:ext>
                </a:extLst>
              </p:cNvPr>
              <p:cNvSpPr/>
              <p:nvPr/>
            </p:nvSpPr>
            <p:spPr>
              <a:xfrm>
                <a:off x="5115644" y="3280726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43" name="Freeform: Shape 1542">
                <a:extLst>
                  <a:ext uri="{FF2B5EF4-FFF2-40B4-BE49-F238E27FC236}">
                    <a16:creationId xmlns:a16="http://schemas.microsoft.com/office/drawing/2014/main" id="{F9110450-73B6-485D-98C1-EF905A5F6B5B}"/>
                  </a:ext>
                </a:extLst>
              </p:cNvPr>
              <p:cNvSpPr/>
              <p:nvPr/>
            </p:nvSpPr>
            <p:spPr>
              <a:xfrm>
                <a:off x="5137076" y="3259390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44" name="Freeform: Shape 1543">
                <a:extLst>
                  <a:ext uri="{FF2B5EF4-FFF2-40B4-BE49-F238E27FC236}">
                    <a16:creationId xmlns:a16="http://schemas.microsoft.com/office/drawing/2014/main" id="{1C242C34-4840-4505-81DD-A2BAFD046193}"/>
                  </a:ext>
                </a:extLst>
              </p:cNvPr>
              <p:cNvSpPr/>
              <p:nvPr/>
            </p:nvSpPr>
            <p:spPr>
              <a:xfrm>
                <a:off x="5115644" y="3280726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45" name="Freeform: Shape 1544">
                <a:extLst>
                  <a:ext uri="{FF2B5EF4-FFF2-40B4-BE49-F238E27FC236}">
                    <a16:creationId xmlns:a16="http://schemas.microsoft.com/office/drawing/2014/main" id="{8AA27B73-F20B-416D-87FA-EB2E515C951A}"/>
                  </a:ext>
                </a:extLst>
              </p:cNvPr>
              <p:cNvSpPr/>
              <p:nvPr/>
            </p:nvSpPr>
            <p:spPr>
              <a:xfrm>
                <a:off x="5137076" y="3259390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46" name="Freeform: Shape 1545">
                <a:extLst>
                  <a:ext uri="{FF2B5EF4-FFF2-40B4-BE49-F238E27FC236}">
                    <a16:creationId xmlns:a16="http://schemas.microsoft.com/office/drawing/2014/main" id="{7CC4AFCD-A8A3-4839-9312-56FBDFE5BF32}"/>
                  </a:ext>
                </a:extLst>
              </p:cNvPr>
              <p:cNvSpPr/>
              <p:nvPr/>
            </p:nvSpPr>
            <p:spPr>
              <a:xfrm>
                <a:off x="5115643" y="3280726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47" name="Freeform: Shape 1546">
                <a:extLst>
                  <a:ext uri="{FF2B5EF4-FFF2-40B4-BE49-F238E27FC236}">
                    <a16:creationId xmlns:a16="http://schemas.microsoft.com/office/drawing/2014/main" id="{EDAFCEE5-F7C0-4C0E-9ED7-551F6AF7007C}"/>
                  </a:ext>
                </a:extLst>
              </p:cNvPr>
              <p:cNvSpPr/>
              <p:nvPr/>
            </p:nvSpPr>
            <p:spPr>
              <a:xfrm>
                <a:off x="5137075" y="3259390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48" name="Freeform: Shape 1547">
                <a:extLst>
                  <a:ext uri="{FF2B5EF4-FFF2-40B4-BE49-F238E27FC236}">
                    <a16:creationId xmlns:a16="http://schemas.microsoft.com/office/drawing/2014/main" id="{7E4F6861-8995-43D2-8D38-657FB237C8E4}"/>
                  </a:ext>
                </a:extLst>
              </p:cNvPr>
              <p:cNvSpPr/>
              <p:nvPr/>
            </p:nvSpPr>
            <p:spPr>
              <a:xfrm>
                <a:off x="5120788" y="3280726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49" name="Freeform: Shape 1548">
                <a:extLst>
                  <a:ext uri="{FF2B5EF4-FFF2-40B4-BE49-F238E27FC236}">
                    <a16:creationId xmlns:a16="http://schemas.microsoft.com/office/drawing/2014/main" id="{B753897C-AFA5-4DAF-A62A-BEA86261A737}"/>
                  </a:ext>
                </a:extLst>
              </p:cNvPr>
              <p:cNvSpPr/>
              <p:nvPr/>
            </p:nvSpPr>
            <p:spPr>
              <a:xfrm>
                <a:off x="5142125" y="3259390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50" name="Freeform: Shape 1549">
                <a:extLst>
                  <a:ext uri="{FF2B5EF4-FFF2-40B4-BE49-F238E27FC236}">
                    <a16:creationId xmlns:a16="http://schemas.microsoft.com/office/drawing/2014/main" id="{152CA61F-5F72-468D-AC21-467B6800EE5F}"/>
                  </a:ext>
                </a:extLst>
              </p:cNvPr>
              <p:cNvSpPr/>
              <p:nvPr/>
            </p:nvSpPr>
            <p:spPr>
              <a:xfrm>
                <a:off x="5120788" y="3280726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51" name="Freeform: Shape 1550">
                <a:extLst>
                  <a:ext uri="{FF2B5EF4-FFF2-40B4-BE49-F238E27FC236}">
                    <a16:creationId xmlns:a16="http://schemas.microsoft.com/office/drawing/2014/main" id="{F1F87A8B-F748-48E5-8AFD-916F64B6070D}"/>
                  </a:ext>
                </a:extLst>
              </p:cNvPr>
              <p:cNvSpPr/>
              <p:nvPr/>
            </p:nvSpPr>
            <p:spPr>
              <a:xfrm>
                <a:off x="5142125" y="3259390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52" name="Freeform: Shape 1551">
                <a:extLst>
                  <a:ext uri="{FF2B5EF4-FFF2-40B4-BE49-F238E27FC236}">
                    <a16:creationId xmlns:a16="http://schemas.microsoft.com/office/drawing/2014/main" id="{5B8C73E1-C109-4C52-83A0-4665EEB557B7}"/>
                  </a:ext>
                </a:extLst>
              </p:cNvPr>
              <p:cNvSpPr/>
              <p:nvPr/>
            </p:nvSpPr>
            <p:spPr>
              <a:xfrm>
                <a:off x="5120788" y="3280726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53" name="Freeform: Shape 1552">
                <a:extLst>
                  <a:ext uri="{FF2B5EF4-FFF2-40B4-BE49-F238E27FC236}">
                    <a16:creationId xmlns:a16="http://schemas.microsoft.com/office/drawing/2014/main" id="{825D6472-7D6E-4F82-89BA-C496F5C41272}"/>
                  </a:ext>
                </a:extLst>
              </p:cNvPr>
              <p:cNvSpPr/>
              <p:nvPr/>
            </p:nvSpPr>
            <p:spPr>
              <a:xfrm>
                <a:off x="5142124" y="3259390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54" name="Freeform: Shape 1553">
                <a:extLst>
                  <a:ext uri="{FF2B5EF4-FFF2-40B4-BE49-F238E27FC236}">
                    <a16:creationId xmlns:a16="http://schemas.microsoft.com/office/drawing/2014/main" id="{4219149C-201D-4E9A-B5BC-B25E279B94B6}"/>
                  </a:ext>
                </a:extLst>
              </p:cNvPr>
              <p:cNvSpPr/>
              <p:nvPr/>
            </p:nvSpPr>
            <p:spPr>
              <a:xfrm>
                <a:off x="5120789" y="3280726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55" name="Freeform: Shape 1554">
                <a:extLst>
                  <a:ext uri="{FF2B5EF4-FFF2-40B4-BE49-F238E27FC236}">
                    <a16:creationId xmlns:a16="http://schemas.microsoft.com/office/drawing/2014/main" id="{D238A5FF-9609-4133-8BC2-08C39688A31D}"/>
                  </a:ext>
                </a:extLst>
              </p:cNvPr>
              <p:cNvSpPr/>
              <p:nvPr/>
            </p:nvSpPr>
            <p:spPr>
              <a:xfrm>
                <a:off x="5142125" y="3259390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56" name="Freeform: Shape 1555">
                <a:extLst>
                  <a:ext uri="{FF2B5EF4-FFF2-40B4-BE49-F238E27FC236}">
                    <a16:creationId xmlns:a16="http://schemas.microsoft.com/office/drawing/2014/main" id="{C811956B-03F1-4BEE-B229-7331F21DE3DE}"/>
                  </a:ext>
                </a:extLst>
              </p:cNvPr>
              <p:cNvSpPr/>
              <p:nvPr/>
            </p:nvSpPr>
            <p:spPr>
              <a:xfrm>
                <a:off x="5125931" y="3280726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57" name="Freeform: Shape 1556">
                <a:extLst>
                  <a:ext uri="{FF2B5EF4-FFF2-40B4-BE49-F238E27FC236}">
                    <a16:creationId xmlns:a16="http://schemas.microsoft.com/office/drawing/2014/main" id="{41A82541-E602-402F-920E-E2BCA38135EE}"/>
                  </a:ext>
                </a:extLst>
              </p:cNvPr>
              <p:cNvSpPr/>
              <p:nvPr/>
            </p:nvSpPr>
            <p:spPr>
              <a:xfrm>
                <a:off x="5147269" y="3259390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58" name="Freeform: Shape 1557">
                <a:extLst>
                  <a:ext uri="{FF2B5EF4-FFF2-40B4-BE49-F238E27FC236}">
                    <a16:creationId xmlns:a16="http://schemas.microsoft.com/office/drawing/2014/main" id="{F077C028-D2F1-4352-89AD-EBA3E869D3D7}"/>
                  </a:ext>
                </a:extLst>
              </p:cNvPr>
              <p:cNvSpPr/>
              <p:nvPr/>
            </p:nvSpPr>
            <p:spPr>
              <a:xfrm>
                <a:off x="5125932" y="3280726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59" name="Freeform: Shape 1558">
                <a:extLst>
                  <a:ext uri="{FF2B5EF4-FFF2-40B4-BE49-F238E27FC236}">
                    <a16:creationId xmlns:a16="http://schemas.microsoft.com/office/drawing/2014/main" id="{F843E4D4-50BE-422E-96D6-32A6F79D52D7}"/>
                  </a:ext>
                </a:extLst>
              </p:cNvPr>
              <p:cNvSpPr/>
              <p:nvPr/>
            </p:nvSpPr>
            <p:spPr>
              <a:xfrm>
                <a:off x="5147269" y="3259387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60" name="Freeform: Shape 1559">
                <a:extLst>
                  <a:ext uri="{FF2B5EF4-FFF2-40B4-BE49-F238E27FC236}">
                    <a16:creationId xmlns:a16="http://schemas.microsoft.com/office/drawing/2014/main" id="{236520C1-886E-4E6D-B777-E40C101BDEAC}"/>
                  </a:ext>
                </a:extLst>
              </p:cNvPr>
              <p:cNvSpPr/>
              <p:nvPr/>
            </p:nvSpPr>
            <p:spPr>
              <a:xfrm>
                <a:off x="5130980" y="3301106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61" name="Freeform: Shape 1560">
                <a:extLst>
                  <a:ext uri="{FF2B5EF4-FFF2-40B4-BE49-F238E27FC236}">
                    <a16:creationId xmlns:a16="http://schemas.microsoft.com/office/drawing/2014/main" id="{70BD0971-0024-4B33-B630-F1303258243A}"/>
                  </a:ext>
                </a:extLst>
              </p:cNvPr>
              <p:cNvSpPr/>
              <p:nvPr/>
            </p:nvSpPr>
            <p:spPr>
              <a:xfrm>
                <a:off x="5152413" y="3279676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62" name="Freeform: Shape 1561">
                <a:extLst>
                  <a:ext uri="{FF2B5EF4-FFF2-40B4-BE49-F238E27FC236}">
                    <a16:creationId xmlns:a16="http://schemas.microsoft.com/office/drawing/2014/main" id="{FF8885EE-C3FB-4799-BD72-E0F6903F52D1}"/>
                  </a:ext>
                </a:extLst>
              </p:cNvPr>
              <p:cNvSpPr/>
              <p:nvPr/>
            </p:nvSpPr>
            <p:spPr>
              <a:xfrm>
                <a:off x="5130979" y="3301106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63" name="Freeform: Shape 1562">
                <a:extLst>
                  <a:ext uri="{FF2B5EF4-FFF2-40B4-BE49-F238E27FC236}">
                    <a16:creationId xmlns:a16="http://schemas.microsoft.com/office/drawing/2014/main" id="{DC683BA5-9426-4102-97F8-1CC79A7C4753}"/>
                  </a:ext>
                </a:extLst>
              </p:cNvPr>
              <p:cNvSpPr/>
              <p:nvPr/>
            </p:nvSpPr>
            <p:spPr>
              <a:xfrm>
                <a:off x="5152412" y="3279676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64" name="Freeform: Shape 1563">
                <a:extLst>
                  <a:ext uri="{FF2B5EF4-FFF2-40B4-BE49-F238E27FC236}">
                    <a16:creationId xmlns:a16="http://schemas.microsoft.com/office/drawing/2014/main" id="{5FBDCAFC-D14E-4375-9CEE-4937498D8387}"/>
                  </a:ext>
                </a:extLst>
              </p:cNvPr>
              <p:cNvSpPr/>
              <p:nvPr/>
            </p:nvSpPr>
            <p:spPr>
              <a:xfrm>
                <a:off x="5136124" y="3301106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65" name="Freeform: Shape 1564">
                <a:extLst>
                  <a:ext uri="{FF2B5EF4-FFF2-40B4-BE49-F238E27FC236}">
                    <a16:creationId xmlns:a16="http://schemas.microsoft.com/office/drawing/2014/main" id="{0A4C6426-BEE6-4C2C-97CB-2C9D35630074}"/>
                  </a:ext>
                </a:extLst>
              </p:cNvPr>
              <p:cNvSpPr/>
              <p:nvPr/>
            </p:nvSpPr>
            <p:spPr>
              <a:xfrm>
                <a:off x="5157555" y="327967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66" name="Freeform: Shape 1565">
                <a:extLst>
                  <a:ext uri="{FF2B5EF4-FFF2-40B4-BE49-F238E27FC236}">
                    <a16:creationId xmlns:a16="http://schemas.microsoft.com/office/drawing/2014/main" id="{2B70A6E4-F337-4C8A-951E-CE9EC3FAA17C}"/>
                  </a:ext>
                </a:extLst>
              </p:cNvPr>
              <p:cNvSpPr/>
              <p:nvPr/>
            </p:nvSpPr>
            <p:spPr>
              <a:xfrm>
                <a:off x="5151553" y="3307961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67" name="Freeform: Shape 1566">
                <a:extLst>
                  <a:ext uri="{FF2B5EF4-FFF2-40B4-BE49-F238E27FC236}">
                    <a16:creationId xmlns:a16="http://schemas.microsoft.com/office/drawing/2014/main" id="{E9F0B056-9039-4088-B8BC-34FD7E752EC3}"/>
                  </a:ext>
                </a:extLst>
              </p:cNvPr>
              <p:cNvSpPr/>
              <p:nvPr/>
            </p:nvSpPr>
            <p:spPr>
              <a:xfrm>
                <a:off x="5172890" y="3286526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68" name="Freeform: Shape 1567">
                <a:extLst>
                  <a:ext uri="{FF2B5EF4-FFF2-40B4-BE49-F238E27FC236}">
                    <a16:creationId xmlns:a16="http://schemas.microsoft.com/office/drawing/2014/main" id="{17010EA2-9A7A-4BF0-9C92-57CD1537854A}"/>
                  </a:ext>
                </a:extLst>
              </p:cNvPr>
              <p:cNvSpPr/>
              <p:nvPr/>
            </p:nvSpPr>
            <p:spPr>
              <a:xfrm>
                <a:off x="5331009" y="3335675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69" name="Freeform: Shape 1568">
                <a:extLst>
                  <a:ext uri="{FF2B5EF4-FFF2-40B4-BE49-F238E27FC236}">
                    <a16:creationId xmlns:a16="http://schemas.microsoft.com/office/drawing/2014/main" id="{0B81D786-E8D6-46F2-AE54-A9916A062AB7}"/>
                  </a:ext>
                </a:extLst>
              </p:cNvPr>
              <p:cNvSpPr/>
              <p:nvPr/>
            </p:nvSpPr>
            <p:spPr>
              <a:xfrm>
                <a:off x="5352347" y="3314249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70" name="Freeform: Shape 1569">
                <a:extLst>
                  <a:ext uri="{FF2B5EF4-FFF2-40B4-BE49-F238E27FC236}">
                    <a16:creationId xmlns:a16="http://schemas.microsoft.com/office/drawing/2014/main" id="{452E996B-1722-4042-9FD7-1CAEBC432158}"/>
                  </a:ext>
                </a:extLst>
              </p:cNvPr>
              <p:cNvSpPr/>
              <p:nvPr/>
            </p:nvSpPr>
            <p:spPr>
              <a:xfrm>
                <a:off x="5397592" y="3349585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71" name="Freeform: Shape 1570">
                <a:extLst>
                  <a:ext uri="{FF2B5EF4-FFF2-40B4-BE49-F238E27FC236}">
                    <a16:creationId xmlns:a16="http://schemas.microsoft.com/office/drawing/2014/main" id="{9493D02C-9AC1-4D09-8EAF-07F4697B3FF8}"/>
                  </a:ext>
                </a:extLst>
              </p:cNvPr>
              <p:cNvSpPr/>
              <p:nvPr/>
            </p:nvSpPr>
            <p:spPr>
              <a:xfrm>
                <a:off x="5419025" y="3328154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72" name="Freeform: Shape 1571">
                <a:extLst>
                  <a:ext uri="{FF2B5EF4-FFF2-40B4-BE49-F238E27FC236}">
                    <a16:creationId xmlns:a16="http://schemas.microsoft.com/office/drawing/2014/main" id="{928B7F02-CD8F-42D0-A6FE-23820993991E}"/>
                  </a:ext>
                </a:extLst>
              </p:cNvPr>
              <p:cNvSpPr/>
              <p:nvPr/>
            </p:nvSpPr>
            <p:spPr>
              <a:xfrm>
                <a:off x="5407881" y="3349585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73" name="Freeform: Shape 1572">
                <a:extLst>
                  <a:ext uri="{FF2B5EF4-FFF2-40B4-BE49-F238E27FC236}">
                    <a16:creationId xmlns:a16="http://schemas.microsoft.com/office/drawing/2014/main" id="{29C6E6DE-C674-4F5E-B5D5-E37FB56E2C7D}"/>
                  </a:ext>
                </a:extLst>
              </p:cNvPr>
              <p:cNvSpPr/>
              <p:nvPr/>
            </p:nvSpPr>
            <p:spPr>
              <a:xfrm>
                <a:off x="5429311" y="3328154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74" name="Freeform: Shape 1573">
                <a:extLst>
                  <a:ext uri="{FF2B5EF4-FFF2-40B4-BE49-F238E27FC236}">
                    <a16:creationId xmlns:a16="http://schemas.microsoft.com/office/drawing/2014/main" id="{62C5433E-F0E1-4BCB-AF6B-E60F0C490A14}"/>
                  </a:ext>
                </a:extLst>
              </p:cNvPr>
              <p:cNvSpPr/>
              <p:nvPr/>
            </p:nvSpPr>
            <p:spPr>
              <a:xfrm>
                <a:off x="5443791" y="3349585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75" name="Freeform: Shape 1574">
                <a:extLst>
                  <a:ext uri="{FF2B5EF4-FFF2-40B4-BE49-F238E27FC236}">
                    <a16:creationId xmlns:a16="http://schemas.microsoft.com/office/drawing/2014/main" id="{9482E74B-826F-4134-BECC-C8C9E2C885A8}"/>
                  </a:ext>
                </a:extLst>
              </p:cNvPr>
              <p:cNvSpPr/>
              <p:nvPr/>
            </p:nvSpPr>
            <p:spPr>
              <a:xfrm>
                <a:off x="5465126" y="3328154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76" name="Freeform: Shape 1575">
                <a:extLst>
                  <a:ext uri="{FF2B5EF4-FFF2-40B4-BE49-F238E27FC236}">
                    <a16:creationId xmlns:a16="http://schemas.microsoft.com/office/drawing/2014/main" id="{B9780F51-1837-4AF0-A69D-D2A032E9A297}"/>
                  </a:ext>
                </a:extLst>
              </p:cNvPr>
              <p:cNvSpPr/>
              <p:nvPr/>
            </p:nvSpPr>
            <p:spPr>
              <a:xfrm>
                <a:off x="5515516" y="3349585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77" name="Freeform: Shape 1576">
                <a:extLst>
                  <a:ext uri="{FF2B5EF4-FFF2-40B4-BE49-F238E27FC236}">
                    <a16:creationId xmlns:a16="http://schemas.microsoft.com/office/drawing/2014/main" id="{6A56BCCD-DA93-4B71-A7AC-4F01B71EE779}"/>
                  </a:ext>
                </a:extLst>
              </p:cNvPr>
              <p:cNvSpPr/>
              <p:nvPr/>
            </p:nvSpPr>
            <p:spPr>
              <a:xfrm>
                <a:off x="5536947" y="3328154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78" name="Freeform: Shape 1577">
                <a:extLst>
                  <a:ext uri="{FF2B5EF4-FFF2-40B4-BE49-F238E27FC236}">
                    <a16:creationId xmlns:a16="http://schemas.microsoft.com/office/drawing/2014/main" id="{8DB71D8D-45A6-4233-8C47-59728413F780}"/>
                  </a:ext>
                </a:extLst>
              </p:cNvPr>
              <p:cNvSpPr/>
              <p:nvPr/>
            </p:nvSpPr>
            <p:spPr>
              <a:xfrm>
                <a:off x="5515517" y="3349585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79" name="Freeform: Shape 1578">
                <a:extLst>
                  <a:ext uri="{FF2B5EF4-FFF2-40B4-BE49-F238E27FC236}">
                    <a16:creationId xmlns:a16="http://schemas.microsoft.com/office/drawing/2014/main" id="{B6268A55-2842-4DC3-917F-7857C5F47E2A}"/>
                  </a:ext>
                </a:extLst>
              </p:cNvPr>
              <p:cNvSpPr/>
              <p:nvPr/>
            </p:nvSpPr>
            <p:spPr>
              <a:xfrm>
                <a:off x="5536948" y="3328154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80" name="Freeform: Shape 1579">
                <a:extLst>
                  <a:ext uri="{FF2B5EF4-FFF2-40B4-BE49-F238E27FC236}">
                    <a16:creationId xmlns:a16="http://schemas.microsoft.com/office/drawing/2014/main" id="{39A7EA7E-7211-4E7A-B223-8214FBAC9275}"/>
                  </a:ext>
                </a:extLst>
              </p:cNvPr>
              <p:cNvSpPr/>
              <p:nvPr/>
            </p:nvSpPr>
            <p:spPr>
              <a:xfrm>
                <a:off x="5520660" y="3349585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81" name="Freeform: Shape 1580">
                <a:extLst>
                  <a:ext uri="{FF2B5EF4-FFF2-40B4-BE49-F238E27FC236}">
                    <a16:creationId xmlns:a16="http://schemas.microsoft.com/office/drawing/2014/main" id="{E6F189B2-D23B-400B-9999-B6727DFE7985}"/>
                  </a:ext>
                </a:extLst>
              </p:cNvPr>
              <p:cNvSpPr/>
              <p:nvPr/>
            </p:nvSpPr>
            <p:spPr>
              <a:xfrm>
                <a:off x="5542092" y="3328154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82" name="Freeform: Shape 1581">
                <a:extLst>
                  <a:ext uri="{FF2B5EF4-FFF2-40B4-BE49-F238E27FC236}">
                    <a16:creationId xmlns:a16="http://schemas.microsoft.com/office/drawing/2014/main" id="{42FE0306-B16D-4B8A-90B5-DFA3D21985BB}"/>
                  </a:ext>
                </a:extLst>
              </p:cNvPr>
              <p:cNvSpPr/>
              <p:nvPr/>
            </p:nvSpPr>
            <p:spPr>
              <a:xfrm>
                <a:off x="5520658" y="3349585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83" name="Freeform: Shape 1582">
                <a:extLst>
                  <a:ext uri="{FF2B5EF4-FFF2-40B4-BE49-F238E27FC236}">
                    <a16:creationId xmlns:a16="http://schemas.microsoft.com/office/drawing/2014/main" id="{1206FE09-F08E-41E5-A4EB-57C517D34AFD}"/>
                  </a:ext>
                </a:extLst>
              </p:cNvPr>
              <p:cNvSpPr/>
              <p:nvPr/>
            </p:nvSpPr>
            <p:spPr>
              <a:xfrm>
                <a:off x="5542090" y="3328154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84" name="Freeform: Shape 1583">
                <a:extLst>
                  <a:ext uri="{FF2B5EF4-FFF2-40B4-BE49-F238E27FC236}">
                    <a16:creationId xmlns:a16="http://schemas.microsoft.com/office/drawing/2014/main" id="{8D63F51F-A079-45B3-995A-B8811304EBE3}"/>
                  </a:ext>
                </a:extLst>
              </p:cNvPr>
              <p:cNvSpPr/>
              <p:nvPr/>
            </p:nvSpPr>
            <p:spPr>
              <a:xfrm>
                <a:off x="5525803" y="3349585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85" name="Freeform: Shape 1584">
                <a:extLst>
                  <a:ext uri="{FF2B5EF4-FFF2-40B4-BE49-F238E27FC236}">
                    <a16:creationId xmlns:a16="http://schemas.microsoft.com/office/drawing/2014/main" id="{1F1436D1-B212-43FA-BB6C-6178904F4FED}"/>
                  </a:ext>
                </a:extLst>
              </p:cNvPr>
              <p:cNvSpPr/>
              <p:nvPr/>
            </p:nvSpPr>
            <p:spPr>
              <a:xfrm>
                <a:off x="5547234" y="3328154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86" name="Freeform: Shape 1585">
                <a:extLst>
                  <a:ext uri="{FF2B5EF4-FFF2-40B4-BE49-F238E27FC236}">
                    <a16:creationId xmlns:a16="http://schemas.microsoft.com/office/drawing/2014/main" id="{CFF47E22-0D89-4471-95D6-C201F766ED28}"/>
                  </a:ext>
                </a:extLst>
              </p:cNvPr>
              <p:cNvSpPr/>
              <p:nvPr/>
            </p:nvSpPr>
            <p:spPr>
              <a:xfrm>
                <a:off x="5530946" y="3349585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87" name="Freeform: Shape 1586">
                <a:extLst>
                  <a:ext uri="{FF2B5EF4-FFF2-40B4-BE49-F238E27FC236}">
                    <a16:creationId xmlns:a16="http://schemas.microsoft.com/office/drawing/2014/main" id="{A398939B-94B8-4119-84AF-FD54551F89D3}"/>
                  </a:ext>
                </a:extLst>
              </p:cNvPr>
              <p:cNvSpPr/>
              <p:nvPr/>
            </p:nvSpPr>
            <p:spPr>
              <a:xfrm>
                <a:off x="5552378" y="3328154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88" name="Freeform: Shape 1587">
                <a:extLst>
                  <a:ext uri="{FF2B5EF4-FFF2-40B4-BE49-F238E27FC236}">
                    <a16:creationId xmlns:a16="http://schemas.microsoft.com/office/drawing/2014/main" id="{12D5338C-3FE8-47FE-AE06-4154494FC3D3}"/>
                  </a:ext>
                </a:extLst>
              </p:cNvPr>
              <p:cNvSpPr/>
              <p:nvPr/>
            </p:nvSpPr>
            <p:spPr>
              <a:xfrm>
                <a:off x="5530946" y="3349585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89" name="Freeform: Shape 1588">
                <a:extLst>
                  <a:ext uri="{FF2B5EF4-FFF2-40B4-BE49-F238E27FC236}">
                    <a16:creationId xmlns:a16="http://schemas.microsoft.com/office/drawing/2014/main" id="{0036304B-DECD-4BAD-B6BF-50AB4BF85A1C}"/>
                  </a:ext>
                </a:extLst>
              </p:cNvPr>
              <p:cNvSpPr/>
              <p:nvPr/>
            </p:nvSpPr>
            <p:spPr>
              <a:xfrm>
                <a:off x="5552378" y="3328154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90" name="Freeform: Shape 1589">
                <a:extLst>
                  <a:ext uri="{FF2B5EF4-FFF2-40B4-BE49-F238E27FC236}">
                    <a16:creationId xmlns:a16="http://schemas.microsoft.com/office/drawing/2014/main" id="{13BDFE90-05BE-494F-A93B-A64FD80EE06E}"/>
                  </a:ext>
                </a:extLst>
              </p:cNvPr>
              <p:cNvSpPr/>
              <p:nvPr/>
            </p:nvSpPr>
            <p:spPr>
              <a:xfrm>
                <a:off x="5530946" y="3349585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91" name="Freeform: Shape 1590">
                <a:extLst>
                  <a:ext uri="{FF2B5EF4-FFF2-40B4-BE49-F238E27FC236}">
                    <a16:creationId xmlns:a16="http://schemas.microsoft.com/office/drawing/2014/main" id="{EFA38CD0-B14E-4400-821C-5A757C43FA2F}"/>
                  </a:ext>
                </a:extLst>
              </p:cNvPr>
              <p:cNvSpPr/>
              <p:nvPr/>
            </p:nvSpPr>
            <p:spPr>
              <a:xfrm>
                <a:off x="5552378" y="3328154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92" name="Freeform: Shape 1591">
                <a:extLst>
                  <a:ext uri="{FF2B5EF4-FFF2-40B4-BE49-F238E27FC236}">
                    <a16:creationId xmlns:a16="http://schemas.microsoft.com/office/drawing/2014/main" id="{6EFED76A-ECC0-4E40-BC00-E32FB8CC3E03}"/>
                  </a:ext>
                </a:extLst>
              </p:cNvPr>
              <p:cNvSpPr/>
              <p:nvPr/>
            </p:nvSpPr>
            <p:spPr>
              <a:xfrm>
                <a:off x="5530944" y="3349585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93" name="Freeform: Shape 1592">
                <a:extLst>
                  <a:ext uri="{FF2B5EF4-FFF2-40B4-BE49-F238E27FC236}">
                    <a16:creationId xmlns:a16="http://schemas.microsoft.com/office/drawing/2014/main" id="{11613288-4925-46B2-9C73-4407044C9F7C}"/>
                  </a:ext>
                </a:extLst>
              </p:cNvPr>
              <p:cNvSpPr/>
              <p:nvPr/>
            </p:nvSpPr>
            <p:spPr>
              <a:xfrm>
                <a:off x="5552376" y="3328154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94" name="Freeform: Shape 1593">
                <a:extLst>
                  <a:ext uri="{FF2B5EF4-FFF2-40B4-BE49-F238E27FC236}">
                    <a16:creationId xmlns:a16="http://schemas.microsoft.com/office/drawing/2014/main" id="{0C04C5DE-E1D7-49AC-8550-B8ED52B0B7C0}"/>
                  </a:ext>
                </a:extLst>
              </p:cNvPr>
              <p:cNvSpPr/>
              <p:nvPr/>
            </p:nvSpPr>
            <p:spPr>
              <a:xfrm>
                <a:off x="5536089" y="3349585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95" name="Freeform: Shape 1594">
                <a:extLst>
                  <a:ext uri="{FF2B5EF4-FFF2-40B4-BE49-F238E27FC236}">
                    <a16:creationId xmlns:a16="http://schemas.microsoft.com/office/drawing/2014/main" id="{E7DE3195-2366-4BF9-B041-1CFC7C105834}"/>
                  </a:ext>
                </a:extLst>
              </p:cNvPr>
              <p:cNvSpPr/>
              <p:nvPr/>
            </p:nvSpPr>
            <p:spPr>
              <a:xfrm>
                <a:off x="5557425" y="3328154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96" name="Freeform: Shape 1595">
                <a:extLst>
                  <a:ext uri="{FF2B5EF4-FFF2-40B4-BE49-F238E27FC236}">
                    <a16:creationId xmlns:a16="http://schemas.microsoft.com/office/drawing/2014/main" id="{8E3E6D8C-4666-4666-953C-599F28C4092A}"/>
                  </a:ext>
                </a:extLst>
              </p:cNvPr>
              <p:cNvSpPr/>
              <p:nvPr/>
            </p:nvSpPr>
            <p:spPr>
              <a:xfrm>
                <a:off x="5536090" y="3349585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97" name="Freeform: Shape 1596">
                <a:extLst>
                  <a:ext uri="{FF2B5EF4-FFF2-40B4-BE49-F238E27FC236}">
                    <a16:creationId xmlns:a16="http://schemas.microsoft.com/office/drawing/2014/main" id="{E85459D0-5371-4E3E-BE55-BFE84FF49EF0}"/>
                  </a:ext>
                </a:extLst>
              </p:cNvPr>
              <p:cNvSpPr/>
              <p:nvPr/>
            </p:nvSpPr>
            <p:spPr>
              <a:xfrm>
                <a:off x="5557426" y="3328155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98" name="Freeform: Shape 1597">
                <a:extLst>
                  <a:ext uri="{FF2B5EF4-FFF2-40B4-BE49-F238E27FC236}">
                    <a16:creationId xmlns:a16="http://schemas.microsoft.com/office/drawing/2014/main" id="{9FD70E3B-CB3E-4464-A91D-D1B0E34C5D7B}"/>
                  </a:ext>
                </a:extLst>
              </p:cNvPr>
              <p:cNvSpPr/>
              <p:nvPr/>
            </p:nvSpPr>
            <p:spPr>
              <a:xfrm>
                <a:off x="5541137" y="3357302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599" name="Freeform: Shape 1598">
                <a:extLst>
                  <a:ext uri="{FF2B5EF4-FFF2-40B4-BE49-F238E27FC236}">
                    <a16:creationId xmlns:a16="http://schemas.microsoft.com/office/drawing/2014/main" id="{398AA278-E93A-4217-BB18-E2FAFA2B0E1D}"/>
                  </a:ext>
                </a:extLst>
              </p:cNvPr>
              <p:cNvSpPr/>
              <p:nvPr/>
            </p:nvSpPr>
            <p:spPr>
              <a:xfrm>
                <a:off x="5562570" y="3335870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00" name="Freeform: Shape 1599">
                <a:extLst>
                  <a:ext uri="{FF2B5EF4-FFF2-40B4-BE49-F238E27FC236}">
                    <a16:creationId xmlns:a16="http://schemas.microsoft.com/office/drawing/2014/main" id="{A44D538D-D869-4F48-89F5-282B5F3DEC29}"/>
                  </a:ext>
                </a:extLst>
              </p:cNvPr>
              <p:cNvSpPr/>
              <p:nvPr/>
            </p:nvSpPr>
            <p:spPr>
              <a:xfrm>
                <a:off x="5541137" y="3357302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01" name="Freeform: Shape 1600">
                <a:extLst>
                  <a:ext uri="{FF2B5EF4-FFF2-40B4-BE49-F238E27FC236}">
                    <a16:creationId xmlns:a16="http://schemas.microsoft.com/office/drawing/2014/main" id="{CA7F64AB-ADD4-471A-AC81-B516D2886E0C}"/>
                  </a:ext>
                </a:extLst>
              </p:cNvPr>
              <p:cNvSpPr/>
              <p:nvPr/>
            </p:nvSpPr>
            <p:spPr>
              <a:xfrm>
                <a:off x="5562570" y="3335870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02" name="Freeform: Shape 1601">
                <a:extLst>
                  <a:ext uri="{FF2B5EF4-FFF2-40B4-BE49-F238E27FC236}">
                    <a16:creationId xmlns:a16="http://schemas.microsoft.com/office/drawing/2014/main" id="{CA6C1917-1C6D-4147-A3F8-069C6AFEE381}"/>
                  </a:ext>
                </a:extLst>
              </p:cNvPr>
              <p:cNvSpPr/>
              <p:nvPr/>
            </p:nvSpPr>
            <p:spPr>
              <a:xfrm>
                <a:off x="5541137" y="3357302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03" name="Freeform: Shape 1602">
                <a:extLst>
                  <a:ext uri="{FF2B5EF4-FFF2-40B4-BE49-F238E27FC236}">
                    <a16:creationId xmlns:a16="http://schemas.microsoft.com/office/drawing/2014/main" id="{14215559-1FE2-4490-8568-3B2E1D8678C2}"/>
                  </a:ext>
                </a:extLst>
              </p:cNvPr>
              <p:cNvSpPr/>
              <p:nvPr/>
            </p:nvSpPr>
            <p:spPr>
              <a:xfrm>
                <a:off x="5562570" y="3335870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04" name="Freeform: Shape 1603">
                <a:extLst>
                  <a:ext uri="{FF2B5EF4-FFF2-40B4-BE49-F238E27FC236}">
                    <a16:creationId xmlns:a16="http://schemas.microsoft.com/office/drawing/2014/main" id="{6D5D29AE-06EA-47BA-B0BB-983AD55185FD}"/>
                  </a:ext>
                </a:extLst>
              </p:cNvPr>
              <p:cNvSpPr/>
              <p:nvPr/>
            </p:nvSpPr>
            <p:spPr>
              <a:xfrm>
                <a:off x="5541137" y="3357302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05" name="Freeform: Shape 1604">
                <a:extLst>
                  <a:ext uri="{FF2B5EF4-FFF2-40B4-BE49-F238E27FC236}">
                    <a16:creationId xmlns:a16="http://schemas.microsoft.com/office/drawing/2014/main" id="{DAE3CF05-9268-4ACD-8F44-09CE727F83F2}"/>
                  </a:ext>
                </a:extLst>
              </p:cNvPr>
              <p:cNvSpPr/>
              <p:nvPr/>
            </p:nvSpPr>
            <p:spPr>
              <a:xfrm>
                <a:off x="5562569" y="3335870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06" name="Freeform: Shape 1605">
                <a:extLst>
                  <a:ext uri="{FF2B5EF4-FFF2-40B4-BE49-F238E27FC236}">
                    <a16:creationId xmlns:a16="http://schemas.microsoft.com/office/drawing/2014/main" id="{6F8FF800-64A1-4540-A839-7EB9F3D5B648}"/>
                  </a:ext>
                </a:extLst>
              </p:cNvPr>
              <p:cNvSpPr/>
              <p:nvPr/>
            </p:nvSpPr>
            <p:spPr>
              <a:xfrm>
                <a:off x="5541138" y="3357302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07" name="Freeform: Shape 1606">
                <a:extLst>
                  <a:ext uri="{FF2B5EF4-FFF2-40B4-BE49-F238E27FC236}">
                    <a16:creationId xmlns:a16="http://schemas.microsoft.com/office/drawing/2014/main" id="{81927C16-F7D3-4077-BB46-1D49589E1119}"/>
                  </a:ext>
                </a:extLst>
              </p:cNvPr>
              <p:cNvSpPr/>
              <p:nvPr/>
            </p:nvSpPr>
            <p:spPr>
              <a:xfrm>
                <a:off x="5562570" y="3335875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08" name="Freeform: Shape 1607">
                <a:extLst>
                  <a:ext uri="{FF2B5EF4-FFF2-40B4-BE49-F238E27FC236}">
                    <a16:creationId xmlns:a16="http://schemas.microsoft.com/office/drawing/2014/main" id="{442359A1-CE70-4498-8B4A-8FF81C74380E}"/>
                  </a:ext>
                </a:extLst>
              </p:cNvPr>
              <p:cNvSpPr/>
              <p:nvPr/>
            </p:nvSpPr>
            <p:spPr>
              <a:xfrm>
                <a:off x="5546281" y="3373118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09" name="Freeform: Shape 1608">
                <a:extLst>
                  <a:ext uri="{FF2B5EF4-FFF2-40B4-BE49-F238E27FC236}">
                    <a16:creationId xmlns:a16="http://schemas.microsoft.com/office/drawing/2014/main" id="{3250EDAC-61EE-4B4D-82AB-0F916933AFD9}"/>
                  </a:ext>
                </a:extLst>
              </p:cNvPr>
              <p:cNvSpPr/>
              <p:nvPr/>
            </p:nvSpPr>
            <p:spPr>
              <a:xfrm>
                <a:off x="5567714" y="3351782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10" name="Freeform: Shape 1609">
                <a:extLst>
                  <a:ext uri="{FF2B5EF4-FFF2-40B4-BE49-F238E27FC236}">
                    <a16:creationId xmlns:a16="http://schemas.microsoft.com/office/drawing/2014/main" id="{AF603823-9765-4E4E-A0EB-54D476C8B6C7}"/>
                  </a:ext>
                </a:extLst>
              </p:cNvPr>
              <p:cNvSpPr/>
              <p:nvPr/>
            </p:nvSpPr>
            <p:spPr>
              <a:xfrm>
                <a:off x="5546281" y="3373118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11" name="Freeform: Shape 1610">
                <a:extLst>
                  <a:ext uri="{FF2B5EF4-FFF2-40B4-BE49-F238E27FC236}">
                    <a16:creationId xmlns:a16="http://schemas.microsoft.com/office/drawing/2014/main" id="{B071346B-442E-4A66-A8DA-F0657E5895BB}"/>
                  </a:ext>
                </a:extLst>
              </p:cNvPr>
              <p:cNvSpPr/>
              <p:nvPr/>
            </p:nvSpPr>
            <p:spPr>
              <a:xfrm>
                <a:off x="5567714" y="3351782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12" name="Freeform: Shape 1611">
                <a:extLst>
                  <a:ext uri="{FF2B5EF4-FFF2-40B4-BE49-F238E27FC236}">
                    <a16:creationId xmlns:a16="http://schemas.microsoft.com/office/drawing/2014/main" id="{2CAB3B50-3B40-4B34-8626-69A44A40FA51}"/>
                  </a:ext>
                </a:extLst>
              </p:cNvPr>
              <p:cNvSpPr/>
              <p:nvPr/>
            </p:nvSpPr>
            <p:spPr>
              <a:xfrm>
                <a:off x="5546281" y="3373118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13" name="Freeform: Shape 1612">
                <a:extLst>
                  <a:ext uri="{FF2B5EF4-FFF2-40B4-BE49-F238E27FC236}">
                    <a16:creationId xmlns:a16="http://schemas.microsoft.com/office/drawing/2014/main" id="{75B84A12-F766-4233-9284-538448FD4E21}"/>
                  </a:ext>
                </a:extLst>
              </p:cNvPr>
              <p:cNvSpPr/>
              <p:nvPr/>
            </p:nvSpPr>
            <p:spPr>
              <a:xfrm>
                <a:off x="5567714" y="3351782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14" name="Freeform: Shape 1613">
                <a:extLst>
                  <a:ext uri="{FF2B5EF4-FFF2-40B4-BE49-F238E27FC236}">
                    <a16:creationId xmlns:a16="http://schemas.microsoft.com/office/drawing/2014/main" id="{7617C13E-86A6-4C9F-B7EF-B6F06BB67B85}"/>
                  </a:ext>
                </a:extLst>
              </p:cNvPr>
              <p:cNvSpPr/>
              <p:nvPr/>
            </p:nvSpPr>
            <p:spPr>
              <a:xfrm>
                <a:off x="5546281" y="3373118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15" name="Freeform: Shape 1614">
                <a:extLst>
                  <a:ext uri="{FF2B5EF4-FFF2-40B4-BE49-F238E27FC236}">
                    <a16:creationId xmlns:a16="http://schemas.microsoft.com/office/drawing/2014/main" id="{2EF9C9C3-A13D-4918-919F-7B02258C15A6}"/>
                  </a:ext>
                </a:extLst>
              </p:cNvPr>
              <p:cNvSpPr/>
              <p:nvPr/>
            </p:nvSpPr>
            <p:spPr>
              <a:xfrm>
                <a:off x="5567714" y="3351782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16" name="Freeform: Shape 1615">
                <a:extLst>
                  <a:ext uri="{FF2B5EF4-FFF2-40B4-BE49-F238E27FC236}">
                    <a16:creationId xmlns:a16="http://schemas.microsoft.com/office/drawing/2014/main" id="{10EAEFA5-C56A-4F7E-BDAF-752959AB1DAD}"/>
                  </a:ext>
                </a:extLst>
              </p:cNvPr>
              <p:cNvSpPr/>
              <p:nvPr/>
            </p:nvSpPr>
            <p:spPr>
              <a:xfrm>
                <a:off x="5546279" y="3373118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17" name="Freeform: Shape 1616">
                <a:extLst>
                  <a:ext uri="{FF2B5EF4-FFF2-40B4-BE49-F238E27FC236}">
                    <a16:creationId xmlns:a16="http://schemas.microsoft.com/office/drawing/2014/main" id="{E673B716-7109-4BA7-9B92-45A4EC3F1B74}"/>
                  </a:ext>
                </a:extLst>
              </p:cNvPr>
              <p:cNvSpPr/>
              <p:nvPr/>
            </p:nvSpPr>
            <p:spPr>
              <a:xfrm>
                <a:off x="5567712" y="3351782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18" name="Freeform: Shape 1617">
                <a:extLst>
                  <a:ext uri="{FF2B5EF4-FFF2-40B4-BE49-F238E27FC236}">
                    <a16:creationId xmlns:a16="http://schemas.microsoft.com/office/drawing/2014/main" id="{8105D1D3-A5E3-4A90-93A0-209352B72B05}"/>
                  </a:ext>
                </a:extLst>
              </p:cNvPr>
              <p:cNvSpPr/>
              <p:nvPr/>
            </p:nvSpPr>
            <p:spPr>
              <a:xfrm>
                <a:off x="5551424" y="3373118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19" name="Freeform: Shape 1618">
                <a:extLst>
                  <a:ext uri="{FF2B5EF4-FFF2-40B4-BE49-F238E27FC236}">
                    <a16:creationId xmlns:a16="http://schemas.microsoft.com/office/drawing/2014/main" id="{4165D2F4-B79A-41AA-AD3C-CAF2D17C76E9}"/>
                  </a:ext>
                </a:extLst>
              </p:cNvPr>
              <p:cNvSpPr/>
              <p:nvPr/>
            </p:nvSpPr>
            <p:spPr>
              <a:xfrm>
                <a:off x="5572855" y="3351782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20" name="Freeform: Shape 1619">
                <a:extLst>
                  <a:ext uri="{FF2B5EF4-FFF2-40B4-BE49-F238E27FC236}">
                    <a16:creationId xmlns:a16="http://schemas.microsoft.com/office/drawing/2014/main" id="{4C1154AA-5389-4F08-9F86-34DE6BBC1086}"/>
                  </a:ext>
                </a:extLst>
              </p:cNvPr>
              <p:cNvSpPr/>
              <p:nvPr/>
            </p:nvSpPr>
            <p:spPr>
              <a:xfrm>
                <a:off x="5551424" y="3373118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21" name="Freeform: Shape 1620">
                <a:extLst>
                  <a:ext uri="{FF2B5EF4-FFF2-40B4-BE49-F238E27FC236}">
                    <a16:creationId xmlns:a16="http://schemas.microsoft.com/office/drawing/2014/main" id="{B4A07978-6966-4890-9B57-547D62108FBD}"/>
                  </a:ext>
                </a:extLst>
              </p:cNvPr>
              <p:cNvSpPr/>
              <p:nvPr/>
            </p:nvSpPr>
            <p:spPr>
              <a:xfrm>
                <a:off x="5572855" y="3351782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22" name="Freeform: Shape 1621">
                <a:extLst>
                  <a:ext uri="{FF2B5EF4-FFF2-40B4-BE49-F238E27FC236}">
                    <a16:creationId xmlns:a16="http://schemas.microsoft.com/office/drawing/2014/main" id="{D5050B11-ABD6-406B-B277-76820CEAF5DB}"/>
                  </a:ext>
                </a:extLst>
              </p:cNvPr>
              <p:cNvSpPr/>
              <p:nvPr/>
            </p:nvSpPr>
            <p:spPr>
              <a:xfrm>
                <a:off x="5551424" y="3373118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23" name="Freeform: Shape 1622">
                <a:extLst>
                  <a:ext uri="{FF2B5EF4-FFF2-40B4-BE49-F238E27FC236}">
                    <a16:creationId xmlns:a16="http://schemas.microsoft.com/office/drawing/2014/main" id="{6E074CCD-B132-4AB3-8DD8-E153A1582A05}"/>
                  </a:ext>
                </a:extLst>
              </p:cNvPr>
              <p:cNvSpPr/>
              <p:nvPr/>
            </p:nvSpPr>
            <p:spPr>
              <a:xfrm>
                <a:off x="5572855" y="3351782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24" name="Freeform: Shape 1623">
                <a:extLst>
                  <a:ext uri="{FF2B5EF4-FFF2-40B4-BE49-F238E27FC236}">
                    <a16:creationId xmlns:a16="http://schemas.microsoft.com/office/drawing/2014/main" id="{FDBE05E2-B2E1-4D87-8A00-447BABE6103D}"/>
                  </a:ext>
                </a:extLst>
              </p:cNvPr>
              <p:cNvSpPr/>
              <p:nvPr/>
            </p:nvSpPr>
            <p:spPr>
              <a:xfrm>
                <a:off x="5551424" y="3373118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25" name="Freeform: Shape 1624">
                <a:extLst>
                  <a:ext uri="{FF2B5EF4-FFF2-40B4-BE49-F238E27FC236}">
                    <a16:creationId xmlns:a16="http://schemas.microsoft.com/office/drawing/2014/main" id="{57B2ADB5-8006-4E82-B4F1-0A6408891C04}"/>
                  </a:ext>
                </a:extLst>
              </p:cNvPr>
              <p:cNvSpPr/>
              <p:nvPr/>
            </p:nvSpPr>
            <p:spPr>
              <a:xfrm>
                <a:off x="5572855" y="3351782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26" name="Freeform: Shape 1625">
                <a:extLst>
                  <a:ext uri="{FF2B5EF4-FFF2-40B4-BE49-F238E27FC236}">
                    <a16:creationId xmlns:a16="http://schemas.microsoft.com/office/drawing/2014/main" id="{108C0E74-AC56-4BB5-B37E-9AD51FEAADA8}"/>
                  </a:ext>
                </a:extLst>
              </p:cNvPr>
              <p:cNvSpPr/>
              <p:nvPr/>
            </p:nvSpPr>
            <p:spPr>
              <a:xfrm>
                <a:off x="5551424" y="3373118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27" name="Freeform: Shape 1626">
                <a:extLst>
                  <a:ext uri="{FF2B5EF4-FFF2-40B4-BE49-F238E27FC236}">
                    <a16:creationId xmlns:a16="http://schemas.microsoft.com/office/drawing/2014/main" id="{C85C951F-2027-4758-97D4-548123CC7EA5}"/>
                  </a:ext>
                </a:extLst>
              </p:cNvPr>
              <p:cNvSpPr/>
              <p:nvPr/>
            </p:nvSpPr>
            <p:spPr>
              <a:xfrm>
                <a:off x="5572855" y="3351782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28" name="Freeform: Shape 1627">
                <a:extLst>
                  <a:ext uri="{FF2B5EF4-FFF2-40B4-BE49-F238E27FC236}">
                    <a16:creationId xmlns:a16="http://schemas.microsoft.com/office/drawing/2014/main" id="{421429A6-FC99-429B-9F5D-665F16B868C1}"/>
                  </a:ext>
                </a:extLst>
              </p:cNvPr>
              <p:cNvSpPr/>
              <p:nvPr/>
            </p:nvSpPr>
            <p:spPr>
              <a:xfrm>
                <a:off x="5551424" y="3373118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29" name="Freeform: Shape 1628">
                <a:extLst>
                  <a:ext uri="{FF2B5EF4-FFF2-40B4-BE49-F238E27FC236}">
                    <a16:creationId xmlns:a16="http://schemas.microsoft.com/office/drawing/2014/main" id="{4EA27717-1091-4CC4-A7D1-5F64582E552E}"/>
                  </a:ext>
                </a:extLst>
              </p:cNvPr>
              <p:cNvSpPr/>
              <p:nvPr/>
            </p:nvSpPr>
            <p:spPr>
              <a:xfrm>
                <a:off x="5572855" y="3351782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30" name="Freeform: Shape 1629">
                <a:extLst>
                  <a:ext uri="{FF2B5EF4-FFF2-40B4-BE49-F238E27FC236}">
                    <a16:creationId xmlns:a16="http://schemas.microsoft.com/office/drawing/2014/main" id="{03B2E565-E85C-4112-8ED7-0830833DA962}"/>
                  </a:ext>
                </a:extLst>
              </p:cNvPr>
              <p:cNvSpPr/>
              <p:nvPr/>
            </p:nvSpPr>
            <p:spPr>
              <a:xfrm>
                <a:off x="5551425" y="3373118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31" name="Freeform: Shape 1630">
                <a:extLst>
                  <a:ext uri="{FF2B5EF4-FFF2-40B4-BE49-F238E27FC236}">
                    <a16:creationId xmlns:a16="http://schemas.microsoft.com/office/drawing/2014/main" id="{97EEE42A-CEF1-412B-BCFD-277518BD6554}"/>
                  </a:ext>
                </a:extLst>
              </p:cNvPr>
              <p:cNvSpPr/>
              <p:nvPr/>
            </p:nvSpPr>
            <p:spPr>
              <a:xfrm>
                <a:off x="5572856" y="3351779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32" name="Freeform: Shape 1631">
                <a:extLst>
                  <a:ext uri="{FF2B5EF4-FFF2-40B4-BE49-F238E27FC236}">
                    <a16:creationId xmlns:a16="http://schemas.microsoft.com/office/drawing/2014/main" id="{1DCEB95B-AFB0-4115-819F-9CDE479883B5}"/>
                  </a:ext>
                </a:extLst>
              </p:cNvPr>
              <p:cNvSpPr/>
              <p:nvPr/>
            </p:nvSpPr>
            <p:spPr>
              <a:xfrm>
                <a:off x="5556568" y="3399309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33" name="Freeform: Shape 1632">
                <a:extLst>
                  <a:ext uri="{FF2B5EF4-FFF2-40B4-BE49-F238E27FC236}">
                    <a16:creationId xmlns:a16="http://schemas.microsoft.com/office/drawing/2014/main" id="{5E8E63C6-01F8-45EB-B26D-5802824F759B}"/>
                  </a:ext>
                </a:extLst>
              </p:cNvPr>
              <p:cNvSpPr/>
              <p:nvPr/>
            </p:nvSpPr>
            <p:spPr>
              <a:xfrm>
                <a:off x="5578001" y="3377878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34" name="Freeform: Shape 1633">
                <a:extLst>
                  <a:ext uri="{FF2B5EF4-FFF2-40B4-BE49-F238E27FC236}">
                    <a16:creationId xmlns:a16="http://schemas.microsoft.com/office/drawing/2014/main" id="{4CEE56C3-387D-4CD9-B991-80B39B430A7A}"/>
                  </a:ext>
                </a:extLst>
              </p:cNvPr>
              <p:cNvSpPr/>
              <p:nvPr/>
            </p:nvSpPr>
            <p:spPr>
              <a:xfrm>
                <a:off x="5556568" y="3399309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35" name="Freeform: Shape 1634">
                <a:extLst>
                  <a:ext uri="{FF2B5EF4-FFF2-40B4-BE49-F238E27FC236}">
                    <a16:creationId xmlns:a16="http://schemas.microsoft.com/office/drawing/2014/main" id="{4520A360-CD04-4701-93D5-4AB102BD595E}"/>
                  </a:ext>
                </a:extLst>
              </p:cNvPr>
              <p:cNvSpPr/>
              <p:nvPr/>
            </p:nvSpPr>
            <p:spPr>
              <a:xfrm>
                <a:off x="5578001" y="3377878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36" name="Freeform: Shape 1635">
                <a:extLst>
                  <a:ext uri="{FF2B5EF4-FFF2-40B4-BE49-F238E27FC236}">
                    <a16:creationId xmlns:a16="http://schemas.microsoft.com/office/drawing/2014/main" id="{F94F9E18-B888-4894-B667-62F83A249148}"/>
                  </a:ext>
                </a:extLst>
              </p:cNvPr>
              <p:cNvSpPr/>
              <p:nvPr/>
            </p:nvSpPr>
            <p:spPr>
              <a:xfrm>
                <a:off x="5556568" y="3399309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37" name="Freeform: Shape 1636">
                <a:extLst>
                  <a:ext uri="{FF2B5EF4-FFF2-40B4-BE49-F238E27FC236}">
                    <a16:creationId xmlns:a16="http://schemas.microsoft.com/office/drawing/2014/main" id="{ED4F8081-4B22-4ED8-AD7B-42FB6BC00250}"/>
                  </a:ext>
                </a:extLst>
              </p:cNvPr>
              <p:cNvSpPr/>
              <p:nvPr/>
            </p:nvSpPr>
            <p:spPr>
              <a:xfrm>
                <a:off x="5578000" y="3377878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38" name="Freeform: Shape 1637">
                <a:extLst>
                  <a:ext uri="{FF2B5EF4-FFF2-40B4-BE49-F238E27FC236}">
                    <a16:creationId xmlns:a16="http://schemas.microsoft.com/office/drawing/2014/main" id="{19E347FD-9F2E-48FA-ACBE-687926DDD745}"/>
                  </a:ext>
                </a:extLst>
              </p:cNvPr>
              <p:cNvSpPr/>
              <p:nvPr/>
            </p:nvSpPr>
            <p:spPr>
              <a:xfrm>
                <a:off x="5556569" y="3399309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39" name="Freeform: Shape 1638">
                <a:extLst>
                  <a:ext uri="{FF2B5EF4-FFF2-40B4-BE49-F238E27FC236}">
                    <a16:creationId xmlns:a16="http://schemas.microsoft.com/office/drawing/2014/main" id="{095162B9-751A-4F78-9F36-34F5C4E65606}"/>
                  </a:ext>
                </a:extLst>
              </p:cNvPr>
              <p:cNvSpPr/>
              <p:nvPr/>
            </p:nvSpPr>
            <p:spPr>
              <a:xfrm>
                <a:off x="5578001" y="3377875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40" name="Freeform: Shape 1639">
                <a:extLst>
                  <a:ext uri="{FF2B5EF4-FFF2-40B4-BE49-F238E27FC236}">
                    <a16:creationId xmlns:a16="http://schemas.microsoft.com/office/drawing/2014/main" id="{1A3BDDBE-1443-42AA-B585-0FF067A7A99F}"/>
                  </a:ext>
                </a:extLst>
              </p:cNvPr>
              <p:cNvSpPr/>
              <p:nvPr/>
            </p:nvSpPr>
            <p:spPr>
              <a:xfrm>
                <a:off x="5561712" y="3408355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41" name="Freeform: Shape 1640">
                <a:extLst>
                  <a:ext uri="{FF2B5EF4-FFF2-40B4-BE49-F238E27FC236}">
                    <a16:creationId xmlns:a16="http://schemas.microsoft.com/office/drawing/2014/main" id="{3145D7A1-D609-44D0-B09D-A62664A098D1}"/>
                  </a:ext>
                </a:extLst>
              </p:cNvPr>
              <p:cNvSpPr/>
              <p:nvPr/>
            </p:nvSpPr>
            <p:spPr>
              <a:xfrm>
                <a:off x="5583048" y="3386923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42" name="Freeform: Shape 1641">
                <a:extLst>
                  <a:ext uri="{FF2B5EF4-FFF2-40B4-BE49-F238E27FC236}">
                    <a16:creationId xmlns:a16="http://schemas.microsoft.com/office/drawing/2014/main" id="{75C79150-6C34-45A9-B251-FF40594AFA80}"/>
                  </a:ext>
                </a:extLst>
              </p:cNvPr>
              <p:cNvSpPr/>
              <p:nvPr/>
            </p:nvSpPr>
            <p:spPr>
              <a:xfrm>
                <a:off x="5561713" y="3408355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43" name="Freeform: Shape 1642">
                <a:extLst>
                  <a:ext uri="{FF2B5EF4-FFF2-40B4-BE49-F238E27FC236}">
                    <a16:creationId xmlns:a16="http://schemas.microsoft.com/office/drawing/2014/main" id="{F0541ACB-33CB-4DBE-8CCD-BDCA81AC66CE}"/>
                  </a:ext>
                </a:extLst>
              </p:cNvPr>
              <p:cNvSpPr/>
              <p:nvPr/>
            </p:nvSpPr>
            <p:spPr>
              <a:xfrm>
                <a:off x="5583049" y="3386923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44" name="Freeform: Shape 1643">
                <a:extLst>
                  <a:ext uri="{FF2B5EF4-FFF2-40B4-BE49-F238E27FC236}">
                    <a16:creationId xmlns:a16="http://schemas.microsoft.com/office/drawing/2014/main" id="{AF677A55-D20B-457A-AE3E-8A15057533D8}"/>
                  </a:ext>
                </a:extLst>
              </p:cNvPr>
              <p:cNvSpPr/>
              <p:nvPr/>
            </p:nvSpPr>
            <p:spPr>
              <a:xfrm>
                <a:off x="5566855" y="3408355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45" name="Freeform: Shape 1644">
                <a:extLst>
                  <a:ext uri="{FF2B5EF4-FFF2-40B4-BE49-F238E27FC236}">
                    <a16:creationId xmlns:a16="http://schemas.microsoft.com/office/drawing/2014/main" id="{58BEA455-B38A-4425-B3A0-B7EEDC3EC0FA}"/>
                  </a:ext>
                </a:extLst>
              </p:cNvPr>
              <p:cNvSpPr/>
              <p:nvPr/>
            </p:nvSpPr>
            <p:spPr>
              <a:xfrm>
                <a:off x="5588192" y="3386921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46" name="Freeform: Shape 1645">
                <a:extLst>
                  <a:ext uri="{FF2B5EF4-FFF2-40B4-BE49-F238E27FC236}">
                    <a16:creationId xmlns:a16="http://schemas.microsoft.com/office/drawing/2014/main" id="{7E2DEBDD-8477-42EC-8308-B717A0247972}"/>
                  </a:ext>
                </a:extLst>
              </p:cNvPr>
              <p:cNvSpPr/>
              <p:nvPr/>
            </p:nvSpPr>
            <p:spPr>
              <a:xfrm>
                <a:off x="5571905" y="3417592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47" name="Freeform: Shape 1646">
                <a:extLst>
                  <a:ext uri="{FF2B5EF4-FFF2-40B4-BE49-F238E27FC236}">
                    <a16:creationId xmlns:a16="http://schemas.microsoft.com/office/drawing/2014/main" id="{B1AF03AF-1E41-4BF2-8563-AAA0B3741D3F}"/>
                  </a:ext>
                </a:extLst>
              </p:cNvPr>
              <p:cNvSpPr/>
              <p:nvPr/>
            </p:nvSpPr>
            <p:spPr>
              <a:xfrm>
                <a:off x="5593336" y="339616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48" name="Freeform: Shape 1647">
                <a:extLst>
                  <a:ext uri="{FF2B5EF4-FFF2-40B4-BE49-F238E27FC236}">
                    <a16:creationId xmlns:a16="http://schemas.microsoft.com/office/drawing/2014/main" id="{EBA82C30-0DEB-455A-A09E-25AA2A9ABEDC}"/>
                  </a:ext>
                </a:extLst>
              </p:cNvPr>
              <p:cNvSpPr/>
              <p:nvPr/>
            </p:nvSpPr>
            <p:spPr>
              <a:xfrm>
                <a:off x="5577047" y="3417592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49" name="Freeform: Shape 1648">
                <a:extLst>
                  <a:ext uri="{FF2B5EF4-FFF2-40B4-BE49-F238E27FC236}">
                    <a16:creationId xmlns:a16="http://schemas.microsoft.com/office/drawing/2014/main" id="{D58F5DCD-5280-431E-8E1B-735C7C474F5F}"/>
                  </a:ext>
                </a:extLst>
              </p:cNvPr>
              <p:cNvSpPr/>
              <p:nvPr/>
            </p:nvSpPr>
            <p:spPr>
              <a:xfrm>
                <a:off x="5598480" y="339616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50" name="Freeform: Shape 1649">
                <a:extLst>
                  <a:ext uri="{FF2B5EF4-FFF2-40B4-BE49-F238E27FC236}">
                    <a16:creationId xmlns:a16="http://schemas.microsoft.com/office/drawing/2014/main" id="{C74A5D2F-B721-47AF-899A-E4D46826713F}"/>
                  </a:ext>
                </a:extLst>
              </p:cNvPr>
              <p:cNvSpPr/>
              <p:nvPr/>
            </p:nvSpPr>
            <p:spPr>
              <a:xfrm>
                <a:off x="5577045" y="3417592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51" name="Freeform: Shape 1650">
                <a:extLst>
                  <a:ext uri="{FF2B5EF4-FFF2-40B4-BE49-F238E27FC236}">
                    <a16:creationId xmlns:a16="http://schemas.microsoft.com/office/drawing/2014/main" id="{4ADFCDCB-577C-4F91-8CA6-B094C42880B8}"/>
                  </a:ext>
                </a:extLst>
              </p:cNvPr>
              <p:cNvSpPr/>
              <p:nvPr/>
            </p:nvSpPr>
            <p:spPr>
              <a:xfrm>
                <a:off x="5598478" y="339616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52" name="Freeform: Shape 1651">
                <a:extLst>
                  <a:ext uri="{FF2B5EF4-FFF2-40B4-BE49-F238E27FC236}">
                    <a16:creationId xmlns:a16="http://schemas.microsoft.com/office/drawing/2014/main" id="{313A4860-39F1-480A-8703-8B9BD54D298E}"/>
                  </a:ext>
                </a:extLst>
              </p:cNvPr>
              <p:cNvSpPr/>
              <p:nvPr/>
            </p:nvSpPr>
            <p:spPr>
              <a:xfrm>
                <a:off x="5582190" y="3417592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53" name="Freeform: Shape 1652">
                <a:extLst>
                  <a:ext uri="{FF2B5EF4-FFF2-40B4-BE49-F238E27FC236}">
                    <a16:creationId xmlns:a16="http://schemas.microsoft.com/office/drawing/2014/main" id="{E65CC262-5C2B-4716-B888-E11484CA3B51}"/>
                  </a:ext>
                </a:extLst>
              </p:cNvPr>
              <p:cNvSpPr/>
              <p:nvPr/>
            </p:nvSpPr>
            <p:spPr>
              <a:xfrm>
                <a:off x="5603621" y="339616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54" name="Freeform: Shape 1653">
                <a:extLst>
                  <a:ext uri="{FF2B5EF4-FFF2-40B4-BE49-F238E27FC236}">
                    <a16:creationId xmlns:a16="http://schemas.microsoft.com/office/drawing/2014/main" id="{0680FD98-0F44-4361-8923-AFDDC24F36DD}"/>
                  </a:ext>
                </a:extLst>
              </p:cNvPr>
              <p:cNvSpPr/>
              <p:nvPr/>
            </p:nvSpPr>
            <p:spPr>
              <a:xfrm>
                <a:off x="5582191" y="3417592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55" name="Freeform: Shape 1654">
                <a:extLst>
                  <a:ext uri="{FF2B5EF4-FFF2-40B4-BE49-F238E27FC236}">
                    <a16:creationId xmlns:a16="http://schemas.microsoft.com/office/drawing/2014/main" id="{797ABFB8-3532-48C8-A7CC-0AD66B77BC7A}"/>
                  </a:ext>
                </a:extLst>
              </p:cNvPr>
              <p:cNvSpPr/>
              <p:nvPr/>
            </p:nvSpPr>
            <p:spPr>
              <a:xfrm>
                <a:off x="5603622" y="339616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56" name="Freeform: Shape 1655">
                <a:extLst>
                  <a:ext uri="{FF2B5EF4-FFF2-40B4-BE49-F238E27FC236}">
                    <a16:creationId xmlns:a16="http://schemas.microsoft.com/office/drawing/2014/main" id="{25D51FC2-6B33-47F5-9599-D42086440D56}"/>
                  </a:ext>
                </a:extLst>
              </p:cNvPr>
              <p:cNvSpPr/>
              <p:nvPr/>
            </p:nvSpPr>
            <p:spPr>
              <a:xfrm>
                <a:off x="5587334" y="3417592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57" name="Freeform: Shape 1656">
                <a:extLst>
                  <a:ext uri="{FF2B5EF4-FFF2-40B4-BE49-F238E27FC236}">
                    <a16:creationId xmlns:a16="http://schemas.microsoft.com/office/drawing/2014/main" id="{C2C6C9F1-0BC8-4AB6-8E69-F67D6048A108}"/>
                  </a:ext>
                </a:extLst>
              </p:cNvPr>
              <p:cNvSpPr/>
              <p:nvPr/>
            </p:nvSpPr>
            <p:spPr>
              <a:xfrm>
                <a:off x="5608766" y="339616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58" name="Freeform: Shape 1657">
                <a:extLst>
                  <a:ext uri="{FF2B5EF4-FFF2-40B4-BE49-F238E27FC236}">
                    <a16:creationId xmlns:a16="http://schemas.microsoft.com/office/drawing/2014/main" id="{93CE9F78-90C2-4862-BC81-D872F9F37216}"/>
                  </a:ext>
                </a:extLst>
              </p:cNvPr>
              <p:cNvSpPr/>
              <p:nvPr/>
            </p:nvSpPr>
            <p:spPr>
              <a:xfrm>
                <a:off x="5587332" y="3417592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59" name="Freeform: Shape 1658">
                <a:extLst>
                  <a:ext uri="{FF2B5EF4-FFF2-40B4-BE49-F238E27FC236}">
                    <a16:creationId xmlns:a16="http://schemas.microsoft.com/office/drawing/2014/main" id="{B1932A6C-7693-4031-B406-2D06FE6A6B86}"/>
                  </a:ext>
                </a:extLst>
              </p:cNvPr>
              <p:cNvSpPr/>
              <p:nvPr/>
            </p:nvSpPr>
            <p:spPr>
              <a:xfrm>
                <a:off x="5608764" y="3396166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D7B88CC0-B5EC-4F0E-AAF6-7657DAE49056}"/>
                  </a:ext>
                </a:extLst>
              </p:cNvPr>
              <p:cNvSpPr/>
              <p:nvPr/>
            </p:nvSpPr>
            <p:spPr>
              <a:xfrm>
                <a:off x="5592477" y="3427502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479C4C4F-C07F-49B9-9EC8-F0D464B8F2C2}"/>
                  </a:ext>
                </a:extLst>
              </p:cNvPr>
              <p:cNvSpPr/>
              <p:nvPr/>
            </p:nvSpPr>
            <p:spPr>
              <a:xfrm>
                <a:off x="5613814" y="3406071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80946C85-F3DB-46E9-983C-B3D6773FC8F9}"/>
                  </a:ext>
                </a:extLst>
              </p:cNvPr>
              <p:cNvSpPr/>
              <p:nvPr/>
            </p:nvSpPr>
            <p:spPr>
              <a:xfrm>
                <a:off x="5602670" y="3427502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02DB8CA6-487D-4A14-B999-947833FAC474}"/>
                  </a:ext>
                </a:extLst>
              </p:cNvPr>
              <p:cNvSpPr/>
              <p:nvPr/>
            </p:nvSpPr>
            <p:spPr>
              <a:xfrm>
                <a:off x="5624101" y="3406077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64" name="Freeform: Shape 1663">
                <a:extLst>
                  <a:ext uri="{FF2B5EF4-FFF2-40B4-BE49-F238E27FC236}">
                    <a16:creationId xmlns:a16="http://schemas.microsoft.com/office/drawing/2014/main" id="{47DA42A1-F841-485A-B040-B640543261B1}"/>
                  </a:ext>
                </a:extLst>
              </p:cNvPr>
              <p:cNvSpPr/>
              <p:nvPr/>
            </p:nvSpPr>
            <p:spPr>
              <a:xfrm>
                <a:off x="5730881" y="3437604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65" name="Freeform: Shape 1664">
                <a:extLst>
                  <a:ext uri="{FF2B5EF4-FFF2-40B4-BE49-F238E27FC236}">
                    <a16:creationId xmlns:a16="http://schemas.microsoft.com/office/drawing/2014/main" id="{AD0D6B69-2A52-4063-859E-63774655C476}"/>
                  </a:ext>
                </a:extLst>
              </p:cNvPr>
              <p:cNvSpPr/>
              <p:nvPr/>
            </p:nvSpPr>
            <p:spPr>
              <a:xfrm>
                <a:off x="5752311" y="3416170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66" name="Freeform: Shape 1665">
                <a:extLst>
                  <a:ext uri="{FF2B5EF4-FFF2-40B4-BE49-F238E27FC236}">
                    <a16:creationId xmlns:a16="http://schemas.microsoft.com/office/drawing/2014/main" id="{EA924443-24E4-4157-90FE-6EA22AEBE072}"/>
                  </a:ext>
                </a:extLst>
              </p:cNvPr>
              <p:cNvSpPr/>
              <p:nvPr/>
            </p:nvSpPr>
            <p:spPr>
              <a:xfrm>
                <a:off x="5838513" y="3458080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67" name="Freeform: Shape 1666">
                <a:extLst>
                  <a:ext uri="{FF2B5EF4-FFF2-40B4-BE49-F238E27FC236}">
                    <a16:creationId xmlns:a16="http://schemas.microsoft.com/office/drawing/2014/main" id="{F424C8FF-B516-4254-AB40-84F77F1308C1}"/>
                  </a:ext>
                </a:extLst>
              </p:cNvPr>
              <p:cNvSpPr/>
              <p:nvPr/>
            </p:nvSpPr>
            <p:spPr>
              <a:xfrm>
                <a:off x="5859946" y="3436649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68" name="Freeform: Shape 1667">
                <a:extLst>
                  <a:ext uri="{FF2B5EF4-FFF2-40B4-BE49-F238E27FC236}">
                    <a16:creationId xmlns:a16="http://schemas.microsoft.com/office/drawing/2014/main" id="{21F43ED3-09C4-46E3-8678-75000B241A1D}"/>
                  </a:ext>
                </a:extLst>
              </p:cNvPr>
              <p:cNvSpPr/>
              <p:nvPr/>
            </p:nvSpPr>
            <p:spPr>
              <a:xfrm>
                <a:off x="5843658" y="3458080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69" name="Freeform: Shape 1668">
                <a:extLst>
                  <a:ext uri="{FF2B5EF4-FFF2-40B4-BE49-F238E27FC236}">
                    <a16:creationId xmlns:a16="http://schemas.microsoft.com/office/drawing/2014/main" id="{8B02ADAE-48F8-442A-8DD5-28970347C961}"/>
                  </a:ext>
                </a:extLst>
              </p:cNvPr>
              <p:cNvSpPr/>
              <p:nvPr/>
            </p:nvSpPr>
            <p:spPr>
              <a:xfrm>
                <a:off x="5865090" y="3436649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70" name="Freeform: Shape 1669">
                <a:extLst>
                  <a:ext uri="{FF2B5EF4-FFF2-40B4-BE49-F238E27FC236}">
                    <a16:creationId xmlns:a16="http://schemas.microsoft.com/office/drawing/2014/main" id="{628B5A2C-7FE0-45C7-BC3F-5EF8AAD5386D}"/>
                  </a:ext>
                </a:extLst>
              </p:cNvPr>
              <p:cNvSpPr/>
              <p:nvPr/>
            </p:nvSpPr>
            <p:spPr>
              <a:xfrm>
                <a:off x="5864139" y="3458080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71" name="Freeform: Shape 1670">
                <a:extLst>
                  <a:ext uri="{FF2B5EF4-FFF2-40B4-BE49-F238E27FC236}">
                    <a16:creationId xmlns:a16="http://schemas.microsoft.com/office/drawing/2014/main" id="{05B75A02-FBD7-488F-9EE2-5A33A03B67AA}"/>
                  </a:ext>
                </a:extLst>
              </p:cNvPr>
              <p:cNvSpPr/>
              <p:nvPr/>
            </p:nvSpPr>
            <p:spPr>
              <a:xfrm>
                <a:off x="5885568" y="3436649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72" name="Freeform: Shape 1671">
                <a:extLst>
                  <a:ext uri="{FF2B5EF4-FFF2-40B4-BE49-F238E27FC236}">
                    <a16:creationId xmlns:a16="http://schemas.microsoft.com/office/drawing/2014/main" id="{FF91B38D-0196-452A-90B6-F6E00ADB3D67}"/>
                  </a:ext>
                </a:extLst>
              </p:cNvPr>
              <p:cNvSpPr/>
              <p:nvPr/>
            </p:nvSpPr>
            <p:spPr>
              <a:xfrm>
                <a:off x="5930816" y="3458080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73" name="Freeform: Shape 1672">
                <a:extLst>
                  <a:ext uri="{FF2B5EF4-FFF2-40B4-BE49-F238E27FC236}">
                    <a16:creationId xmlns:a16="http://schemas.microsoft.com/office/drawing/2014/main" id="{B2E62057-A84C-4126-8F8B-83083445959E}"/>
                  </a:ext>
                </a:extLst>
              </p:cNvPr>
              <p:cNvSpPr/>
              <p:nvPr/>
            </p:nvSpPr>
            <p:spPr>
              <a:xfrm>
                <a:off x="5952247" y="3436649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74" name="Freeform: Shape 1673">
                <a:extLst>
                  <a:ext uri="{FF2B5EF4-FFF2-40B4-BE49-F238E27FC236}">
                    <a16:creationId xmlns:a16="http://schemas.microsoft.com/office/drawing/2014/main" id="{B3F6D2DB-491D-4C60-8277-339E54327F86}"/>
                  </a:ext>
                </a:extLst>
              </p:cNvPr>
              <p:cNvSpPr/>
              <p:nvPr/>
            </p:nvSpPr>
            <p:spPr>
              <a:xfrm>
                <a:off x="5935959" y="3458080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75" name="Freeform: Shape 1674">
                <a:extLst>
                  <a:ext uri="{FF2B5EF4-FFF2-40B4-BE49-F238E27FC236}">
                    <a16:creationId xmlns:a16="http://schemas.microsoft.com/office/drawing/2014/main" id="{4004DF87-71C2-4FB6-8A0C-49FE4365C7C9}"/>
                  </a:ext>
                </a:extLst>
              </p:cNvPr>
              <p:cNvSpPr/>
              <p:nvPr/>
            </p:nvSpPr>
            <p:spPr>
              <a:xfrm>
                <a:off x="5957390" y="3436643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76" name="Freeform: Shape 1675">
                <a:extLst>
                  <a:ext uri="{FF2B5EF4-FFF2-40B4-BE49-F238E27FC236}">
                    <a16:creationId xmlns:a16="http://schemas.microsoft.com/office/drawing/2014/main" id="{92E3163C-B19C-41D9-8027-2F2E0B9A5FF3}"/>
                  </a:ext>
                </a:extLst>
              </p:cNvPr>
              <p:cNvSpPr/>
              <p:nvPr/>
            </p:nvSpPr>
            <p:spPr>
              <a:xfrm>
                <a:off x="5946248" y="3468837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77" name="Freeform: Shape 1676">
                <a:extLst>
                  <a:ext uri="{FF2B5EF4-FFF2-40B4-BE49-F238E27FC236}">
                    <a16:creationId xmlns:a16="http://schemas.microsoft.com/office/drawing/2014/main" id="{42FB2FEA-1C74-4DBD-85FE-A09347D10754}"/>
                  </a:ext>
                </a:extLst>
              </p:cNvPr>
              <p:cNvSpPr/>
              <p:nvPr/>
            </p:nvSpPr>
            <p:spPr>
              <a:xfrm>
                <a:off x="5967584" y="3447407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78" name="Freeform: Shape 1677">
                <a:extLst>
                  <a:ext uri="{FF2B5EF4-FFF2-40B4-BE49-F238E27FC236}">
                    <a16:creationId xmlns:a16="http://schemas.microsoft.com/office/drawing/2014/main" id="{8DCBB31B-7B20-468C-93CD-9A9E38D27766}"/>
                  </a:ext>
                </a:extLst>
              </p:cNvPr>
              <p:cNvSpPr/>
              <p:nvPr/>
            </p:nvSpPr>
            <p:spPr>
              <a:xfrm>
                <a:off x="5951296" y="3468837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79" name="Freeform: Shape 1678">
                <a:extLst>
                  <a:ext uri="{FF2B5EF4-FFF2-40B4-BE49-F238E27FC236}">
                    <a16:creationId xmlns:a16="http://schemas.microsoft.com/office/drawing/2014/main" id="{EF05B71F-29D4-46FA-9EB5-9477C104933B}"/>
                  </a:ext>
                </a:extLst>
              </p:cNvPr>
              <p:cNvSpPr/>
              <p:nvPr/>
            </p:nvSpPr>
            <p:spPr>
              <a:xfrm>
                <a:off x="5972729" y="3447407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80" name="Freeform: Shape 1679">
                <a:extLst>
                  <a:ext uri="{FF2B5EF4-FFF2-40B4-BE49-F238E27FC236}">
                    <a16:creationId xmlns:a16="http://schemas.microsoft.com/office/drawing/2014/main" id="{8BC24FD5-F2C8-46C3-96AE-F05C8B04D246}"/>
                  </a:ext>
                </a:extLst>
              </p:cNvPr>
              <p:cNvSpPr/>
              <p:nvPr/>
            </p:nvSpPr>
            <p:spPr>
              <a:xfrm>
                <a:off x="5951296" y="3468837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81" name="Freeform: Shape 1680">
                <a:extLst>
                  <a:ext uri="{FF2B5EF4-FFF2-40B4-BE49-F238E27FC236}">
                    <a16:creationId xmlns:a16="http://schemas.microsoft.com/office/drawing/2014/main" id="{0174BD8E-2754-414A-9BE8-2D6E7FDA6192}"/>
                  </a:ext>
                </a:extLst>
              </p:cNvPr>
              <p:cNvSpPr/>
              <p:nvPr/>
            </p:nvSpPr>
            <p:spPr>
              <a:xfrm>
                <a:off x="5972728" y="3447407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82" name="Freeform: Shape 1681">
                <a:extLst>
                  <a:ext uri="{FF2B5EF4-FFF2-40B4-BE49-F238E27FC236}">
                    <a16:creationId xmlns:a16="http://schemas.microsoft.com/office/drawing/2014/main" id="{67FEF237-F1C3-4F75-9383-639296B67C90}"/>
                  </a:ext>
                </a:extLst>
              </p:cNvPr>
              <p:cNvSpPr/>
              <p:nvPr/>
            </p:nvSpPr>
            <p:spPr>
              <a:xfrm>
                <a:off x="5951297" y="3468837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83" name="Freeform: Shape 1682">
                <a:extLst>
                  <a:ext uri="{FF2B5EF4-FFF2-40B4-BE49-F238E27FC236}">
                    <a16:creationId xmlns:a16="http://schemas.microsoft.com/office/drawing/2014/main" id="{B1EBC209-5BF2-4497-BFEA-6DE616060CD9}"/>
                  </a:ext>
                </a:extLst>
              </p:cNvPr>
              <p:cNvSpPr/>
              <p:nvPr/>
            </p:nvSpPr>
            <p:spPr>
              <a:xfrm>
                <a:off x="5972729" y="3447407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84" name="Freeform: Shape 1683">
                <a:extLst>
                  <a:ext uri="{FF2B5EF4-FFF2-40B4-BE49-F238E27FC236}">
                    <a16:creationId xmlns:a16="http://schemas.microsoft.com/office/drawing/2014/main" id="{3AC57F29-2C82-4375-930B-8BEF50D0E92B}"/>
                  </a:ext>
                </a:extLst>
              </p:cNvPr>
              <p:cNvSpPr/>
              <p:nvPr/>
            </p:nvSpPr>
            <p:spPr>
              <a:xfrm>
                <a:off x="5966728" y="3468837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85" name="Freeform: Shape 1684">
                <a:extLst>
                  <a:ext uri="{FF2B5EF4-FFF2-40B4-BE49-F238E27FC236}">
                    <a16:creationId xmlns:a16="http://schemas.microsoft.com/office/drawing/2014/main" id="{8D0A8761-5AB2-4161-84FD-BAA43C66BE6B}"/>
                  </a:ext>
                </a:extLst>
              </p:cNvPr>
              <p:cNvSpPr/>
              <p:nvPr/>
            </p:nvSpPr>
            <p:spPr>
              <a:xfrm>
                <a:off x="5988160" y="3447407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86" name="Freeform: Shape 1685">
                <a:extLst>
                  <a:ext uri="{FF2B5EF4-FFF2-40B4-BE49-F238E27FC236}">
                    <a16:creationId xmlns:a16="http://schemas.microsoft.com/office/drawing/2014/main" id="{E2DD5D79-4B77-4FEE-91C8-35DD5E664C42}"/>
                  </a:ext>
                </a:extLst>
              </p:cNvPr>
              <p:cNvSpPr/>
              <p:nvPr/>
            </p:nvSpPr>
            <p:spPr>
              <a:xfrm>
                <a:off x="5966726" y="3468837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87" name="Freeform: Shape 1686">
                <a:extLst>
                  <a:ext uri="{FF2B5EF4-FFF2-40B4-BE49-F238E27FC236}">
                    <a16:creationId xmlns:a16="http://schemas.microsoft.com/office/drawing/2014/main" id="{7C9B735D-B0DF-461B-B546-9AF8217A004A}"/>
                  </a:ext>
                </a:extLst>
              </p:cNvPr>
              <p:cNvSpPr/>
              <p:nvPr/>
            </p:nvSpPr>
            <p:spPr>
              <a:xfrm>
                <a:off x="5988158" y="3447407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88" name="Freeform: Shape 1687">
                <a:extLst>
                  <a:ext uri="{FF2B5EF4-FFF2-40B4-BE49-F238E27FC236}">
                    <a16:creationId xmlns:a16="http://schemas.microsoft.com/office/drawing/2014/main" id="{9841993A-FFEE-4FF4-8042-C9AC1EEED23E}"/>
                  </a:ext>
                </a:extLst>
              </p:cNvPr>
              <p:cNvSpPr/>
              <p:nvPr/>
            </p:nvSpPr>
            <p:spPr>
              <a:xfrm>
                <a:off x="5971871" y="3468837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89" name="Freeform: Shape 1688">
                <a:extLst>
                  <a:ext uri="{FF2B5EF4-FFF2-40B4-BE49-F238E27FC236}">
                    <a16:creationId xmlns:a16="http://schemas.microsoft.com/office/drawing/2014/main" id="{D48D7628-5ADD-4482-BA33-78271DC4E2E1}"/>
                  </a:ext>
                </a:extLst>
              </p:cNvPr>
              <p:cNvSpPr/>
              <p:nvPr/>
            </p:nvSpPr>
            <p:spPr>
              <a:xfrm>
                <a:off x="5993303" y="3447407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90" name="Freeform: Shape 1689">
                <a:extLst>
                  <a:ext uri="{FF2B5EF4-FFF2-40B4-BE49-F238E27FC236}">
                    <a16:creationId xmlns:a16="http://schemas.microsoft.com/office/drawing/2014/main" id="{F8560BDF-E6F2-4E18-9C5B-46F82EB0135F}"/>
                  </a:ext>
                </a:extLst>
              </p:cNvPr>
              <p:cNvSpPr/>
              <p:nvPr/>
            </p:nvSpPr>
            <p:spPr>
              <a:xfrm>
                <a:off x="5971873" y="3468837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91" name="Freeform: Shape 1690">
                <a:extLst>
                  <a:ext uri="{FF2B5EF4-FFF2-40B4-BE49-F238E27FC236}">
                    <a16:creationId xmlns:a16="http://schemas.microsoft.com/office/drawing/2014/main" id="{46F949E1-C159-4961-986C-FF1725B28239}"/>
                  </a:ext>
                </a:extLst>
              </p:cNvPr>
              <p:cNvSpPr/>
              <p:nvPr/>
            </p:nvSpPr>
            <p:spPr>
              <a:xfrm>
                <a:off x="5993305" y="3447412"/>
                <a:ext cx="9525" cy="4276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92" name="Freeform: Shape 1691">
                <a:extLst>
                  <a:ext uri="{FF2B5EF4-FFF2-40B4-BE49-F238E27FC236}">
                    <a16:creationId xmlns:a16="http://schemas.microsoft.com/office/drawing/2014/main" id="{115F8588-04E4-4A67-A5B9-0AE198ADD56D}"/>
                  </a:ext>
                </a:extLst>
              </p:cNvPr>
              <p:cNvSpPr/>
              <p:nvPr/>
            </p:nvSpPr>
            <p:spPr>
              <a:xfrm>
                <a:off x="5977016" y="348065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93" name="Freeform: Shape 1692">
                <a:extLst>
                  <a:ext uri="{FF2B5EF4-FFF2-40B4-BE49-F238E27FC236}">
                    <a16:creationId xmlns:a16="http://schemas.microsoft.com/office/drawing/2014/main" id="{4A0E12F2-6395-4642-9726-3A6E3BCB5029}"/>
                  </a:ext>
                </a:extLst>
              </p:cNvPr>
              <p:cNvSpPr/>
              <p:nvPr/>
            </p:nvSpPr>
            <p:spPr>
              <a:xfrm>
                <a:off x="5998353" y="345922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94" name="Freeform: Shape 1693">
                <a:extLst>
                  <a:ext uri="{FF2B5EF4-FFF2-40B4-BE49-F238E27FC236}">
                    <a16:creationId xmlns:a16="http://schemas.microsoft.com/office/drawing/2014/main" id="{6E40F8C9-4D6B-4050-BF0D-2FB38CFF8BCA}"/>
                  </a:ext>
                </a:extLst>
              </p:cNvPr>
              <p:cNvSpPr/>
              <p:nvPr/>
            </p:nvSpPr>
            <p:spPr>
              <a:xfrm>
                <a:off x="5977016" y="348065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95" name="Freeform: Shape 1694">
                <a:extLst>
                  <a:ext uri="{FF2B5EF4-FFF2-40B4-BE49-F238E27FC236}">
                    <a16:creationId xmlns:a16="http://schemas.microsoft.com/office/drawing/2014/main" id="{0E790C42-4B8B-4DF4-99B9-517E717661F1}"/>
                  </a:ext>
                </a:extLst>
              </p:cNvPr>
              <p:cNvSpPr/>
              <p:nvPr/>
            </p:nvSpPr>
            <p:spPr>
              <a:xfrm>
                <a:off x="5998353" y="345922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96" name="Freeform: Shape 1695">
                <a:extLst>
                  <a:ext uri="{FF2B5EF4-FFF2-40B4-BE49-F238E27FC236}">
                    <a16:creationId xmlns:a16="http://schemas.microsoft.com/office/drawing/2014/main" id="{99049C3A-3107-4958-A365-BA7CF0899B4D}"/>
                  </a:ext>
                </a:extLst>
              </p:cNvPr>
              <p:cNvSpPr/>
              <p:nvPr/>
            </p:nvSpPr>
            <p:spPr>
              <a:xfrm>
                <a:off x="5977016" y="348065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97" name="Freeform: Shape 1696">
                <a:extLst>
                  <a:ext uri="{FF2B5EF4-FFF2-40B4-BE49-F238E27FC236}">
                    <a16:creationId xmlns:a16="http://schemas.microsoft.com/office/drawing/2014/main" id="{C6A5AF93-75F2-4A58-A886-AD1F59B4DA53}"/>
                  </a:ext>
                </a:extLst>
              </p:cNvPr>
              <p:cNvSpPr/>
              <p:nvPr/>
            </p:nvSpPr>
            <p:spPr>
              <a:xfrm>
                <a:off x="5998352" y="345922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98" name="Freeform: Shape 1697">
                <a:extLst>
                  <a:ext uri="{FF2B5EF4-FFF2-40B4-BE49-F238E27FC236}">
                    <a16:creationId xmlns:a16="http://schemas.microsoft.com/office/drawing/2014/main" id="{066FDC3C-1DDA-461B-A6B7-4FFA9D787DD9}"/>
                  </a:ext>
                </a:extLst>
              </p:cNvPr>
              <p:cNvSpPr/>
              <p:nvPr/>
            </p:nvSpPr>
            <p:spPr>
              <a:xfrm>
                <a:off x="5977017" y="348065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699" name="Freeform: Shape 1698">
                <a:extLst>
                  <a:ext uri="{FF2B5EF4-FFF2-40B4-BE49-F238E27FC236}">
                    <a16:creationId xmlns:a16="http://schemas.microsoft.com/office/drawing/2014/main" id="{1596EEB5-BEC4-4592-BEBE-7C5DBE70D5BE}"/>
                  </a:ext>
                </a:extLst>
              </p:cNvPr>
              <p:cNvSpPr/>
              <p:nvPr/>
            </p:nvSpPr>
            <p:spPr>
              <a:xfrm>
                <a:off x="5998353" y="345922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00" name="Freeform: Shape 1699">
                <a:extLst>
                  <a:ext uri="{FF2B5EF4-FFF2-40B4-BE49-F238E27FC236}">
                    <a16:creationId xmlns:a16="http://schemas.microsoft.com/office/drawing/2014/main" id="{5A961E42-04D0-47CF-A658-E161D2B000D9}"/>
                  </a:ext>
                </a:extLst>
              </p:cNvPr>
              <p:cNvSpPr/>
              <p:nvPr/>
            </p:nvSpPr>
            <p:spPr>
              <a:xfrm>
                <a:off x="5982065" y="3480653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01" name="Freeform: Shape 1700">
                <a:extLst>
                  <a:ext uri="{FF2B5EF4-FFF2-40B4-BE49-F238E27FC236}">
                    <a16:creationId xmlns:a16="http://schemas.microsoft.com/office/drawing/2014/main" id="{9B496B11-13B3-4671-A426-9C5DE17D3F25}"/>
                  </a:ext>
                </a:extLst>
              </p:cNvPr>
              <p:cNvSpPr/>
              <p:nvPr/>
            </p:nvSpPr>
            <p:spPr>
              <a:xfrm>
                <a:off x="6003497" y="345922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02" name="Freeform: Shape 1701">
                <a:extLst>
                  <a:ext uri="{FF2B5EF4-FFF2-40B4-BE49-F238E27FC236}">
                    <a16:creationId xmlns:a16="http://schemas.microsoft.com/office/drawing/2014/main" id="{AAF9899D-95B3-421D-985A-BF62D3531E16}"/>
                  </a:ext>
                </a:extLst>
              </p:cNvPr>
              <p:cNvSpPr/>
              <p:nvPr/>
            </p:nvSpPr>
            <p:spPr>
              <a:xfrm>
                <a:off x="5982065" y="3480653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03" name="Freeform: Shape 1702">
                <a:extLst>
                  <a:ext uri="{FF2B5EF4-FFF2-40B4-BE49-F238E27FC236}">
                    <a16:creationId xmlns:a16="http://schemas.microsoft.com/office/drawing/2014/main" id="{C8D31211-9718-4AB6-9DF6-63DCF58A4E9F}"/>
                  </a:ext>
                </a:extLst>
              </p:cNvPr>
              <p:cNvSpPr/>
              <p:nvPr/>
            </p:nvSpPr>
            <p:spPr>
              <a:xfrm>
                <a:off x="6003497" y="345922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04" name="Freeform: Shape 1703">
                <a:extLst>
                  <a:ext uri="{FF2B5EF4-FFF2-40B4-BE49-F238E27FC236}">
                    <a16:creationId xmlns:a16="http://schemas.microsoft.com/office/drawing/2014/main" id="{73BF0F81-F920-4D66-84B6-F80F76A4651C}"/>
                  </a:ext>
                </a:extLst>
              </p:cNvPr>
              <p:cNvSpPr/>
              <p:nvPr/>
            </p:nvSpPr>
            <p:spPr>
              <a:xfrm>
                <a:off x="5982065" y="3480653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05" name="Freeform: Shape 1704">
                <a:extLst>
                  <a:ext uri="{FF2B5EF4-FFF2-40B4-BE49-F238E27FC236}">
                    <a16:creationId xmlns:a16="http://schemas.microsoft.com/office/drawing/2014/main" id="{5C153572-A726-45E7-84A0-E988A7BD5DD6}"/>
                  </a:ext>
                </a:extLst>
              </p:cNvPr>
              <p:cNvSpPr/>
              <p:nvPr/>
            </p:nvSpPr>
            <p:spPr>
              <a:xfrm>
                <a:off x="6003497" y="345922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06" name="Freeform: Shape 1705">
                <a:extLst>
                  <a:ext uri="{FF2B5EF4-FFF2-40B4-BE49-F238E27FC236}">
                    <a16:creationId xmlns:a16="http://schemas.microsoft.com/office/drawing/2014/main" id="{F020282E-FE0D-4C9A-A71C-631085E42078}"/>
                  </a:ext>
                </a:extLst>
              </p:cNvPr>
              <p:cNvSpPr/>
              <p:nvPr/>
            </p:nvSpPr>
            <p:spPr>
              <a:xfrm>
                <a:off x="5982063" y="3480653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07" name="Freeform: Shape 1706">
                <a:extLst>
                  <a:ext uri="{FF2B5EF4-FFF2-40B4-BE49-F238E27FC236}">
                    <a16:creationId xmlns:a16="http://schemas.microsoft.com/office/drawing/2014/main" id="{D105BC86-78D8-468F-8BEA-85A3011CD0A9}"/>
                  </a:ext>
                </a:extLst>
              </p:cNvPr>
              <p:cNvSpPr/>
              <p:nvPr/>
            </p:nvSpPr>
            <p:spPr>
              <a:xfrm>
                <a:off x="6003495" y="3459220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08" name="Freeform: Shape 1707">
                <a:extLst>
                  <a:ext uri="{FF2B5EF4-FFF2-40B4-BE49-F238E27FC236}">
                    <a16:creationId xmlns:a16="http://schemas.microsoft.com/office/drawing/2014/main" id="{F3011F0D-DFEF-46D7-BB74-C3325DB49F3F}"/>
                  </a:ext>
                </a:extLst>
              </p:cNvPr>
              <p:cNvSpPr/>
              <p:nvPr/>
            </p:nvSpPr>
            <p:spPr>
              <a:xfrm>
                <a:off x="5987208" y="3493701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09" name="Freeform: Shape 1708">
                <a:extLst>
                  <a:ext uri="{FF2B5EF4-FFF2-40B4-BE49-F238E27FC236}">
                    <a16:creationId xmlns:a16="http://schemas.microsoft.com/office/drawing/2014/main" id="{A37D5689-9E17-4DA2-A131-A131A591A54E}"/>
                  </a:ext>
                </a:extLst>
              </p:cNvPr>
              <p:cNvSpPr/>
              <p:nvPr/>
            </p:nvSpPr>
            <p:spPr>
              <a:xfrm>
                <a:off x="6008639" y="3472270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10" name="Freeform: Shape 1709">
                <a:extLst>
                  <a:ext uri="{FF2B5EF4-FFF2-40B4-BE49-F238E27FC236}">
                    <a16:creationId xmlns:a16="http://schemas.microsoft.com/office/drawing/2014/main" id="{1FD72FDA-DE37-4952-A096-7CD442317FA5}"/>
                  </a:ext>
                </a:extLst>
              </p:cNvPr>
              <p:cNvSpPr/>
              <p:nvPr/>
            </p:nvSpPr>
            <p:spPr>
              <a:xfrm>
                <a:off x="5987208" y="3493701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11" name="Freeform: Shape 1710">
                <a:extLst>
                  <a:ext uri="{FF2B5EF4-FFF2-40B4-BE49-F238E27FC236}">
                    <a16:creationId xmlns:a16="http://schemas.microsoft.com/office/drawing/2014/main" id="{64CC2D43-829B-429C-9F57-651B36B4355E}"/>
                  </a:ext>
                </a:extLst>
              </p:cNvPr>
              <p:cNvSpPr/>
              <p:nvPr/>
            </p:nvSpPr>
            <p:spPr>
              <a:xfrm>
                <a:off x="6008639" y="3472270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12" name="Freeform: Shape 1711">
                <a:extLst>
                  <a:ext uri="{FF2B5EF4-FFF2-40B4-BE49-F238E27FC236}">
                    <a16:creationId xmlns:a16="http://schemas.microsoft.com/office/drawing/2014/main" id="{4B5AB22F-FE50-43D3-86EC-630F3FC16466}"/>
                  </a:ext>
                </a:extLst>
              </p:cNvPr>
              <p:cNvSpPr/>
              <p:nvPr/>
            </p:nvSpPr>
            <p:spPr>
              <a:xfrm>
                <a:off x="5987209" y="3493701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13" name="Freeform: Shape 1712">
                <a:extLst>
                  <a:ext uri="{FF2B5EF4-FFF2-40B4-BE49-F238E27FC236}">
                    <a16:creationId xmlns:a16="http://schemas.microsoft.com/office/drawing/2014/main" id="{6393E81B-CB1D-4501-89E9-94183A648F28}"/>
                  </a:ext>
                </a:extLst>
              </p:cNvPr>
              <p:cNvSpPr/>
              <p:nvPr/>
            </p:nvSpPr>
            <p:spPr>
              <a:xfrm>
                <a:off x="6008640" y="3472270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14" name="Freeform: Shape 1713">
                <a:extLst>
                  <a:ext uri="{FF2B5EF4-FFF2-40B4-BE49-F238E27FC236}">
                    <a16:creationId xmlns:a16="http://schemas.microsoft.com/office/drawing/2014/main" id="{F2469F63-144F-4403-97DF-F4477568959B}"/>
                  </a:ext>
                </a:extLst>
              </p:cNvPr>
              <p:cNvSpPr/>
              <p:nvPr/>
            </p:nvSpPr>
            <p:spPr>
              <a:xfrm>
                <a:off x="5992352" y="3493701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15" name="Freeform: Shape 1714">
                <a:extLst>
                  <a:ext uri="{FF2B5EF4-FFF2-40B4-BE49-F238E27FC236}">
                    <a16:creationId xmlns:a16="http://schemas.microsoft.com/office/drawing/2014/main" id="{DB1B1B9B-3DFA-42A8-9F44-BD13BE475F60}"/>
                  </a:ext>
                </a:extLst>
              </p:cNvPr>
              <p:cNvSpPr/>
              <p:nvPr/>
            </p:nvSpPr>
            <p:spPr>
              <a:xfrm>
                <a:off x="6013784" y="3472270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16" name="Freeform: Shape 1715">
                <a:extLst>
                  <a:ext uri="{FF2B5EF4-FFF2-40B4-BE49-F238E27FC236}">
                    <a16:creationId xmlns:a16="http://schemas.microsoft.com/office/drawing/2014/main" id="{69D7E4FD-6F60-439D-8D0E-AFDBE149B0A5}"/>
                  </a:ext>
                </a:extLst>
              </p:cNvPr>
              <p:cNvSpPr/>
              <p:nvPr/>
            </p:nvSpPr>
            <p:spPr>
              <a:xfrm>
                <a:off x="5992350" y="3493701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17" name="Freeform: Shape 1716">
                <a:extLst>
                  <a:ext uri="{FF2B5EF4-FFF2-40B4-BE49-F238E27FC236}">
                    <a16:creationId xmlns:a16="http://schemas.microsoft.com/office/drawing/2014/main" id="{2135CF5B-71E6-4941-87FF-D997A611171A}"/>
                  </a:ext>
                </a:extLst>
              </p:cNvPr>
              <p:cNvSpPr/>
              <p:nvPr/>
            </p:nvSpPr>
            <p:spPr>
              <a:xfrm>
                <a:off x="6013782" y="3472270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18" name="Freeform: Shape 1717">
                <a:extLst>
                  <a:ext uri="{FF2B5EF4-FFF2-40B4-BE49-F238E27FC236}">
                    <a16:creationId xmlns:a16="http://schemas.microsoft.com/office/drawing/2014/main" id="{3ABEADC9-0153-46EE-8C42-8960681A9A58}"/>
                  </a:ext>
                </a:extLst>
              </p:cNvPr>
              <p:cNvSpPr/>
              <p:nvPr/>
            </p:nvSpPr>
            <p:spPr>
              <a:xfrm>
                <a:off x="5997495" y="3493701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19" name="Freeform: Shape 1718">
                <a:extLst>
                  <a:ext uri="{FF2B5EF4-FFF2-40B4-BE49-F238E27FC236}">
                    <a16:creationId xmlns:a16="http://schemas.microsoft.com/office/drawing/2014/main" id="{7E2AB838-8259-4DD1-BCFC-6FB4FD9E81C0}"/>
                  </a:ext>
                </a:extLst>
              </p:cNvPr>
              <p:cNvSpPr/>
              <p:nvPr/>
            </p:nvSpPr>
            <p:spPr>
              <a:xfrm>
                <a:off x="6018926" y="3472270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20" name="Freeform: Shape 1719">
                <a:extLst>
                  <a:ext uri="{FF2B5EF4-FFF2-40B4-BE49-F238E27FC236}">
                    <a16:creationId xmlns:a16="http://schemas.microsoft.com/office/drawing/2014/main" id="{CB0D04E2-4E2E-42FE-91C1-B32187E8E8F6}"/>
                  </a:ext>
                </a:extLst>
              </p:cNvPr>
              <p:cNvSpPr/>
              <p:nvPr/>
            </p:nvSpPr>
            <p:spPr>
              <a:xfrm>
                <a:off x="6002638" y="3493701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21" name="Freeform: Shape 1720">
                <a:extLst>
                  <a:ext uri="{FF2B5EF4-FFF2-40B4-BE49-F238E27FC236}">
                    <a16:creationId xmlns:a16="http://schemas.microsoft.com/office/drawing/2014/main" id="{A4B1CC36-A2CD-4682-A960-0115178D2823}"/>
                  </a:ext>
                </a:extLst>
              </p:cNvPr>
              <p:cNvSpPr/>
              <p:nvPr/>
            </p:nvSpPr>
            <p:spPr>
              <a:xfrm>
                <a:off x="6023975" y="3472270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22" name="Freeform: Shape 1721">
                <a:extLst>
                  <a:ext uri="{FF2B5EF4-FFF2-40B4-BE49-F238E27FC236}">
                    <a16:creationId xmlns:a16="http://schemas.microsoft.com/office/drawing/2014/main" id="{61AFF4CE-BE8D-424C-9B4F-B1A3BE0FF872}"/>
                  </a:ext>
                </a:extLst>
              </p:cNvPr>
              <p:cNvSpPr/>
              <p:nvPr/>
            </p:nvSpPr>
            <p:spPr>
              <a:xfrm>
                <a:off x="6002637" y="3493701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23" name="Freeform: Shape 1722">
                <a:extLst>
                  <a:ext uri="{FF2B5EF4-FFF2-40B4-BE49-F238E27FC236}">
                    <a16:creationId xmlns:a16="http://schemas.microsoft.com/office/drawing/2014/main" id="{CF6D2942-F7F6-4720-84AC-A77424B42DD3}"/>
                  </a:ext>
                </a:extLst>
              </p:cNvPr>
              <p:cNvSpPr/>
              <p:nvPr/>
            </p:nvSpPr>
            <p:spPr>
              <a:xfrm>
                <a:off x="6023974" y="3472270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24" name="Freeform: Shape 1723">
                <a:extLst>
                  <a:ext uri="{FF2B5EF4-FFF2-40B4-BE49-F238E27FC236}">
                    <a16:creationId xmlns:a16="http://schemas.microsoft.com/office/drawing/2014/main" id="{70B1E9BC-B184-4413-91DC-34A7DB74C7E4}"/>
                  </a:ext>
                </a:extLst>
              </p:cNvPr>
              <p:cNvSpPr/>
              <p:nvPr/>
            </p:nvSpPr>
            <p:spPr>
              <a:xfrm>
                <a:off x="6007783" y="3493701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25" name="Freeform: Shape 1724">
                <a:extLst>
                  <a:ext uri="{FF2B5EF4-FFF2-40B4-BE49-F238E27FC236}">
                    <a16:creationId xmlns:a16="http://schemas.microsoft.com/office/drawing/2014/main" id="{EF011FAA-36BB-4C8E-B773-46134E360ECB}"/>
                  </a:ext>
                </a:extLst>
              </p:cNvPr>
              <p:cNvSpPr/>
              <p:nvPr/>
            </p:nvSpPr>
            <p:spPr>
              <a:xfrm>
                <a:off x="6029119" y="3472270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26" name="Freeform: Shape 1725">
                <a:extLst>
                  <a:ext uri="{FF2B5EF4-FFF2-40B4-BE49-F238E27FC236}">
                    <a16:creationId xmlns:a16="http://schemas.microsoft.com/office/drawing/2014/main" id="{B174A50A-06FA-46CF-963A-0C4670532A2F}"/>
                  </a:ext>
                </a:extLst>
              </p:cNvPr>
              <p:cNvSpPr/>
              <p:nvPr/>
            </p:nvSpPr>
            <p:spPr>
              <a:xfrm>
                <a:off x="6007785" y="3493701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27" name="Freeform: Shape 1726">
                <a:extLst>
                  <a:ext uri="{FF2B5EF4-FFF2-40B4-BE49-F238E27FC236}">
                    <a16:creationId xmlns:a16="http://schemas.microsoft.com/office/drawing/2014/main" id="{2D0373A5-0055-404A-813F-3D15FF51E0CC}"/>
                  </a:ext>
                </a:extLst>
              </p:cNvPr>
              <p:cNvSpPr/>
              <p:nvPr/>
            </p:nvSpPr>
            <p:spPr>
              <a:xfrm>
                <a:off x="6029121" y="3472270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28" name="Freeform: Shape 1727">
                <a:extLst>
                  <a:ext uri="{FF2B5EF4-FFF2-40B4-BE49-F238E27FC236}">
                    <a16:creationId xmlns:a16="http://schemas.microsoft.com/office/drawing/2014/main" id="{6342B19D-E495-4259-A7A2-4CEB00AEAD69}"/>
                  </a:ext>
                </a:extLst>
              </p:cNvPr>
              <p:cNvSpPr/>
              <p:nvPr/>
            </p:nvSpPr>
            <p:spPr>
              <a:xfrm>
                <a:off x="6012833" y="3493701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29" name="Freeform: Shape 1728">
                <a:extLst>
                  <a:ext uri="{FF2B5EF4-FFF2-40B4-BE49-F238E27FC236}">
                    <a16:creationId xmlns:a16="http://schemas.microsoft.com/office/drawing/2014/main" id="{CFA3B506-0FF9-481B-99B4-2329C2C3A451}"/>
                  </a:ext>
                </a:extLst>
              </p:cNvPr>
              <p:cNvSpPr/>
              <p:nvPr/>
            </p:nvSpPr>
            <p:spPr>
              <a:xfrm>
                <a:off x="6034265" y="3472270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30" name="Freeform: Shape 1729">
                <a:extLst>
                  <a:ext uri="{FF2B5EF4-FFF2-40B4-BE49-F238E27FC236}">
                    <a16:creationId xmlns:a16="http://schemas.microsoft.com/office/drawing/2014/main" id="{0890AFD2-8781-42DE-9824-392DCC27AC7C}"/>
                  </a:ext>
                </a:extLst>
              </p:cNvPr>
              <p:cNvSpPr/>
              <p:nvPr/>
            </p:nvSpPr>
            <p:spPr>
              <a:xfrm>
                <a:off x="6012835" y="3493701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31" name="Freeform: Shape 1730">
                <a:extLst>
                  <a:ext uri="{FF2B5EF4-FFF2-40B4-BE49-F238E27FC236}">
                    <a16:creationId xmlns:a16="http://schemas.microsoft.com/office/drawing/2014/main" id="{3C83CB12-C156-4C39-8F56-53CC699E5957}"/>
                  </a:ext>
                </a:extLst>
              </p:cNvPr>
              <p:cNvSpPr/>
              <p:nvPr/>
            </p:nvSpPr>
            <p:spPr>
              <a:xfrm>
                <a:off x="6034266" y="3472278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32" name="Freeform: Shape 1731">
                <a:extLst>
                  <a:ext uri="{FF2B5EF4-FFF2-40B4-BE49-F238E27FC236}">
                    <a16:creationId xmlns:a16="http://schemas.microsoft.com/office/drawing/2014/main" id="{2FBAC929-36C6-4A01-BC48-0D683D8C4949}"/>
                  </a:ext>
                </a:extLst>
              </p:cNvPr>
              <p:cNvSpPr/>
              <p:nvPr/>
            </p:nvSpPr>
            <p:spPr>
              <a:xfrm>
                <a:off x="6064174" y="3509425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33" name="Freeform: Shape 1732">
                <a:extLst>
                  <a:ext uri="{FF2B5EF4-FFF2-40B4-BE49-F238E27FC236}">
                    <a16:creationId xmlns:a16="http://schemas.microsoft.com/office/drawing/2014/main" id="{6845220E-38CC-4360-BC43-F9F8A1999275}"/>
                  </a:ext>
                </a:extLst>
              </p:cNvPr>
              <p:cNvSpPr/>
              <p:nvPr/>
            </p:nvSpPr>
            <p:spPr>
              <a:xfrm>
                <a:off x="6085511" y="3487994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34" name="Freeform: Shape 1733">
                <a:extLst>
                  <a:ext uri="{FF2B5EF4-FFF2-40B4-BE49-F238E27FC236}">
                    <a16:creationId xmlns:a16="http://schemas.microsoft.com/office/drawing/2014/main" id="{A6274E57-4EBA-4CAE-BE97-DB8B8C70EA41}"/>
                  </a:ext>
                </a:extLst>
              </p:cNvPr>
              <p:cNvSpPr/>
              <p:nvPr/>
            </p:nvSpPr>
            <p:spPr>
              <a:xfrm>
                <a:off x="6084651" y="3509425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35" name="Freeform: Shape 1734">
                <a:extLst>
                  <a:ext uri="{FF2B5EF4-FFF2-40B4-BE49-F238E27FC236}">
                    <a16:creationId xmlns:a16="http://schemas.microsoft.com/office/drawing/2014/main" id="{35F9D7FE-9710-4309-9179-7FCBE38F4A38}"/>
                  </a:ext>
                </a:extLst>
              </p:cNvPr>
              <p:cNvSpPr/>
              <p:nvPr/>
            </p:nvSpPr>
            <p:spPr>
              <a:xfrm>
                <a:off x="6106085" y="3487983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36" name="Freeform: Shape 1735">
                <a:extLst>
                  <a:ext uri="{FF2B5EF4-FFF2-40B4-BE49-F238E27FC236}">
                    <a16:creationId xmlns:a16="http://schemas.microsoft.com/office/drawing/2014/main" id="{960DD7AC-43E9-4EF2-902C-DE8749A9A72A}"/>
                  </a:ext>
                </a:extLst>
              </p:cNvPr>
              <p:cNvSpPr/>
              <p:nvPr/>
            </p:nvSpPr>
            <p:spPr>
              <a:xfrm>
                <a:off x="6376887" y="3525702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37" name="Freeform: Shape 1736">
                <a:extLst>
                  <a:ext uri="{FF2B5EF4-FFF2-40B4-BE49-F238E27FC236}">
                    <a16:creationId xmlns:a16="http://schemas.microsoft.com/office/drawing/2014/main" id="{EE0913C5-8878-42F0-800D-B986E2D45586}"/>
                  </a:ext>
                </a:extLst>
              </p:cNvPr>
              <p:cNvSpPr/>
              <p:nvPr/>
            </p:nvSpPr>
            <p:spPr>
              <a:xfrm>
                <a:off x="6398320" y="3504271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38" name="Freeform: Shape 1737">
                <a:extLst>
                  <a:ext uri="{FF2B5EF4-FFF2-40B4-BE49-F238E27FC236}">
                    <a16:creationId xmlns:a16="http://schemas.microsoft.com/office/drawing/2014/main" id="{697A7C9D-23F5-441E-9061-460F36D1A10A}"/>
                  </a:ext>
                </a:extLst>
              </p:cNvPr>
              <p:cNvSpPr/>
              <p:nvPr/>
            </p:nvSpPr>
            <p:spPr>
              <a:xfrm>
                <a:off x="6382034" y="3525702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39" name="Freeform: Shape 1738">
                <a:extLst>
                  <a:ext uri="{FF2B5EF4-FFF2-40B4-BE49-F238E27FC236}">
                    <a16:creationId xmlns:a16="http://schemas.microsoft.com/office/drawing/2014/main" id="{D788E2E8-C592-49B6-9B0A-5603772D34F6}"/>
                  </a:ext>
                </a:extLst>
              </p:cNvPr>
              <p:cNvSpPr/>
              <p:nvPr/>
            </p:nvSpPr>
            <p:spPr>
              <a:xfrm>
                <a:off x="6403465" y="3504271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40" name="Freeform: Shape 1739">
                <a:extLst>
                  <a:ext uri="{FF2B5EF4-FFF2-40B4-BE49-F238E27FC236}">
                    <a16:creationId xmlns:a16="http://schemas.microsoft.com/office/drawing/2014/main" id="{740559A8-F1F1-4BBF-BF6F-3AE86E4CF902}"/>
                  </a:ext>
                </a:extLst>
              </p:cNvPr>
              <p:cNvSpPr/>
              <p:nvPr/>
            </p:nvSpPr>
            <p:spPr>
              <a:xfrm>
                <a:off x="6397370" y="3525702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41" name="Freeform: Shape 1740">
                <a:extLst>
                  <a:ext uri="{FF2B5EF4-FFF2-40B4-BE49-F238E27FC236}">
                    <a16:creationId xmlns:a16="http://schemas.microsoft.com/office/drawing/2014/main" id="{91214071-990E-427B-837B-BAD21DA3ACC5}"/>
                  </a:ext>
                </a:extLst>
              </p:cNvPr>
              <p:cNvSpPr/>
              <p:nvPr/>
            </p:nvSpPr>
            <p:spPr>
              <a:xfrm>
                <a:off x="6418801" y="3504271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42" name="Freeform: Shape 1741">
                <a:extLst>
                  <a:ext uri="{FF2B5EF4-FFF2-40B4-BE49-F238E27FC236}">
                    <a16:creationId xmlns:a16="http://schemas.microsoft.com/office/drawing/2014/main" id="{E4B078EC-1FE4-4E38-B2DB-82664A9F9844}"/>
                  </a:ext>
                </a:extLst>
              </p:cNvPr>
              <p:cNvSpPr/>
              <p:nvPr/>
            </p:nvSpPr>
            <p:spPr>
              <a:xfrm>
                <a:off x="6397372" y="3525702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43" name="Freeform: Shape 1742">
                <a:extLst>
                  <a:ext uri="{FF2B5EF4-FFF2-40B4-BE49-F238E27FC236}">
                    <a16:creationId xmlns:a16="http://schemas.microsoft.com/office/drawing/2014/main" id="{CEC85461-7C01-4C17-AC91-C31BAF0BDB3F}"/>
                  </a:ext>
                </a:extLst>
              </p:cNvPr>
              <p:cNvSpPr/>
              <p:nvPr/>
            </p:nvSpPr>
            <p:spPr>
              <a:xfrm>
                <a:off x="6418803" y="3504271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44" name="Freeform: Shape 1743">
                <a:extLst>
                  <a:ext uri="{FF2B5EF4-FFF2-40B4-BE49-F238E27FC236}">
                    <a16:creationId xmlns:a16="http://schemas.microsoft.com/office/drawing/2014/main" id="{54A271F9-37EC-4A6F-BA3E-1307B852A017}"/>
                  </a:ext>
                </a:extLst>
              </p:cNvPr>
              <p:cNvSpPr/>
              <p:nvPr/>
            </p:nvSpPr>
            <p:spPr>
              <a:xfrm>
                <a:off x="6402516" y="3525702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45" name="Freeform: Shape 1744">
                <a:extLst>
                  <a:ext uri="{FF2B5EF4-FFF2-40B4-BE49-F238E27FC236}">
                    <a16:creationId xmlns:a16="http://schemas.microsoft.com/office/drawing/2014/main" id="{AB5C7B10-6B93-4864-90B2-268FA65C9F74}"/>
                  </a:ext>
                </a:extLst>
              </p:cNvPr>
              <p:cNvSpPr/>
              <p:nvPr/>
            </p:nvSpPr>
            <p:spPr>
              <a:xfrm>
                <a:off x="6423948" y="3504271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46" name="Freeform: Shape 1745">
                <a:extLst>
                  <a:ext uri="{FF2B5EF4-FFF2-40B4-BE49-F238E27FC236}">
                    <a16:creationId xmlns:a16="http://schemas.microsoft.com/office/drawing/2014/main" id="{62933466-5AF7-4E87-9A13-F4C1F2DA8769}"/>
                  </a:ext>
                </a:extLst>
              </p:cNvPr>
              <p:cNvSpPr/>
              <p:nvPr/>
            </p:nvSpPr>
            <p:spPr>
              <a:xfrm>
                <a:off x="6402514" y="3525702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47" name="Freeform: Shape 1746">
                <a:extLst>
                  <a:ext uri="{FF2B5EF4-FFF2-40B4-BE49-F238E27FC236}">
                    <a16:creationId xmlns:a16="http://schemas.microsoft.com/office/drawing/2014/main" id="{63DFC0B2-DC5A-4B48-8139-FAD9D272AC49}"/>
                  </a:ext>
                </a:extLst>
              </p:cNvPr>
              <p:cNvSpPr/>
              <p:nvPr/>
            </p:nvSpPr>
            <p:spPr>
              <a:xfrm>
                <a:off x="6423946" y="3504271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48" name="Freeform: Shape 1747">
                <a:extLst>
                  <a:ext uri="{FF2B5EF4-FFF2-40B4-BE49-F238E27FC236}">
                    <a16:creationId xmlns:a16="http://schemas.microsoft.com/office/drawing/2014/main" id="{1C7DD5C0-872F-47D2-A8F7-16710CEE6C3B}"/>
                  </a:ext>
                </a:extLst>
              </p:cNvPr>
              <p:cNvSpPr/>
              <p:nvPr/>
            </p:nvSpPr>
            <p:spPr>
              <a:xfrm>
                <a:off x="6407659" y="3525702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49" name="Freeform: Shape 1748">
                <a:extLst>
                  <a:ext uri="{FF2B5EF4-FFF2-40B4-BE49-F238E27FC236}">
                    <a16:creationId xmlns:a16="http://schemas.microsoft.com/office/drawing/2014/main" id="{0275CFBA-1808-48A3-A742-BE0369E3F622}"/>
                  </a:ext>
                </a:extLst>
              </p:cNvPr>
              <p:cNvSpPr/>
              <p:nvPr/>
            </p:nvSpPr>
            <p:spPr>
              <a:xfrm>
                <a:off x="6429090" y="3504271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50" name="Freeform: Shape 1749">
                <a:extLst>
                  <a:ext uri="{FF2B5EF4-FFF2-40B4-BE49-F238E27FC236}">
                    <a16:creationId xmlns:a16="http://schemas.microsoft.com/office/drawing/2014/main" id="{7592C4EB-B737-4BD1-B62F-29D2504DB092}"/>
                  </a:ext>
                </a:extLst>
              </p:cNvPr>
              <p:cNvSpPr/>
              <p:nvPr/>
            </p:nvSpPr>
            <p:spPr>
              <a:xfrm>
                <a:off x="6412802" y="3525702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51" name="Freeform: Shape 1750">
                <a:extLst>
                  <a:ext uri="{FF2B5EF4-FFF2-40B4-BE49-F238E27FC236}">
                    <a16:creationId xmlns:a16="http://schemas.microsoft.com/office/drawing/2014/main" id="{26F2344D-3574-4FC6-AD15-132D5067D697}"/>
                  </a:ext>
                </a:extLst>
              </p:cNvPr>
              <p:cNvSpPr/>
              <p:nvPr/>
            </p:nvSpPr>
            <p:spPr>
              <a:xfrm>
                <a:off x="6434234" y="3504271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52" name="Freeform: Shape 1751">
                <a:extLst>
                  <a:ext uri="{FF2B5EF4-FFF2-40B4-BE49-F238E27FC236}">
                    <a16:creationId xmlns:a16="http://schemas.microsoft.com/office/drawing/2014/main" id="{6E151543-19EE-4213-A52F-24E2E62D2A19}"/>
                  </a:ext>
                </a:extLst>
              </p:cNvPr>
              <p:cNvSpPr/>
              <p:nvPr/>
            </p:nvSpPr>
            <p:spPr>
              <a:xfrm>
                <a:off x="6412802" y="3525702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53" name="Freeform: Shape 1752">
                <a:extLst>
                  <a:ext uri="{FF2B5EF4-FFF2-40B4-BE49-F238E27FC236}">
                    <a16:creationId xmlns:a16="http://schemas.microsoft.com/office/drawing/2014/main" id="{8DD8585F-9CC8-4B60-A145-AFA14B8862BD}"/>
                  </a:ext>
                </a:extLst>
              </p:cNvPr>
              <p:cNvSpPr/>
              <p:nvPr/>
            </p:nvSpPr>
            <p:spPr>
              <a:xfrm>
                <a:off x="6434234" y="3504271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54" name="Freeform: Shape 1753">
                <a:extLst>
                  <a:ext uri="{FF2B5EF4-FFF2-40B4-BE49-F238E27FC236}">
                    <a16:creationId xmlns:a16="http://schemas.microsoft.com/office/drawing/2014/main" id="{67C8BB5C-006B-4191-B83B-752D19151380}"/>
                  </a:ext>
                </a:extLst>
              </p:cNvPr>
              <p:cNvSpPr/>
              <p:nvPr/>
            </p:nvSpPr>
            <p:spPr>
              <a:xfrm>
                <a:off x="6412802" y="3525702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55" name="Freeform: Shape 1754">
                <a:extLst>
                  <a:ext uri="{FF2B5EF4-FFF2-40B4-BE49-F238E27FC236}">
                    <a16:creationId xmlns:a16="http://schemas.microsoft.com/office/drawing/2014/main" id="{A8A12762-6DA7-43A1-BD73-6C183B87FA98}"/>
                  </a:ext>
                </a:extLst>
              </p:cNvPr>
              <p:cNvSpPr/>
              <p:nvPr/>
            </p:nvSpPr>
            <p:spPr>
              <a:xfrm>
                <a:off x="6434234" y="3504271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56" name="Freeform: Shape 1755">
                <a:extLst>
                  <a:ext uri="{FF2B5EF4-FFF2-40B4-BE49-F238E27FC236}">
                    <a16:creationId xmlns:a16="http://schemas.microsoft.com/office/drawing/2014/main" id="{4B36BED9-BAE6-417A-822D-C102E7439AF1}"/>
                  </a:ext>
                </a:extLst>
              </p:cNvPr>
              <p:cNvSpPr/>
              <p:nvPr/>
            </p:nvSpPr>
            <p:spPr>
              <a:xfrm>
                <a:off x="6412802" y="3525702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57" name="Freeform: Shape 1756">
                <a:extLst>
                  <a:ext uri="{FF2B5EF4-FFF2-40B4-BE49-F238E27FC236}">
                    <a16:creationId xmlns:a16="http://schemas.microsoft.com/office/drawing/2014/main" id="{3FDE3BE3-8765-42AC-A9C9-BB93E0B1AB73}"/>
                  </a:ext>
                </a:extLst>
              </p:cNvPr>
              <p:cNvSpPr/>
              <p:nvPr/>
            </p:nvSpPr>
            <p:spPr>
              <a:xfrm>
                <a:off x="6434234" y="3504271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58" name="Freeform: Shape 1757">
                <a:extLst>
                  <a:ext uri="{FF2B5EF4-FFF2-40B4-BE49-F238E27FC236}">
                    <a16:creationId xmlns:a16="http://schemas.microsoft.com/office/drawing/2014/main" id="{CF0CCC85-60E2-4961-9C63-AD0B3419120A}"/>
                  </a:ext>
                </a:extLst>
              </p:cNvPr>
              <p:cNvSpPr/>
              <p:nvPr/>
            </p:nvSpPr>
            <p:spPr>
              <a:xfrm>
                <a:off x="6412802" y="3525702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59" name="Freeform: Shape 1758">
                <a:extLst>
                  <a:ext uri="{FF2B5EF4-FFF2-40B4-BE49-F238E27FC236}">
                    <a16:creationId xmlns:a16="http://schemas.microsoft.com/office/drawing/2014/main" id="{9C5DDC4C-C825-43FA-A7FE-C1F7F300D40E}"/>
                  </a:ext>
                </a:extLst>
              </p:cNvPr>
              <p:cNvSpPr/>
              <p:nvPr/>
            </p:nvSpPr>
            <p:spPr>
              <a:xfrm>
                <a:off x="6434234" y="3504271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60" name="Freeform: Shape 1759">
                <a:extLst>
                  <a:ext uri="{FF2B5EF4-FFF2-40B4-BE49-F238E27FC236}">
                    <a16:creationId xmlns:a16="http://schemas.microsoft.com/office/drawing/2014/main" id="{F46D4B26-AB90-47B9-9A33-7DE9155BC52B}"/>
                  </a:ext>
                </a:extLst>
              </p:cNvPr>
              <p:cNvSpPr/>
              <p:nvPr/>
            </p:nvSpPr>
            <p:spPr>
              <a:xfrm>
                <a:off x="6412800" y="3525702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61" name="Freeform: Shape 1760">
                <a:extLst>
                  <a:ext uri="{FF2B5EF4-FFF2-40B4-BE49-F238E27FC236}">
                    <a16:creationId xmlns:a16="http://schemas.microsoft.com/office/drawing/2014/main" id="{86F98D89-35F3-41F5-A53D-8E247DA7C798}"/>
                  </a:ext>
                </a:extLst>
              </p:cNvPr>
              <p:cNvSpPr/>
              <p:nvPr/>
            </p:nvSpPr>
            <p:spPr>
              <a:xfrm>
                <a:off x="6434232" y="3504271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62" name="Freeform: Shape 1761">
                <a:extLst>
                  <a:ext uri="{FF2B5EF4-FFF2-40B4-BE49-F238E27FC236}">
                    <a16:creationId xmlns:a16="http://schemas.microsoft.com/office/drawing/2014/main" id="{41CBC195-7D7E-44E9-B72E-F94AE6A7F85A}"/>
                  </a:ext>
                </a:extLst>
              </p:cNvPr>
              <p:cNvSpPr/>
              <p:nvPr/>
            </p:nvSpPr>
            <p:spPr>
              <a:xfrm>
                <a:off x="6422992" y="3525702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63" name="Freeform: Shape 1762">
                <a:extLst>
                  <a:ext uri="{FF2B5EF4-FFF2-40B4-BE49-F238E27FC236}">
                    <a16:creationId xmlns:a16="http://schemas.microsoft.com/office/drawing/2014/main" id="{ED0A467C-0E4D-45DB-9B34-9C691791FAEF}"/>
                  </a:ext>
                </a:extLst>
              </p:cNvPr>
              <p:cNvSpPr/>
              <p:nvPr/>
            </p:nvSpPr>
            <p:spPr>
              <a:xfrm>
                <a:off x="6444425" y="3504271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64" name="Freeform: Shape 1763">
                <a:extLst>
                  <a:ext uri="{FF2B5EF4-FFF2-40B4-BE49-F238E27FC236}">
                    <a16:creationId xmlns:a16="http://schemas.microsoft.com/office/drawing/2014/main" id="{10024D92-FF2D-4B79-AD7F-5515717FD4B3}"/>
                  </a:ext>
                </a:extLst>
              </p:cNvPr>
              <p:cNvSpPr/>
              <p:nvPr/>
            </p:nvSpPr>
            <p:spPr>
              <a:xfrm>
                <a:off x="6422990" y="3525702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65" name="Freeform: Shape 1764">
                <a:extLst>
                  <a:ext uri="{FF2B5EF4-FFF2-40B4-BE49-F238E27FC236}">
                    <a16:creationId xmlns:a16="http://schemas.microsoft.com/office/drawing/2014/main" id="{6DCC0DC3-9F62-40DE-AE8F-0EE71B60BBC8}"/>
                  </a:ext>
                </a:extLst>
              </p:cNvPr>
              <p:cNvSpPr/>
              <p:nvPr/>
            </p:nvSpPr>
            <p:spPr>
              <a:xfrm>
                <a:off x="6444423" y="3504271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66" name="Freeform: Shape 1765">
                <a:extLst>
                  <a:ext uri="{FF2B5EF4-FFF2-40B4-BE49-F238E27FC236}">
                    <a16:creationId xmlns:a16="http://schemas.microsoft.com/office/drawing/2014/main" id="{C2B52D01-D81B-4C9D-80AF-3E79BAA3DB08}"/>
                  </a:ext>
                </a:extLst>
              </p:cNvPr>
              <p:cNvSpPr/>
              <p:nvPr/>
            </p:nvSpPr>
            <p:spPr>
              <a:xfrm>
                <a:off x="6433277" y="3525702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67" name="Freeform: Shape 1766">
                <a:extLst>
                  <a:ext uri="{FF2B5EF4-FFF2-40B4-BE49-F238E27FC236}">
                    <a16:creationId xmlns:a16="http://schemas.microsoft.com/office/drawing/2014/main" id="{67981822-F790-4D45-8557-B1BF8B31C128}"/>
                  </a:ext>
                </a:extLst>
              </p:cNvPr>
              <p:cNvSpPr/>
              <p:nvPr/>
            </p:nvSpPr>
            <p:spPr>
              <a:xfrm>
                <a:off x="6454710" y="3504271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68" name="Freeform: Shape 1767">
                <a:extLst>
                  <a:ext uri="{FF2B5EF4-FFF2-40B4-BE49-F238E27FC236}">
                    <a16:creationId xmlns:a16="http://schemas.microsoft.com/office/drawing/2014/main" id="{E6D3E08A-6334-4758-81D2-109B2E6C82E6}"/>
                  </a:ext>
                </a:extLst>
              </p:cNvPr>
              <p:cNvSpPr/>
              <p:nvPr/>
            </p:nvSpPr>
            <p:spPr>
              <a:xfrm>
                <a:off x="6433275" y="3525702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69" name="Freeform: Shape 1768">
                <a:extLst>
                  <a:ext uri="{FF2B5EF4-FFF2-40B4-BE49-F238E27FC236}">
                    <a16:creationId xmlns:a16="http://schemas.microsoft.com/office/drawing/2014/main" id="{B5AD4BC9-9D6D-4B4F-A148-6C5FE7102C1A}"/>
                  </a:ext>
                </a:extLst>
              </p:cNvPr>
              <p:cNvSpPr/>
              <p:nvPr/>
            </p:nvSpPr>
            <p:spPr>
              <a:xfrm>
                <a:off x="6454708" y="3504271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70" name="Freeform: Shape 1769">
                <a:extLst>
                  <a:ext uri="{FF2B5EF4-FFF2-40B4-BE49-F238E27FC236}">
                    <a16:creationId xmlns:a16="http://schemas.microsoft.com/office/drawing/2014/main" id="{2E160C49-591A-462F-81B7-F3D7DC8FA629}"/>
                  </a:ext>
                </a:extLst>
              </p:cNvPr>
              <p:cNvSpPr/>
              <p:nvPr/>
            </p:nvSpPr>
            <p:spPr>
              <a:xfrm>
                <a:off x="6438421" y="3525702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71" name="Freeform: Shape 1770">
                <a:extLst>
                  <a:ext uri="{FF2B5EF4-FFF2-40B4-BE49-F238E27FC236}">
                    <a16:creationId xmlns:a16="http://schemas.microsoft.com/office/drawing/2014/main" id="{B166AF11-0187-47F8-8C8A-4F23F88EEC7D}"/>
                  </a:ext>
                </a:extLst>
              </p:cNvPr>
              <p:cNvSpPr/>
              <p:nvPr/>
            </p:nvSpPr>
            <p:spPr>
              <a:xfrm>
                <a:off x="6459852" y="3504271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72" name="Freeform: Shape 1771">
                <a:extLst>
                  <a:ext uri="{FF2B5EF4-FFF2-40B4-BE49-F238E27FC236}">
                    <a16:creationId xmlns:a16="http://schemas.microsoft.com/office/drawing/2014/main" id="{FE654B0F-28D0-4667-BC93-80EFA47C3DE7}"/>
                  </a:ext>
                </a:extLst>
              </p:cNvPr>
              <p:cNvSpPr/>
              <p:nvPr/>
            </p:nvSpPr>
            <p:spPr>
              <a:xfrm>
                <a:off x="6443562" y="3525702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73" name="Freeform: Shape 1772">
                <a:extLst>
                  <a:ext uri="{FF2B5EF4-FFF2-40B4-BE49-F238E27FC236}">
                    <a16:creationId xmlns:a16="http://schemas.microsoft.com/office/drawing/2014/main" id="{62BE1C01-701F-45A2-AC5E-A6CA346504E5}"/>
                  </a:ext>
                </a:extLst>
              </p:cNvPr>
              <p:cNvSpPr/>
              <p:nvPr/>
            </p:nvSpPr>
            <p:spPr>
              <a:xfrm>
                <a:off x="6464899" y="3504271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74" name="Freeform: Shape 1773">
                <a:extLst>
                  <a:ext uri="{FF2B5EF4-FFF2-40B4-BE49-F238E27FC236}">
                    <a16:creationId xmlns:a16="http://schemas.microsoft.com/office/drawing/2014/main" id="{4A402DE3-0125-4E68-8916-0A704045873A}"/>
                  </a:ext>
                </a:extLst>
              </p:cNvPr>
              <p:cNvSpPr/>
              <p:nvPr/>
            </p:nvSpPr>
            <p:spPr>
              <a:xfrm>
                <a:off x="6453752" y="3525702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75" name="Freeform: Shape 1774">
                <a:extLst>
                  <a:ext uri="{FF2B5EF4-FFF2-40B4-BE49-F238E27FC236}">
                    <a16:creationId xmlns:a16="http://schemas.microsoft.com/office/drawing/2014/main" id="{E73DD2CA-334B-46D7-BF5B-3667252967AB}"/>
                  </a:ext>
                </a:extLst>
              </p:cNvPr>
              <p:cNvSpPr/>
              <p:nvPr/>
            </p:nvSpPr>
            <p:spPr>
              <a:xfrm>
                <a:off x="6475186" y="3504286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76" name="Freeform: Shape 1775">
                <a:extLst>
                  <a:ext uri="{FF2B5EF4-FFF2-40B4-BE49-F238E27FC236}">
                    <a16:creationId xmlns:a16="http://schemas.microsoft.com/office/drawing/2014/main" id="{E97ADB34-1ED7-44AE-B389-441BFD21EDFF}"/>
                  </a:ext>
                </a:extLst>
              </p:cNvPr>
              <p:cNvSpPr/>
              <p:nvPr/>
            </p:nvSpPr>
            <p:spPr>
              <a:xfrm>
                <a:off x="6499951" y="355105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77" name="Freeform: Shape 1776">
                <a:extLst>
                  <a:ext uri="{FF2B5EF4-FFF2-40B4-BE49-F238E27FC236}">
                    <a16:creationId xmlns:a16="http://schemas.microsoft.com/office/drawing/2014/main" id="{A8E55CD3-F5BC-4E42-B155-E87B193B6A3C}"/>
                  </a:ext>
                </a:extLst>
              </p:cNvPr>
              <p:cNvSpPr/>
              <p:nvPr/>
            </p:nvSpPr>
            <p:spPr>
              <a:xfrm>
                <a:off x="6521385" y="352962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78" name="Freeform: Shape 1777">
                <a:extLst>
                  <a:ext uri="{FF2B5EF4-FFF2-40B4-BE49-F238E27FC236}">
                    <a16:creationId xmlns:a16="http://schemas.microsoft.com/office/drawing/2014/main" id="{5BD4D98E-A4E9-4FC6-8836-A80C3BE473A1}"/>
                  </a:ext>
                </a:extLst>
              </p:cNvPr>
              <p:cNvSpPr/>
              <p:nvPr/>
            </p:nvSpPr>
            <p:spPr>
              <a:xfrm>
                <a:off x="6499950" y="355105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79" name="Freeform: Shape 1778">
                <a:extLst>
                  <a:ext uri="{FF2B5EF4-FFF2-40B4-BE49-F238E27FC236}">
                    <a16:creationId xmlns:a16="http://schemas.microsoft.com/office/drawing/2014/main" id="{76D2D706-F161-4F09-89B5-01B6BE799560}"/>
                  </a:ext>
                </a:extLst>
              </p:cNvPr>
              <p:cNvSpPr/>
              <p:nvPr/>
            </p:nvSpPr>
            <p:spPr>
              <a:xfrm>
                <a:off x="6521386" y="352962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80" name="Freeform: Shape 1779">
                <a:extLst>
                  <a:ext uri="{FF2B5EF4-FFF2-40B4-BE49-F238E27FC236}">
                    <a16:creationId xmlns:a16="http://schemas.microsoft.com/office/drawing/2014/main" id="{C6A33DAE-C8F6-4700-831D-264A99F1BFDB}"/>
                  </a:ext>
                </a:extLst>
              </p:cNvPr>
              <p:cNvSpPr/>
              <p:nvPr/>
            </p:nvSpPr>
            <p:spPr>
              <a:xfrm>
                <a:off x="6684551" y="355105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81" name="Freeform: Shape 1780">
                <a:extLst>
                  <a:ext uri="{FF2B5EF4-FFF2-40B4-BE49-F238E27FC236}">
                    <a16:creationId xmlns:a16="http://schemas.microsoft.com/office/drawing/2014/main" id="{D2824202-B381-4288-A5E8-2A3FDCDAB88F}"/>
                  </a:ext>
                </a:extLst>
              </p:cNvPr>
              <p:cNvSpPr/>
              <p:nvPr/>
            </p:nvSpPr>
            <p:spPr>
              <a:xfrm>
                <a:off x="6705889" y="352962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82" name="Freeform: Shape 1781">
                <a:extLst>
                  <a:ext uri="{FF2B5EF4-FFF2-40B4-BE49-F238E27FC236}">
                    <a16:creationId xmlns:a16="http://schemas.microsoft.com/office/drawing/2014/main" id="{6ECF112F-43F7-4D0C-A436-0AB882E6B21E}"/>
                  </a:ext>
                </a:extLst>
              </p:cNvPr>
              <p:cNvSpPr/>
              <p:nvPr/>
            </p:nvSpPr>
            <p:spPr>
              <a:xfrm>
                <a:off x="6792191" y="355105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83" name="Freeform: Shape 1782">
                <a:extLst>
                  <a:ext uri="{FF2B5EF4-FFF2-40B4-BE49-F238E27FC236}">
                    <a16:creationId xmlns:a16="http://schemas.microsoft.com/office/drawing/2014/main" id="{2716B096-0765-48AF-B359-1B849D74CF01}"/>
                  </a:ext>
                </a:extLst>
              </p:cNvPr>
              <p:cNvSpPr/>
              <p:nvPr/>
            </p:nvSpPr>
            <p:spPr>
              <a:xfrm>
                <a:off x="6813621" y="352962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84" name="Freeform: Shape 1783">
                <a:extLst>
                  <a:ext uri="{FF2B5EF4-FFF2-40B4-BE49-F238E27FC236}">
                    <a16:creationId xmlns:a16="http://schemas.microsoft.com/office/drawing/2014/main" id="{602AA920-4EA2-40CC-B547-1D6795584D71}"/>
                  </a:ext>
                </a:extLst>
              </p:cNvPr>
              <p:cNvSpPr/>
              <p:nvPr/>
            </p:nvSpPr>
            <p:spPr>
              <a:xfrm>
                <a:off x="6817813" y="3551053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85" name="Freeform: Shape 1784">
                <a:extLst>
                  <a:ext uri="{FF2B5EF4-FFF2-40B4-BE49-F238E27FC236}">
                    <a16:creationId xmlns:a16="http://schemas.microsoft.com/office/drawing/2014/main" id="{D86EF641-8DDE-433A-83BF-3276B33F6A02}"/>
                  </a:ext>
                </a:extLst>
              </p:cNvPr>
              <p:cNvSpPr/>
              <p:nvPr/>
            </p:nvSpPr>
            <p:spPr>
              <a:xfrm>
                <a:off x="6839245" y="352962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86" name="Freeform: Shape 1785">
                <a:extLst>
                  <a:ext uri="{FF2B5EF4-FFF2-40B4-BE49-F238E27FC236}">
                    <a16:creationId xmlns:a16="http://schemas.microsoft.com/office/drawing/2014/main" id="{D303C834-EC5F-4D9E-8D9E-635B71B0F075}"/>
                  </a:ext>
                </a:extLst>
              </p:cNvPr>
              <p:cNvSpPr/>
              <p:nvPr/>
            </p:nvSpPr>
            <p:spPr>
              <a:xfrm>
                <a:off x="6828101" y="355105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87" name="Freeform: Shape 1786">
                <a:extLst>
                  <a:ext uri="{FF2B5EF4-FFF2-40B4-BE49-F238E27FC236}">
                    <a16:creationId xmlns:a16="http://schemas.microsoft.com/office/drawing/2014/main" id="{94F1AC4B-D193-4CA5-812E-95FA9FE5E6EA}"/>
                  </a:ext>
                </a:extLst>
              </p:cNvPr>
              <p:cNvSpPr/>
              <p:nvPr/>
            </p:nvSpPr>
            <p:spPr>
              <a:xfrm>
                <a:off x="6849437" y="352962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88" name="Freeform: Shape 1787">
                <a:extLst>
                  <a:ext uri="{FF2B5EF4-FFF2-40B4-BE49-F238E27FC236}">
                    <a16:creationId xmlns:a16="http://schemas.microsoft.com/office/drawing/2014/main" id="{2EDC09B5-3856-4515-8A9F-05001A10BFAC}"/>
                  </a:ext>
                </a:extLst>
              </p:cNvPr>
              <p:cNvSpPr/>
              <p:nvPr/>
            </p:nvSpPr>
            <p:spPr>
              <a:xfrm>
                <a:off x="6828102" y="355105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89" name="Freeform: Shape 1788">
                <a:extLst>
                  <a:ext uri="{FF2B5EF4-FFF2-40B4-BE49-F238E27FC236}">
                    <a16:creationId xmlns:a16="http://schemas.microsoft.com/office/drawing/2014/main" id="{290148E6-A27C-4618-94D0-F5021D61E51C}"/>
                  </a:ext>
                </a:extLst>
              </p:cNvPr>
              <p:cNvSpPr/>
              <p:nvPr/>
            </p:nvSpPr>
            <p:spPr>
              <a:xfrm>
                <a:off x="6849438" y="352962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90" name="Freeform: Shape 1789">
                <a:extLst>
                  <a:ext uri="{FF2B5EF4-FFF2-40B4-BE49-F238E27FC236}">
                    <a16:creationId xmlns:a16="http://schemas.microsoft.com/office/drawing/2014/main" id="{2FE50EBC-F97E-4706-807B-79C6CC07D7BC}"/>
                  </a:ext>
                </a:extLst>
              </p:cNvPr>
              <p:cNvSpPr/>
              <p:nvPr/>
            </p:nvSpPr>
            <p:spPr>
              <a:xfrm>
                <a:off x="6833245" y="355105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91" name="Freeform: Shape 1790">
                <a:extLst>
                  <a:ext uri="{FF2B5EF4-FFF2-40B4-BE49-F238E27FC236}">
                    <a16:creationId xmlns:a16="http://schemas.microsoft.com/office/drawing/2014/main" id="{BEDAB584-DE2C-4888-9ACD-6B9A66164DA0}"/>
                  </a:ext>
                </a:extLst>
              </p:cNvPr>
              <p:cNvSpPr/>
              <p:nvPr/>
            </p:nvSpPr>
            <p:spPr>
              <a:xfrm>
                <a:off x="6854582" y="352962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92" name="Freeform: Shape 1791">
                <a:extLst>
                  <a:ext uri="{FF2B5EF4-FFF2-40B4-BE49-F238E27FC236}">
                    <a16:creationId xmlns:a16="http://schemas.microsoft.com/office/drawing/2014/main" id="{85D63F42-0781-4F52-BA4E-554D59DBA464}"/>
                  </a:ext>
                </a:extLst>
              </p:cNvPr>
              <p:cNvSpPr/>
              <p:nvPr/>
            </p:nvSpPr>
            <p:spPr>
              <a:xfrm>
                <a:off x="6833245" y="355105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93" name="Freeform: Shape 1792">
                <a:extLst>
                  <a:ext uri="{FF2B5EF4-FFF2-40B4-BE49-F238E27FC236}">
                    <a16:creationId xmlns:a16="http://schemas.microsoft.com/office/drawing/2014/main" id="{978FFBA8-1A71-4C39-AD80-DB0D98B8F0E6}"/>
                  </a:ext>
                </a:extLst>
              </p:cNvPr>
              <p:cNvSpPr/>
              <p:nvPr/>
            </p:nvSpPr>
            <p:spPr>
              <a:xfrm>
                <a:off x="6854582" y="352962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94" name="Freeform: Shape 1793">
                <a:extLst>
                  <a:ext uri="{FF2B5EF4-FFF2-40B4-BE49-F238E27FC236}">
                    <a16:creationId xmlns:a16="http://schemas.microsoft.com/office/drawing/2014/main" id="{8DD5390D-E14A-42C5-8122-C908D69BE235}"/>
                  </a:ext>
                </a:extLst>
              </p:cNvPr>
              <p:cNvSpPr/>
              <p:nvPr/>
            </p:nvSpPr>
            <p:spPr>
              <a:xfrm>
                <a:off x="6833242" y="355105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95" name="Freeform: Shape 1794">
                <a:extLst>
                  <a:ext uri="{FF2B5EF4-FFF2-40B4-BE49-F238E27FC236}">
                    <a16:creationId xmlns:a16="http://schemas.microsoft.com/office/drawing/2014/main" id="{599F2D1B-89D5-46F3-AEC2-B9C7B5ACAFF1}"/>
                  </a:ext>
                </a:extLst>
              </p:cNvPr>
              <p:cNvSpPr/>
              <p:nvPr/>
            </p:nvSpPr>
            <p:spPr>
              <a:xfrm>
                <a:off x="6854579" y="352962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96" name="Freeform: Shape 1795">
                <a:extLst>
                  <a:ext uri="{FF2B5EF4-FFF2-40B4-BE49-F238E27FC236}">
                    <a16:creationId xmlns:a16="http://schemas.microsoft.com/office/drawing/2014/main" id="{B820DC51-91BE-4D59-B1DF-CCBFDD55A8C3}"/>
                  </a:ext>
                </a:extLst>
              </p:cNvPr>
              <p:cNvSpPr/>
              <p:nvPr/>
            </p:nvSpPr>
            <p:spPr>
              <a:xfrm>
                <a:off x="6838292" y="3551053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97" name="Freeform: Shape 1796">
                <a:extLst>
                  <a:ext uri="{FF2B5EF4-FFF2-40B4-BE49-F238E27FC236}">
                    <a16:creationId xmlns:a16="http://schemas.microsoft.com/office/drawing/2014/main" id="{F3E3A75B-055A-4BB9-A5F5-B86B4E1C95AB}"/>
                  </a:ext>
                </a:extLst>
              </p:cNvPr>
              <p:cNvSpPr/>
              <p:nvPr/>
            </p:nvSpPr>
            <p:spPr>
              <a:xfrm>
                <a:off x="6859724" y="352962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98" name="Freeform: Shape 1797">
                <a:extLst>
                  <a:ext uri="{FF2B5EF4-FFF2-40B4-BE49-F238E27FC236}">
                    <a16:creationId xmlns:a16="http://schemas.microsoft.com/office/drawing/2014/main" id="{D561246D-ABEE-469C-AB1B-FC326E789E35}"/>
                  </a:ext>
                </a:extLst>
              </p:cNvPr>
              <p:cNvSpPr/>
              <p:nvPr/>
            </p:nvSpPr>
            <p:spPr>
              <a:xfrm>
                <a:off x="6843432" y="3551053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799" name="Freeform: Shape 1798">
                <a:extLst>
                  <a:ext uri="{FF2B5EF4-FFF2-40B4-BE49-F238E27FC236}">
                    <a16:creationId xmlns:a16="http://schemas.microsoft.com/office/drawing/2014/main" id="{D8F82000-D209-42BD-A55A-81F745E044F0}"/>
                  </a:ext>
                </a:extLst>
              </p:cNvPr>
              <p:cNvSpPr/>
              <p:nvPr/>
            </p:nvSpPr>
            <p:spPr>
              <a:xfrm>
                <a:off x="6864865" y="352962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00" name="Freeform: Shape 1799">
                <a:extLst>
                  <a:ext uri="{FF2B5EF4-FFF2-40B4-BE49-F238E27FC236}">
                    <a16:creationId xmlns:a16="http://schemas.microsoft.com/office/drawing/2014/main" id="{B0DDD3EC-C38D-49FF-A1AA-E468C9477C3F}"/>
                  </a:ext>
                </a:extLst>
              </p:cNvPr>
              <p:cNvSpPr/>
              <p:nvPr/>
            </p:nvSpPr>
            <p:spPr>
              <a:xfrm>
                <a:off x="6848578" y="355105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01" name="Freeform: Shape 1800">
                <a:extLst>
                  <a:ext uri="{FF2B5EF4-FFF2-40B4-BE49-F238E27FC236}">
                    <a16:creationId xmlns:a16="http://schemas.microsoft.com/office/drawing/2014/main" id="{345A0C95-2E8F-4603-B18A-4623364A874D}"/>
                  </a:ext>
                </a:extLst>
              </p:cNvPr>
              <p:cNvSpPr/>
              <p:nvPr/>
            </p:nvSpPr>
            <p:spPr>
              <a:xfrm>
                <a:off x="6870010" y="352962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02" name="Freeform: Shape 1801">
                <a:extLst>
                  <a:ext uri="{FF2B5EF4-FFF2-40B4-BE49-F238E27FC236}">
                    <a16:creationId xmlns:a16="http://schemas.microsoft.com/office/drawing/2014/main" id="{D5A4DBD4-8427-44CB-9922-BAC722950CF7}"/>
                  </a:ext>
                </a:extLst>
              </p:cNvPr>
              <p:cNvSpPr/>
              <p:nvPr/>
            </p:nvSpPr>
            <p:spPr>
              <a:xfrm>
                <a:off x="6848580" y="355105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03" name="Freeform: Shape 1802">
                <a:extLst>
                  <a:ext uri="{FF2B5EF4-FFF2-40B4-BE49-F238E27FC236}">
                    <a16:creationId xmlns:a16="http://schemas.microsoft.com/office/drawing/2014/main" id="{98853E3A-ED15-4D41-8368-805C6D8EA9B3}"/>
                  </a:ext>
                </a:extLst>
              </p:cNvPr>
              <p:cNvSpPr/>
              <p:nvPr/>
            </p:nvSpPr>
            <p:spPr>
              <a:xfrm>
                <a:off x="6870012" y="352962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04" name="Freeform: Shape 1803">
                <a:extLst>
                  <a:ext uri="{FF2B5EF4-FFF2-40B4-BE49-F238E27FC236}">
                    <a16:creationId xmlns:a16="http://schemas.microsoft.com/office/drawing/2014/main" id="{C773A8BC-BF7A-4449-B54B-97ED44617744}"/>
                  </a:ext>
                </a:extLst>
              </p:cNvPr>
              <p:cNvSpPr/>
              <p:nvPr/>
            </p:nvSpPr>
            <p:spPr>
              <a:xfrm>
                <a:off x="6858871" y="355105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05" name="Freeform: Shape 1804">
                <a:extLst>
                  <a:ext uri="{FF2B5EF4-FFF2-40B4-BE49-F238E27FC236}">
                    <a16:creationId xmlns:a16="http://schemas.microsoft.com/office/drawing/2014/main" id="{B950AD3E-0CF5-4A39-9F9E-1644725681B6}"/>
                  </a:ext>
                </a:extLst>
              </p:cNvPr>
              <p:cNvSpPr/>
              <p:nvPr/>
            </p:nvSpPr>
            <p:spPr>
              <a:xfrm>
                <a:off x="6880207" y="352962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06" name="Freeform: Shape 1805">
                <a:extLst>
                  <a:ext uri="{FF2B5EF4-FFF2-40B4-BE49-F238E27FC236}">
                    <a16:creationId xmlns:a16="http://schemas.microsoft.com/office/drawing/2014/main" id="{DB2C67A7-78E9-424F-9C9D-00A4F8A666AC}"/>
                  </a:ext>
                </a:extLst>
              </p:cNvPr>
              <p:cNvSpPr/>
              <p:nvPr/>
            </p:nvSpPr>
            <p:spPr>
              <a:xfrm>
                <a:off x="6858874" y="355105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07" name="Freeform: Shape 1806">
                <a:extLst>
                  <a:ext uri="{FF2B5EF4-FFF2-40B4-BE49-F238E27FC236}">
                    <a16:creationId xmlns:a16="http://schemas.microsoft.com/office/drawing/2014/main" id="{8D20A9CD-E6F6-445F-A892-DCB37EAE46AD}"/>
                  </a:ext>
                </a:extLst>
              </p:cNvPr>
              <p:cNvSpPr/>
              <p:nvPr/>
            </p:nvSpPr>
            <p:spPr>
              <a:xfrm>
                <a:off x="6880210" y="352962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08" name="Freeform: Shape 1807">
                <a:extLst>
                  <a:ext uri="{FF2B5EF4-FFF2-40B4-BE49-F238E27FC236}">
                    <a16:creationId xmlns:a16="http://schemas.microsoft.com/office/drawing/2014/main" id="{33CF5FB8-E8B0-4C1F-8F34-90858FCCFD28}"/>
                  </a:ext>
                </a:extLst>
              </p:cNvPr>
              <p:cNvSpPr/>
              <p:nvPr/>
            </p:nvSpPr>
            <p:spPr>
              <a:xfrm>
                <a:off x="6858878" y="355105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09" name="Freeform: Shape 1808">
                <a:extLst>
                  <a:ext uri="{FF2B5EF4-FFF2-40B4-BE49-F238E27FC236}">
                    <a16:creationId xmlns:a16="http://schemas.microsoft.com/office/drawing/2014/main" id="{F5704868-96A2-4CFC-90CF-35C4F8A6E9C1}"/>
                  </a:ext>
                </a:extLst>
              </p:cNvPr>
              <p:cNvSpPr/>
              <p:nvPr/>
            </p:nvSpPr>
            <p:spPr>
              <a:xfrm>
                <a:off x="6880214" y="3529637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10" name="Freeform: Shape 1809">
                <a:extLst>
                  <a:ext uri="{FF2B5EF4-FFF2-40B4-BE49-F238E27FC236}">
                    <a16:creationId xmlns:a16="http://schemas.microsoft.com/office/drawing/2014/main" id="{3F7E5D7D-4B2D-448A-BF56-1034ACDA4941}"/>
                  </a:ext>
                </a:extLst>
              </p:cNvPr>
              <p:cNvSpPr/>
              <p:nvPr/>
            </p:nvSpPr>
            <p:spPr>
              <a:xfrm>
                <a:off x="6879356" y="360031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11" name="Freeform: Shape 1810">
                <a:extLst>
                  <a:ext uri="{FF2B5EF4-FFF2-40B4-BE49-F238E27FC236}">
                    <a16:creationId xmlns:a16="http://schemas.microsoft.com/office/drawing/2014/main" id="{FB0E02E4-2299-421E-9B2D-6BB0B2AE5E7F}"/>
                  </a:ext>
                </a:extLst>
              </p:cNvPr>
              <p:cNvSpPr/>
              <p:nvPr/>
            </p:nvSpPr>
            <p:spPr>
              <a:xfrm>
                <a:off x="6900789" y="357888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12" name="Freeform: Shape 1811">
                <a:extLst>
                  <a:ext uri="{FF2B5EF4-FFF2-40B4-BE49-F238E27FC236}">
                    <a16:creationId xmlns:a16="http://schemas.microsoft.com/office/drawing/2014/main" id="{BE9DEA88-B794-465E-AB51-E7DCEE2D8156}"/>
                  </a:ext>
                </a:extLst>
              </p:cNvPr>
              <p:cNvSpPr/>
              <p:nvPr/>
            </p:nvSpPr>
            <p:spPr>
              <a:xfrm>
                <a:off x="6879353" y="360031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13" name="Freeform: Shape 1812">
                <a:extLst>
                  <a:ext uri="{FF2B5EF4-FFF2-40B4-BE49-F238E27FC236}">
                    <a16:creationId xmlns:a16="http://schemas.microsoft.com/office/drawing/2014/main" id="{5ECEFB20-0EA3-4229-B227-D73CFE55AE81}"/>
                  </a:ext>
                </a:extLst>
              </p:cNvPr>
              <p:cNvSpPr/>
              <p:nvPr/>
            </p:nvSpPr>
            <p:spPr>
              <a:xfrm>
                <a:off x="6900786" y="357888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14" name="Freeform: Shape 1813">
                <a:extLst>
                  <a:ext uri="{FF2B5EF4-FFF2-40B4-BE49-F238E27FC236}">
                    <a16:creationId xmlns:a16="http://schemas.microsoft.com/office/drawing/2014/main" id="{C84C7B5D-CA6F-401A-9A06-3787BFAA2B6F}"/>
                  </a:ext>
                </a:extLst>
              </p:cNvPr>
              <p:cNvSpPr/>
              <p:nvPr/>
            </p:nvSpPr>
            <p:spPr>
              <a:xfrm>
                <a:off x="6884499" y="360031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15" name="Freeform: Shape 1814">
                <a:extLst>
                  <a:ext uri="{FF2B5EF4-FFF2-40B4-BE49-F238E27FC236}">
                    <a16:creationId xmlns:a16="http://schemas.microsoft.com/office/drawing/2014/main" id="{3F141F26-7691-4BBD-B4EE-021EA3F3346D}"/>
                  </a:ext>
                </a:extLst>
              </p:cNvPr>
              <p:cNvSpPr/>
              <p:nvPr/>
            </p:nvSpPr>
            <p:spPr>
              <a:xfrm>
                <a:off x="6905930" y="357888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16" name="Freeform: Shape 1815">
                <a:extLst>
                  <a:ext uri="{FF2B5EF4-FFF2-40B4-BE49-F238E27FC236}">
                    <a16:creationId xmlns:a16="http://schemas.microsoft.com/office/drawing/2014/main" id="{F8C1257B-1580-4A68-BB6D-BFCCDFC147ED}"/>
                  </a:ext>
                </a:extLst>
              </p:cNvPr>
              <p:cNvSpPr/>
              <p:nvPr/>
            </p:nvSpPr>
            <p:spPr>
              <a:xfrm>
                <a:off x="6884500" y="360031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17" name="Freeform: Shape 1816">
                <a:extLst>
                  <a:ext uri="{FF2B5EF4-FFF2-40B4-BE49-F238E27FC236}">
                    <a16:creationId xmlns:a16="http://schemas.microsoft.com/office/drawing/2014/main" id="{7252C8E4-0EC0-4D7E-9E21-9B4D3BB061DC}"/>
                  </a:ext>
                </a:extLst>
              </p:cNvPr>
              <p:cNvSpPr/>
              <p:nvPr/>
            </p:nvSpPr>
            <p:spPr>
              <a:xfrm>
                <a:off x="6905931" y="357888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18" name="Freeform: Shape 1817">
                <a:extLst>
                  <a:ext uri="{FF2B5EF4-FFF2-40B4-BE49-F238E27FC236}">
                    <a16:creationId xmlns:a16="http://schemas.microsoft.com/office/drawing/2014/main" id="{419AADD3-1DDA-4514-BE0E-77F761C700D1}"/>
                  </a:ext>
                </a:extLst>
              </p:cNvPr>
              <p:cNvSpPr/>
              <p:nvPr/>
            </p:nvSpPr>
            <p:spPr>
              <a:xfrm>
                <a:off x="6889643" y="360031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19" name="Freeform: Shape 1818">
                <a:extLst>
                  <a:ext uri="{FF2B5EF4-FFF2-40B4-BE49-F238E27FC236}">
                    <a16:creationId xmlns:a16="http://schemas.microsoft.com/office/drawing/2014/main" id="{478F7CDE-B537-44A8-94CD-C2AB9CF6E635}"/>
                  </a:ext>
                </a:extLst>
              </p:cNvPr>
              <p:cNvSpPr/>
              <p:nvPr/>
            </p:nvSpPr>
            <p:spPr>
              <a:xfrm>
                <a:off x="6910980" y="357888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20" name="Freeform: Shape 1819">
                <a:extLst>
                  <a:ext uri="{FF2B5EF4-FFF2-40B4-BE49-F238E27FC236}">
                    <a16:creationId xmlns:a16="http://schemas.microsoft.com/office/drawing/2014/main" id="{1B1C3022-238F-4E3F-B4CC-7F6A0A8B2E9F}"/>
                  </a:ext>
                </a:extLst>
              </p:cNvPr>
              <p:cNvSpPr/>
              <p:nvPr/>
            </p:nvSpPr>
            <p:spPr>
              <a:xfrm>
                <a:off x="6889640" y="360031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21" name="Freeform: Shape 1820">
                <a:extLst>
                  <a:ext uri="{FF2B5EF4-FFF2-40B4-BE49-F238E27FC236}">
                    <a16:creationId xmlns:a16="http://schemas.microsoft.com/office/drawing/2014/main" id="{A93D9C10-3161-4DA8-82DC-E3F98287F5F8}"/>
                  </a:ext>
                </a:extLst>
              </p:cNvPr>
              <p:cNvSpPr/>
              <p:nvPr/>
            </p:nvSpPr>
            <p:spPr>
              <a:xfrm>
                <a:off x="6910977" y="357888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22" name="Freeform: Shape 1821">
                <a:extLst>
                  <a:ext uri="{FF2B5EF4-FFF2-40B4-BE49-F238E27FC236}">
                    <a16:creationId xmlns:a16="http://schemas.microsoft.com/office/drawing/2014/main" id="{928DE4C3-2F9B-4352-B338-135C8F0992F9}"/>
                  </a:ext>
                </a:extLst>
              </p:cNvPr>
              <p:cNvSpPr/>
              <p:nvPr/>
            </p:nvSpPr>
            <p:spPr>
              <a:xfrm>
                <a:off x="6910118" y="360031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23" name="Freeform: Shape 1822">
                <a:extLst>
                  <a:ext uri="{FF2B5EF4-FFF2-40B4-BE49-F238E27FC236}">
                    <a16:creationId xmlns:a16="http://schemas.microsoft.com/office/drawing/2014/main" id="{5BAB4434-83C4-4F61-808B-1E41D8D2755C}"/>
                  </a:ext>
                </a:extLst>
              </p:cNvPr>
              <p:cNvSpPr/>
              <p:nvPr/>
            </p:nvSpPr>
            <p:spPr>
              <a:xfrm>
                <a:off x="6931553" y="357888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24" name="Freeform: Shape 1823">
                <a:extLst>
                  <a:ext uri="{FF2B5EF4-FFF2-40B4-BE49-F238E27FC236}">
                    <a16:creationId xmlns:a16="http://schemas.microsoft.com/office/drawing/2014/main" id="{74B4DB67-28CE-4405-9A95-760BE6D3FB9E}"/>
                  </a:ext>
                </a:extLst>
              </p:cNvPr>
              <p:cNvSpPr/>
              <p:nvPr/>
            </p:nvSpPr>
            <p:spPr>
              <a:xfrm>
                <a:off x="7243405" y="360031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25" name="Freeform: Shape 1824">
                <a:extLst>
                  <a:ext uri="{FF2B5EF4-FFF2-40B4-BE49-F238E27FC236}">
                    <a16:creationId xmlns:a16="http://schemas.microsoft.com/office/drawing/2014/main" id="{EFAD048E-EFD5-4410-AA87-891B723E6D09}"/>
                  </a:ext>
                </a:extLst>
              </p:cNvPr>
              <p:cNvSpPr/>
              <p:nvPr/>
            </p:nvSpPr>
            <p:spPr>
              <a:xfrm>
                <a:off x="7264742" y="357888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26" name="Freeform: Shape 1825">
                <a:extLst>
                  <a:ext uri="{FF2B5EF4-FFF2-40B4-BE49-F238E27FC236}">
                    <a16:creationId xmlns:a16="http://schemas.microsoft.com/office/drawing/2014/main" id="{5271BEBD-B60E-4B37-9D7B-F405708B59B0}"/>
                  </a:ext>
                </a:extLst>
              </p:cNvPr>
              <p:cNvSpPr/>
              <p:nvPr/>
            </p:nvSpPr>
            <p:spPr>
              <a:xfrm>
                <a:off x="7248455" y="3600313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27" name="Freeform: Shape 1826">
                <a:extLst>
                  <a:ext uri="{FF2B5EF4-FFF2-40B4-BE49-F238E27FC236}">
                    <a16:creationId xmlns:a16="http://schemas.microsoft.com/office/drawing/2014/main" id="{77B46316-044F-4FC6-BB12-E745DEC47644}"/>
                  </a:ext>
                </a:extLst>
              </p:cNvPr>
              <p:cNvSpPr/>
              <p:nvPr/>
            </p:nvSpPr>
            <p:spPr>
              <a:xfrm>
                <a:off x="7269886" y="357888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28" name="Freeform: Shape 1827">
                <a:extLst>
                  <a:ext uri="{FF2B5EF4-FFF2-40B4-BE49-F238E27FC236}">
                    <a16:creationId xmlns:a16="http://schemas.microsoft.com/office/drawing/2014/main" id="{D593534D-8385-4D5A-A173-529652B9B33F}"/>
                  </a:ext>
                </a:extLst>
              </p:cNvPr>
              <p:cNvSpPr/>
              <p:nvPr/>
            </p:nvSpPr>
            <p:spPr>
              <a:xfrm>
                <a:off x="7263885" y="360031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29" name="Freeform: Shape 1828">
                <a:extLst>
                  <a:ext uri="{FF2B5EF4-FFF2-40B4-BE49-F238E27FC236}">
                    <a16:creationId xmlns:a16="http://schemas.microsoft.com/office/drawing/2014/main" id="{4836F08D-ED98-4C05-8A4E-98CF783D50AE}"/>
                  </a:ext>
                </a:extLst>
              </p:cNvPr>
              <p:cNvSpPr/>
              <p:nvPr/>
            </p:nvSpPr>
            <p:spPr>
              <a:xfrm>
                <a:off x="7285318" y="357888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30" name="Freeform: Shape 1829">
                <a:extLst>
                  <a:ext uri="{FF2B5EF4-FFF2-40B4-BE49-F238E27FC236}">
                    <a16:creationId xmlns:a16="http://schemas.microsoft.com/office/drawing/2014/main" id="{C80C6093-4823-4054-8B48-0F5C7016C6AA}"/>
                  </a:ext>
                </a:extLst>
              </p:cNvPr>
              <p:cNvSpPr/>
              <p:nvPr/>
            </p:nvSpPr>
            <p:spPr>
              <a:xfrm>
                <a:off x="7263883" y="360031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31" name="Freeform: Shape 1830">
                <a:extLst>
                  <a:ext uri="{FF2B5EF4-FFF2-40B4-BE49-F238E27FC236}">
                    <a16:creationId xmlns:a16="http://schemas.microsoft.com/office/drawing/2014/main" id="{4A4D4947-62BF-431E-9AC1-202C5F742997}"/>
                  </a:ext>
                </a:extLst>
              </p:cNvPr>
              <p:cNvSpPr/>
              <p:nvPr/>
            </p:nvSpPr>
            <p:spPr>
              <a:xfrm>
                <a:off x="7285316" y="357888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32" name="Freeform: Shape 1831">
                <a:extLst>
                  <a:ext uri="{FF2B5EF4-FFF2-40B4-BE49-F238E27FC236}">
                    <a16:creationId xmlns:a16="http://schemas.microsoft.com/office/drawing/2014/main" id="{32A06E38-C0F9-408B-9840-5131BD603CB6}"/>
                  </a:ext>
                </a:extLst>
              </p:cNvPr>
              <p:cNvSpPr/>
              <p:nvPr/>
            </p:nvSpPr>
            <p:spPr>
              <a:xfrm>
                <a:off x="7274170" y="360031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33" name="Freeform: Shape 1832">
                <a:extLst>
                  <a:ext uri="{FF2B5EF4-FFF2-40B4-BE49-F238E27FC236}">
                    <a16:creationId xmlns:a16="http://schemas.microsoft.com/office/drawing/2014/main" id="{87AACFE6-7302-46C5-9EC9-0DD29CFACEA6}"/>
                  </a:ext>
                </a:extLst>
              </p:cNvPr>
              <p:cNvSpPr/>
              <p:nvPr/>
            </p:nvSpPr>
            <p:spPr>
              <a:xfrm>
                <a:off x="7295507" y="357888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34" name="Freeform: Shape 1833">
                <a:extLst>
                  <a:ext uri="{FF2B5EF4-FFF2-40B4-BE49-F238E27FC236}">
                    <a16:creationId xmlns:a16="http://schemas.microsoft.com/office/drawing/2014/main" id="{09AE82FC-45D0-416D-A313-48D21E8EE2E8}"/>
                  </a:ext>
                </a:extLst>
              </p:cNvPr>
              <p:cNvSpPr/>
              <p:nvPr/>
            </p:nvSpPr>
            <p:spPr>
              <a:xfrm>
                <a:off x="7279213" y="3600313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35" name="Freeform: Shape 1834">
                <a:extLst>
                  <a:ext uri="{FF2B5EF4-FFF2-40B4-BE49-F238E27FC236}">
                    <a16:creationId xmlns:a16="http://schemas.microsoft.com/office/drawing/2014/main" id="{D53D1494-DCC3-42A9-9357-DE07393DE357}"/>
                  </a:ext>
                </a:extLst>
              </p:cNvPr>
              <p:cNvSpPr/>
              <p:nvPr/>
            </p:nvSpPr>
            <p:spPr>
              <a:xfrm>
                <a:off x="7300645" y="357888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36" name="Freeform: Shape 1835">
                <a:extLst>
                  <a:ext uri="{FF2B5EF4-FFF2-40B4-BE49-F238E27FC236}">
                    <a16:creationId xmlns:a16="http://schemas.microsoft.com/office/drawing/2014/main" id="{4A4695F6-ED05-4AED-82DF-B188506A8D9A}"/>
                  </a:ext>
                </a:extLst>
              </p:cNvPr>
              <p:cNvSpPr/>
              <p:nvPr/>
            </p:nvSpPr>
            <p:spPr>
              <a:xfrm>
                <a:off x="7289509" y="360031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37" name="Freeform: Shape 1836">
                <a:extLst>
                  <a:ext uri="{FF2B5EF4-FFF2-40B4-BE49-F238E27FC236}">
                    <a16:creationId xmlns:a16="http://schemas.microsoft.com/office/drawing/2014/main" id="{15C6FCDB-2DBF-4068-8785-D0B0453F8EDA}"/>
                  </a:ext>
                </a:extLst>
              </p:cNvPr>
              <p:cNvSpPr/>
              <p:nvPr/>
            </p:nvSpPr>
            <p:spPr>
              <a:xfrm>
                <a:off x="7310940" y="357888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38" name="Freeform: Shape 1837">
                <a:extLst>
                  <a:ext uri="{FF2B5EF4-FFF2-40B4-BE49-F238E27FC236}">
                    <a16:creationId xmlns:a16="http://schemas.microsoft.com/office/drawing/2014/main" id="{218E51D6-AED1-49FD-AFBA-2C530DAE73AD}"/>
                  </a:ext>
                </a:extLst>
              </p:cNvPr>
              <p:cNvSpPr/>
              <p:nvPr/>
            </p:nvSpPr>
            <p:spPr>
              <a:xfrm>
                <a:off x="7289513" y="360031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39" name="Freeform: Shape 1838">
                <a:extLst>
                  <a:ext uri="{FF2B5EF4-FFF2-40B4-BE49-F238E27FC236}">
                    <a16:creationId xmlns:a16="http://schemas.microsoft.com/office/drawing/2014/main" id="{04D2D5D6-75DF-4C2E-857C-A0509089ACAF}"/>
                  </a:ext>
                </a:extLst>
              </p:cNvPr>
              <p:cNvSpPr/>
              <p:nvPr/>
            </p:nvSpPr>
            <p:spPr>
              <a:xfrm>
                <a:off x="7310942" y="3578882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40" name="Freeform: Shape 1839">
                <a:extLst>
                  <a:ext uri="{FF2B5EF4-FFF2-40B4-BE49-F238E27FC236}">
                    <a16:creationId xmlns:a16="http://schemas.microsoft.com/office/drawing/2014/main" id="{0F86FDE3-607F-4185-B73C-21991AC2D05E}"/>
                  </a:ext>
                </a:extLst>
              </p:cNvPr>
              <p:cNvSpPr/>
              <p:nvPr/>
            </p:nvSpPr>
            <p:spPr>
              <a:xfrm>
                <a:off x="7330573" y="3600313"/>
                <a:ext cx="42768" cy="9525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41" name="Freeform: Shape 1840">
                <a:extLst>
                  <a:ext uri="{FF2B5EF4-FFF2-40B4-BE49-F238E27FC236}">
                    <a16:creationId xmlns:a16="http://schemas.microsoft.com/office/drawing/2014/main" id="{D03B1881-C9F1-4BC2-A60A-B9D725958579}"/>
                  </a:ext>
                </a:extLst>
              </p:cNvPr>
              <p:cNvSpPr/>
              <p:nvPr/>
            </p:nvSpPr>
            <p:spPr>
              <a:xfrm>
                <a:off x="7351908" y="3578884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42" name="Freeform: Shape 1841">
                <a:extLst>
                  <a:ext uri="{FF2B5EF4-FFF2-40B4-BE49-F238E27FC236}">
                    <a16:creationId xmlns:a16="http://schemas.microsoft.com/office/drawing/2014/main" id="{5D412054-F045-48D7-B823-165A7FFEDD40}"/>
                  </a:ext>
                </a:extLst>
              </p:cNvPr>
              <p:cNvSpPr/>
              <p:nvPr/>
            </p:nvSpPr>
            <p:spPr>
              <a:xfrm>
                <a:off x="7689301" y="3600315"/>
                <a:ext cx="42863" cy="9525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843" name="Freeform: Shape 1842">
                <a:extLst>
                  <a:ext uri="{FF2B5EF4-FFF2-40B4-BE49-F238E27FC236}">
                    <a16:creationId xmlns:a16="http://schemas.microsoft.com/office/drawing/2014/main" id="{734FB979-FBD0-453D-AB57-BE6976C3EBF4}"/>
                  </a:ext>
                </a:extLst>
              </p:cNvPr>
              <p:cNvSpPr/>
              <p:nvPr/>
            </p:nvSpPr>
            <p:spPr>
              <a:xfrm>
                <a:off x="7710563" y="3578844"/>
                <a:ext cx="9525" cy="42862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</p:grpSp>
        <p:grpSp>
          <p:nvGrpSpPr>
            <p:cNvPr id="934" name="Group 933">
              <a:extLst>
                <a:ext uri="{FF2B5EF4-FFF2-40B4-BE49-F238E27FC236}">
                  <a16:creationId xmlns:a16="http://schemas.microsoft.com/office/drawing/2014/main" id="{15C5D665-B9D8-47B6-8CF4-797D6858DE0E}"/>
                </a:ext>
              </a:extLst>
            </p:cNvPr>
            <p:cNvGrpSpPr/>
            <p:nvPr/>
          </p:nvGrpSpPr>
          <p:grpSpPr>
            <a:xfrm>
              <a:off x="1367444" y="2048535"/>
              <a:ext cx="3944549" cy="1272632"/>
              <a:chOff x="1367444" y="2048535"/>
              <a:chExt cx="3944549" cy="1272632"/>
            </a:xfrm>
          </p:grpSpPr>
          <p:sp>
            <p:nvSpPr>
              <p:cNvPr id="935" name="Freeform: Shape 934">
                <a:extLst>
                  <a:ext uri="{FF2B5EF4-FFF2-40B4-BE49-F238E27FC236}">
                    <a16:creationId xmlns:a16="http://schemas.microsoft.com/office/drawing/2014/main" id="{9CD474DD-992C-484A-92CD-60B0FA0C7B84}"/>
                  </a:ext>
                </a:extLst>
              </p:cNvPr>
              <p:cNvSpPr/>
              <p:nvPr/>
            </p:nvSpPr>
            <p:spPr>
              <a:xfrm>
                <a:off x="1382198" y="2069955"/>
                <a:ext cx="3910467" cy="1229793"/>
              </a:xfrm>
              <a:custGeom>
                <a:avLst/>
                <a:gdLst>
                  <a:gd name="connsiteX0" fmla="*/ 0 w 4316920"/>
                  <a:gd name="connsiteY0" fmla="*/ 0 h 1230439"/>
                  <a:gd name="connsiteX1" fmla="*/ 5143 w 4316920"/>
                  <a:gd name="connsiteY1" fmla="*/ 0 h 1230439"/>
                  <a:gd name="connsiteX2" fmla="*/ 30766 w 4316920"/>
                  <a:gd name="connsiteY2" fmla="*/ 0 h 1230439"/>
                  <a:gd name="connsiteX3" fmla="*/ 30766 w 4316920"/>
                  <a:gd name="connsiteY3" fmla="*/ 4763 h 1230439"/>
                  <a:gd name="connsiteX4" fmla="*/ 97441 w 4316920"/>
                  <a:gd name="connsiteY4" fmla="*/ 4763 h 1230439"/>
                  <a:gd name="connsiteX5" fmla="*/ 97441 w 4316920"/>
                  <a:gd name="connsiteY5" fmla="*/ 14288 h 1230439"/>
                  <a:gd name="connsiteX6" fmla="*/ 102584 w 4316920"/>
                  <a:gd name="connsiteY6" fmla="*/ 14288 h 1230439"/>
                  <a:gd name="connsiteX7" fmla="*/ 102584 w 4316920"/>
                  <a:gd name="connsiteY7" fmla="*/ 18955 h 1230439"/>
                  <a:gd name="connsiteX8" fmla="*/ 107728 w 4316920"/>
                  <a:gd name="connsiteY8" fmla="*/ 18955 h 1230439"/>
                  <a:gd name="connsiteX9" fmla="*/ 107728 w 4316920"/>
                  <a:gd name="connsiteY9" fmla="*/ 23717 h 1230439"/>
                  <a:gd name="connsiteX10" fmla="*/ 112871 w 4316920"/>
                  <a:gd name="connsiteY10" fmla="*/ 23717 h 1230439"/>
                  <a:gd name="connsiteX11" fmla="*/ 112871 w 4316920"/>
                  <a:gd name="connsiteY11" fmla="*/ 28480 h 1230439"/>
                  <a:gd name="connsiteX12" fmla="*/ 117920 w 4316920"/>
                  <a:gd name="connsiteY12" fmla="*/ 28480 h 1230439"/>
                  <a:gd name="connsiteX13" fmla="*/ 117920 w 4316920"/>
                  <a:gd name="connsiteY13" fmla="*/ 33242 h 1230439"/>
                  <a:gd name="connsiteX14" fmla="*/ 133350 w 4316920"/>
                  <a:gd name="connsiteY14" fmla="*/ 33242 h 1230439"/>
                  <a:gd name="connsiteX15" fmla="*/ 133350 w 4316920"/>
                  <a:gd name="connsiteY15" fmla="*/ 37910 h 1230439"/>
                  <a:gd name="connsiteX16" fmla="*/ 153829 w 4316920"/>
                  <a:gd name="connsiteY16" fmla="*/ 37910 h 1230439"/>
                  <a:gd name="connsiteX17" fmla="*/ 153829 w 4316920"/>
                  <a:gd name="connsiteY17" fmla="*/ 42672 h 1230439"/>
                  <a:gd name="connsiteX18" fmla="*/ 179451 w 4316920"/>
                  <a:gd name="connsiteY18" fmla="*/ 42672 h 1230439"/>
                  <a:gd name="connsiteX19" fmla="*/ 184594 w 4316920"/>
                  <a:gd name="connsiteY19" fmla="*/ 42672 h 1230439"/>
                  <a:gd name="connsiteX20" fmla="*/ 184594 w 4316920"/>
                  <a:gd name="connsiteY20" fmla="*/ 47435 h 1230439"/>
                  <a:gd name="connsiteX21" fmla="*/ 189738 w 4316920"/>
                  <a:gd name="connsiteY21" fmla="*/ 47435 h 1230439"/>
                  <a:gd name="connsiteX22" fmla="*/ 189738 w 4316920"/>
                  <a:gd name="connsiteY22" fmla="*/ 52197 h 1230439"/>
                  <a:gd name="connsiteX23" fmla="*/ 194882 w 4316920"/>
                  <a:gd name="connsiteY23" fmla="*/ 52197 h 1230439"/>
                  <a:gd name="connsiteX24" fmla="*/ 194882 w 4316920"/>
                  <a:gd name="connsiteY24" fmla="*/ 61627 h 1230439"/>
                  <a:gd name="connsiteX25" fmla="*/ 200025 w 4316920"/>
                  <a:gd name="connsiteY25" fmla="*/ 61627 h 1230439"/>
                  <a:gd name="connsiteX26" fmla="*/ 200025 w 4316920"/>
                  <a:gd name="connsiteY26" fmla="*/ 66389 h 1230439"/>
                  <a:gd name="connsiteX27" fmla="*/ 205073 w 4316920"/>
                  <a:gd name="connsiteY27" fmla="*/ 66389 h 1230439"/>
                  <a:gd name="connsiteX28" fmla="*/ 205073 w 4316920"/>
                  <a:gd name="connsiteY28" fmla="*/ 71152 h 1230439"/>
                  <a:gd name="connsiteX29" fmla="*/ 215360 w 4316920"/>
                  <a:gd name="connsiteY29" fmla="*/ 71152 h 1230439"/>
                  <a:gd name="connsiteX30" fmla="*/ 215360 w 4316920"/>
                  <a:gd name="connsiteY30" fmla="*/ 80677 h 1230439"/>
                  <a:gd name="connsiteX31" fmla="*/ 220504 w 4316920"/>
                  <a:gd name="connsiteY31" fmla="*/ 80677 h 1230439"/>
                  <a:gd name="connsiteX32" fmla="*/ 220504 w 4316920"/>
                  <a:gd name="connsiteY32" fmla="*/ 85439 h 1230439"/>
                  <a:gd name="connsiteX33" fmla="*/ 235839 w 4316920"/>
                  <a:gd name="connsiteY33" fmla="*/ 85439 h 1230439"/>
                  <a:gd name="connsiteX34" fmla="*/ 235839 w 4316920"/>
                  <a:gd name="connsiteY34" fmla="*/ 90202 h 1230439"/>
                  <a:gd name="connsiteX35" fmla="*/ 251269 w 4316920"/>
                  <a:gd name="connsiteY35" fmla="*/ 90202 h 1230439"/>
                  <a:gd name="connsiteX36" fmla="*/ 251269 w 4316920"/>
                  <a:gd name="connsiteY36" fmla="*/ 94964 h 1230439"/>
                  <a:gd name="connsiteX37" fmla="*/ 261461 w 4316920"/>
                  <a:gd name="connsiteY37" fmla="*/ 94964 h 1230439"/>
                  <a:gd name="connsiteX38" fmla="*/ 261461 w 4316920"/>
                  <a:gd name="connsiteY38" fmla="*/ 99727 h 1230439"/>
                  <a:gd name="connsiteX39" fmla="*/ 282035 w 4316920"/>
                  <a:gd name="connsiteY39" fmla="*/ 99727 h 1230439"/>
                  <a:gd name="connsiteX40" fmla="*/ 282035 w 4316920"/>
                  <a:gd name="connsiteY40" fmla="*/ 104489 h 1230439"/>
                  <a:gd name="connsiteX41" fmla="*/ 287179 w 4316920"/>
                  <a:gd name="connsiteY41" fmla="*/ 104489 h 1230439"/>
                  <a:gd name="connsiteX42" fmla="*/ 287179 w 4316920"/>
                  <a:gd name="connsiteY42" fmla="*/ 113919 h 1230439"/>
                  <a:gd name="connsiteX43" fmla="*/ 292227 w 4316920"/>
                  <a:gd name="connsiteY43" fmla="*/ 113919 h 1230439"/>
                  <a:gd name="connsiteX44" fmla="*/ 292227 w 4316920"/>
                  <a:gd name="connsiteY44" fmla="*/ 142494 h 1230439"/>
                  <a:gd name="connsiteX45" fmla="*/ 297371 w 4316920"/>
                  <a:gd name="connsiteY45" fmla="*/ 142494 h 1230439"/>
                  <a:gd name="connsiteX46" fmla="*/ 297371 w 4316920"/>
                  <a:gd name="connsiteY46" fmla="*/ 161544 h 1230439"/>
                  <a:gd name="connsiteX47" fmla="*/ 302514 w 4316920"/>
                  <a:gd name="connsiteY47" fmla="*/ 161544 h 1230439"/>
                  <a:gd name="connsiteX48" fmla="*/ 302514 w 4316920"/>
                  <a:gd name="connsiteY48" fmla="*/ 185357 h 1230439"/>
                  <a:gd name="connsiteX49" fmla="*/ 307658 w 4316920"/>
                  <a:gd name="connsiteY49" fmla="*/ 185357 h 1230439"/>
                  <a:gd name="connsiteX50" fmla="*/ 307658 w 4316920"/>
                  <a:gd name="connsiteY50" fmla="*/ 204502 h 1230439"/>
                  <a:gd name="connsiteX51" fmla="*/ 312801 w 4316920"/>
                  <a:gd name="connsiteY51" fmla="*/ 204502 h 1230439"/>
                  <a:gd name="connsiteX52" fmla="*/ 312801 w 4316920"/>
                  <a:gd name="connsiteY52" fmla="*/ 228314 h 1230439"/>
                  <a:gd name="connsiteX53" fmla="*/ 317945 w 4316920"/>
                  <a:gd name="connsiteY53" fmla="*/ 228314 h 1230439"/>
                  <a:gd name="connsiteX54" fmla="*/ 317945 w 4316920"/>
                  <a:gd name="connsiteY54" fmla="*/ 242602 h 1230439"/>
                  <a:gd name="connsiteX55" fmla="*/ 322993 w 4316920"/>
                  <a:gd name="connsiteY55" fmla="*/ 242602 h 1230439"/>
                  <a:gd name="connsiteX56" fmla="*/ 322993 w 4316920"/>
                  <a:gd name="connsiteY56" fmla="*/ 286036 h 1230439"/>
                  <a:gd name="connsiteX57" fmla="*/ 328136 w 4316920"/>
                  <a:gd name="connsiteY57" fmla="*/ 286036 h 1230439"/>
                  <a:gd name="connsiteX58" fmla="*/ 328136 w 4316920"/>
                  <a:gd name="connsiteY58" fmla="*/ 334709 h 1230439"/>
                  <a:gd name="connsiteX59" fmla="*/ 333280 w 4316920"/>
                  <a:gd name="connsiteY59" fmla="*/ 334709 h 1230439"/>
                  <a:gd name="connsiteX60" fmla="*/ 333280 w 4316920"/>
                  <a:gd name="connsiteY60" fmla="*/ 369094 h 1230439"/>
                  <a:gd name="connsiteX61" fmla="*/ 338423 w 4316920"/>
                  <a:gd name="connsiteY61" fmla="*/ 369094 h 1230439"/>
                  <a:gd name="connsiteX62" fmla="*/ 338423 w 4316920"/>
                  <a:gd name="connsiteY62" fmla="*/ 379000 h 1230439"/>
                  <a:gd name="connsiteX63" fmla="*/ 343567 w 4316920"/>
                  <a:gd name="connsiteY63" fmla="*/ 379000 h 1230439"/>
                  <a:gd name="connsiteX64" fmla="*/ 343567 w 4316920"/>
                  <a:gd name="connsiteY64" fmla="*/ 398812 h 1230439"/>
                  <a:gd name="connsiteX65" fmla="*/ 348710 w 4316920"/>
                  <a:gd name="connsiteY65" fmla="*/ 398812 h 1230439"/>
                  <a:gd name="connsiteX66" fmla="*/ 348710 w 4316920"/>
                  <a:gd name="connsiteY66" fmla="*/ 418719 h 1230439"/>
                  <a:gd name="connsiteX67" fmla="*/ 353759 w 4316920"/>
                  <a:gd name="connsiteY67" fmla="*/ 418719 h 1230439"/>
                  <a:gd name="connsiteX68" fmla="*/ 353759 w 4316920"/>
                  <a:gd name="connsiteY68" fmla="*/ 428625 h 1230439"/>
                  <a:gd name="connsiteX69" fmla="*/ 364046 w 4316920"/>
                  <a:gd name="connsiteY69" fmla="*/ 428625 h 1230439"/>
                  <a:gd name="connsiteX70" fmla="*/ 364046 w 4316920"/>
                  <a:gd name="connsiteY70" fmla="*/ 448532 h 1230439"/>
                  <a:gd name="connsiteX71" fmla="*/ 369189 w 4316920"/>
                  <a:gd name="connsiteY71" fmla="*/ 448532 h 1230439"/>
                  <a:gd name="connsiteX72" fmla="*/ 369189 w 4316920"/>
                  <a:gd name="connsiteY72" fmla="*/ 458534 h 1230439"/>
                  <a:gd name="connsiteX73" fmla="*/ 384524 w 4316920"/>
                  <a:gd name="connsiteY73" fmla="*/ 458534 h 1230439"/>
                  <a:gd name="connsiteX74" fmla="*/ 394811 w 4316920"/>
                  <a:gd name="connsiteY74" fmla="*/ 458534 h 1230439"/>
                  <a:gd name="connsiteX75" fmla="*/ 415290 w 4316920"/>
                  <a:gd name="connsiteY75" fmla="*/ 458534 h 1230439"/>
                  <a:gd name="connsiteX76" fmla="*/ 415290 w 4316920"/>
                  <a:gd name="connsiteY76" fmla="*/ 463582 h 1230439"/>
                  <a:gd name="connsiteX77" fmla="*/ 435864 w 4316920"/>
                  <a:gd name="connsiteY77" fmla="*/ 463582 h 1230439"/>
                  <a:gd name="connsiteX78" fmla="*/ 435864 w 4316920"/>
                  <a:gd name="connsiteY78" fmla="*/ 468630 h 1230439"/>
                  <a:gd name="connsiteX79" fmla="*/ 440912 w 4316920"/>
                  <a:gd name="connsiteY79" fmla="*/ 468630 h 1230439"/>
                  <a:gd name="connsiteX80" fmla="*/ 440912 w 4316920"/>
                  <a:gd name="connsiteY80" fmla="*/ 473678 h 1230439"/>
                  <a:gd name="connsiteX81" fmla="*/ 456343 w 4316920"/>
                  <a:gd name="connsiteY81" fmla="*/ 473678 h 1230439"/>
                  <a:gd name="connsiteX82" fmla="*/ 466630 w 4316920"/>
                  <a:gd name="connsiteY82" fmla="*/ 473678 h 1230439"/>
                  <a:gd name="connsiteX83" fmla="*/ 466630 w 4316920"/>
                  <a:gd name="connsiteY83" fmla="*/ 483870 h 1230439"/>
                  <a:gd name="connsiteX84" fmla="*/ 502444 w 4316920"/>
                  <a:gd name="connsiteY84" fmla="*/ 483870 h 1230439"/>
                  <a:gd name="connsiteX85" fmla="*/ 502444 w 4316920"/>
                  <a:gd name="connsiteY85" fmla="*/ 488918 h 1230439"/>
                  <a:gd name="connsiteX86" fmla="*/ 512731 w 4316920"/>
                  <a:gd name="connsiteY86" fmla="*/ 488918 h 1230439"/>
                  <a:gd name="connsiteX87" fmla="*/ 512731 w 4316920"/>
                  <a:gd name="connsiteY87" fmla="*/ 493967 h 1230439"/>
                  <a:gd name="connsiteX88" fmla="*/ 533210 w 4316920"/>
                  <a:gd name="connsiteY88" fmla="*/ 493967 h 1230439"/>
                  <a:gd name="connsiteX89" fmla="*/ 533210 w 4316920"/>
                  <a:gd name="connsiteY89" fmla="*/ 499015 h 1230439"/>
                  <a:gd name="connsiteX90" fmla="*/ 538353 w 4316920"/>
                  <a:gd name="connsiteY90" fmla="*/ 499015 h 1230439"/>
                  <a:gd name="connsiteX91" fmla="*/ 538353 w 4316920"/>
                  <a:gd name="connsiteY91" fmla="*/ 504063 h 1230439"/>
                  <a:gd name="connsiteX92" fmla="*/ 543497 w 4316920"/>
                  <a:gd name="connsiteY92" fmla="*/ 504063 h 1230439"/>
                  <a:gd name="connsiteX93" fmla="*/ 543497 w 4316920"/>
                  <a:gd name="connsiteY93" fmla="*/ 509207 h 1230439"/>
                  <a:gd name="connsiteX94" fmla="*/ 563975 w 4316920"/>
                  <a:gd name="connsiteY94" fmla="*/ 509207 h 1230439"/>
                  <a:gd name="connsiteX95" fmla="*/ 563975 w 4316920"/>
                  <a:gd name="connsiteY95" fmla="*/ 514255 h 1230439"/>
                  <a:gd name="connsiteX96" fmla="*/ 574262 w 4316920"/>
                  <a:gd name="connsiteY96" fmla="*/ 514255 h 1230439"/>
                  <a:gd name="connsiteX97" fmla="*/ 579406 w 4316920"/>
                  <a:gd name="connsiteY97" fmla="*/ 514255 h 1230439"/>
                  <a:gd name="connsiteX98" fmla="*/ 584549 w 4316920"/>
                  <a:gd name="connsiteY98" fmla="*/ 514255 h 1230439"/>
                  <a:gd name="connsiteX99" fmla="*/ 584549 w 4316920"/>
                  <a:gd name="connsiteY99" fmla="*/ 524447 h 1230439"/>
                  <a:gd name="connsiteX100" fmla="*/ 589598 w 4316920"/>
                  <a:gd name="connsiteY100" fmla="*/ 524447 h 1230439"/>
                  <a:gd name="connsiteX101" fmla="*/ 589598 w 4316920"/>
                  <a:gd name="connsiteY101" fmla="*/ 529590 h 1230439"/>
                  <a:gd name="connsiteX102" fmla="*/ 594741 w 4316920"/>
                  <a:gd name="connsiteY102" fmla="*/ 529590 h 1230439"/>
                  <a:gd name="connsiteX103" fmla="*/ 594741 w 4316920"/>
                  <a:gd name="connsiteY103" fmla="*/ 539782 h 1230439"/>
                  <a:gd name="connsiteX104" fmla="*/ 605028 w 4316920"/>
                  <a:gd name="connsiteY104" fmla="*/ 539782 h 1230439"/>
                  <a:gd name="connsiteX105" fmla="*/ 610172 w 4316920"/>
                  <a:gd name="connsiteY105" fmla="*/ 539782 h 1230439"/>
                  <a:gd name="connsiteX106" fmla="*/ 610172 w 4316920"/>
                  <a:gd name="connsiteY106" fmla="*/ 560451 h 1230439"/>
                  <a:gd name="connsiteX107" fmla="*/ 615220 w 4316920"/>
                  <a:gd name="connsiteY107" fmla="*/ 560451 h 1230439"/>
                  <a:gd name="connsiteX108" fmla="*/ 615220 w 4316920"/>
                  <a:gd name="connsiteY108" fmla="*/ 581216 h 1230439"/>
                  <a:gd name="connsiteX109" fmla="*/ 620363 w 4316920"/>
                  <a:gd name="connsiteY109" fmla="*/ 581216 h 1230439"/>
                  <a:gd name="connsiteX110" fmla="*/ 620363 w 4316920"/>
                  <a:gd name="connsiteY110" fmla="*/ 591598 h 1230439"/>
                  <a:gd name="connsiteX111" fmla="*/ 625507 w 4316920"/>
                  <a:gd name="connsiteY111" fmla="*/ 591598 h 1230439"/>
                  <a:gd name="connsiteX112" fmla="*/ 625507 w 4316920"/>
                  <a:gd name="connsiteY112" fmla="*/ 601980 h 1230439"/>
                  <a:gd name="connsiteX113" fmla="*/ 630650 w 4316920"/>
                  <a:gd name="connsiteY113" fmla="*/ 601980 h 1230439"/>
                  <a:gd name="connsiteX114" fmla="*/ 630650 w 4316920"/>
                  <a:gd name="connsiteY114" fmla="*/ 612458 h 1230439"/>
                  <a:gd name="connsiteX115" fmla="*/ 635794 w 4316920"/>
                  <a:gd name="connsiteY115" fmla="*/ 612458 h 1230439"/>
                  <a:gd name="connsiteX116" fmla="*/ 645986 w 4316920"/>
                  <a:gd name="connsiteY116" fmla="*/ 612458 h 1230439"/>
                  <a:gd name="connsiteX117" fmla="*/ 645986 w 4316920"/>
                  <a:gd name="connsiteY117" fmla="*/ 617696 h 1230439"/>
                  <a:gd name="connsiteX118" fmla="*/ 651129 w 4316920"/>
                  <a:gd name="connsiteY118" fmla="*/ 617696 h 1230439"/>
                  <a:gd name="connsiteX119" fmla="*/ 651129 w 4316920"/>
                  <a:gd name="connsiteY119" fmla="*/ 638651 h 1230439"/>
                  <a:gd name="connsiteX120" fmla="*/ 661416 w 4316920"/>
                  <a:gd name="connsiteY120" fmla="*/ 638651 h 1230439"/>
                  <a:gd name="connsiteX121" fmla="*/ 661416 w 4316920"/>
                  <a:gd name="connsiteY121" fmla="*/ 643890 h 1230439"/>
                  <a:gd name="connsiteX122" fmla="*/ 676751 w 4316920"/>
                  <a:gd name="connsiteY122" fmla="*/ 643890 h 1230439"/>
                  <a:gd name="connsiteX123" fmla="*/ 687038 w 4316920"/>
                  <a:gd name="connsiteY123" fmla="*/ 643890 h 1230439"/>
                  <a:gd name="connsiteX124" fmla="*/ 687038 w 4316920"/>
                  <a:gd name="connsiteY124" fmla="*/ 649129 h 1230439"/>
                  <a:gd name="connsiteX125" fmla="*/ 692182 w 4316920"/>
                  <a:gd name="connsiteY125" fmla="*/ 649129 h 1230439"/>
                  <a:gd name="connsiteX126" fmla="*/ 692182 w 4316920"/>
                  <a:gd name="connsiteY126" fmla="*/ 654463 h 1230439"/>
                  <a:gd name="connsiteX127" fmla="*/ 753713 w 4316920"/>
                  <a:gd name="connsiteY127" fmla="*/ 654463 h 1230439"/>
                  <a:gd name="connsiteX128" fmla="*/ 753713 w 4316920"/>
                  <a:gd name="connsiteY128" fmla="*/ 659702 h 1230439"/>
                  <a:gd name="connsiteX129" fmla="*/ 774192 w 4316920"/>
                  <a:gd name="connsiteY129" fmla="*/ 659702 h 1230439"/>
                  <a:gd name="connsiteX130" fmla="*/ 774192 w 4316920"/>
                  <a:gd name="connsiteY130" fmla="*/ 665036 h 1230439"/>
                  <a:gd name="connsiteX131" fmla="*/ 784479 w 4316920"/>
                  <a:gd name="connsiteY131" fmla="*/ 665036 h 1230439"/>
                  <a:gd name="connsiteX132" fmla="*/ 825437 w 4316920"/>
                  <a:gd name="connsiteY132" fmla="*/ 665036 h 1230439"/>
                  <a:gd name="connsiteX133" fmla="*/ 825437 w 4316920"/>
                  <a:gd name="connsiteY133" fmla="*/ 670274 h 1230439"/>
                  <a:gd name="connsiteX134" fmla="*/ 866489 w 4316920"/>
                  <a:gd name="connsiteY134" fmla="*/ 670274 h 1230439"/>
                  <a:gd name="connsiteX135" fmla="*/ 871633 w 4316920"/>
                  <a:gd name="connsiteY135" fmla="*/ 670274 h 1230439"/>
                  <a:gd name="connsiteX136" fmla="*/ 871633 w 4316920"/>
                  <a:gd name="connsiteY136" fmla="*/ 675608 h 1230439"/>
                  <a:gd name="connsiteX137" fmla="*/ 876776 w 4316920"/>
                  <a:gd name="connsiteY137" fmla="*/ 675608 h 1230439"/>
                  <a:gd name="connsiteX138" fmla="*/ 881825 w 4316920"/>
                  <a:gd name="connsiteY138" fmla="*/ 675608 h 1230439"/>
                  <a:gd name="connsiteX139" fmla="*/ 886968 w 4316920"/>
                  <a:gd name="connsiteY139" fmla="*/ 675608 h 1230439"/>
                  <a:gd name="connsiteX140" fmla="*/ 886968 w 4316920"/>
                  <a:gd name="connsiteY140" fmla="*/ 681038 h 1230439"/>
                  <a:gd name="connsiteX141" fmla="*/ 892112 w 4316920"/>
                  <a:gd name="connsiteY141" fmla="*/ 681038 h 1230439"/>
                  <a:gd name="connsiteX142" fmla="*/ 892112 w 4316920"/>
                  <a:gd name="connsiteY142" fmla="*/ 691896 h 1230439"/>
                  <a:gd name="connsiteX143" fmla="*/ 897255 w 4316920"/>
                  <a:gd name="connsiteY143" fmla="*/ 691896 h 1230439"/>
                  <a:gd name="connsiteX144" fmla="*/ 902399 w 4316920"/>
                  <a:gd name="connsiteY144" fmla="*/ 691896 h 1230439"/>
                  <a:gd name="connsiteX145" fmla="*/ 902399 w 4316920"/>
                  <a:gd name="connsiteY145" fmla="*/ 719138 h 1230439"/>
                  <a:gd name="connsiteX146" fmla="*/ 912590 w 4316920"/>
                  <a:gd name="connsiteY146" fmla="*/ 719138 h 1230439"/>
                  <a:gd name="connsiteX147" fmla="*/ 912590 w 4316920"/>
                  <a:gd name="connsiteY147" fmla="*/ 735711 h 1230439"/>
                  <a:gd name="connsiteX148" fmla="*/ 917734 w 4316920"/>
                  <a:gd name="connsiteY148" fmla="*/ 735711 h 1230439"/>
                  <a:gd name="connsiteX149" fmla="*/ 922877 w 4316920"/>
                  <a:gd name="connsiteY149" fmla="*/ 735711 h 1230439"/>
                  <a:gd name="connsiteX150" fmla="*/ 922877 w 4316920"/>
                  <a:gd name="connsiteY150" fmla="*/ 741331 h 1230439"/>
                  <a:gd name="connsiteX151" fmla="*/ 928021 w 4316920"/>
                  <a:gd name="connsiteY151" fmla="*/ 741331 h 1230439"/>
                  <a:gd name="connsiteX152" fmla="*/ 928021 w 4316920"/>
                  <a:gd name="connsiteY152" fmla="*/ 752380 h 1230439"/>
                  <a:gd name="connsiteX153" fmla="*/ 938308 w 4316920"/>
                  <a:gd name="connsiteY153" fmla="*/ 752380 h 1230439"/>
                  <a:gd name="connsiteX154" fmla="*/ 938308 w 4316920"/>
                  <a:gd name="connsiteY154" fmla="*/ 763524 h 1230439"/>
                  <a:gd name="connsiteX155" fmla="*/ 968978 w 4316920"/>
                  <a:gd name="connsiteY155" fmla="*/ 763524 h 1230439"/>
                  <a:gd name="connsiteX156" fmla="*/ 968978 w 4316920"/>
                  <a:gd name="connsiteY156" fmla="*/ 769049 h 1230439"/>
                  <a:gd name="connsiteX157" fmla="*/ 1066419 w 4316920"/>
                  <a:gd name="connsiteY157" fmla="*/ 769049 h 1230439"/>
                  <a:gd name="connsiteX158" fmla="*/ 1066419 w 4316920"/>
                  <a:gd name="connsiteY158" fmla="*/ 774668 h 1230439"/>
                  <a:gd name="connsiteX159" fmla="*/ 1071563 w 4316920"/>
                  <a:gd name="connsiteY159" fmla="*/ 774668 h 1230439"/>
                  <a:gd name="connsiteX160" fmla="*/ 1071563 w 4316920"/>
                  <a:gd name="connsiteY160" fmla="*/ 780193 h 1230439"/>
                  <a:gd name="connsiteX161" fmla="*/ 1148429 w 4316920"/>
                  <a:gd name="connsiteY161" fmla="*/ 780193 h 1230439"/>
                  <a:gd name="connsiteX162" fmla="*/ 1153573 w 4316920"/>
                  <a:gd name="connsiteY162" fmla="*/ 780193 h 1230439"/>
                  <a:gd name="connsiteX163" fmla="*/ 1153573 w 4316920"/>
                  <a:gd name="connsiteY163" fmla="*/ 785813 h 1230439"/>
                  <a:gd name="connsiteX164" fmla="*/ 1163860 w 4316920"/>
                  <a:gd name="connsiteY164" fmla="*/ 785813 h 1230439"/>
                  <a:gd name="connsiteX165" fmla="*/ 1163860 w 4316920"/>
                  <a:gd name="connsiteY165" fmla="*/ 791337 h 1230439"/>
                  <a:gd name="connsiteX166" fmla="*/ 1174052 w 4316920"/>
                  <a:gd name="connsiteY166" fmla="*/ 791337 h 1230439"/>
                  <a:gd name="connsiteX167" fmla="*/ 1174052 w 4316920"/>
                  <a:gd name="connsiteY167" fmla="*/ 796957 h 1230439"/>
                  <a:gd name="connsiteX168" fmla="*/ 1179195 w 4316920"/>
                  <a:gd name="connsiteY168" fmla="*/ 796957 h 1230439"/>
                  <a:gd name="connsiteX169" fmla="*/ 1179195 w 4316920"/>
                  <a:gd name="connsiteY169" fmla="*/ 802481 h 1230439"/>
                  <a:gd name="connsiteX170" fmla="*/ 1184339 w 4316920"/>
                  <a:gd name="connsiteY170" fmla="*/ 802481 h 1230439"/>
                  <a:gd name="connsiteX171" fmla="*/ 1184339 w 4316920"/>
                  <a:gd name="connsiteY171" fmla="*/ 808101 h 1230439"/>
                  <a:gd name="connsiteX172" fmla="*/ 1189482 w 4316920"/>
                  <a:gd name="connsiteY172" fmla="*/ 808101 h 1230439"/>
                  <a:gd name="connsiteX173" fmla="*/ 1189482 w 4316920"/>
                  <a:gd name="connsiteY173" fmla="*/ 836009 h 1230439"/>
                  <a:gd name="connsiteX174" fmla="*/ 1194626 w 4316920"/>
                  <a:gd name="connsiteY174" fmla="*/ 836009 h 1230439"/>
                  <a:gd name="connsiteX175" fmla="*/ 1194626 w 4316920"/>
                  <a:gd name="connsiteY175" fmla="*/ 841629 h 1230439"/>
                  <a:gd name="connsiteX176" fmla="*/ 1199769 w 4316920"/>
                  <a:gd name="connsiteY176" fmla="*/ 841629 h 1230439"/>
                  <a:gd name="connsiteX177" fmla="*/ 1199769 w 4316920"/>
                  <a:gd name="connsiteY177" fmla="*/ 847249 h 1230439"/>
                  <a:gd name="connsiteX178" fmla="*/ 1204817 w 4316920"/>
                  <a:gd name="connsiteY178" fmla="*/ 847249 h 1230439"/>
                  <a:gd name="connsiteX179" fmla="*/ 1204817 w 4316920"/>
                  <a:gd name="connsiteY179" fmla="*/ 858393 h 1230439"/>
                  <a:gd name="connsiteX180" fmla="*/ 1225391 w 4316920"/>
                  <a:gd name="connsiteY180" fmla="*/ 858393 h 1230439"/>
                  <a:gd name="connsiteX181" fmla="*/ 1230535 w 4316920"/>
                  <a:gd name="connsiteY181" fmla="*/ 858393 h 1230439"/>
                  <a:gd name="connsiteX182" fmla="*/ 1235583 w 4316920"/>
                  <a:gd name="connsiteY182" fmla="*/ 858393 h 1230439"/>
                  <a:gd name="connsiteX183" fmla="*/ 1235583 w 4316920"/>
                  <a:gd name="connsiteY183" fmla="*/ 864108 h 1230439"/>
                  <a:gd name="connsiteX184" fmla="*/ 1297115 w 4316920"/>
                  <a:gd name="connsiteY184" fmla="*/ 864108 h 1230439"/>
                  <a:gd name="connsiteX185" fmla="*/ 1297115 w 4316920"/>
                  <a:gd name="connsiteY185" fmla="*/ 869728 h 1230439"/>
                  <a:gd name="connsiteX186" fmla="*/ 1317689 w 4316920"/>
                  <a:gd name="connsiteY186" fmla="*/ 869728 h 1230439"/>
                  <a:gd name="connsiteX187" fmla="*/ 1317689 w 4316920"/>
                  <a:gd name="connsiteY187" fmla="*/ 875443 h 1230439"/>
                  <a:gd name="connsiteX188" fmla="*/ 1368933 w 4316920"/>
                  <a:gd name="connsiteY188" fmla="*/ 875443 h 1230439"/>
                  <a:gd name="connsiteX189" fmla="*/ 1368933 w 4316920"/>
                  <a:gd name="connsiteY189" fmla="*/ 881063 h 1230439"/>
                  <a:gd name="connsiteX190" fmla="*/ 1379220 w 4316920"/>
                  <a:gd name="connsiteY190" fmla="*/ 881063 h 1230439"/>
                  <a:gd name="connsiteX191" fmla="*/ 1430465 w 4316920"/>
                  <a:gd name="connsiteY191" fmla="*/ 881063 h 1230439"/>
                  <a:gd name="connsiteX192" fmla="*/ 1440656 w 4316920"/>
                  <a:gd name="connsiteY192" fmla="*/ 881063 h 1230439"/>
                  <a:gd name="connsiteX193" fmla="*/ 1445800 w 4316920"/>
                  <a:gd name="connsiteY193" fmla="*/ 881063 h 1230439"/>
                  <a:gd name="connsiteX194" fmla="*/ 1456087 w 4316920"/>
                  <a:gd name="connsiteY194" fmla="*/ 881063 h 1230439"/>
                  <a:gd name="connsiteX195" fmla="*/ 1456087 w 4316920"/>
                  <a:gd name="connsiteY195" fmla="*/ 892683 h 1230439"/>
                  <a:gd name="connsiteX196" fmla="*/ 1461230 w 4316920"/>
                  <a:gd name="connsiteY196" fmla="*/ 892683 h 1230439"/>
                  <a:gd name="connsiteX197" fmla="*/ 1461230 w 4316920"/>
                  <a:gd name="connsiteY197" fmla="*/ 898398 h 1230439"/>
                  <a:gd name="connsiteX198" fmla="*/ 1466374 w 4316920"/>
                  <a:gd name="connsiteY198" fmla="*/ 898398 h 1230439"/>
                  <a:gd name="connsiteX199" fmla="*/ 1466374 w 4316920"/>
                  <a:gd name="connsiteY199" fmla="*/ 915924 h 1230439"/>
                  <a:gd name="connsiteX200" fmla="*/ 1476566 w 4316920"/>
                  <a:gd name="connsiteY200" fmla="*/ 915924 h 1230439"/>
                  <a:gd name="connsiteX201" fmla="*/ 1476566 w 4316920"/>
                  <a:gd name="connsiteY201" fmla="*/ 951262 h 1230439"/>
                  <a:gd name="connsiteX202" fmla="*/ 1481709 w 4316920"/>
                  <a:gd name="connsiteY202" fmla="*/ 951262 h 1230439"/>
                  <a:gd name="connsiteX203" fmla="*/ 1481709 w 4316920"/>
                  <a:gd name="connsiteY203" fmla="*/ 957263 h 1230439"/>
                  <a:gd name="connsiteX204" fmla="*/ 1486852 w 4316920"/>
                  <a:gd name="connsiteY204" fmla="*/ 957263 h 1230439"/>
                  <a:gd name="connsiteX205" fmla="*/ 1497044 w 4316920"/>
                  <a:gd name="connsiteY205" fmla="*/ 957263 h 1230439"/>
                  <a:gd name="connsiteX206" fmla="*/ 1502188 w 4316920"/>
                  <a:gd name="connsiteY206" fmla="*/ 957263 h 1230439"/>
                  <a:gd name="connsiteX207" fmla="*/ 1502188 w 4316920"/>
                  <a:gd name="connsiteY207" fmla="*/ 963454 h 1230439"/>
                  <a:gd name="connsiteX208" fmla="*/ 1507331 w 4316920"/>
                  <a:gd name="connsiteY208" fmla="*/ 963454 h 1230439"/>
                  <a:gd name="connsiteX209" fmla="*/ 1527810 w 4316920"/>
                  <a:gd name="connsiteY209" fmla="*/ 963454 h 1230439"/>
                  <a:gd name="connsiteX210" fmla="*/ 1650873 w 4316920"/>
                  <a:gd name="connsiteY210" fmla="*/ 963454 h 1230439"/>
                  <a:gd name="connsiteX211" fmla="*/ 1650873 w 4316920"/>
                  <a:gd name="connsiteY211" fmla="*/ 969740 h 1230439"/>
                  <a:gd name="connsiteX212" fmla="*/ 1743170 w 4316920"/>
                  <a:gd name="connsiteY212" fmla="*/ 969740 h 1230439"/>
                  <a:gd name="connsiteX213" fmla="*/ 1743170 w 4316920"/>
                  <a:gd name="connsiteY213" fmla="*/ 976027 h 1230439"/>
                  <a:gd name="connsiteX214" fmla="*/ 1748314 w 4316920"/>
                  <a:gd name="connsiteY214" fmla="*/ 976027 h 1230439"/>
                  <a:gd name="connsiteX215" fmla="*/ 1748314 w 4316920"/>
                  <a:gd name="connsiteY215" fmla="*/ 988790 h 1230439"/>
                  <a:gd name="connsiteX216" fmla="*/ 1753457 w 4316920"/>
                  <a:gd name="connsiteY216" fmla="*/ 988790 h 1230439"/>
                  <a:gd name="connsiteX217" fmla="*/ 1763649 w 4316920"/>
                  <a:gd name="connsiteY217" fmla="*/ 988790 h 1230439"/>
                  <a:gd name="connsiteX218" fmla="*/ 1763649 w 4316920"/>
                  <a:gd name="connsiteY218" fmla="*/ 995172 h 1230439"/>
                  <a:gd name="connsiteX219" fmla="*/ 1768793 w 4316920"/>
                  <a:gd name="connsiteY219" fmla="*/ 995172 h 1230439"/>
                  <a:gd name="connsiteX220" fmla="*/ 1784223 w 4316920"/>
                  <a:gd name="connsiteY220" fmla="*/ 995172 h 1230439"/>
                  <a:gd name="connsiteX221" fmla="*/ 1784223 w 4316920"/>
                  <a:gd name="connsiteY221" fmla="*/ 1001935 h 1230439"/>
                  <a:gd name="connsiteX222" fmla="*/ 1789367 w 4316920"/>
                  <a:gd name="connsiteY222" fmla="*/ 1001935 h 1230439"/>
                  <a:gd name="connsiteX223" fmla="*/ 1789367 w 4316920"/>
                  <a:gd name="connsiteY223" fmla="*/ 1008698 h 1230439"/>
                  <a:gd name="connsiteX224" fmla="*/ 1799558 w 4316920"/>
                  <a:gd name="connsiteY224" fmla="*/ 1008698 h 1230439"/>
                  <a:gd name="connsiteX225" fmla="*/ 1871377 w 4316920"/>
                  <a:gd name="connsiteY225" fmla="*/ 1008698 h 1230439"/>
                  <a:gd name="connsiteX226" fmla="*/ 1871377 w 4316920"/>
                  <a:gd name="connsiteY226" fmla="*/ 1022318 h 1230439"/>
                  <a:gd name="connsiteX227" fmla="*/ 1902143 w 4316920"/>
                  <a:gd name="connsiteY227" fmla="*/ 1022318 h 1230439"/>
                  <a:gd name="connsiteX228" fmla="*/ 1907286 w 4316920"/>
                  <a:gd name="connsiteY228" fmla="*/ 1022318 h 1230439"/>
                  <a:gd name="connsiteX229" fmla="*/ 1953387 w 4316920"/>
                  <a:gd name="connsiteY229" fmla="*/ 1022318 h 1230439"/>
                  <a:gd name="connsiteX230" fmla="*/ 1953387 w 4316920"/>
                  <a:gd name="connsiteY230" fmla="*/ 1029272 h 1230439"/>
                  <a:gd name="connsiteX231" fmla="*/ 1984153 w 4316920"/>
                  <a:gd name="connsiteY231" fmla="*/ 1029272 h 1230439"/>
                  <a:gd name="connsiteX232" fmla="*/ 1994440 w 4316920"/>
                  <a:gd name="connsiteY232" fmla="*/ 1029272 h 1230439"/>
                  <a:gd name="connsiteX233" fmla="*/ 2045684 w 4316920"/>
                  <a:gd name="connsiteY233" fmla="*/ 1029272 h 1230439"/>
                  <a:gd name="connsiteX234" fmla="*/ 2102072 w 4316920"/>
                  <a:gd name="connsiteY234" fmla="*/ 1029272 h 1230439"/>
                  <a:gd name="connsiteX235" fmla="*/ 2102072 w 4316920"/>
                  <a:gd name="connsiteY235" fmla="*/ 1036320 h 1230439"/>
                  <a:gd name="connsiteX236" fmla="*/ 2127695 w 4316920"/>
                  <a:gd name="connsiteY236" fmla="*/ 1036320 h 1230439"/>
                  <a:gd name="connsiteX237" fmla="*/ 2132838 w 4316920"/>
                  <a:gd name="connsiteY237" fmla="*/ 1036320 h 1230439"/>
                  <a:gd name="connsiteX238" fmla="*/ 2132838 w 4316920"/>
                  <a:gd name="connsiteY238" fmla="*/ 1043464 h 1230439"/>
                  <a:gd name="connsiteX239" fmla="*/ 2158460 w 4316920"/>
                  <a:gd name="connsiteY239" fmla="*/ 1043464 h 1230439"/>
                  <a:gd name="connsiteX240" fmla="*/ 2163604 w 4316920"/>
                  <a:gd name="connsiteY240" fmla="*/ 1043464 h 1230439"/>
                  <a:gd name="connsiteX241" fmla="*/ 2163604 w 4316920"/>
                  <a:gd name="connsiteY241" fmla="*/ 1050798 h 1230439"/>
                  <a:gd name="connsiteX242" fmla="*/ 2168747 w 4316920"/>
                  <a:gd name="connsiteY242" fmla="*/ 1050798 h 1230439"/>
                  <a:gd name="connsiteX243" fmla="*/ 2173891 w 4316920"/>
                  <a:gd name="connsiteY243" fmla="*/ 1050798 h 1230439"/>
                  <a:gd name="connsiteX244" fmla="*/ 2173891 w 4316920"/>
                  <a:gd name="connsiteY244" fmla="*/ 1066514 h 1230439"/>
                  <a:gd name="connsiteX245" fmla="*/ 2178939 w 4316920"/>
                  <a:gd name="connsiteY245" fmla="*/ 1066514 h 1230439"/>
                  <a:gd name="connsiteX246" fmla="*/ 2178939 w 4316920"/>
                  <a:gd name="connsiteY246" fmla="*/ 1074420 h 1230439"/>
                  <a:gd name="connsiteX247" fmla="*/ 2184083 w 4316920"/>
                  <a:gd name="connsiteY247" fmla="*/ 1074420 h 1230439"/>
                  <a:gd name="connsiteX248" fmla="*/ 2184083 w 4316920"/>
                  <a:gd name="connsiteY248" fmla="*/ 1090613 h 1230439"/>
                  <a:gd name="connsiteX249" fmla="*/ 2189226 w 4316920"/>
                  <a:gd name="connsiteY249" fmla="*/ 1090613 h 1230439"/>
                  <a:gd name="connsiteX250" fmla="*/ 2189226 w 4316920"/>
                  <a:gd name="connsiteY250" fmla="*/ 1106710 h 1230439"/>
                  <a:gd name="connsiteX251" fmla="*/ 2194370 w 4316920"/>
                  <a:gd name="connsiteY251" fmla="*/ 1106710 h 1230439"/>
                  <a:gd name="connsiteX252" fmla="*/ 2199513 w 4316920"/>
                  <a:gd name="connsiteY252" fmla="*/ 1106710 h 1230439"/>
                  <a:gd name="connsiteX253" fmla="*/ 2204561 w 4316920"/>
                  <a:gd name="connsiteY253" fmla="*/ 1106710 h 1230439"/>
                  <a:gd name="connsiteX254" fmla="*/ 2204561 w 4316920"/>
                  <a:gd name="connsiteY254" fmla="*/ 1117092 h 1230439"/>
                  <a:gd name="connsiteX255" fmla="*/ 2209705 w 4316920"/>
                  <a:gd name="connsiteY255" fmla="*/ 1117092 h 1230439"/>
                  <a:gd name="connsiteX256" fmla="*/ 2209705 w 4316920"/>
                  <a:gd name="connsiteY256" fmla="*/ 1127665 h 1230439"/>
                  <a:gd name="connsiteX257" fmla="*/ 2214848 w 4316920"/>
                  <a:gd name="connsiteY257" fmla="*/ 1127665 h 1230439"/>
                  <a:gd name="connsiteX258" fmla="*/ 2219992 w 4316920"/>
                  <a:gd name="connsiteY258" fmla="*/ 1127665 h 1230439"/>
                  <a:gd name="connsiteX259" fmla="*/ 2225135 w 4316920"/>
                  <a:gd name="connsiteY259" fmla="*/ 1127665 h 1230439"/>
                  <a:gd name="connsiteX260" fmla="*/ 2230279 w 4316920"/>
                  <a:gd name="connsiteY260" fmla="*/ 1127665 h 1230439"/>
                  <a:gd name="connsiteX261" fmla="*/ 2235327 w 4316920"/>
                  <a:gd name="connsiteY261" fmla="*/ 1127665 h 1230439"/>
                  <a:gd name="connsiteX262" fmla="*/ 2337911 w 4316920"/>
                  <a:gd name="connsiteY262" fmla="*/ 1127665 h 1230439"/>
                  <a:gd name="connsiteX263" fmla="*/ 2389156 w 4316920"/>
                  <a:gd name="connsiteY263" fmla="*/ 1127665 h 1230439"/>
                  <a:gd name="connsiteX264" fmla="*/ 2389156 w 4316920"/>
                  <a:gd name="connsiteY264" fmla="*/ 1139666 h 1230439"/>
                  <a:gd name="connsiteX265" fmla="*/ 2589086 w 4316920"/>
                  <a:gd name="connsiteY265" fmla="*/ 1139666 h 1230439"/>
                  <a:gd name="connsiteX266" fmla="*/ 2594229 w 4316920"/>
                  <a:gd name="connsiteY266" fmla="*/ 1139666 h 1230439"/>
                  <a:gd name="connsiteX267" fmla="*/ 2599373 w 4316920"/>
                  <a:gd name="connsiteY267" fmla="*/ 1139666 h 1230439"/>
                  <a:gd name="connsiteX268" fmla="*/ 2604516 w 4316920"/>
                  <a:gd name="connsiteY268" fmla="*/ 1139666 h 1230439"/>
                  <a:gd name="connsiteX269" fmla="*/ 2604516 w 4316920"/>
                  <a:gd name="connsiteY269" fmla="*/ 1165955 h 1230439"/>
                  <a:gd name="connsiteX270" fmla="*/ 2609660 w 4316920"/>
                  <a:gd name="connsiteY270" fmla="*/ 1165955 h 1230439"/>
                  <a:gd name="connsiteX271" fmla="*/ 2614803 w 4316920"/>
                  <a:gd name="connsiteY271" fmla="*/ 1165955 h 1230439"/>
                  <a:gd name="connsiteX272" fmla="*/ 2619851 w 4316920"/>
                  <a:gd name="connsiteY272" fmla="*/ 1165955 h 1230439"/>
                  <a:gd name="connsiteX273" fmla="*/ 2624995 w 4316920"/>
                  <a:gd name="connsiteY273" fmla="*/ 1165955 h 1230439"/>
                  <a:gd name="connsiteX274" fmla="*/ 2630138 w 4316920"/>
                  <a:gd name="connsiteY274" fmla="*/ 1165955 h 1230439"/>
                  <a:gd name="connsiteX275" fmla="*/ 2635282 w 4316920"/>
                  <a:gd name="connsiteY275" fmla="*/ 1165955 h 1230439"/>
                  <a:gd name="connsiteX276" fmla="*/ 2640425 w 4316920"/>
                  <a:gd name="connsiteY276" fmla="*/ 1165955 h 1230439"/>
                  <a:gd name="connsiteX277" fmla="*/ 2645474 w 4316920"/>
                  <a:gd name="connsiteY277" fmla="*/ 1165955 h 1230439"/>
                  <a:gd name="connsiteX278" fmla="*/ 2650617 w 4316920"/>
                  <a:gd name="connsiteY278" fmla="*/ 1165955 h 1230439"/>
                  <a:gd name="connsiteX279" fmla="*/ 2660904 w 4316920"/>
                  <a:gd name="connsiteY279" fmla="*/ 1165955 h 1230439"/>
                  <a:gd name="connsiteX280" fmla="*/ 2666048 w 4316920"/>
                  <a:gd name="connsiteY280" fmla="*/ 1165955 h 1230439"/>
                  <a:gd name="connsiteX281" fmla="*/ 2696813 w 4316920"/>
                  <a:gd name="connsiteY281" fmla="*/ 1165955 h 1230439"/>
                  <a:gd name="connsiteX282" fmla="*/ 2696813 w 4316920"/>
                  <a:gd name="connsiteY282" fmla="*/ 1186244 h 1230439"/>
                  <a:gd name="connsiteX283" fmla="*/ 2712149 w 4316920"/>
                  <a:gd name="connsiteY283" fmla="*/ 1186244 h 1230439"/>
                  <a:gd name="connsiteX284" fmla="*/ 2753201 w 4316920"/>
                  <a:gd name="connsiteY284" fmla="*/ 1186244 h 1230439"/>
                  <a:gd name="connsiteX285" fmla="*/ 2835212 w 4316920"/>
                  <a:gd name="connsiteY285" fmla="*/ 1186244 h 1230439"/>
                  <a:gd name="connsiteX286" fmla="*/ 2835212 w 4316920"/>
                  <a:gd name="connsiteY286" fmla="*/ 1207675 h 1230439"/>
                  <a:gd name="connsiteX287" fmla="*/ 3019806 w 4316920"/>
                  <a:gd name="connsiteY287" fmla="*/ 1207675 h 1230439"/>
                  <a:gd name="connsiteX288" fmla="*/ 3024950 w 4316920"/>
                  <a:gd name="connsiteY288" fmla="*/ 1207675 h 1230439"/>
                  <a:gd name="connsiteX289" fmla="*/ 3024950 w 4316920"/>
                  <a:gd name="connsiteY289" fmla="*/ 1230440 h 1230439"/>
                  <a:gd name="connsiteX290" fmla="*/ 3035141 w 4316920"/>
                  <a:gd name="connsiteY290" fmla="*/ 1230440 h 1230439"/>
                  <a:gd name="connsiteX291" fmla="*/ 3040285 w 4316920"/>
                  <a:gd name="connsiteY291" fmla="*/ 1230440 h 1230439"/>
                  <a:gd name="connsiteX292" fmla="*/ 3055716 w 4316920"/>
                  <a:gd name="connsiteY292" fmla="*/ 1230440 h 1230439"/>
                  <a:gd name="connsiteX293" fmla="*/ 3071051 w 4316920"/>
                  <a:gd name="connsiteY293" fmla="*/ 1230440 h 1230439"/>
                  <a:gd name="connsiteX294" fmla="*/ 3076194 w 4316920"/>
                  <a:gd name="connsiteY294" fmla="*/ 1230440 h 1230439"/>
                  <a:gd name="connsiteX295" fmla="*/ 3091529 w 4316920"/>
                  <a:gd name="connsiteY295" fmla="*/ 1230440 h 1230439"/>
                  <a:gd name="connsiteX296" fmla="*/ 3101816 w 4316920"/>
                  <a:gd name="connsiteY296" fmla="*/ 1230440 h 1230439"/>
                  <a:gd name="connsiteX297" fmla="*/ 3414522 w 4316920"/>
                  <a:gd name="connsiteY297" fmla="*/ 1230440 h 1230439"/>
                  <a:gd name="connsiteX298" fmla="*/ 3440144 w 4316920"/>
                  <a:gd name="connsiteY298" fmla="*/ 1230440 h 1230439"/>
                  <a:gd name="connsiteX299" fmla="*/ 3450431 w 4316920"/>
                  <a:gd name="connsiteY299" fmla="*/ 1230440 h 1230439"/>
                  <a:gd name="connsiteX300" fmla="*/ 3465862 w 4316920"/>
                  <a:gd name="connsiteY300" fmla="*/ 1230440 h 1230439"/>
                  <a:gd name="connsiteX301" fmla="*/ 3476054 w 4316920"/>
                  <a:gd name="connsiteY301" fmla="*/ 1230440 h 1230439"/>
                  <a:gd name="connsiteX302" fmla="*/ 3481197 w 4316920"/>
                  <a:gd name="connsiteY302" fmla="*/ 1230440 h 1230439"/>
                  <a:gd name="connsiteX303" fmla="*/ 3486341 w 4316920"/>
                  <a:gd name="connsiteY303" fmla="*/ 1230440 h 1230439"/>
                  <a:gd name="connsiteX304" fmla="*/ 3491484 w 4316920"/>
                  <a:gd name="connsiteY304" fmla="*/ 1230440 h 1230439"/>
                  <a:gd name="connsiteX305" fmla="*/ 3563208 w 4316920"/>
                  <a:gd name="connsiteY305" fmla="*/ 1230440 h 1230439"/>
                  <a:gd name="connsiteX306" fmla="*/ 3640169 w 4316920"/>
                  <a:gd name="connsiteY306" fmla="*/ 1230440 h 1230439"/>
                  <a:gd name="connsiteX307" fmla="*/ 3906774 w 4316920"/>
                  <a:gd name="connsiteY307" fmla="*/ 1230440 h 1230439"/>
                  <a:gd name="connsiteX308" fmla="*/ 3916966 w 4316920"/>
                  <a:gd name="connsiteY308" fmla="*/ 1230440 h 1230439"/>
                  <a:gd name="connsiteX309" fmla="*/ 3932396 w 4316920"/>
                  <a:gd name="connsiteY309" fmla="*/ 1230440 h 1230439"/>
                  <a:gd name="connsiteX310" fmla="*/ 4316921 w 4316920"/>
                  <a:gd name="connsiteY310" fmla="*/ 1230440 h 123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</a:cxnLst>
                <a:rect l="l" t="t" r="r" b="b"/>
                <a:pathLst>
                  <a:path w="4316920" h="1230439">
                    <a:moveTo>
                      <a:pt x="0" y="0"/>
                    </a:moveTo>
                    <a:lnTo>
                      <a:pt x="5143" y="0"/>
                    </a:lnTo>
                    <a:lnTo>
                      <a:pt x="30766" y="0"/>
                    </a:lnTo>
                    <a:lnTo>
                      <a:pt x="30766" y="4763"/>
                    </a:lnTo>
                    <a:lnTo>
                      <a:pt x="97441" y="4763"/>
                    </a:lnTo>
                    <a:lnTo>
                      <a:pt x="97441" y="14288"/>
                    </a:lnTo>
                    <a:lnTo>
                      <a:pt x="102584" y="14288"/>
                    </a:lnTo>
                    <a:lnTo>
                      <a:pt x="102584" y="18955"/>
                    </a:lnTo>
                    <a:lnTo>
                      <a:pt x="107728" y="18955"/>
                    </a:lnTo>
                    <a:lnTo>
                      <a:pt x="107728" y="23717"/>
                    </a:lnTo>
                    <a:lnTo>
                      <a:pt x="112871" y="23717"/>
                    </a:lnTo>
                    <a:lnTo>
                      <a:pt x="112871" y="28480"/>
                    </a:lnTo>
                    <a:lnTo>
                      <a:pt x="117920" y="28480"/>
                    </a:lnTo>
                    <a:lnTo>
                      <a:pt x="117920" y="33242"/>
                    </a:lnTo>
                    <a:lnTo>
                      <a:pt x="133350" y="33242"/>
                    </a:lnTo>
                    <a:lnTo>
                      <a:pt x="133350" y="37910"/>
                    </a:lnTo>
                    <a:lnTo>
                      <a:pt x="153829" y="37910"/>
                    </a:lnTo>
                    <a:lnTo>
                      <a:pt x="153829" y="42672"/>
                    </a:lnTo>
                    <a:lnTo>
                      <a:pt x="179451" y="42672"/>
                    </a:lnTo>
                    <a:lnTo>
                      <a:pt x="184594" y="42672"/>
                    </a:lnTo>
                    <a:lnTo>
                      <a:pt x="184594" y="47435"/>
                    </a:lnTo>
                    <a:lnTo>
                      <a:pt x="189738" y="47435"/>
                    </a:lnTo>
                    <a:lnTo>
                      <a:pt x="189738" y="52197"/>
                    </a:lnTo>
                    <a:lnTo>
                      <a:pt x="194882" y="52197"/>
                    </a:lnTo>
                    <a:lnTo>
                      <a:pt x="194882" y="61627"/>
                    </a:lnTo>
                    <a:lnTo>
                      <a:pt x="200025" y="61627"/>
                    </a:lnTo>
                    <a:lnTo>
                      <a:pt x="200025" y="66389"/>
                    </a:lnTo>
                    <a:lnTo>
                      <a:pt x="205073" y="66389"/>
                    </a:lnTo>
                    <a:lnTo>
                      <a:pt x="205073" y="71152"/>
                    </a:lnTo>
                    <a:lnTo>
                      <a:pt x="215360" y="71152"/>
                    </a:lnTo>
                    <a:lnTo>
                      <a:pt x="215360" y="80677"/>
                    </a:lnTo>
                    <a:lnTo>
                      <a:pt x="220504" y="80677"/>
                    </a:lnTo>
                    <a:lnTo>
                      <a:pt x="220504" y="85439"/>
                    </a:lnTo>
                    <a:lnTo>
                      <a:pt x="235839" y="85439"/>
                    </a:lnTo>
                    <a:lnTo>
                      <a:pt x="235839" y="90202"/>
                    </a:lnTo>
                    <a:lnTo>
                      <a:pt x="251269" y="90202"/>
                    </a:lnTo>
                    <a:lnTo>
                      <a:pt x="251269" y="94964"/>
                    </a:lnTo>
                    <a:lnTo>
                      <a:pt x="261461" y="94964"/>
                    </a:lnTo>
                    <a:lnTo>
                      <a:pt x="261461" y="99727"/>
                    </a:lnTo>
                    <a:lnTo>
                      <a:pt x="282035" y="99727"/>
                    </a:lnTo>
                    <a:lnTo>
                      <a:pt x="282035" y="104489"/>
                    </a:lnTo>
                    <a:lnTo>
                      <a:pt x="287179" y="104489"/>
                    </a:lnTo>
                    <a:lnTo>
                      <a:pt x="287179" y="113919"/>
                    </a:lnTo>
                    <a:lnTo>
                      <a:pt x="292227" y="113919"/>
                    </a:lnTo>
                    <a:lnTo>
                      <a:pt x="292227" y="142494"/>
                    </a:lnTo>
                    <a:lnTo>
                      <a:pt x="297371" y="142494"/>
                    </a:lnTo>
                    <a:lnTo>
                      <a:pt x="297371" y="161544"/>
                    </a:lnTo>
                    <a:lnTo>
                      <a:pt x="302514" y="161544"/>
                    </a:lnTo>
                    <a:lnTo>
                      <a:pt x="302514" y="185357"/>
                    </a:lnTo>
                    <a:lnTo>
                      <a:pt x="307658" y="185357"/>
                    </a:lnTo>
                    <a:lnTo>
                      <a:pt x="307658" y="204502"/>
                    </a:lnTo>
                    <a:lnTo>
                      <a:pt x="312801" y="204502"/>
                    </a:lnTo>
                    <a:lnTo>
                      <a:pt x="312801" y="228314"/>
                    </a:lnTo>
                    <a:lnTo>
                      <a:pt x="317945" y="228314"/>
                    </a:lnTo>
                    <a:lnTo>
                      <a:pt x="317945" y="242602"/>
                    </a:lnTo>
                    <a:lnTo>
                      <a:pt x="322993" y="242602"/>
                    </a:lnTo>
                    <a:lnTo>
                      <a:pt x="322993" y="286036"/>
                    </a:lnTo>
                    <a:lnTo>
                      <a:pt x="328136" y="286036"/>
                    </a:lnTo>
                    <a:lnTo>
                      <a:pt x="328136" y="334709"/>
                    </a:lnTo>
                    <a:lnTo>
                      <a:pt x="333280" y="334709"/>
                    </a:lnTo>
                    <a:lnTo>
                      <a:pt x="333280" y="369094"/>
                    </a:lnTo>
                    <a:lnTo>
                      <a:pt x="338423" y="369094"/>
                    </a:lnTo>
                    <a:lnTo>
                      <a:pt x="338423" y="379000"/>
                    </a:lnTo>
                    <a:lnTo>
                      <a:pt x="343567" y="379000"/>
                    </a:lnTo>
                    <a:lnTo>
                      <a:pt x="343567" y="398812"/>
                    </a:lnTo>
                    <a:lnTo>
                      <a:pt x="348710" y="398812"/>
                    </a:lnTo>
                    <a:lnTo>
                      <a:pt x="348710" y="418719"/>
                    </a:lnTo>
                    <a:lnTo>
                      <a:pt x="353759" y="418719"/>
                    </a:lnTo>
                    <a:lnTo>
                      <a:pt x="353759" y="428625"/>
                    </a:lnTo>
                    <a:lnTo>
                      <a:pt x="364046" y="428625"/>
                    </a:lnTo>
                    <a:lnTo>
                      <a:pt x="364046" y="448532"/>
                    </a:lnTo>
                    <a:lnTo>
                      <a:pt x="369189" y="448532"/>
                    </a:lnTo>
                    <a:lnTo>
                      <a:pt x="369189" y="458534"/>
                    </a:lnTo>
                    <a:lnTo>
                      <a:pt x="384524" y="458534"/>
                    </a:lnTo>
                    <a:lnTo>
                      <a:pt x="394811" y="458534"/>
                    </a:lnTo>
                    <a:lnTo>
                      <a:pt x="415290" y="458534"/>
                    </a:lnTo>
                    <a:lnTo>
                      <a:pt x="415290" y="463582"/>
                    </a:lnTo>
                    <a:lnTo>
                      <a:pt x="435864" y="463582"/>
                    </a:lnTo>
                    <a:lnTo>
                      <a:pt x="435864" y="468630"/>
                    </a:lnTo>
                    <a:lnTo>
                      <a:pt x="440912" y="468630"/>
                    </a:lnTo>
                    <a:lnTo>
                      <a:pt x="440912" y="473678"/>
                    </a:lnTo>
                    <a:lnTo>
                      <a:pt x="456343" y="473678"/>
                    </a:lnTo>
                    <a:lnTo>
                      <a:pt x="466630" y="473678"/>
                    </a:lnTo>
                    <a:lnTo>
                      <a:pt x="466630" y="483870"/>
                    </a:lnTo>
                    <a:lnTo>
                      <a:pt x="502444" y="483870"/>
                    </a:lnTo>
                    <a:lnTo>
                      <a:pt x="502444" y="488918"/>
                    </a:lnTo>
                    <a:lnTo>
                      <a:pt x="512731" y="488918"/>
                    </a:lnTo>
                    <a:lnTo>
                      <a:pt x="512731" y="493967"/>
                    </a:lnTo>
                    <a:lnTo>
                      <a:pt x="533210" y="493967"/>
                    </a:lnTo>
                    <a:lnTo>
                      <a:pt x="533210" y="499015"/>
                    </a:lnTo>
                    <a:lnTo>
                      <a:pt x="538353" y="499015"/>
                    </a:lnTo>
                    <a:lnTo>
                      <a:pt x="538353" y="504063"/>
                    </a:lnTo>
                    <a:lnTo>
                      <a:pt x="543497" y="504063"/>
                    </a:lnTo>
                    <a:lnTo>
                      <a:pt x="543497" y="509207"/>
                    </a:lnTo>
                    <a:lnTo>
                      <a:pt x="563975" y="509207"/>
                    </a:lnTo>
                    <a:lnTo>
                      <a:pt x="563975" y="514255"/>
                    </a:lnTo>
                    <a:lnTo>
                      <a:pt x="574262" y="514255"/>
                    </a:lnTo>
                    <a:lnTo>
                      <a:pt x="579406" y="514255"/>
                    </a:lnTo>
                    <a:lnTo>
                      <a:pt x="584549" y="514255"/>
                    </a:lnTo>
                    <a:lnTo>
                      <a:pt x="584549" y="524447"/>
                    </a:lnTo>
                    <a:lnTo>
                      <a:pt x="589598" y="524447"/>
                    </a:lnTo>
                    <a:lnTo>
                      <a:pt x="589598" y="529590"/>
                    </a:lnTo>
                    <a:lnTo>
                      <a:pt x="594741" y="529590"/>
                    </a:lnTo>
                    <a:lnTo>
                      <a:pt x="594741" y="539782"/>
                    </a:lnTo>
                    <a:lnTo>
                      <a:pt x="605028" y="539782"/>
                    </a:lnTo>
                    <a:lnTo>
                      <a:pt x="610172" y="539782"/>
                    </a:lnTo>
                    <a:lnTo>
                      <a:pt x="610172" y="560451"/>
                    </a:lnTo>
                    <a:lnTo>
                      <a:pt x="615220" y="560451"/>
                    </a:lnTo>
                    <a:lnTo>
                      <a:pt x="615220" y="581216"/>
                    </a:lnTo>
                    <a:lnTo>
                      <a:pt x="620363" y="581216"/>
                    </a:lnTo>
                    <a:lnTo>
                      <a:pt x="620363" y="591598"/>
                    </a:lnTo>
                    <a:lnTo>
                      <a:pt x="625507" y="591598"/>
                    </a:lnTo>
                    <a:lnTo>
                      <a:pt x="625507" y="601980"/>
                    </a:lnTo>
                    <a:lnTo>
                      <a:pt x="630650" y="601980"/>
                    </a:lnTo>
                    <a:lnTo>
                      <a:pt x="630650" y="612458"/>
                    </a:lnTo>
                    <a:lnTo>
                      <a:pt x="635794" y="612458"/>
                    </a:lnTo>
                    <a:lnTo>
                      <a:pt x="645986" y="612458"/>
                    </a:lnTo>
                    <a:lnTo>
                      <a:pt x="645986" y="617696"/>
                    </a:lnTo>
                    <a:lnTo>
                      <a:pt x="651129" y="617696"/>
                    </a:lnTo>
                    <a:lnTo>
                      <a:pt x="651129" y="638651"/>
                    </a:lnTo>
                    <a:lnTo>
                      <a:pt x="661416" y="638651"/>
                    </a:lnTo>
                    <a:lnTo>
                      <a:pt x="661416" y="643890"/>
                    </a:lnTo>
                    <a:lnTo>
                      <a:pt x="676751" y="643890"/>
                    </a:lnTo>
                    <a:lnTo>
                      <a:pt x="687038" y="643890"/>
                    </a:lnTo>
                    <a:lnTo>
                      <a:pt x="687038" y="649129"/>
                    </a:lnTo>
                    <a:lnTo>
                      <a:pt x="692182" y="649129"/>
                    </a:lnTo>
                    <a:lnTo>
                      <a:pt x="692182" y="654463"/>
                    </a:lnTo>
                    <a:lnTo>
                      <a:pt x="753713" y="654463"/>
                    </a:lnTo>
                    <a:lnTo>
                      <a:pt x="753713" y="659702"/>
                    </a:lnTo>
                    <a:lnTo>
                      <a:pt x="774192" y="659702"/>
                    </a:lnTo>
                    <a:lnTo>
                      <a:pt x="774192" y="665036"/>
                    </a:lnTo>
                    <a:lnTo>
                      <a:pt x="784479" y="665036"/>
                    </a:lnTo>
                    <a:lnTo>
                      <a:pt x="825437" y="665036"/>
                    </a:lnTo>
                    <a:lnTo>
                      <a:pt x="825437" y="670274"/>
                    </a:lnTo>
                    <a:lnTo>
                      <a:pt x="866489" y="670274"/>
                    </a:lnTo>
                    <a:lnTo>
                      <a:pt x="871633" y="670274"/>
                    </a:lnTo>
                    <a:lnTo>
                      <a:pt x="871633" y="675608"/>
                    </a:lnTo>
                    <a:lnTo>
                      <a:pt x="876776" y="675608"/>
                    </a:lnTo>
                    <a:lnTo>
                      <a:pt x="881825" y="675608"/>
                    </a:lnTo>
                    <a:lnTo>
                      <a:pt x="886968" y="675608"/>
                    </a:lnTo>
                    <a:lnTo>
                      <a:pt x="886968" y="681038"/>
                    </a:lnTo>
                    <a:lnTo>
                      <a:pt x="892112" y="681038"/>
                    </a:lnTo>
                    <a:lnTo>
                      <a:pt x="892112" y="691896"/>
                    </a:lnTo>
                    <a:lnTo>
                      <a:pt x="897255" y="691896"/>
                    </a:lnTo>
                    <a:lnTo>
                      <a:pt x="902399" y="691896"/>
                    </a:lnTo>
                    <a:lnTo>
                      <a:pt x="902399" y="719138"/>
                    </a:lnTo>
                    <a:lnTo>
                      <a:pt x="912590" y="719138"/>
                    </a:lnTo>
                    <a:lnTo>
                      <a:pt x="912590" y="735711"/>
                    </a:lnTo>
                    <a:lnTo>
                      <a:pt x="917734" y="735711"/>
                    </a:lnTo>
                    <a:lnTo>
                      <a:pt x="922877" y="735711"/>
                    </a:lnTo>
                    <a:lnTo>
                      <a:pt x="922877" y="741331"/>
                    </a:lnTo>
                    <a:lnTo>
                      <a:pt x="928021" y="741331"/>
                    </a:lnTo>
                    <a:lnTo>
                      <a:pt x="928021" y="752380"/>
                    </a:lnTo>
                    <a:lnTo>
                      <a:pt x="938308" y="752380"/>
                    </a:lnTo>
                    <a:lnTo>
                      <a:pt x="938308" y="763524"/>
                    </a:lnTo>
                    <a:lnTo>
                      <a:pt x="968978" y="763524"/>
                    </a:lnTo>
                    <a:lnTo>
                      <a:pt x="968978" y="769049"/>
                    </a:lnTo>
                    <a:lnTo>
                      <a:pt x="1066419" y="769049"/>
                    </a:lnTo>
                    <a:lnTo>
                      <a:pt x="1066419" y="774668"/>
                    </a:lnTo>
                    <a:lnTo>
                      <a:pt x="1071563" y="774668"/>
                    </a:lnTo>
                    <a:lnTo>
                      <a:pt x="1071563" y="780193"/>
                    </a:lnTo>
                    <a:lnTo>
                      <a:pt x="1148429" y="780193"/>
                    </a:lnTo>
                    <a:lnTo>
                      <a:pt x="1153573" y="780193"/>
                    </a:lnTo>
                    <a:lnTo>
                      <a:pt x="1153573" y="785813"/>
                    </a:lnTo>
                    <a:lnTo>
                      <a:pt x="1163860" y="785813"/>
                    </a:lnTo>
                    <a:lnTo>
                      <a:pt x="1163860" y="791337"/>
                    </a:lnTo>
                    <a:lnTo>
                      <a:pt x="1174052" y="791337"/>
                    </a:lnTo>
                    <a:lnTo>
                      <a:pt x="1174052" y="796957"/>
                    </a:lnTo>
                    <a:lnTo>
                      <a:pt x="1179195" y="796957"/>
                    </a:lnTo>
                    <a:lnTo>
                      <a:pt x="1179195" y="802481"/>
                    </a:lnTo>
                    <a:lnTo>
                      <a:pt x="1184339" y="802481"/>
                    </a:lnTo>
                    <a:lnTo>
                      <a:pt x="1184339" y="808101"/>
                    </a:lnTo>
                    <a:lnTo>
                      <a:pt x="1189482" y="808101"/>
                    </a:lnTo>
                    <a:lnTo>
                      <a:pt x="1189482" y="836009"/>
                    </a:lnTo>
                    <a:lnTo>
                      <a:pt x="1194626" y="836009"/>
                    </a:lnTo>
                    <a:lnTo>
                      <a:pt x="1194626" y="841629"/>
                    </a:lnTo>
                    <a:lnTo>
                      <a:pt x="1199769" y="841629"/>
                    </a:lnTo>
                    <a:lnTo>
                      <a:pt x="1199769" y="847249"/>
                    </a:lnTo>
                    <a:lnTo>
                      <a:pt x="1204817" y="847249"/>
                    </a:lnTo>
                    <a:lnTo>
                      <a:pt x="1204817" y="858393"/>
                    </a:lnTo>
                    <a:lnTo>
                      <a:pt x="1225391" y="858393"/>
                    </a:lnTo>
                    <a:lnTo>
                      <a:pt x="1230535" y="858393"/>
                    </a:lnTo>
                    <a:lnTo>
                      <a:pt x="1235583" y="858393"/>
                    </a:lnTo>
                    <a:lnTo>
                      <a:pt x="1235583" y="864108"/>
                    </a:lnTo>
                    <a:lnTo>
                      <a:pt x="1297115" y="864108"/>
                    </a:lnTo>
                    <a:lnTo>
                      <a:pt x="1297115" y="869728"/>
                    </a:lnTo>
                    <a:lnTo>
                      <a:pt x="1317689" y="869728"/>
                    </a:lnTo>
                    <a:lnTo>
                      <a:pt x="1317689" y="875443"/>
                    </a:lnTo>
                    <a:lnTo>
                      <a:pt x="1368933" y="875443"/>
                    </a:lnTo>
                    <a:lnTo>
                      <a:pt x="1368933" y="881063"/>
                    </a:lnTo>
                    <a:lnTo>
                      <a:pt x="1379220" y="881063"/>
                    </a:lnTo>
                    <a:lnTo>
                      <a:pt x="1430465" y="881063"/>
                    </a:lnTo>
                    <a:lnTo>
                      <a:pt x="1440656" y="881063"/>
                    </a:lnTo>
                    <a:lnTo>
                      <a:pt x="1445800" y="881063"/>
                    </a:lnTo>
                    <a:lnTo>
                      <a:pt x="1456087" y="881063"/>
                    </a:lnTo>
                    <a:lnTo>
                      <a:pt x="1456087" y="892683"/>
                    </a:lnTo>
                    <a:lnTo>
                      <a:pt x="1461230" y="892683"/>
                    </a:lnTo>
                    <a:lnTo>
                      <a:pt x="1461230" y="898398"/>
                    </a:lnTo>
                    <a:lnTo>
                      <a:pt x="1466374" y="898398"/>
                    </a:lnTo>
                    <a:lnTo>
                      <a:pt x="1466374" y="915924"/>
                    </a:lnTo>
                    <a:lnTo>
                      <a:pt x="1476566" y="915924"/>
                    </a:lnTo>
                    <a:lnTo>
                      <a:pt x="1476566" y="951262"/>
                    </a:lnTo>
                    <a:lnTo>
                      <a:pt x="1481709" y="951262"/>
                    </a:lnTo>
                    <a:lnTo>
                      <a:pt x="1481709" y="957263"/>
                    </a:lnTo>
                    <a:lnTo>
                      <a:pt x="1486852" y="957263"/>
                    </a:lnTo>
                    <a:lnTo>
                      <a:pt x="1497044" y="957263"/>
                    </a:lnTo>
                    <a:lnTo>
                      <a:pt x="1502188" y="957263"/>
                    </a:lnTo>
                    <a:lnTo>
                      <a:pt x="1502188" y="963454"/>
                    </a:lnTo>
                    <a:lnTo>
                      <a:pt x="1507331" y="963454"/>
                    </a:lnTo>
                    <a:lnTo>
                      <a:pt x="1527810" y="963454"/>
                    </a:lnTo>
                    <a:lnTo>
                      <a:pt x="1650873" y="963454"/>
                    </a:lnTo>
                    <a:lnTo>
                      <a:pt x="1650873" y="969740"/>
                    </a:lnTo>
                    <a:lnTo>
                      <a:pt x="1743170" y="969740"/>
                    </a:lnTo>
                    <a:lnTo>
                      <a:pt x="1743170" y="976027"/>
                    </a:lnTo>
                    <a:lnTo>
                      <a:pt x="1748314" y="976027"/>
                    </a:lnTo>
                    <a:lnTo>
                      <a:pt x="1748314" y="988790"/>
                    </a:lnTo>
                    <a:lnTo>
                      <a:pt x="1753457" y="988790"/>
                    </a:lnTo>
                    <a:lnTo>
                      <a:pt x="1763649" y="988790"/>
                    </a:lnTo>
                    <a:lnTo>
                      <a:pt x="1763649" y="995172"/>
                    </a:lnTo>
                    <a:lnTo>
                      <a:pt x="1768793" y="995172"/>
                    </a:lnTo>
                    <a:lnTo>
                      <a:pt x="1784223" y="995172"/>
                    </a:lnTo>
                    <a:lnTo>
                      <a:pt x="1784223" y="1001935"/>
                    </a:lnTo>
                    <a:lnTo>
                      <a:pt x="1789367" y="1001935"/>
                    </a:lnTo>
                    <a:lnTo>
                      <a:pt x="1789367" y="1008698"/>
                    </a:lnTo>
                    <a:lnTo>
                      <a:pt x="1799558" y="1008698"/>
                    </a:lnTo>
                    <a:lnTo>
                      <a:pt x="1871377" y="1008698"/>
                    </a:lnTo>
                    <a:lnTo>
                      <a:pt x="1871377" y="1022318"/>
                    </a:lnTo>
                    <a:lnTo>
                      <a:pt x="1902143" y="1022318"/>
                    </a:lnTo>
                    <a:lnTo>
                      <a:pt x="1907286" y="1022318"/>
                    </a:lnTo>
                    <a:lnTo>
                      <a:pt x="1953387" y="1022318"/>
                    </a:lnTo>
                    <a:lnTo>
                      <a:pt x="1953387" y="1029272"/>
                    </a:lnTo>
                    <a:lnTo>
                      <a:pt x="1984153" y="1029272"/>
                    </a:lnTo>
                    <a:lnTo>
                      <a:pt x="1994440" y="1029272"/>
                    </a:lnTo>
                    <a:lnTo>
                      <a:pt x="2045684" y="1029272"/>
                    </a:lnTo>
                    <a:lnTo>
                      <a:pt x="2102072" y="1029272"/>
                    </a:lnTo>
                    <a:lnTo>
                      <a:pt x="2102072" y="1036320"/>
                    </a:lnTo>
                    <a:lnTo>
                      <a:pt x="2127695" y="1036320"/>
                    </a:lnTo>
                    <a:lnTo>
                      <a:pt x="2132838" y="1036320"/>
                    </a:lnTo>
                    <a:lnTo>
                      <a:pt x="2132838" y="1043464"/>
                    </a:lnTo>
                    <a:lnTo>
                      <a:pt x="2158460" y="1043464"/>
                    </a:lnTo>
                    <a:lnTo>
                      <a:pt x="2163604" y="1043464"/>
                    </a:lnTo>
                    <a:lnTo>
                      <a:pt x="2163604" y="1050798"/>
                    </a:lnTo>
                    <a:lnTo>
                      <a:pt x="2168747" y="1050798"/>
                    </a:lnTo>
                    <a:lnTo>
                      <a:pt x="2173891" y="1050798"/>
                    </a:lnTo>
                    <a:lnTo>
                      <a:pt x="2173891" y="1066514"/>
                    </a:lnTo>
                    <a:lnTo>
                      <a:pt x="2178939" y="1066514"/>
                    </a:lnTo>
                    <a:lnTo>
                      <a:pt x="2178939" y="1074420"/>
                    </a:lnTo>
                    <a:lnTo>
                      <a:pt x="2184083" y="1074420"/>
                    </a:lnTo>
                    <a:lnTo>
                      <a:pt x="2184083" y="1090613"/>
                    </a:lnTo>
                    <a:lnTo>
                      <a:pt x="2189226" y="1090613"/>
                    </a:lnTo>
                    <a:lnTo>
                      <a:pt x="2189226" y="1106710"/>
                    </a:lnTo>
                    <a:lnTo>
                      <a:pt x="2194370" y="1106710"/>
                    </a:lnTo>
                    <a:lnTo>
                      <a:pt x="2199513" y="1106710"/>
                    </a:lnTo>
                    <a:lnTo>
                      <a:pt x="2204561" y="1106710"/>
                    </a:lnTo>
                    <a:lnTo>
                      <a:pt x="2204561" y="1117092"/>
                    </a:lnTo>
                    <a:lnTo>
                      <a:pt x="2209705" y="1117092"/>
                    </a:lnTo>
                    <a:lnTo>
                      <a:pt x="2209705" y="1127665"/>
                    </a:lnTo>
                    <a:lnTo>
                      <a:pt x="2214848" y="1127665"/>
                    </a:lnTo>
                    <a:lnTo>
                      <a:pt x="2219992" y="1127665"/>
                    </a:lnTo>
                    <a:lnTo>
                      <a:pt x="2225135" y="1127665"/>
                    </a:lnTo>
                    <a:lnTo>
                      <a:pt x="2230279" y="1127665"/>
                    </a:lnTo>
                    <a:lnTo>
                      <a:pt x="2235327" y="1127665"/>
                    </a:lnTo>
                    <a:lnTo>
                      <a:pt x="2337911" y="1127665"/>
                    </a:lnTo>
                    <a:lnTo>
                      <a:pt x="2389156" y="1127665"/>
                    </a:lnTo>
                    <a:lnTo>
                      <a:pt x="2389156" y="1139666"/>
                    </a:lnTo>
                    <a:lnTo>
                      <a:pt x="2589086" y="1139666"/>
                    </a:lnTo>
                    <a:lnTo>
                      <a:pt x="2594229" y="1139666"/>
                    </a:lnTo>
                    <a:lnTo>
                      <a:pt x="2599373" y="1139666"/>
                    </a:lnTo>
                    <a:lnTo>
                      <a:pt x="2604516" y="1139666"/>
                    </a:lnTo>
                    <a:lnTo>
                      <a:pt x="2604516" y="1165955"/>
                    </a:lnTo>
                    <a:lnTo>
                      <a:pt x="2609660" y="1165955"/>
                    </a:lnTo>
                    <a:lnTo>
                      <a:pt x="2614803" y="1165955"/>
                    </a:lnTo>
                    <a:lnTo>
                      <a:pt x="2619851" y="1165955"/>
                    </a:lnTo>
                    <a:lnTo>
                      <a:pt x="2624995" y="1165955"/>
                    </a:lnTo>
                    <a:lnTo>
                      <a:pt x="2630138" y="1165955"/>
                    </a:lnTo>
                    <a:lnTo>
                      <a:pt x="2635282" y="1165955"/>
                    </a:lnTo>
                    <a:lnTo>
                      <a:pt x="2640425" y="1165955"/>
                    </a:lnTo>
                    <a:lnTo>
                      <a:pt x="2645474" y="1165955"/>
                    </a:lnTo>
                    <a:lnTo>
                      <a:pt x="2650617" y="1165955"/>
                    </a:lnTo>
                    <a:lnTo>
                      <a:pt x="2660904" y="1165955"/>
                    </a:lnTo>
                    <a:lnTo>
                      <a:pt x="2666048" y="1165955"/>
                    </a:lnTo>
                    <a:lnTo>
                      <a:pt x="2696813" y="1165955"/>
                    </a:lnTo>
                    <a:lnTo>
                      <a:pt x="2696813" y="1186244"/>
                    </a:lnTo>
                    <a:lnTo>
                      <a:pt x="2712149" y="1186244"/>
                    </a:lnTo>
                    <a:lnTo>
                      <a:pt x="2753201" y="1186244"/>
                    </a:lnTo>
                    <a:lnTo>
                      <a:pt x="2835212" y="1186244"/>
                    </a:lnTo>
                    <a:lnTo>
                      <a:pt x="2835212" y="1207675"/>
                    </a:lnTo>
                    <a:lnTo>
                      <a:pt x="3019806" y="1207675"/>
                    </a:lnTo>
                    <a:lnTo>
                      <a:pt x="3024950" y="1207675"/>
                    </a:lnTo>
                    <a:lnTo>
                      <a:pt x="3024950" y="1230440"/>
                    </a:lnTo>
                    <a:lnTo>
                      <a:pt x="3035141" y="1230440"/>
                    </a:lnTo>
                    <a:lnTo>
                      <a:pt x="3040285" y="1230440"/>
                    </a:lnTo>
                    <a:lnTo>
                      <a:pt x="3055716" y="1230440"/>
                    </a:lnTo>
                    <a:lnTo>
                      <a:pt x="3071051" y="1230440"/>
                    </a:lnTo>
                    <a:lnTo>
                      <a:pt x="3076194" y="1230440"/>
                    </a:lnTo>
                    <a:lnTo>
                      <a:pt x="3091529" y="1230440"/>
                    </a:lnTo>
                    <a:lnTo>
                      <a:pt x="3101816" y="1230440"/>
                    </a:lnTo>
                    <a:lnTo>
                      <a:pt x="3414522" y="1230440"/>
                    </a:lnTo>
                    <a:lnTo>
                      <a:pt x="3440144" y="1230440"/>
                    </a:lnTo>
                    <a:lnTo>
                      <a:pt x="3450431" y="1230440"/>
                    </a:lnTo>
                    <a:lnTo>
                      <a:pt x="3465862" y="1230440"/>
                    </a:lnTo>
                    <a:lnTo>
                      <a:pt x="3476054" y="1230440"/>
                    </a:lnTo>
                    <a:lnTo>
                      <a:pt x="3481197" y="1230440"/>
                    </a:lnTo>
                    <a:lnTo>
                      <a:pt x="3486341" y="1230440"/>
                    </a:lnTo>
                    <a:lnTo>
                      <a:pt x="3491484" y="1230440"/>
                    </a:lnTo>
                    <a:lnTo>
                      <a:pt x="3563208" y="1230440"/>
                    </a:lnTo>
                    <a:lnTo>
                      <a:pt x="3640169" y="1230440"/>
                    </a:lnTo>
                    <a:lnTo>
                      <a:pt x="3906774" y="1230440"/>
                    </a:lnTo>
                    <a:lnTo>
                      <a:pt x="3916966" y="1230440"/>
                    </a:lnTo>
                    <a:lnTo>
                      <a:pt x="3932396" y="1230440"/>
                    </a:lnTo>
                    <a:lnTo>
                      <a:pt x="4316921" y="1230440"/>
                    </a:lnTo>
                  </a:path>
                </a:pathLst>
              </a:custGeom>
              <a:noFill/>
              <a:ln w="19050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36" name="Freeform: Shape 935">
                <a:extLst>
                  <a:ext uri="{FF2B5EF4-FFF2-40B4-BE49-F238E27FC236}">
                    <a16:creationId xmlns:a16="http://schemas.microsoft.com/office/drawing/2014/main" id="{E00E2FED-D9BE-40FF-ADF4-F2D407C67037}"/>
                  </a:ext>
                </a:extLst>
              </p:cNvPr>
              <p:cNvSpPr/>
              <p:nvPr/>
            </p:nvSpPr>
            <p:spPr>
              <a:xfrm>
                <a:off x="5292666" y="3298034"/>
                <a:ext cx="517" cy="1713"/>
              </a:xfrm>
              <a:custGeom>
                <a:avLst/>
                <a:gdLst>
                  <a:gd name="connsiteX0" fmla="*/ 571 w 571"/>
                  <a:gd name="connsiteY0" fmla="*/ 0 h 1714"/>
                  <a:gd name="connsiteX1" fmla="*/ 0 w 571"/>
                  <a:gd name="connsiteY1" fmla="*/ 1715 h 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1" h="1714">
                    <a:moveTo>
                      <a:pt x="571" y="0"/>
                    </a:moveTo>
                    <a:lnTo>
                      <a:pt x="0" y="1715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37" name="Freeform: Shape 936">
                <a:extLst>
                  <a:ext uri="{FF2B5EF4-FFF2-40B4-BE49-F238E27FC236}">
                    <a16:creationId xmlns:a16="http://schemas.microsoft.com/office/drawing/2014/main" id="{B1C24A4C-DE72-4B20-ACC4-96004CD5793D}"/>
                  </a:ext>
                </a:extLst>
              </p:cNvPr>
              <p:cNvSpPr/>
              <p:nvPr/>
            </p:nvSpPr>
            <p:spPr>
              <a:xfrm>
                <a:off x="1367444" y="2069955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38" name="Freeform: Shape 937">
                <a:extLst>
                  <a:ext uri="{FF2B5EF4-FFF2-40B4-BE49-F238E27FC236}">
                    <a16:creationId xmlns:a16="http://schemas.microsoft.com/office/drawing/2014/main" id="{9FA342A9-86A1-4AF5-BFEF-73454761835A}"/>
                  </a:ext>
                </a:extLst>
              </p:cNvPr>
              <p:cNvSpPr/>
              <p:nvPr/>
            </p:nvSpPr>
            <p:spPr>
              <a:xfrm>
                <a:off x="1386857" y="2048535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39" name="Freeform: Shape 938">
                <a:extLst>
                  <a:ext uri="{FF2B5EF4-FFF2-40B4-BE49-F238E27FC236}">
                    <a16:creationId xmlns:a16="http://schemas.microsoft.com/office/drawing/2014/main" id="{F0850F32-DC47-41DD-860A-4BBA039189B2}"/>
                  </a:ext>
                </a:extLst>
              </p:cNvPr>
              <p:cNvSpPr/>
              <p:nvPr/>
            </p:nvSpPr>
            <p:spPr>
              <a:xfrm>
                <a:off x="1367444" y="2069955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40" name="Freeform: Shape 939">
                <a:extLst>
                  <a:ext uri="{FF2B5EF4-FFF2-40B4-BE49-F238E27FC236}">
                    <a16:creationId xmlns:a16="http://schemas.microsoft.com/office/drawing/2014/main" id="{9F7C81AC-5469-48E7-973E-7C2B8767BAF6}"/>
                  </a:ext>
                </a:extLst>
              </p:cNvPr>
              <p:cNvSpPr/>
              <p:nvPr/>
            </p:nvSpPr>
            <p:spPr>
              <a:xfrm>
                <a:off x="1386857" y="2048535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41" name="Freeform: Shape 940">
                <a:extLst>
                  <a:ext uri="{FF2B5EF4-FFF2-40B4-BE49-F238E27FC236}">
                    <a16:creationId xmlns:a16="http://schemas.microsoft.com/office/drawing/2014/main" id="{50847D10-8484-4777-B35F-F6A2D2D18F14}"/>
                  </a:ext>
                </a:extLst>
              </p:cNvPr>
              <p:cNvSpPr/>
              <p:nvPr/>
            </p:nvSpPr>
            <p:spPr>
              <a:xfrm>
                <a:off x="1367444" y="2069955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42" name="Freeform: Shape 941">
                <a:extLst>
                  <a:ext uri="{FF2B5EF4-FFF2-40B4-BE49-F238E27FC236}">
                    <a16:creationId xmlns:a16="http://schemas.microsoft.com/office/drawing/2014/main" id="{0981A284-2DFF-4DC9-B237-65A87A7D2E5E}"/>
                  </a:ext>
                </a:extLst>
              </p:cNvPr>
              <p:cNvSpPr/>
              <p:nvPr/>
            </p:nvSpPr>
            <p:spPr>
              <a:xfrm>
                <a:off x="1386857" y="2048535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43" name="Freeform: Shape 942">
                <a:extLst>
                  <a:ext uri="{FF2B5EF4-FFF2-40B4-BE49-F238E27FC236}">
                    <a16:creationId xmlns:a16="http://schemas.microsoft.com/office/drawing/2014/main" id="{B1B6AA6F-0903-4AAF-B8FC-53DB1D7857FF}"/>
                  </a:ext>
                </a:extLst>
              </p:cNvPr>
              <p:cNvSpPr/>
              <p:nvPr/>
            </p:nvSpPr>
            <p:spPr>
              <a:xfrm>
                <a:off x="1367444" y="2069955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44" name="Freeform: Shape 943">
                <a:extLst>
                  <a:ext uri="{FF2B5EF4-FFF2-40B4-BE49-F238E27FC236}">
                    <a16:creationId xmlns:a16="http://schemas.microsoft.com/office/drawing/2014/main" id="{48B1BF50-8D4D-4C70-90CD-581C8CCDDCF5}"/>
                  </a:ext>
                </a:extLst>
              </p:cNvPr>
              <p:cNvSpPr/>
              <p:nvPr/>
            </p:nvSpPr>
            <p:spPr>
              <a:xfrm>
                <a:off x="1386857" y="2048535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45" name="Freeform: Shape 944">
                <a:extLst>
                  <a:ext uri="{FF2B5EF4-FFF2-40B4-BE49-F238E27FC236}">
                    <a16:creationId xmlns:a16="http://schemas.microsoft.com/office/drawing/2014/main" id="{50B24638-90DE-4015-AA1F-F2AFB5953E2C}"/>
                  </a:ext>
                </a:extLst>
              </p:cNvPr>
              <p:cNvSpPr/>
              <p:nvPr/>
            </p:nvSpPr>
            <p:spPr>
              <a:xfrm>
                <a:off x="1367444" y="2069955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46" name="Freeform: Shape 945">
                <a:extLst>
                  <a:ext uri="{FF2B5EF4-FFF2-40B4-BE49-F238E27FC236}">
                    <a16:creationId xmlns:a16="http://schemas.microsoft.com/office/drawing/2014/main" id="{10E85288-AB2A-46EB-B469-A6C754F32E3D}"/>
                  </a:ext>
                </a:extLst>
              </p:cNvPr>
              <p:cNvSpPr/>
              <p:nvPr/>
            </p:nvSpPr>
            <p:spPr>
              <a:xfrm>
                <a:off x="1386857" y="2048535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47" name="Freeform: Shape 946">
                <a:extLst>
                  <a:ext uri="{FF2B5EF4-FFF2-40B4-BE49-F238E27FC236}">
                    <a16:creationId xmlns:a16="http://schemas.microsoft.com/office/drawing/2014/main" id="{32430929-32EA-4080-8277-407CCB140BF1}"/>
                  </a:ext>
                </a:extLst>
              </p:cNvPr>
              <p:cNvSpPr/>
              <p:nvPr/>
            </p:nvSpPr>
            <p:spPr>
              <a:xfrm>
                <a:off x="1367444" y="2069955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48" name="Freeform: Shape 947">
                <a:extLst>
                  <a:ext uri="{FF2B5EF4-FFF2-40B4-BE49-F238E27FC236}">
                    <a16:creationId xmlns:a16="http://schemas.microsoft.com/office/drawing/2014/main" id="{2B43ED3B-03BB-4596-8ED6-C123030C162C}"/>
                  </a:ext>
                </a:extLst>
              </p:cNvPr>
              <p:cNvSpPr/>
              <p:nvPr/>
            </p:nvSpPr>
            <p:spPr>
              <a:xfrm>
                <a:off x="1386857" y="2048535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49" name="Freeform: Shape 948">
                <a:extLst>
                  <a:ext uri="{FF2B5EF4-FFF2-40B4-BE49-F238E27FC236}">
                    <a16:creationId xmlns:a16="http://schemas.microsoft.com/office/drawing/2014/main" id="{7ABA79C6-7309-46AB-BD09-9F929F7D3C5E}"/>
                  </a:ext>
                </a:extLst>
              </p:cNvPr>
              <p:cNvSpPr/>
              <p:nvPr/>
            </p:nvSpPr>
            <p:spPr>
              <a:xfrm>
                <a:off x="1367444" y="2069955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50" name="Freeform: Shape 949">
                <a:extLst>
                  <a:ext uri="{FF2B5EF4-FFF2-40B4-BE49-F238E27FC236}">
                    <a16:creationId xmlns:a16="http://schemas.microsoft.com/office/drawing/2014/main" id="{5881A10F-BE10-42A2-B319-23A7369A258A}"/>
                  </a:ext>
                </a:extLst>
              </p:cNvPr>
              <p:cNvSpPr/>
              <p:nvPr/>
            </p:nvSpPr>
            <p:spPr>
              <a:xfrm>
                <a:off x="1386857" y="2048535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51" name="Freeform: Shape 950">
                <a:extLst>
                  <a:ext uri="{FF2B5EF4-FFF2-40B4-BE49-F238E27FC236}">
                    <a16:creationId xmlns:a16="http://schemas.microsoft.com/office/drawing/2014/main" id="{62CE07F6-4B49-43CF-8A2C-7531D57DFC75}"/>
                  </a:ext>
                </a:extLst>
              </p:cNvPr>
              <p:cNvSpPr/>
              <p:nvPr/>
            </p:nvSpPr>
            <p:spPr>
              <a:xfrm>
                <a:off x="1367444" y="2069955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52" name="Freeform: Shape 951">
                <a:extLst>
                  <a:ext uri="{FF2B5EF4-FFF2-40B4-BE49-F238E27FC236}">
                    <a16:creationId xmlns:a16="http://schemas.microsoft.com/office/drawing/2014/main" id="{C81D3956-910F-4479-BC28-4A6D6FADD8A8}"/>
                  </a:ext>
                </a:extLst>
              </p:cNvPr>
              <p:cNvSpPr/>
              <p:nvPr/>
            </p:nvSpPr>
            <p:spPr>
              <a:xfrm>
                <a:off x="1386857" y="2048535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53" name="Freeform: Shape 952">
                <a:extLst>
                  <a:ext uri="{FF2B5EF4-FFF2-40B4-BE49-F238E27FC236}">
                    <a16:creationId xmlns:a16="http://schemas.microsoft.com/office/drawing/2014/main" id="{AE24D634-682A-4DE4-85C5-01086A0630A8}"/>
                  </a:ext>
                </a:extLst>
              </p:cNvPr>
              <p:cNvSpPr/>
              <p:nvPr/>
            </p:nvSpPr>
            <p:spPr>
              <a:xfrm>
                <a:off x="1367444" y="2069955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54" name="Freeform: Shape 953">
                <a:extLst>
                  <a:ext uri="{FF2B5EF4-FFF2-40B4-BE49-F238E27FC236}">
                    <a16:creationId xmlns:a16="http://schemas.microsoft.com/office/drawing/2014/main" id="{E1AABCD6-AE49-4EE6-ADC8-1A4CC3702929}"/>
                  </a:ext>
                </a:extLst>
              </p:cNvPr>
              <p:cNvSpPr/>
              <p:nvPr/>
            </p:nvSpPr>
            <p:spPr>
              <a:xfrm>
                <a:off x="1386857" y="2048535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55" name="Freeform: Shape 954">
                <a:extLst>
                  <a:ext uri="{FF2B5EF4-FFF2-40B4-BE49-F238E27FC236}">
                    <a16:creationId xmlns:a16="http://schemas.microsoft.com/office/drawing/2014/main" id="{8C0D65D7-430E-49C5-8EB8-B3C97C2D45BF}"/>
                  </a:ext>
                </a:extLst>
              </p:cNvPr>
              <p:cNvSpPr/>
              <p:nvPr/>
            </p:nvSpPr>
            <p:spPr>
              <a:xfrm>
                <a:off x="1525426" y="2112604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56" name="Freeform: Shape 955">
                <a:extLst>
                  <a:ext uri="{FF2B5EF4-FFF2-40B4-BE49-F238E27FC236}">
                    <a16:creationId xmlns:a16="http://schemas.microsoft.com/office/drawing/2014/main" id="{CA5F3053-90AD-4079-A4AC-B3B50635674C}"/>
                  </a:ext>
                </a:extLst>
              </p:cNvPr>
              <p:cNvSpPr/>
              <p:nvPr/>
            </p:nvSpPr>
            <p:spPr>
              <a:xfrm>
                <a:off x="1544754" y="2091185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57" name="Freeform: Shape 956">
                <a:extLst>
                  <a:ext uri="{FF2B5EF4-FFF2-40B4-BE49-F238E27FC236}">
                    <a16:creationId xmlns:a16="http://schemas.microsoft.com/office/drawing/2014/main" id="{6DCE16E3-5F67-439D-9E88-7ED59F6A4EDC}"/>
                  </a:ext>
                </a:extLst>
              </p:cNvPr>
              <p:cNvSpPr/>
              <p:nvPr/>
            </p:nvSpPr>
            <p:spPr>
              <a:xfrm>
                <a:off x="1562527" y="2155349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58" name="Freeform: Shape 957">
                <a:extLst>
                  <a:ext uri="{FF2B5EF4-FFF2-40B4-BE49-F238E27FC236}">
                    <a16:creationId xmlns:a16="http://schemas.microsoft.com/office/drawing/2014/main" id="{075C0F47-6C64-4B8D-B78F-66D80525C2BC}"/>
                  </a:ext>
                </a:extLst>
              </p:cNvPr>
              <p:cNvSpPr/>
              <p:nvPr/>
            </p:nvSpPr>
            <p:spPr>
              <a:xfrm>
                <a:off x="1581940" y="2133929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59" name="Freeform: Shape 958">
                <a:extLst>
                  <a:ext uri="{FF2B5EF4-FFF2-40B4-BE49-F238E27FC236}">
                    <a16:creationId xmlns:a16="http://schemas.microsoft.com/office/drawing/2014/main" id="{65504733-5B2F-4CB6-B201-8CD46EAF9596}"/>
                  </a:ext>
                </a:extLst>
              </p:cNvPr>
              <p:cNvSpPr/>
              <p:nvPr/>
            </p:nvSpPr>
            <p:spPr>
              <a:xfrm>
                <a:off x="1636816" y="2255214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60" name="Freeform: Shape 959">
                <a:extLst>
                  <a:ext uri="{FF2B5EF4-FFF2-40B4-BE49-F238E27FC236}">
                    <a16:creationId xmlns:a16="http://schemas.microsoft.com/office/drawing/2014/main" id="{2184E5CB-CC82-4B72-B24B-D3A7A841DAD0}"/>
                  </a:ext>
                </a:extLst>
              </p:cNvPr>
              <p:cNvSpPr/>
              <p:nvPr/>
            </p:nvSpPr>
            <p:spPr>
              <a:xfrm>
                <a:off x="1656230" y="223379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61" name="Freeform: Shape 960">
                <a:extLst>
                  <a:ext uri="{FF2B5EF4-FFF2-40B4-BE49-F238E27FC236}">
                    <a16:creationId xmlns:a16="http://schemas.microsoft.com/office/drawing/2014/main" id="{A15DD1F4-428B-4AE3-8F73-F7C5DAE2BE1B}"/>
                  </a:ext>
                </a:extLst>
              </p:cNvPr>
              <p:cNvSpPr/>
              <p:nvPr/>
            </p:nvSpPr>
            <p:spPr>
              <a:xfrm>
                <a:off x="1650794" y="2312429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62" name="Freeform: Shape 961">
                <a:extLst>
                  <a:ext uri="{FF2B5EF4-FFF2-40B4-BE49-F238E27FC236}">
                    <a16:creationId xmlns:a16="http://schemas.microsoft.com/office/drawing/2014/main" id="{47C582B7-9F87-41C1-86BF-3FCC8E9FF644}"/>
                  </a:ext>
                </a:extLst>
              </p:cNvPr>
              <p:cNvSpPr/>
              <p:nvPr/>
            </p:nvSpPr>
            <p:spPr>
              <a:xfrm>
                <a:off x="1670207" y="2291010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63" name="Freeform: Shape 962">
                <a:extLst>
                  <a:ext uri="{FF2B5EF4-FFF2-40B4-BE49-F238E27FC236}">
                    <a16:creationId xmlns:a16="http://schemas.microsoft.com/office/drawing/2014/main" id="{8AE9FD67-D32E-495F-B263-098031F5B551}"/>
                  </a:ext>
                </a:extLst>
              </p:cNvPr>
              <p:cNvSpPr/>
              <p:nvPr/>
            </p:nvSpPr>
            <p:spPr>
              <a:xfrm>
                <a:off x="1650794" y="2312429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64" name="Freeform: Shape 963">
                <a:extLst>
                  <a:ext uri="{FF2B5EF4-FFF2-40B4-BE49-F238E27FC236}">
                    <a16:creationId xmlns:a16="http://schemas.microsoft.com/office/drawing/2014/main" id="{9E0CD3D8-1003-4217-8290-82A75A0CB2D7}"/>
                  </a:ext>
                </a:extLst>
              </p:cNvPr>
              <p:cNvSpPr/>
              <p:nvPr/>
            </p:nvSpPr>
            <p:spPr>
              <a:xfrm>
                <a:off x="1670207" y="2291010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65" name="Freeform: Shape 964">
                <a:extLst>
                  <a:ext uri="{FF2B5EF4-FFF2-40B4-BE49-F238E27FC236}">
                    <a16:creationId xmlns:a16="http://schemas.microsoft.com/office/drawing/2014/main" id="{276F9E5E-633F-43C3-B284-AC856CD4B837}"/>
                  </a:ext>
                </a:extLst>
              </p:cNvPr>
              <p:cNvSpPr/>
              <p:nvPr/>
            </p:nvSpPr>
            <p:spPr>
              <a:xfrm>
                <a:off x="1650794" y="2312429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66" name="Freeform: Shape 965">
                <a:extLst>
                  <a:ext uri="{FF2B5EF4-FFF2-40B4-BE49-F238E27FC236}">
                    <a16:creationId xmlns:a16="http://schemas.microsoft.com/office/drawing/2014/main" id="{AA5F945B-E76F-4942-BAC2-9E3C9A6C1FCC}"/>
                  </a:ext>
                </a:extLst>
              </p:cNvPr>
              <p:cNvSpPr/>
              <p:nvPr/>
            </p:nvSpPr>
            <p:spPr>
              <a:xfrm>
                <a:off x="1670207" y="2291010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67" name="Freeform: Shape 966">
                <a:extLst>
                  <a:ext uri="{FF2B5EF4-FFF2-40B4-BE49-F238E27FC236}">
                    <a16:creationId xmlns:a16="http://schemas.microsoft.com/office/drawing/2014/main" id="{68ACF6C7-5262-4D41-BB1A-E52D459D4D49}"/>
                  </a:ext>
                </a:extLst>
              </p:cNvPr>
              <p:cNvSpPr/>
              <p:nvPr/>
            </p:nvSpPr>
            <p:spPr>
              <a:xfrm>
                <a:off x="1650794" y="2312429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68" name="Freeform: Shape 967">
                <a:extLst>
                  <a:ext uri="{FF2B5EF4-FFF2-40B4-BE49-F238E27FC236}">
                    <a16:creationId xmlns:a16="http://schemas.microsoft.com/office/drawing/2014/main" id="{2B779E6D-4437-4AA3-92C9-78FE3E1F9686}"/>
                  </a:ext>
                </a:extLst>
              </p:cNvPr>
              <p:cNvSpPr/>
              <p:nvPr/>
            </p:nvSpPr>
            <p:spPr>
              <a:xfrm>
                <a:off x="1670207" y="2291010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69" name="Freeform: Shape 968">
                <a:extLst>
                  <a:ext uri="{FF2B5EF4-FFF2-40B4-BE49-F238E27FC236}">
                    <a16:creationId xmlns:a16="http://schemas.microsoft.com/office/drawing/2014/main" id="{4C1BA2F3-DA9F-4346-A243-0D7B73988B0D}"/>
                  </a:ext>
                </a:extLst>
              </p:cNvPr>
              <p:cNvSpPr/>
              <p:nvPr/>
            </p:nvSpPr>
            <p:spPr>
              <a:xfrm>
                <a:off x="1655453" y="2355840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70" name="Freeform: Shape 969">
                <a:extLst>
                  <a:ext uri="{FF2B5EF4-FFF2-40B4-BE49-F238E27FC236}">
                    <a16:creationId xmlns:a16="http://schemas.microsoft.com/office/drawing/2014/main" id="{988D27BB-7E3F-4C74-B91D-0C6B1D5198CE}"/>
                  </a:ext>
                </a:extLst>
              </p:cNvPr>
              <p:cNvSpPr/>
              <p:nvPr/>
            </p:nvSpPr>
            <p:spPr>
              <a:xfrm>
                <a:off x="1674780" y="2334421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71" name="Freeform: Shape 970">
                <a:extLst>
                  <a:ext uri="{FF2B5EF4-FFF2-40B4-BE49-F238E27FC236}">
                    <a16:creationId xmlns:a16="http://schemas.microsoft.com/office/drawing/2014/main" id="{13D4A77B-A78F-4F3C-9AF9-BBBD37585480}"/>
                  </a:ext>
                </a:extLst>
              </p:cNvPr>
              <p:cNvSpPr/>
              <p:nvPr/>
            </p:nvSpPr>
            <p:spPr>
              <a:xfrm>
                <a:off x="1655453" y="2355840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72" name="Freeform: Shape 971">
                <a:extLst>
                  <a:ext uri="{FF2B5EF4-FFF2-40B4-BE49-F238E27FC236}">
                    <a16:creationId xmlns:a16="http://schemas.microsoft.com/office/drawing/2014/main" id="{EFFD89A5-995A-4863-AAE0-8016344028C9}"/>
                  </a:ext>
                </a:extLst>
              </p:cNvPr>
              <p:cNvSpPr/>
              <p:nvPr/>
            </p:nvSpPr>
            <p:spPr>
              <a:xfrm>
                <a:off x="1674780" y="2334421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73" name="Freeform: Shape 972">
                <a:extLst>
                  <a:ext uri="{FF2B5EF4-FFF2-40B4-BE49-F238E27FC236}">
                    <a16:creationId xmlns:a16="http://schemas.microsoft.com/office/drawing/2014/main" id="{97416EAB-DCCB-41B9-BC1C-D2408CA123C1}"/>
                  </a:ext>
                </a:extLst>
              </p:cNvPr>
              <p:cNvSpPr/>
              <p:nvPr/>
            </p:nvSpPr>
            <p:spPr>
              <a:xfrm>
                <a:off x="1655453" y="2355840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74" name="Freeform: Shape 973">
                <a:extLst>
                  <a:ext uri="{FF2B5EF4-FFF2-40B4-BE49-F238E27FC236}">
                    <a16:creationId xmlns:a16="http://schemas.microsoft.com/office/drawing/2014/main" id="{9926B874-C875-4686-A146-14F5B2F5A490}"/>
                  </a:ext>
                </a:extLst>
              </p:cNvPr>
              <p:cNvSpPr/>
              <p:nvPr/>
            </p:nvSpPr>
            <p:spPr>
              <a:xfrm>
                <a:off x="1674780" y="2334421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75" name="Freeform: Shape 974">
                <a:extLst>
                  <a:ext uri="{FF2B5EF4-FFF2-40B4-BE49-F238E27FC236}">
                    <a16:creationId xmlns:a16="http://schemas.microsoft.com/office/drawing/2014/main" id="{A157DFD3-5CD1-4294-B088-64D6903656CF}"/>
                  </a:ext>
                </a:extLst>
              </p:cNvPr>
              <p:cNvSpPr/>
              <p:nvPr/>
            </p:nvSpPr>
            <p:spPr>
              <a:xfrm>
                <a:off x="1660026" y="2404488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76" name="Freeform: Shape 975">
                <a:extLst>
                  <a:ext uri="{FF2B5EF4-FFF2-40B4-BE49-F238E27FC236}">
                    <a16:creationId xmlns:a16="http://schemas.microsoft.com/office/drawing/2014/main" id="{42BBCDCC-59AA-4AED-9C93-EEC8F1473F12}"/>
                  </a:ext>
                </a:extLst>
              </p:cNvPr>
              <p:cNvSpPr/>
              <p:nvPr/>
            </p:nvSpPr>
            <p:spPr>
              <a:xfrm>
                <a:off x="1679439" y="238306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77" name="Freeform: Shape 976">
                <a:extLst>
                  <a:ext uri="{FF2B5EF4-FFF2-40B4-BE49-F238E27FC236}">
                    <a16:creationId xmlns:a16="http://schemas.microsoft.com/office/drawing/2014/main" id="{627E7FDE-F6F1-41E5-866F-FA81353D00A0}"/>
                  </a:ext>
                </a:extLst>
              </p:cNvPr>
              <p:cNvSpPr/>
              <p:nvPr/>
            </p:nvSpPr>
            <p:spPr>
              <a:xfrm>
                <a:off x="1660026" y="2404488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78" name="Freeform: Shape 977">
                <a:extLst>
                  <a:ext uri="{FF2B5EF4-FFF2-40B4-BE49-F238E27FC236}">
                    <a16:creationId xmlns:a16="http://schemas.microsoft.com/office/drawing/2014/main" id="{56E1FA80-C1FC-4FA5-9469-436FFCB5B9ED}"/>
                  </a:ext>
                </a:extLst>
              </p:cNvPr>
              <p:cNvSpPr/>
              <p:nvPr/>
            </p:nvSpPr>
            <p:spPr>
              <a:xfrm>
                <a:off x="1679439" y="238306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79" name="Freeform: Shape 978">
                <a:extLst>
                  <a:ext uri="{FF2B5EF4-FFF2-40B4-BE49-F238E27FC236}">
                    <a16:creationId xmlns:a16="http://schemas.microsoft.com/office/drawing/2014/main" id="{D726834A-E7A0-4BB8-972F-DA2E1A7D4EBB}"/>
                  </a:ext>
                </a:extLst>
              </p:cNvPr>
              <p:cNvSpPr/>
              <p:nvPr/>
            </p:nvSpPr>
            <p:spPr>
              <a:xfrm>
                <a:off x="1660026" y="2404488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80" name="Freeform: Shape 979">
                <a:extLst>
                  <a:ext uri="{FF2B5EF4-FFF2-40B4-BE49-F238E27FC236}">
                    <a16:creationId xmlns:a16="http://schemas.microsoft.com/office/drawing/2014/main" id="{13946E12-652A-4B65-AD6F-864F70498EEF}"/>
                  </a:ext>
                </a:extLst>
              </p:cNvPr>
              <p:cNvSpPr/>
              <p:nvPr/>
            </p:nvSpPr>
            <p:spPr>
              <a:xfrm>
                <a:off x="1679439" y="238306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81" name="Freeform: Shape 980">
                <a:extLst>
                  <a:ext uri="{FF2B5EF4-FFF2-40B4-BE49-F238E27FC236}">
                    <a16:creationId xmlns:a16="http://schemas.microsoft.com/office/drawing/2014/main" id="{1ACBD86F-4595-41FF-990D-2269B889902F}"/>
                  </a:ext>
                </a:extLst>
              </p:cNvPr>
              <p:cNvSpPr/>
              <p:nvPr/>
            </p:nvSpPr>
            <p:spPr>
              <a:xfrm>
                <a:off x="1664685" y="2438855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82" name="Freeform: Shape 981">
                <a:extLst>
                  <a:ext uri="{FF2B5EF4-FFF2-40B4-BE49-F238E27FC236}">
                    <a16:creationId xmlns:a16="http://schemas.microsoft.com/office/drawing/2014/main" id="{65BC8BBD-9DB5-44E4-B894-A384B7463559}"/>
                  </a:ext>
                </a:extLst>
              </p:cNvPr>
              <p:cNvSpPr/>
              <p:nvPr/>
            </p:nvSpPr>
            <p:spPr>
              <a:xfrm>
                <a:off x="1684098" y="2417435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83" name="Freeform: Shape 982">
                <a:extLst>
                  <a:ext uri="{FF2B5EF4-FFF2-40B4-BE49-F238E27FC236}">
                    <a16:creationId xmlns:a16="http://schemas.microsoft.com/office/drawing/2014/main" id="{9E450BF4-14AB-4992-941F-6E2EF8F3BCCF}"/>
                  </a:ext>
                </a:extLst>
              </p:cNvPr>
              <p:cNvSpPr/>
              <p:nvPr/>
            </p:nvSpPr>
            <p:spPr>
              <a:xfrm>
                <a:off x="1664685" y="2438855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84" name="Freeform: Shape 983">
                <a:extLst>
                  <a:ext uri="{FF2B5EF4-FFF2-40B4-BE49-F238E27FC236}">
                    <a16:creationId xmlns:a16="http://schemas.microsoft.com/office/drawing/2014/main" id="{4F09D952-6174-4AD4-95CB-A14175794DEC}"/>
                  </a:ext>
                </a:extLst>
              </p:cNvPr>
              <p:cNvSpPr/>
              <p:nvPr/>
            </p:nvSpPr>
            <p:spPr>
              <a:xfrm>
                <a:off x="1684098" y="2417435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85" name="Freeform: Shape 984">
                <a:extLst>
                  <a:ext uri="{FF2B5EF4-FFF2-40B4-BE49-F238E27FC236}">
                    <a16:creationId xmlns:a16="http://schemas.microsoft.com/office/drawing/2014/main" id="{D8645564-9122-48BF-BC81-354FCCF85B07}"/>
                  </a:ext>
                </a:extLst>
              </p:cNvPr>
              <p:cNvSpPr/>
              <p:nvPr/>
            </p:nvSpPr>
            <p:spPr>
              <a:xfrm>
                <a:off x="1669345" y="2448756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86" name="Freeform: Shape 985">
                <a:extLst>
                  <a:ext uri="{FF2B5EF4-FFF2-40B4-BE49-F238E27FC236}">
                    <a16:creationId xmlns:a16="http://schemas.microsoft.com/office/drawing/2014/main" id="{025E52D0-B1C8-44C0-A178-22C150A0B82A}"/>
                  </a:ext>
                </a:extLst>
              </p:cNvPr>
              <p:cNvSpPr/>
              <p:nvPr/>
            </p:nvSpPr>
            <p:spPr>
              <a:xfrm>
                <a:off x="1688758" y="2427336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87" name="Freeform: Shape 986">
                <a:extLst>
                  <a:ext uri="{FF2B5EF4-FFF2-40B4-BE49-F238E27FC236}">
                    <a16:creationId xmlns:a16="http://schemas.microsoft.com/office/drawing/2014/main" id="{FB2EFB69-FDB6-4983-A91E-6727110D52C7}"/>
                  </a:ext>
                </a:extLst>
              </p:cNvPr>
              <p:cNvSpPr/>
              <p:nvPr/>
            </p:nvSpPr>
            <p:spPr>
              <a:xfrm>
                <a:off x="1674003" y="2468557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88" name="Freeform: Shape 987">
                <a:extLst>
                  <a:ext uri="{FF2B5EF4-FFF2-40B4-BE49-F238E27FC236}">
                    <a16:creationId xmlns:a16="http://schemas.microsoft.com/office/drawing/2014/main" id="{C7FB196E-67F2-4A91-A391-E063F423A7C1}"/>
                  </a:ext>
                </a:extLst>
              </p:cNvPr>
              <p:cNvSpPr/>
              <p:nvPr/>
            </p:nvSpPr>
            <p:spPr>
              <a:xfrm>
                <a:off x="1693417" y="244713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89" name="Freeform: Shape 988">
                <a:extLst>
                  <a:ext uri="{FF2B5EF4-FFF2-40B4-BE49-F238E27FC236}">
                    <a16:creationId xmlns:a16="http://schemas.microsoft.com/office/drawing/2014/main" id="{FE0306E2-D55A-4BB6-AE8F-C043BFA91D66}"/>
                  </a:ext>
                </a:extLst>
              </p:cNvPr>
              <p:cNvSpPr/>
              <p:nvPr/>
            </p:nvSpPr>
            <p:spPr>
              <a:xfrm>
                <a:off x="1692554" y="2518251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90" name="Freeform: Shape 989">
                <a:extLst>
                  <a:ext uri="{FF2B5EF4-FFF2-40B4-BE49-F238E27FC236}">
                    <a16:creationId xmlns:a16="http://schemas.microsoft.com/office/drawing/2014/main" id="{3DD19AA4-5A61-4BEA-A6CE-CA2BC6B88D98}"/>
                  </a:ext>
                </a:extLst>
              </p:cNvPr>
              <p:cNvSpPr/>
              <p:nvPr/>
            </p:nvSpPr>
            <p:spPr>
              <a:xfrm>
                <a:off x="1711967" y="2496831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91" name="Freeform: Shape 990">
                <a:extLst>
                  <a:ext uri="{FF2B5EF4-FFF2-40B4-BE49-F238E27FC236}">
                    <a16:creationId xmlns:a16="http://schemas.microsoft.com/office/drawing/2014/main" id="{DF04B740-2E36-4A5E-9895-841946825B06}"/>
                  </a:ext>
                </a:extLst>
              </p:cNvPr>
              <p:cNvSpPr/>
              <p:nvPr/>
            </p:nvSpPr>
            <p:spPr>
              <a:xfrm>
                <a:off x="1692554" y="2518251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92" name="Freeform: Shape 991">
                <a:extLst>
                  <a:ext uri="{FF2B5EF4-FFF2-40B4-BE49-F238E27FC236}">
                    <a16:creationId xmlns:a16="http://schemas.microsoft.com/office/drawing/2014/main" id="{3E67DD01-5649-4634-BCC2-5C8C9FF695F1}"/>
                  </a:ext>
                </a:extLst>
              </p:cNvPr>
              <p:cNvSpPr/>
              <p:nvPr/>
            </p:nvSpPr>
            <p:spPr>
              <a:xfrm>
                <a:off x="1711967" y="2496831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93" name="Freeform: Shape 992">
                <a:extLst>
                  <a:ext uri="{FF2B5EF4-FFF2-40B4-BE49-F238E27FC236}">
                    <a16:creationId xmlns:a16="http://schemas.microsoft.com/office/drawing/2014/main" id="{07F2A20D-4EDC-4A39-9AFD-58EDDC2B7934}"/>
                  </a:ext>
                </a:extLst>
              </p:cNvPr>
              <p:cNvSpPr/>
              <p:nvPr/>
            </p:nvSpPr>
            <p:spPr>
              <a:xfrm>
                <a:off x="1711191" y="2528248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94" name="Freeform: Shape 993">
                <a:extLst>
                  <a:ext uri="{FF2B5EF4-FFF2-40B4-BE49-F238E27FC236}">
                    <a16:creationId xmlns:a16="http://schemas.microsoft.com/office/drawing/2014/main" id="{82928BBE-474B-4A7F-A1CD-08B1E4E2800B}"/>
                  </a:ext>
                </a:extLst>
              </p:cNvPr>
              <p:cNvSpPr/>
              <p:nvPr/>
            </p:nvSpPr>
            <p:spPr>
              <a:xfrm>
                <a:off x="1730518" y="250682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95" name="Freeform: Shape 994">
                <a:extLst>
                  <a:ext uri="{FF2B5EF4-FFF2-40B4-BE49-F238E27FC236}">
                    <a16:creationId xmlns:a16="http://schemas.microsoft.com/office/drawing/2014/main" id="{B77976AA-C5DB-4980-B4C4-6FCB5C6E4014}"/>
                  </a:ext>
                </a:extLst>
              </p:cNvPr>
              <p:cNvSpPr/>
              <p:nvPr/>
            </p:nvSpPr>
            <p:spPr>
              <a:xfrm>
                <a:off x="1720423" y="2528248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96" name="Freeform: Shape 995">
                <a:extLst>
                  <a:ext uri="{FF2B5EF4-FFF2-40B4-BE49-F238E27FC236}">
                    <a16:creationId xmlns:a16="http://schemas.microsoft.com/office/drawing/2014/main" id="{D54FCB0D-1344-4739-BC01-ED830549634A}"/>
                  </a:ext>
                </a:extLst>
              </p:cNvPr>
              <p:cNvSpPr/>
              <p:nvPr/>
            </p:nvSpPr>
            <p:spPr>
              <a:xfrm>
                <a:off x="1739837" y="250682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97" name="Freeform: Shape 996">
                <a:extLst>
                  <a:ext uri="{FF2B5EF4-FFF2-40B4-BE49-F238E27FC236}">
                    <a16:creationId xmlns:a16="http://schemas.microsoft.com/office/drawing/2014/main" id="{9751269B-6D8C-4332-966B-75280DD53DE4}"/>
                  </a:ext>
                </a:extLst>
              </p:cNvPr>
              <p:cNvSpPr/>
              <p:nvPr/>
            </p:nvSpPr>
            <p:spPr>
              <a:xfrm>
                <a:off x="1757610" y="2538339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98" name="Freeform: Shape 997">
                <a:extLst>
                  <a:ext uri="{FF2B5EF4-FFF2-40B4-BE49-F238E27FC236}">
                    <a16:creationId xmlns:a16="http://schemas.microsoft.com/office/drawing/2014/main" id="{91FD6AEE-CD60-4D27-8F37-C7F8C8883277}"/>
                  </a:ext>
                </a:extLst>
              </p:cNvPr>
              <p:cNvSpPr/>
              <p:nvPr/>
            </p:nvSpPr>
            <p:spPr>
              <a:xfrm>
                <a:off x="1777024" y="2516919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999" name="Freeform: Shape 998">
                <a:extLst>
                  <a:ext uri="{FF2B5EF4-FFF2-40B4-BE49-F238E27FC236}">
                    <a16:creationId xmlns:a16="http://schemas.microsoft.com/office/drawing/2014/main" id="{4BCB403D-D9AA-4F25-AF9B-6648DA255B8A}"/>
                  </a:ext>
                </a:extLst>
              </p:cNvPr>
              <p:cNvSpPr/>
              <p:nvPr/>
            </p:nvSpPr>
            <p:spPr>
              <a:xfrm>
                <a:off x="1776161" y="2543384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00" name="Freeform: Shape 999">
                <a:extLst>
                  <a:ext uri="{FF2B5EF4-FFF2-40B4-BE49-F238E27FC236}">
                    <a16:creationId xmlns:a16="http://schemas.microsoft.com/office/drawing/2014/main" id="{CC83C060-817E-4624-9AA5-BB1A740857EB}"/>
                  </a:ext>
                </a:extLst>
              </p:cNvPr>
              <p:cNvSpPr/>
              <p:nvPr/>
            </p:nvSpPr>
            <p:spPr>
              <a:xfrm>
                <a:off x="1795574" y="252196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01" name="Freeform: Shape 1000">
                <a:extLst>
                  <a:ext uri="{FF2B5EF4-FFF2-40B4-BE49-F238E27FC236}">
                    <a16:creationId xmlns:a16="http://schemas.microsoft.com/office/drawing/2014/main" id="{EE7D5A24-E9F5-400F-839E-A0B88831EA9B}"/>
                  </a:ext>
                </a:extLst>
              </p:cNvPr>
              <p:cNvSpPr/>
              <p:nvPr/>
            </p:nvSpPr>
            <p:spPr>
              <a:xfrm>
                <a:off x="1882979" y="2583940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02" name="Freeform: Shape 1001">
                <a:extLst>
                  <a:ext uri="{FF2B5EF4-FFF2-40B4-BE49-F238E27FC236}">
                    <a16:creationId xmlns:a16="http://schemas.microsoft.com/office/drawing/2014/main" id="{8E50855F-BED0-449A-84E5-C7F1ADA22F8C}"/>
                  </a:ext>
                </a:extLst>
              </p:cNvPr>
              <p:cNvSpPr/>
              <p:nvPr/>
            </p:nvSpPr>
            <p:spPr>
              <a:xfrm>
                <a:off x="1902392" y="2562520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03" name="Freeform: Shape 1002">
                <a:extLst>
                  <a:ext uri="{FF2B5EF4-FFF2-40B4-BE49-F238E27FC236}">
                    <a16:creationId xmlns:a16="http://schemas.microsoft.com/office/drawing/2014/main" id="{973867E4-DBDA-4017-BFFA-74F5E83DAC41}"/>
                  </a:ext>
                </a:extLst>
              </p:cNvPr>
              <p:cNvSpPr/>
              <p:nvPr/>
            </p:nvSpPr>
            <p:spPr>
              <a:xfrm>
                <a:off x="1887637" y="2583940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04" name="Freeform: Shape 1003">
                <a:extLst>
                  <a:ext uri="{FF2B5EF4-FFF2-40B4-BE49-F238E27FC236}">
                    <a16:creationId xmlns:a16="http://schemas.microsoft.com/office/drawing/2014/main" id="{22E2F970-F16D-48AC-A76E-1640CE2A9191}"/>
                  </a:ext>
                </a:extLst>
              </p:cNvPr>
              <p:cNvSpPr/>
              <p:nvPr/>
            </p:nvSpPr>
            <p:spPr>
              <a:xfrm>
                <a:off x="1907050" y="2562520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05" name="Freeform: Shape 1004">
                <a:extLst>
                  <a:ext uri="{FF2B5EF4-FFF2-40B4-BE49-F238E27FC236}">
                    <a16:creationId xmlns:a16="http://schemas.microsoft.com/office/drawing/2014/main" id="{46BAC59C-8B39-4B05-B229-384C7182BA48}"/>
                  </a:ext>
                </a:extLst>
              </p:cNvPr>
              <p:cNvSpPr/>
              <p:nvPr/>
            </p:nvSpPr>
            <p:spPr>
              <a:xfrm>
                <a:off x="1896956" y="2599266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06" name="Freeform: Shape 1005">
                <a:extLst>
                  <a:ext uri="{FF2B5EF4-FFF2-40B4-BE49-F238E27FC236}">
                    <a16:creationId xmlns:a16="http://schemas.microsoft.com/office/drawing/2014/main" id="{5704000B-4C7D-4195-838F-376A9356F605}"/>
                  </a:ext>
                </a:extLst>
              </p:cNvPr>
              <p:cNvSpPr/>
              <p:nvPr/>
            </p:nvSpPr>
            <p:spPr>
              <a:xfrm>
                <a:off x="1916283" y="257784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07" name="Freeform: Shape 1006">
                <a:extLst>
                  <a:ext uri="{FF2B5EF4-FFF2-40B4-BE49-F238E27FC236}">
                    <a16:creationId xmlns:a16="http://schemas.microsoft.com/office/drawing/2014/main" id="{AA8FA5E6-3C68-4352-B495-28127E832261}"/>
                  </a:ext>
                </a:extLst>
              </p:cNvPr>
              <p:cNvSpPr/>
              <p:nvPr/>
            </p:nvSpPr>
            <p:spPr>
              <a:xfrm>
                <a:off x="1910847" y="2609453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08" name="Freeform: Shape 1007">
                <a:extLst>
                  <a:ext uri="{FF2B5EF4-FFF2-40B4-BE49-F238E27FC236}">
                    <a16:creationId xmlns:a16="http://schemas.microsoft.com/office/drawing/2014/main" id="{9E28CF35-3CB3-4984-AA68-A96A59CCC4D4}"/>
                  </a:ext>
                </a:extLst>
              </p:cNvPr>
              <p:cNvSpPr/>
              <p:nvPr/>
            </p:nvSpPr>
            <p:spPr>
              <a:xfrm>
                <a:off x="1930261" y="2588033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09" name="Freeform: Shape 1008">
                <a:extLst>
                  <a:ext uri="{FF2B5EF4-FFF2-40B4-BE49-F238E27FC236}">
                    <a16:creationId xmlns:a16="http://schemas.microsoft.com/office/drawing/2014/main" id="{7F4C5163-3E73-4826-A93E-4EAF9B6F717D}"/>
                  </a:ext>
                </a:extLst>
              </p:cNvPr>
              <p:cNvSpPr/>
              <p:nvPr/>
            </p:nvSpPr>
            <p:spPr>
              <a:xfrm>
                <a:off x="1910847" y="2609453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10" name="Freeform: Shape 1009">
                <a:extLst>
                  <a:ext uri="{FF2B5EF4-FFF2-40B4-BE49-F238E27FC236}">
                    <a16:creationId xmlns:a16="http://schemas.microsoft.com/office/drawing/2014/main" id="{18B5AC73-DB72-4728-AC8B-EA2F2F1BFB84}"/>
                  </a:ext>
                </a:extLst>
              </p:cNvPr>
              <p:cNvSpPr/>
              <p:nvPr/>
            </p:nvSpPr>
            <p:spPr>
              <a:xfrm>
                <a:off x="1930261" y="2588033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11" name="Freeform: Shape 1010">
                <a:extLst>
                  <a:ext uri="{FF2B5EF4-FFF2-40B4-BE49-F238E27FC236}">
                    <a16:creationId xmlns:a16="http://schemas.microsoft.com/office/drawing/2014/main" id="{FE41DC84-EA2A-4E32-AE44-C1A88A9C0724}"/>
                  </a:ext>
                </a:extLst>
              </p:cNvPr>
              <p:cNvSpPr/>
              <p:nvPr/>
            </p:nvSpPr>
            <p:spPr>
              <a:xfrm>
                <a:off x="1915507" y="2630111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12" name="Freeform: Shape 1011">
                <a:extLst>
                  <a:ext uri="{FF2B5EF4-FFF2-40B4-BE49-F238E27FC236}">
                    <a16:creationId xmlns:a16="http://schemas.microsoft.com/office/drawing/2014/main" id="{DD343487-6F4B-4887-A978-AB4BEADF6946}"/>
                  </a:ext>
                </a:extLst>
              </p:cNvPr>
              <p:cNvSpPr/>
              <p:nvPr/>
            </p:nvSpPr>
            <p:spPr>
              <a:xfrm>
                <a:off x="1934920" y="2608692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13" name="Freeform: Shape 1012">
                <a:extLst>
                  <a:ext uri="{FF2B5EF4-FFF2-40B4-BE49-F238E27FC236}">
                    <a16:creationId xmlns:a16="http://schemas.microsoft.com/office/drawing/2014/main" id="{40EC8862-75EB-4DDC-A103-90BD1443DFF5}"/>
                  </a:ext>
                </a:extLst>
              </p:cNvPr>
              <p:cNvSpPr/>
              <p:nvPr/>
            </p:nvSpPr>
            <p:spPr>
              <a:xfrm>
                <a:off x="1920165" y="2650865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14" name="Freeform: Shape 1013">
                <a:extLst>
                  <a:ext uri="{FF2B5EF4-FFF2-40B4-BE49-F238E27FC236}">
                    <a16:creationId xmlns:a16="http://schemas.microsoft.com/office/drawing/2014/main" id="{8C068C2D-1C19-4BAC-BC92-228129620380}"/>
                  </a:ext>
                </a:extLst>
              </p:cNvPr>
              <p:cNvSpPr/>
              <p:nvPr/>
            </p:nvSpPr>
            <p:spPr>
              <a:xfrm>
                <a:off x="1939492" y="2629445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15" name="Freeform: Shape 1014">
                <a:extLst>
                  <a:ext uri="{FF2B5EF4-FFF2-40B4-BE49-F238E27FC236}">
                    <a16:creationId xmlns:a16="http://schemas.microsoft.com/office/drawing/2014/main" id="{6D39D1F0-2A11-41B1-A438-9FC06C583AAC}"/>
                  </a:ext>
                </a:extLst>
              </p:cNvPr>
              <p:cNvSpPr/>
              <p:nvPr/>
            </p:nvSpPr>
            <p:spPr>
              <a:xfrm>
                <a:off x="1929398" y="2671618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16" name="Freeform: Shape 1015">
                <a:extLst>
                  <a:ext uri="{FF2B5EF4-FFF2-40B4-BE49-F238E27FC236}">
                    <a16:creationId xmlns:a16="http://schemas.microsoft.com/office/drawing/2014/main" id="{176295E2-D4AD-47F4-8B17-7AF8A1822092}"/>
                  </a:ext>
                </a:extLst>
              </p:cNvPr>
              <p:cNvSpPr/>
              <p:nvPr/>
            </p:nvSpPr>
            <p:spPr>
              <a:xfrm>
                <a:off x="1948811" y="2650199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17" name="Freeform: Shape 1016">
                <a:extLst>
                  <a:ext uri="{FF2B5EF4-FFF2-40B4-BE49-F238E27FC236}">
                    <a16:creationId xmlns:a16="http://schemas.microsoft.com/office/drawing/2014/main" id="{04F1AF33-67D3-440C-94A2-DAE86EE71FC6}"/>
                  </a:ext>
                </a:extLst>
              </p:cNvPr>
              <p:cNvSpPr/>
              <p:nvPr/>
            </p:nvSpPr>
            <p:spPr>
              <a:xfrm>
                <a:off x="1938716" y="2682091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18" name="Freeform: Shape 1017">
                <a:extLst>
                  <a:ext uri="{FF2B5EF4-FFF2-40B4-BE49-F238E27FC236}">
                    <a16:creationId xmlns:a16="http://schemas.microsoft.com/office/drawing/2014/main" id="{E556E1B4-088B-48F9-8259-15AE800C634E}"/>
                  </a:ext>
                </a:extLst>
              </p:cNvPr>
              <p:cNvSpPr/>
              <p:nvPr/>
            </p:nvSpPr>
            <p:spPr>
              <a:xfrm>
                <a:off x="1958129" y="2660670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19" name="Freeform: Shape 1018">
                <a:extLst>
                  <a:ext uri="{FF2B5EF4-FFF2-40B4-BE49-F238E27FC236}">
                    <a16:creationId xmlns:a16="http://schemas.microsoft.com/office/drawing/2014/main" id="{20496E7C-1EFF-4F85-846F-441BB1B80C63}"/>
                  </a:ext>
                </a:extLst>
              </p:cNvPr>
              <p:cNvSpPr/>
              <p:nvPr/>
            </p:nvSpPr>
            <p:spPr>
              <a:xfrm>
                <a:off x="1952694" y="2708270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20" name="Freeform: Shape 1019">
                <a:extLst>
                  <a:ext uri="{FF2B5EF4-FFF2-40B4-BE49-F238E27FC236}">
                    <a16:creationId xmlns:a16="http://schemas.microsoft.com/office/drawing/2014/main" id="{4BBCF6D2-EDFF-493D-9BBF-56404C315E50}"/>
                  </a:ext>
                </a:extLst>
              </p:cNvPr>
              <p:cNvSpPr/>
              <p:nvPr/>
            </p:nvSpPr>
            <p:spPr>
              <a:xfrm>
                <a:off x="1972021" y="2686850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21" name="Freeform: Shape 1020">
                <a:extLst>
                  <a:ext uri="{FF2B5EF4-FFF2-40B4-BE49-F238E27FC236}">
                    <a16:creationId xmlns:a16="http://schemas.microsoft.com/office/drawing/2014/main" id="{826CF5C7-41C5-4BD0-AF8A-B33DA5E3B387}"/>
                  </a:ext>
                </a:extLst>
              </p:cNvPr>
              <p:cNvSpPr/>
              <p:nvPr/>
            </p:nvSpPr>
            <p:spPr>
              <a:xfrm>
                <a:off x="1975904" y="2713506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22" name="Freeform: Shape 1021">
                <a:extLst>
                  <a:ext uri="{FF2B5EF4-FFF2-40B4-BE49-F238E27FC236}">
                    <a16:creationId xmlns:a16="http://schemas.microsoft.com/office/drawing/2014/main" id="{DF951BBB-4C5B-4DD6-937A-5880134A7A7E}"/>
                  </a:ext>
                </a:extLst>
              </p:cNvPr>
              <p:cNvSpPr/>
              <p:nvPr/>
            </p:nvSpPr>
            <p:spPr>
              <a:xfrm>
                <a:off x="1995231" y="269208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23" name="Freeform: Shape 1022">
                <a:extLst>
                  <a:ext uri="{FF2B5EF4-FFF2-40B4-BE49-F238E27FC236}">
                    <a16:creationId xmlns:a16="http://schemas.microsoft.com/office/drawing/2014/main" id="{78A90EFC-1BD6-41AA-9795-330FBC0FE0FF}"/>
                  </a:ext>
                </a:extLst>
              </p:cNvPr>
              <p:cNvSpPr/>
              <p:nvPr/>
            </p:nvSpPr>
            <p:spPr>
              <a:xfrm>
                <a:off x="2073402" y="2734641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24" name="Freeform: Shape 1023">
                <a:extLst>
                  <a:ext uri="{FF2B5EF4-FFF2-40B4-BE49-F238E27FC236}">
                    <a16:creationId xmlns:a16="http://schemas.microsoft.com/office/drawing/2014/main" id="{34043B32-4CC0-4CCE-8C1F-A8610AE556E7}"/>
                  </a:ext>
                </a:extLst>
              </p:cNvPr>
              <p:cNvSpPr/>
              <p:nvPr/>
            </p:nvSpPr>
            <p:spPr>
              <a:xfrm>
                <a:off x="2092816" y="2713221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25" name="Freeform: Shape 1024">
                <a:extLst>
                  <a:ext uri="{FF2B5EF4-FFF2-40B4-BE49-F238E27FC236}">
                    <a16:creationId xmlns:a16="http://schemas.microsoft.com/office/drawing/2014/main" id="{462474C2-9374-41D0-9088-0E12268B373E}"/>
                  </a:ext>
                </a:extLst>
              </p:cNvPr>
              <p:cNvSpPr/>
              <p:nvPr/>
            </p:nvSpPr>
            <p:spPr>
              <a:xfrm>
                <a:off x="2147691" y="2739877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26" name="Freeform: Shape 1025">
                <a:extLst>
                  <a:ext uri="{FF2B5EF4-FFF2-40B4-BE49-F238E27FC236}">
                    <a16:creationId xmlns:a16="http://schemas.microsoft.com/office/drawing/2014/main" id="{BD1714A1-B457-43B0-9E18-2CE65AD1AA75}"/>
                  </a:ext>
                </a:extLst>
              </p:cNvPr>
              <p:cNvSpPr/>
              <p:nvPr/>
            </p:nvSpPr>
            <p:spPr>
              <a:xfrm>
                <a:off x="2167105" y="271845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27" name="Freeform: Shape 1026">
                <a:extLst>
                  <a:ext uri="{FF2B5EF4-FFF2-40B4-BE49-F238E27FC236}">
                    <a16:creationId xmlns:a16="http://schemas.microsoft.com/office/drawing/2014/main" id="{19AF42CD-114E-4D48-AA5C-107C7FC05F21}"/>
                  </a:ext>
                </a:extLst>
              </p:cNvPr>
              <p:cNvSpPr/>
              <p:nvPr/>
            </p:nvSpPr>
            <p:spPr>
              <a:xfrm>
                <a:off x="2147691" y="2739877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28" name="Freeform: Shape 1027">
                <a:extLst>
                  <a:ext uri="{FF2B5EF4-FFF2-40B4-BE49-F238E27FC236}">
                    <a16:creationId xmlns:a16="http://schemas.microsoft.com/office/drawing/2014/main" id="{EBCAA797-6339-4652-B34A-832D5CE8F264}"/>
                  </a:ext>
                </a:extLst>
              </p:cNvPr>
              <p:cNvSpPr/>
              <p:nvPr/>
            </p:nvSpPr>
            <p:spPr>
              <a:xfrm>
                <a:off x="2167105" y="271845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29" name="Freeform: Shape 1028">
                <a:extLst>
                  <a:ext uri="{FF2B5EF4-FFF2-40B4-BE49-F238E27FC236}">
                    <a16:creationId xmlns:a16="http://schemas.microsoft.com/office/drawing/2014/main" id="{6619CFCD-BC0B-427B-9316-DD7D98323B6D}"/>
                  </a:ext>
                </a:extLst>
              </p:cNvPr>
              <p:cNvSpPr/>
              <p:nvPr/>
            </p:nvSpPr>
            <p:spPr>
              <a:xfrm>
                <a:off x="2152350" y="2745208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30" name="Freeform: Shape 1029">
                <a:extLst>
                  <a:ext uri="{FF2B5EF4-FFF2-40B4-BE49-F238E27FC236}">
                    <a16:creationId xmlns:a16="http://schemas.microsoft.com/office/drawing/2014/main" id="{AD36A1F6-4FF0-4663-AADD-6892ABDEE62E}"/>
                  </a:ext>
                </a:extLst>
              </p:cNvPr>
              <p:cNvSpPr/>
              <p:nvPr/>
            </p:nvSpPr>
            <p:spPr>
              <a:xfrm>
                <a:off x="2171763" y="272378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31" name="Freeform: Shape 1030">
                <a:extLst>
                  <a:ext uri="{FF2B5EF4-FFF2-40B4-BE49-F238E27FC236}">
                    <a16:creationId xmlns:a16="http://schemas.microsoft.com/office/drawing/2014/main" id="{30DE7314-7C4F-41D4-A176-8BDC24CA9563}"/>
                  </a:ext>
                </a:extLst>
              </p:cNvPr>
              <p:cNvSpPr/>
              <p:nvPr/>
            </p:nvSpPr>
            <p:spPr>
              <a:xfrm>
                <a:off x="2157010" y="2745208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32" name="Freeform: Shape 1031">
                <a:extLst>
                  <a:ext uri="{FF2B5EF4-FFF2-40B4-BE49-F238E27FC236}">
                    <a16:creationId xmlns:a16="http://schemas.microsoft.com/office/drawing/2014/main" id="{1A78BC11-0E21-4A64-A662-257B0AD7E27C}"/>
                  </a:ext>
                </a:extLst>
              </p:cNvPr>
              <p:cNvSpPr/>
              <p:nvPr/>
            </p:nvSpPr>
            <p:spPr>
              <a:xfrm>
                <a:off x="2176423" y="272378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33" name="Freeform: Shape 1032">
                <a:extLst>
                  <a:ext uri="{FF2B5EF4-FFF2-40B4-BE49-F238E27FC236}">
                    <a16:creationId xmlns:a16="http://schemas.microsoft.com/office/drawing/2014/main" id="{EFB87613-ED25-4131-BFC5-C29706677C82}"/>
                  </a:ext>
                </a:extLst>
              </p:cNvPr>
              <p:cNvSpPr/>
              <p:nvPr/>
            </p:nvSpPr>
            <p:spPr>
              <a:xfrm>
                <a:off x="2161669" y="2745208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34" name="Freeform: Shape 1033">
                <a:extLst>
                  <a:ext uri="{FF2B5EF4-FFF2-40B4-BE49-F238E27FC236}">
                    <a16:creationId xmlns:a16="http://schemas.microsoft.com/office/drawing/2014/main" id="{5E5C20DD-AC9C-4A69-8776-4B142FAF7DF7}"/>
                  </a:ext>
                </a:extLst>
              </p:cNvPr>
              <p:cNvSpPr/>
              <p:nvPr/>
            </p:nvSpPr>
            <p:spPr>
              <a:xfrm>
                <a:off x="2180996" y="272378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35" name="Freeform: Shape 1034">
                <a:extLst>
                  <a:ext uri="{FF2B5EF4-FFF2-40B4-BE49-F238E27FC236}">
                    <a16:creationId xmlns:a16="http://schemas.microsoft.com/office/drawing/2014/main" id="{44C3C4A2-DA99-4295-8719-821445B67D4D}"/>
                  </a:ext>
                </a:extLst>
              </p:cNvPr>
              <p:cNvSpPr/>
              <p:nvPr/>
            </p:nvSpPr>
            <p:spPr>
              <a:xfrm>
                <a:off x="2175560" y="2761487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36" name="Freeform: Shape 1035">
                <a:extLst>
                  <a:ext uri="{FF2B5EF4-FFF2-40B4-BE49-F238E27FC236}">
                    <a16:creationId xmlns:a16="http://schemas.microsoft.com/office/drawing/2014/main" id="{47B9E5EB-CD41-4E33-B6DD-E66DB47A68E7}"/>
                  </a:ext>
                </a:extLst>
              </p:cNvPr>
              <p:cNvSpPr/>
              <p:nvPr/>
            </p:nvSpPr>
            <p:spPr>
              <a:xfrm>
                <a:off x="2194974" y="274006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37" name="Freeform: Shape 1036">
                <a:extLst>
                  <a:ext uri="{FF2B5EF4-FFF2-40B4-BE49-F238E27FC236}">
                    <a16:creationId xmlns:a16="http://schemas.microsoft.com/office/drawing/2014/main" id="{D250AD76-F79C-4F47-96DE-DBD6D5B120E0}"/>
                  </a:ext>
                </a:extLst>
              </p:cNvPr>
              <p:cNvSpPr/>
              <p:nvPr/>
            </p:nvSpPr>
            <p:spPr>
              <a:xfrm>
                <a:off x="2175560" y="2761487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38" name="Freeform: Shape 1037">
                <a:extLst>
                  <a:ext uri="{FF2B5EF4-FFF2-40B4-BE49-F238E27FC236}">
                    <a16:creationId xmlns:a16="http://schemas.microsoft.com/office/drawing/2014/main" id="{44775B21-8C27-4334-823B-B04751FBF90A}"/>
                  </a:ext>
                </a:extLst>
              </p:cNvPr>
              <p:cNvSpPr/>
              <p:nvPr/>
            </p:nvSpPr>
            <p:spPr>
              <a:xfrm>
                <a:off x="2194974" y="274006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39" name="Freeform: Shape 1038">
                <a:extLst>
                  <a:ext uri="{FF2B5EF4-FFF2-40B4-BE49-F238E27FC236}">
                    <a16:creationId xmlns:a16="http://schemas.microsoft.com/office/drawing/2014/main" id="{AE7AC2D7-0921-44D8-A07B-61096022911B}"/>
                  </a:ext>
                </a:extLst>
              </p:cNvPr>
              <p:cNvSpPr/>
              <p:nvPr/>
            </p:nvSpPr>
            <p:spPr>
              <a:xfrm>
                <a:off x="2180219" y="2788715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40" name="Freeform: Shape 1039">
                <a:extLst>
                  <a:ext uri="{FF2B5EF4-FFF2-40B4-BE49-F238E27FC236}">
                    <a16:creationId xmlns:a16="http://schemas.microsoft.com/office/drawing/2014/main" id="{C59716BD-375A-4229-B325-DFD9E6441033}"/>
                  </a:ext>
                </a:extLst>
              </p:cNvPr>
              <p:cNvSpPr/>
              <p:nvPr/>
            </p:nvSpPr>
            <p:spPr>
              <a:xfrm>
                <a:off x="2199633" y="276729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41" name="Freeform: Shape 1040">
                <a:extLst>
                  <a:ext uri="{FF2B5EF4-FFF2-40B4-BE49-F238E27FC236}">
                    <a16:creationId xmlns:a16="http://schemas.microsoft.com/office/drawing/2014/main" id="{1D00BD2A-3F9B-4D1C-B967-EB3B1E07A0DB}"/>
                  </a:ext>
                </a:extLst>
              </p:cNvPr>
              <p:cNvSpPr/>
              <p:nvPr/>
            </p:nvSpPr>
            <p:spPr>
              <a:xfrm>
                <a:off x="2180219" y="2788715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42" name="Freeform: Shape 1041">
                <a:extLst>
                  <a:ext uri="{FF2B5EF4-FFF2-40B4-BE49-F238E27FC236}">
                    <a16:creationId xmlns:a16="http://schemas.microsoft.com/office/drawing/2014/main" id="{7A00852B-D763-4C7A-B8FD-B331C44A2EDF}"/>
                  </a:ext>
                </a:extLst>
              </p:cNvPr>
              <p:cNvSpPr/>
              <p:nvPr/>
            </p:nvSpPr>
            <p:spPr>
              <a:xfrm>
                <a:off x="2199633" y="276729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43" name="Freeform: Shape 1042">
                <a:extLst>
                  <a:ext uri="{FF2B5EF4-FFF2-40B4-BE49-F238E27FC236}">
                    <a16:creationId xmlns:a16="http://schemas.microsoft.com/office/drawing/2014/main" id="{BE8E7C51-9560-4683-91D2-16EB214B4DE5}"/>
                  </a:ext>
                </a:extLst>
              </p:cNvPr>
              <p:cNvSpPr/>
              <p:nvPr/>
            </p:nvSpPr>
            <p:spPr>
              <a:xfrm>
                <a:off x="2180219" y="2788715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44" name="Freeform: Shape 1043">
                <a:extLst>
                  <a:ext uri="{FF2B5EF4-FFF2-40B4-BE49-F238E27FC236}">
                    <a16:creationId xmlns:a16="http://schemas.microsoft.com/office/drawing/2014/main" id="{FA5FCA3C-6FFC-4454-AB0C-582ECB0813E9}"/>
                  </a:ext>
                </a:extLst>
              </p:cNvPr>
              <p:cNvSpPr/>
              <p:nvPr/>
            </p:nvSpPr>
            <p:spPr>
              <a:xfrm>
                <a:off x="2199633" y="276729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45" name="Freeform: Shape 1044">
                <a:extLst>
                  <a:ext uri="{FF2B5EF4-FFF2-40B4-BE49-F238E27FC236}">
                    <a16:creationId xmlns:a16="http://schemas.microsoft.com/office/drawing/2014/main" id="{9E94D381-7589-4450-9DC9-7BE138EE61CC}"/>
                  </a:ext>
                </a:extLst>
              </p:cNvPr>
              <p:cNvSpPr/>
              <p:nvPr/>
            </p:nvSpPr>
            <p:spPr>
              <a:xfrm>
                <a:off x="2194111" y="2805374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46" name="Freeform: Shape 1045">
                <a:extLst>
                  <a:ext uri="{FF2B5EF4-FFF2-40B4-BE49-F238E27FC236}">
                    <a16:creationId xmlns:a16="http://schemas.microsoft.com/office/drawing/2014/main" id="{B020A05C-3810-4171-B8B8-6DB192A91326}"/>
                  </a:ext>
                </a:extLst>
              </p:cNvPr>
              <p:cNvSpPr/>
              <p:nvPr/>
            </p:nvSpPr>
            <p:spPr>
              <a:xfrm>
                <a:off x="2213524" y="2783954"/>
                <a:ext cx="8628" cy="42745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47" name="Freeform: Shape 1046">
                <a:extLst>
                  <a:ext uri="{FF2B5EF4-FFF2-40B4-BE49-F238E27FC236}">
                    <a16:creationId xmlns:a16="http://schemas.microsoft.com/office/drawing/2014/main" id="{1366547A-FB25-4695-946F-B6ACF494A042}"/>
                  </a:ext>
                </a:extLst>
              </p:cNvPr>
              <p:cNvSpPr/>
              <p:nvPr/>
            </p:nvSpPr>
            <p:spPr>
              <a:xfrm>
                <a:off x="2403172" y="2849738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48" name="Freeform: Shape 1047">
                <a:extLst>
                  <a:ext uri="{FF2B5EF4-FFF2-40B4-BE49-F238E27FC236}">
                    <a16:creationId xmlns:a16="http://schemas.microsoft.com/office/drawing/2014/main" id="{0F2D7AFA-9333-48F3-986A-86AFCE9DA081}"/>
                  </a:ext>
                </a:extLst>
              </p:cNvPr>
              <p:cNvSpPr/>
              <p:nvPr/>
            </p:nvSpPr>
            <p:spPr>
              <a:xfrm>
                <a:off x="2422499" y="282831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49" name="Freeform: Shape 1048">
                <a:extLst>
                  <a:ext uri="{FF2B5EF4-FFF2-40B4-BE49-F238E27FC236}">
                    <a16:creationId xmlns:a16="http://schemas.microsoft.com/office/drawing/2014/main" id="{9553BA4C-023B-4931-A951-23467F4BBF94}"/>
                  </a:ext>
                </a:extLst>
              </p:cNvPr>
              <p:cNvSpPr/>
              <p:nvPr/>
            </p:nvSpPr>
            <p:spPr>
              <a:xfrm>
                <a:off x="2440273" y="2905524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50" name="Freeform: Shape 1049">
                <a:extLst>
                  <a:ext uri="{FF2B5EF4-FFF2-40B4-BE49-F238E27FC236}">
                    <a16:creationId xmlns:a16="http://schemas.microsoft.com/office/drawing/2014/main" id="{43E4A45F-FAC3-4FB8-9208-4BD125A82051}"/>
                  </a:ext>
                </a:extLst>
              </p:cNvPr>
              <p:cNvSpPr/>
              <p:nvPr/>
            </p:nvSpPr>
            <p:spPr>
              <a:xfrm>
                <a:off x="2459687" y="2884105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51" name="Freeform: Shape 1050">
                <a:extLst>
                  <a:ext uri="{FF2B5EF4-FFF2-40B4-BE49-F238E27FC236}">
                    <a16:creationId xmlns:a16="http://schemas.microsoft.com/office/drawing/2014/main" id="{C0349B58-59AD-40BD-9034-11B6E8A24A6A}"/>
                  </a:ext>
                </a:extLst>
              </p:cNvPr>
              <p:cNvSpPr/>
              <p:nvPr/>
            </p:nvSpPr>
            <p:spPr>
              <a:xfrm>
                <a:off x="2472802" y="2927897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52" name="Freeform: Shape 1051">
                <a:extLst>
                  <a:ext uri="{FF2B5EF4-FFF2-40B4-BE49-F238E27FC236}">
                    <a16:creationId xmlns:a16="http://schemas.microsoft.com/office/drawing/2014/main" id="{4A1D18C2-C91E-4EDC-AC4F-943D1A8455A7}"/>
                  </a:ext>
                </a:extLst>
              </p:cNvPr>
              <p:cNvSpPr/>
              <p:nvPr/>
            </p:nvSpPr>
            <p:spPr>
              <a:xfrm>
                <a:off x="2492215" y="290647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53" name="Freeform: Shape 1052">
                <a:extLst>
                  <a:ext uri="{FF2B5EF4-FFF2-40B4-BE49-F238E27FC236}">
                    <a16:creationId xmlns:a16="http://schemas.microsoft.com/office/drawing/2014/main" id="{D073FCD6-8FEA-4302-A242-F31B98ED580C}"/>
                  </a:ext>
                </a:extLst>
              </p:cNvPr>
              <p:cNvSpPr/>
              <p:nvPr/>
            </p:nvSpPr>
            <p:spPr>
              <a:xfrm>
                <a:off x="2477460" y="2927897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54" name="Freeform: Shape 1053">
                <a:extLst>
                  <a:ext uri="{FF2B5EF4-FFF2-40B4-BE49-F238E27FC236}">
                    <a16:creationId xmlns:a16="http://schemas.microsoft.com/office/drawing/2014/main" id="{423A79F2-9D91-497D-9BD0-04F75DB042F4}"/>
                  </a:ext>
                </a:extLst>
              </p:cNvPr>
              <p:cNvSpPr/>
              <p:nvPr/>
            </p:nvSpPr>
            <p:spPr>
              <a:xfrm>
                <a:off x="2496874" y="290647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55" name="Freeform: Shape 1054">
                <a:extLst>
                  <a:ext uri="{FF2B5EF4-FFF2-40B4-BE49-F238E27FC236}">
                    <a16:creationId xmlns:a16="http://schemas.microsoft.com/office/drawing/2014/main" id="{F5706838-EAE7-42EE-90EA-93AECD737216}"/>
                  </a:ext>
                </a:extLst>
              </p:cNvPr>
              <p:cNvSpPr/>
              <p:nvPr/>
            </p:nvSpPr>
            <p:spPr>
              <a:xfrm>
                <a:off x="2612146" y="2950555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56" name="Freeform: Shape 1055">
                <a:extLst>
                  <a:ext uri="{FF2B5EF4-FFF2-40B4-BE49-F238E27FC236}">
                    <a16:creationId xmlns:a16="http://schemas.microsoft.com/office/drawing/2014/main" id="{E7B29E3B-434D-46AF-956C-8D6335328734}"/>
                  </a:ext>
                </a:extLst>
              </p:cNvPr>
              <p:cNvSpPr/>
              <p:nvPr/>
            </p:nvSpPr>
            <p:spPr>
              <a:xfrm>
                <a:off x="2631560" y="292913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57" name="Freeform: Shape 1056">
                <a:extLst>
                  <a:ext uri="{FF2B5EF4-FFF2-40B4-BE49-F238E27FC236}">
                    <a16:creationId xmlns:a16="http://schemas.microsoft.com/office/drawing/2014/main" id="{C5C90380-2EFC-486E-ADDE-B7A30ACC1025}"/>
                  </a:ext>
                </a:extLst>
              </p:cNvPr>
              <p:cNvSpPr/>
              <p:nvPr/>
            </p:nvSpPr>
            <p:spPr>
              <a:xfrm>
                <a:off x="2658566" y="2950555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58" name="Freeform: Shape 1057">
                <a:extLst>
                  <a:ext uri="{FF2B5EF4-FFF2-40B4-BE49-F238E27FC236}">
                    <a16:creationId xmlns:a16="http://schemas.microsoft.com/office/drawing/2014/main" id="{3464353F-5EF0-44AF-9F15-076ABC54DB3F}"/>
                  </a:ext>
                </a:extLst>
              </p:cNvPr>
              <p:cNvSpPr/>
              <p:nvPr/>
            </p:nvSpPr>
            <p:spPr>
              <a:xfrm>
                <a:off x="2677979" y="292913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59" name="Freeform: Shape 1058">
                <a:extLst>
                  <a:ext uri="{FF2B5EF4-FFF2-40B4-BE49-F238E27FC236}">
                    <a16:creationId xmlns:a16="http://schemas.microsoft.com/office/drawing/2014/main" id="{9CE2C06D-5DDF-46A5-9A4D-387F67251DD5}"/>
                  </a:ext>
                </a:extLst>
              </p:cNvPr>
              <p:cNvSpPr/>
              <p:nvPr/>
            </p:nvSpPr>
            <p:spPr>
              <a:xfrm>
                <a:off x="2667885" y="2950555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60" name="Freeform: Shape 1059">
                <a:extLst>
                  <a:ext uri="{FF2B5EF4-FFF2-40B4-BE49-F238E27FC236}">
                    <a16:creationId xmlns:a16="http://schemas.microsoft.com/office/drawing/2014/main" id="{0DB0FEF9-FD1E-429F-81A3-CACF721944D8}"/>
                  </a:ext>
                </a:extLst>
              </p:cNvPr>
              <p:cNvSpPr/>
              <p:nvPr/>
            </p:nvSpPr>
            <p:spPr>
              <a:xfrm>
                <a:off x="2687212" y="292913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61" name="Freeform: Shape 1060">
                <a:extLst>
                  <a:ext uri="{FF2B5EF4-FFF2-40B4-BE49-F238E27FC236}">
                    <a16:creationId xmlns:a16="http://schemas.microsoft.com/office/drawing/2014/main" id="{B20059E3-60EC-4252-A400-F8083A52A1D4}"/>
                  </a:ext>
                </a:extLst>
              </p:cNvPr>
              <p:cNvSpPr/>
              <p:nvPr/>
            </p:nvSpPr>
            <p:spPr>
              <a:xfrm>
                <a:off x="2672543" y="2950555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62" name="Freeform: Shape 1061">
                <a:extLst>
                  <a:ext uri="{FF2B5EF4-FFF2-40B4-BE49-F238E27FC236}">
                    <a16:creationId xmlns:a16="http://schemas.microsoft.com/office/drawing/2014/main" id="{1939B74A-8A6E-4B15-9707-24DF13AD80D6}"/>
                  </a:ext>
                </a:extLst>
              </p:cNvPr>
              <p:cNvSpPr/>
              <p:nvPr/>
            </p:nvSpPr>
            <p:spPr>
              <a:xfrm>
                <a:off x="2691871" y="292913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63" name="Freeform: Shape 1062">
                <a:extLst>
                  <a:ext uri="{FF2B5EF4-FFF2-40B4-BE49-F238E27FC236}">
                    <a16:creationId xmlns:a16="http://schemas.microsoft.com/office/drawing/2014/main" id="{9353E0D9-31B6-4101-96AD-9B9F61E7F67E}"/>
                  </a:ext>
                </a:extLst>
              </p:cNvPr>
              <p:cNvSpPr/>
              <p:nvPr/>
            </p:nvSpPr>
            <p:spPr>
              <a:xfrm>
                <a:off x="2686435" y="2967881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64" name="Freeform: Shape 1063">
                <a:extLst>
                  <a:ext uri="{FF2B5EF4-FFF2-40B4-BE49-F238E27FC236}">
                    <a16:creationId xmlns:a16="http://schemas.microsoft.com/office/drawing/2014/main" id="{C26FBC88-2889-40F8-81E2-EA383098A9A9}"/>
                  </a:ext>
                </a:extLst>
              </p:cNvPr>
              <p:cNvSpPr/>
              <p:nvPr/>
            </p:nvSpPr>
            <p:spPr>
              <a:xfrm>
                <a:off x="2705849" y="2946461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65" name="Freeform: Shape 1064">
                <a:extLst>
                  <a:ext uri="{FF2B5EF4-FFF2-40B4-BE49-F238E27FC236}">
                    <a16:creationId xmlns:a16="http://schemas.microsoft.com/office/drawing/2014/main" id="{A979DE44-0E78-4DF4-AE62-8E183A7B35B1}"/>
                  </a:ext>
                </a:extLst>
              </p:cNvPr>
              <p:cNvSpPr/>
              <p:nvPr/>
            </p:nvSpPr>
            <p:spPr>
              <a:xfrm>
                <a:off x="2686435" y="2967881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66" name="Freeform: Shape 1065">
                <a:extLst>
                  <a:ext uri="{FF2B5EF4-FFF2-40B4-BE49-F238E27FC236}">
                    <a16:creationId xmlns:a16="http://schemas.microsoft.com/office/drawing/2014/main" id="{CCA389EC-AFB7-4886-A42C-291078FAB4CA}"/>
                  </a:ext>
                </a:extLst>
              </p:cNvPr>
              <p:cNvSpPr/>
              <p:nvPr/>
            </p:nvSpPr>
            <p:spPr>
              <a:xfrm>
                <a:off x="2705849" y="2946461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67" name="Freeform: Shape 1066">
                <a:extLst>
                  <a:ext uri="{FF2B5EF4-FFF2-40B4-BE49-F238E27FC236}">
                    <a16:creationId xmlns:a16="http://schemas.microsoft.com/office/drawing/2014/main" id="{79C48E90-41CE-4DBF-8020-C43C3AAD50C0}"/>
                  </a:ext>
                </a:extLst>
              </p:cNvPr>
              <p:cNvSpPr/>
              <p:nvPr/>
            </p:nvSpPr>
            <p:spPr>
              <a:xfrm>
                <a:off x="2691094" y="2985398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68" name="Freeform: Shape 1067">
                <a:extLst>
                  <a:ext uri="{FF2B5EF4-FFF2-40B4-BE49-F238E27FC236}">
                    <a16:creationId xmlns:a16="http://schemas.microsoft.com/office/drawing/2014/main" id="{C6B7D861-1D15-4C96-83B6-99850A762188}"/>
                  </a:ext>
                </a:extLst>
              </p:cNvPr>
              <p:cNvSpPr/>
              <p:nvPr/>
            </p:nvSpPr>
            <p:spPr>
              <a:xfrm>
                <a:off x="2710507" y="296397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69" name="Freeform: Shape 1068">
                <a:extLst>
                  <a:ext uri="{FF2B5EF4-FFF2-40B4-BE49-F238E27FC236}">
                    <a16:creationId xmlns:a16="http://schemas.microsoft.com/office/drawing/2014/main" id="{1D82D197-3139-47CB-BF5A-A10729EDE078}"/>
                  </a:ext>
                </a:extLst>
              </p:cNvPr>
              <p:cNvSpPr/>
              <p:nvPr/>
            </p:nvSpPr>
            <p:spPr>
              <a:xfrm>
                <a:off x="2700327" y="3020717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70" name="Freeform: Shape 1069">
                <a:extLst>
                  <a:ext uri="{FF2B5EF4-FFF2-40B4-BE49-F238E27FC236}">
                    <a16:creationId xmlns:a16="http://schemas.microsoft.com/office/drawing/2014/main" id="{8B2DA53A-3557-46F8-AFFC-CB7E0CA153FB}"/>
                  </a:ext>
                </a:extLst>
              </p:cNvPr>
              <p:cNvSpPr/>
              <p:nvPr/>
            </p:nvSpPr>
            <p:spPr>
              <a:xfrm>
                <a:off x="2719740" y="299929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71" name="Freeform: Shape 1070">
                <a:extLst>
                  <a:ext uri="{FF2B5EF4-FFF2-40B4-BE49-F238E27FC236}">
                    <a16:creationId xmlns:a16="http://schemas.microsoft.com/office/drawing/2014/main" id="{CE4762BC-C0F9-40DD-8E31-E8DEC94B0F1D}"/>
                  </a:ext>
                </a:extLst>
              </p:cNvPr>
              <p:cNvSpPr/>
              <p:nvPr/>
            </p:nvSpPr>
            <p:spPr>
              <a:xfrm>
                <a:off x="2700327" y="3020717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72" name="Freeform: Shape 1071">
                <a:extLst>
                  <a:ext uri="{FF2B5EF4-FFF2-40B4-BE49-F238E27FC236}">
                    <a16:creationId xmlns:a16="http://schemas.microsoft.com/office/drawing/2014/main" id="{E263BBE9-89D4-4190-AC3D-BB46D8829DF9}"/>
                  </a:ext>
                </a:extLst>
              </p:cNvPr>
              <p:cNvSpPr/>
              <p:nvPr/>
            </p:nvSpPr>
            <p:spPr>
              <a:xfrm>
                <a:off x="2719740" y="299929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73" name="Freeform: Shape 1072">
                <a:extLst>
                  <a:ext uri="{FF2B5EF4-FFF2-40B4-BE49-F238E27FC236}">
                    <a16:creationId xmlns:a16="http://schemas.microsoft.com/office/drawing/2014/main" id="{DC681FB8-E9AA-4A78-BB57-448ED49A3864}"/>
                  </a:ext>
                </a:extLst>
              </p:cNvPr>
              <p:cNvSpPr/>
              <p:nvPr/>
            </p:nvSpPr>
            <p:spPr>
              <a:xfrm>
                <a:off x="2700327" y="3020717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74" name="Freeform: Shape 1073">
                <a:extLst>
                  <a:ext uri="{FF2B5EF4-FFF2-40B4-BE49-F238E27FC236}">
                    <a16:creationId xmlns:a16="http://schemas.microsoft.com/office/drawing/2014/main" id="{6BBFD39A-3ED3-47E9-BE34-BD7FA274F8B1}"/>
                  </a:ext>
                </a:extLst>
              </p:cNvPr>
              <p:cNvSpPr/>
              <p:nvPr/>
            </p:nvSpPr>
            <p:spPr>
              <a:xfrm>
                <a:off x="2719740" y="299929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75" name="Freeform: Shape 1074">
                <a:extLst>
                  <a:ext uri="{FF2B5EF4-FFF2-40B4-BE49-F238E27FC236}">
                    <a16:creationId xmlns:a16="http://schemas.microsoft.com/office/drawing/2014/main" id="{BD77782A-57DE-4A50-A11B-C0D1E36EA837}"/>
                  </a:ext>
                </a:extLst>
              </p:cNvPr>
              <p:cNvSpPr/>
              <p:nvPr/>
            </p:nvSpPr>
            <p:spPr>
              <a:xfrm>
                <a:off x="2700327" y="3020717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76" name="Freeform: Shape 1075">
                <a:extLst>
                  <a:ext uri="{FF2B5EF4-FFF2-40B4-BE49-F238E27FC236}">
                    <a16:creationId xmlns:a16="http://schemas.microsoft.com/office/drawing/2014/main" id="{F1360B10-F291-4A53-87E4-D3F7710BC50A}"/>
                  </a:ext>
                </a:extLst>
              </p:cNvPr>
              <p:cNvSpPr/>
              <p:nvPr/>
            </p:nvSpPr>
            <p:spPr>
              <a:xfrm>
                <a:off x="2719740" y="299929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77" name="Freeform: Shape 1076">
                <a:extLst>
                  <a:ext uri="{FF2B5EF4-FFF2-40B4-BE49-F238E27FC236}">
                    <a16:creationId xmlns:a16="http://schemas.microsoft.com/office/drawing/2014/main" id="{128BB241-03A0-4A47-978B-2D5E47469F9E}"/>
                  </a:ext>
                </a:extLst>
              </p:cNvPr>
              <p:cNvSpPr/>
              <p:nvPr/>
            </p:nvSpPr>
            <p:spPr>
              <a:xfrm>
                <a:off x="2704985" y="3026715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78" name="Freeform: Shape 1077">
                <a:extLst>
                  <a:ext uri="{FF2B5EF4-FFF2-40B4-BE49-F238E27FC236}">
                    <a16:creationId xmlns:a16="http://schemas.microsoft.com/office/drawing/2014/main" id="{C4ACAE5F-A5D3-4020-9463-D53189343CDC}"/>
                  </a:ext>
                </a:extLst>
              </p:cNvPr>
              <p:cNvSpPr/>
              <p:nvPr/>
            </p:nvSpPr>
            <p:spPr>
              <a:xfrm>
                <a:off x="2724400" y="300529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79" name="Freeform: Shape 1078">
                <a:extLst>
                  <a:ext uri="{FF2B5EF4-FFF2-40B4-BE49-F238E27FC236}">
                    <a16:creationId xmlns:a16="http://schemas.microsoft.com/office/drawing/2014/main" id="{1771D3B9-EE1D-4483-9E71-5043FB9654F8}"/>
                  </a:ext>
                </a:extLst>
              </p:cNvPr>
              <p:cNvSpPr/>
              <p:nvPr/>
            </p:nvSpPr>
            <p:spPr>
              <a:xfrm>
                <a:off x="2704985" y="3026715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80" name="Freeform: Shape 1079">
                <a:extLst>
                  <a:ext uri="{FF2B5EF4-FFF2-40B4-BE49-F238E27FC236}">
                    <a16:creationId xmlns:a16="http://schemas.microsoft.com/office/drawing/2014/main" id="{8BB50C7A-4BA5-4B4B-9C82-225EB3349C1C}"/>
                  </a:ext>
                </a:extLst>
              </p:cNvPr>
              <p:cNvSpPr/>
              <p:nvPr/>
            </p:nvSpPr>
            <p:spPr>
              <a:xfrm>
                <a:off x="2724400" y="300529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81" name="Freeform: Shape 1080">
                <a:extLst>
                  <a:ext uri="{FF2B5EF4-FFF2-40B4-BE49-F238E27FC236}">
                    <a16:creationId xmlns:a16="http://schemas.microsoft.com/office/drawing/2014/main" id="{3841A045-235A-4969-889E-873C153A5CF6}"/>
                  </a:ext>
                </a:extLst>
              </p:cNvPr>
              <p:cNvSpPr/>
              <p:nvPr/>
            </p:nvSpPr>
            <p:spPr>
              <a:xfrm>
                <a:off x="2709645" y="3026715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82" name="Freeform: Shape 1081">
                <a:extLst>
                  <a:ext uri="{FF2B5EF4-FFF2-40B4-BE49-F238E27FC236}">
                    <a16:creationId xmlns:a16="http://schemas.microsoft.com/office/drawing/2014/main" id="{005A8E5A-CA62-467D-BC12-DDA64D36DBDE}"/>
                  </a:ext>
                </a:extLst>
              </p:cNvPr>
              <p:cNvSpPr/>
              <p:nvPr/>
            </p:nvSpPr>
            <p:spPr>
              <a:xfrm>
                <a:off x="2729058" y="300529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83" name="Freeform: Shape 1082">
                <a:extLst>
                  <a:ext uri="{FF2B5EF4-FFF2-40B4-BE49-F238E27FC236}">
                    <a16:creationId xmlns:a16="http://schemas.microsoft.com/office/drawing/2014/main" id="{CD22F1AD-F3B3-47FA-8C8D-213073471CCE}"/>
                  </a:ext>
                </a:extLst>
              </p:cNvPr>
              <p:cNvSpPr/>
              <p:nvPr/>
            </p:nvSpPr>
            <p:spPr>
              <a:xfrm>
                <a:off x="2709645" y="3026715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84" name="Freeform: Shape 1083">
                <a:extLst>
                  <a:ext uri="{FF2B5EF4-FFF2-40B4-BE49-F238E27FC236}">
                    <a16:creationId xmlns:a16="http://schemas.microsoft.com/office/drawing/2014/main" id="{AFD1CB30-90FA-461C-B403-45CED7D89838}"/>
                  </a:ext>
                </a:extLst>
              </p:cNvPr>
              <p:cNvSpPr/>
              <p:nvPr/>
            </p:nvSpPr>
            <p:spPr>
              <a:xfrm>
                <a:off x="2729058" y="300529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85" name="Freeform: Shape 1084">
                <a:extLst>
                  <a:ext uri="{FF2B5EF4-FFF2-40B4-BE49-F238E27FC236}">
                    <a16:creationId xmlns:a16="http://schemas.microsoft.com/office/drawing/2014/main" id="{707B6724-EA72-4426-A5F0-AC65D76234C5}"/>
                  </a:ext>
                </a:extLst>
              </p:cNvPr>
              <p:cNvSpPr/>
              <p:nvPr/>
            </p:nvSpPr>
            <p:spPr>
              <a:xfrm>
                <a:off x="2718964" y="3026715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86" name="Freeform: Shape 1085">
                <a:extLst>
                  <a:ext uri="{FF2B5EF4-FFF2-40B4-BE49-F238E27FC236}">
                    <a16:creationId xmlns:a16="http://schemas.microsoft.com/office/drawing/2014/main" id="{91452D63-BA2F-4434-8A0A-4B6DAE63F228}"/>
                  </a:ext>
                </a:extLst>
              </p:cNvPr>
              <p:cNvSpPr/>
              <p:nvPr/>
            </p:nvSpPr>
            <p:spPr>
              <a:xfrm>
                <a:off x="2738377" y="300529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87" name="Freeform: Shape 1086">
                <a:extLst>
                  <a:ext uri="{FF2B5EF4-FFF2-40B4-BE49-F238E27FC236}">
                    <a16:creationId xmlns:a16="http://schemas.microsoft.com/office/drawing/2014/main" id="{EA6633BE-AAEE-4A6C-AF18-E7DE5296DEA1}"/>
                  </a:ext>
                </a:extLst>
              </p:cNvPr>
              <p:cNvSpPr/>
              <p:nvPr/>
            </p:nvSpPr>
            <p:spPr>
              <a:xfrm>
                <a:off x="2723622" y="3032903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88" name="Freeform: Shape 1087">
                <a:extLst>
                  <a:ext uri="{FF2B5EF4-FFF2-40B4-BE49-F238E27FC236}">
                    <a16:creationId xmlns:a16="http://schemas.microsoft.com/office/drawing/2014/main" id="{E0373FDC-310C-4C47-87F2-4FA7A42B520F}"/>
                  </a:ext>
                </a:extLst>
              </p:cNvPr>
              <p:cNvSpPr/>
              <p:nvPr/>
            </p:nvSpPr>
            <p:spPr>
              <a:xfrm>
                <a:off x="2742949" y="3011483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89" name="Freeform: Shape 1088">
                <a:extLst>
                  <a:ext uri="{FF2B5EF4-FFF2-40B4-BE49-F238E27FC236}">
                    <a16:creationId xmlns:a16="http://schemas.microsoft.com/office/drawing/2014/main" id="{EF540B86-F7B2-41AC-B812-D62068FBCD8D}"/>
                  </a:ext>
                </a:extLst>
              </p:cNvPr>
              <p:cNvSpPr/>
              <p:nvPr/>
            </p:nvSpPr>
            <p:spPr>
              <a:xfrm>
                <a:off x="2728196" y="3032903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90" name="Freeform: Shape 1089">
                <a:extLst>
                  <a:ext uri="{FF2B5EF4-FFF2-40B4-BE49-F238E27FC236}">
                    <a16:creationId xmlns:a16="http://schemas.microsoft.com/office/drawing/2014/main" id="{582E7000-D016-4310-A00D-77D9054EE0D8}"/>
                  </a:ext>
                </a:extLst>
              </p:cNvPr>
              <p:cNvSpPr/>
              <p:nvPr/>
            </p:nvSpPr>
            <p:spPr>
              <a:xfrm>
                <a:off x="2747609" y="3011483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91" name="Freeform: Shape 1090">
                <a:extLst>
                  <a:ext uri="{FF2B5EF4-FFF2-40B4-BE49-F238E27FC236}">
                    <a16:creationId xmlns:a16="http://schemas.microsoft.com/office/drawing/2014/main" id="{A3F8001E-2BEC-4611-B5EB-113EB223F9C1}"/>
                  </a:ext>
                </a:extLst>
              </p:cNvPr>
              <p:cNvSpPr/>
              <p:nvPr/>
            </p:nvSpPr>
            <p:spPr>
              <a:xfrm>
                <a:off x="2746833" y="3032903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92" name="Freeform: Shape 1091">
                <a:extLst>
                  <a:ext uri="{FF2B5EF4-FFF2-40B4-BE49-F238E27FC236}">
                    <a16:creationId xmlns:a16="http://schemas.microsoft.com/office/drawing/2014/main" id="{4034047A-CF85-4A78-916B-C1ED93145F09}"/>
                  </a:ext>
                </a:extLst>
              </p:cNvPr>
              <p:cNvSpPr/>
              <p:nvPr/>
            </p:nvSpPr>
            <p:spPr>
              <a:xfrm>
                <a:off x="2766160" y="3011483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93" name="Freeform: Shape 1092">
                <a:extLst>
                  <a:ext uri="{FF2B5EF4-FFF2-40B4-BE49-F238E27FC236}">
                    <a16:creationId xmlns:a16="http://schemas.microsoft.com/office/drawing/2014/main" id="{4A7CA141-A5A1-47C9-8B17-E42E850D2C21}"/>
                  </a:ext>
                </a:extLst>
              </p:cNvPr>
              <p:cNvSpPr/>
              <p:nvPr/>
            </p:nvSpPr>
            <p:spPr>
              <a:xfrm>
                <a:off x="2941830" y="3045469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94" name="Freeform: Shape 1093">
                <a:extLst>
                  <a:ext uri="{FF2B5EF4-FFF2-40B4-BE49-F238E27FC236}">
                    <a16:creationId xmlns:a16="http://schemas.microsoft.com/office/drawing/2014/main" id="{5B849185-65F4-4770-8884-741F37B26A26}"/>
                  </a:ext>
                </a:extLst>
              </p:cNvPr>
              <p:cNvSpPr/>
              <p:nvPr/>
            </p:nvSpPr>
            <p:spPr>
              <a:xfrm>
                <a:off x="2961243" y="3024049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95" name="Freeform: Shape 1094">
                <a:extLst>
                  <a:ext uri="{FF2B5EF4-FFF2-40B4-BE49-F238E27FC236}">
                    <a16:creationId xmlns:a16="http://schemas.microsoft.com/office/drawing/2014/main" id="{5E11B52A-D2C3-47F5-91E6-F6674503D401}"/>
                  </a:ext>
                </a:extLst>
              </p:cNvPr>
              <p:cNvSpPr/>
              <p:nvPr/>
            </p:nvSpPr>
            <p:spPr>
              <a:xfrm>
                <a:off x="2951148" y="3058225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96" name="Freeform: Shape 1095">
                <a:extLst>
                  <a:ext uri="{FF2B5EF4-FFF2-40B4-BE49-F238E27FC236}">
                    <a16:creationId xmlns:a16="http://schemas.microsoft.com/office/drawing/2014/main" id="{BBF43180-C6E8-44BC-92C4-EA7326F57BC7}"/>
                  </a:ext>
                </a:extLst>
              </p:cNvPr>
              <p:cNvSpPr/>
              <p:nvPr/>
            </p:nvSpPr>
            <p:spPr>
              <a:xfrm>
                <a:off x="2970562" y="3036805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97" name="Freeform: Shape 1096">
                <a:extLst>
                  <a:ext uri="{FF2B5EF4-FFF2-40B4-BE49-F238E27FC236}">
                    <a16:creationId xmlns:a16="http://schemas.microsoft.com/office/drawing/2014/main" id="{4BA4DCE0-E03B-47CB-9468-04E113BAB5E2}"/>
                  </a:ext>
                </a:extLst>
              </p:cNvPr>
              <p:cNvSpPr/>
              <p:nvPr/>
            </p:nvSpPr>
            <p:spPr>
              <a:xfrm>
                <a:off x="2951148" y="3058225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98" name="Freeform: Shape 1097">
                <a:extLst>
                  <a:ext uri="{FF2B5EF4-FFF2-40B4-BE49-F238E27FC236}">
                    <a16:creationId xmlns:a16="http://schemas.microsoft.com/office/drawing/2014/main" id="{CDA0AC8B-465C-4076-81BD-69056410FAD1}"/>
                  </a:ext>
                </a:extLst>
              </p:cNvPr>
              <p:cNvSpPr/>
              <p:nvPr/>
            </p:nvSpPr>
            <p:spPr>
              <a:xfrm>
                <a:off x="2970562" y="3036805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099" name="Freeform: Shape 1098">
                <a:extLst>
                  <a:ext uri="{FF2B5EF4-FFF2-40B4-BE49-F238E27FC236}">
                    <a16:creationId xmlns:a16="http://schemas.microsoft.com/office/drawing/2014/main" id="{E3494297-9F85-402E-ADD2-6A7E9BE9A853}"/>
                  </a:ext>
                </a:extLst>
              </p:cNvPr>
              <p:cNvSpPr/>
              <p:nvPr/>
            </p:nvSpPr>
            <p:spPr>
              <a:xfrm>
                <a:off x="2960467" y="3064604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00" name="Freeform: Shape 1099">
                <a:extLst>
                  <a:ext uri="{FF2B5EF4-FFF2-40B4-BE49-F238E27FC236}">
                    <a16:creationId xmlns:a16="http://schemas.microsoft.com/office/drawing/2014/main" id="{056DF3FA-AD88-45C3-9CF0-F78AB8ADEC4F}"/>
                  </a:ext>
                </a:extLst>
              </p:cNvPr>
              <p:cNvSpPr/>
              <p:nvPr/>
            </p:nvSpPr>
            <p:spPr>
              <a:xfrm>
                <a:off x="2979794" y="304318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01" name="Freeform: Shape 1100">
                <a:extLst>
                  <a:ext uri="{FF2B5EF4-FFF2-40B4-BE49-F238E27FC236}">
                    <a16:creationId xmlns:a16="http://schemas.microsoft.com/office/drawing/2014/main" id="{BA0B8892-7684-42D5-8B0C-AF8E5C25AEF4}"/>
                  </a:ext>
                </a:extLst>
              </p:cNvPr>
              <p:cNvSpPr/>
              <p:nvPr/>
            </p:nvSpPr>
            <p:spPr>
              <a:xfrm>
                <a:off x="2960467" y="3064604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02" name="Freeform: Shape 1101">
                <a:extLst>
                  <a:ext uri="{FF2B5EF4-FFF2-40B4-BE49-F238E27FC236}">
                    <a16:creationId xmlns:a16="http://schemas.microsoft.com/office/drawing/2014/main" id="{349420DA-D635-47B8-9858-98F779014D69}"/>
                  </a:ext>
                </a:extLst>
              </p:cNvPr>
              <p:cNvSpPr/>
              <p:nvPr/>
            </p:nvSpPr>
            <p:spPr>
              <a:xfrm>
                <a:off x="2979794" y="304318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03" name="Freeform: Shape 1102">
                <a:extLst>
                  <a:ext uri="{FF2B5EF4-FFF2-40B4-BE49-F238E27FC236}">
                    <a16:creationId xmlns:a16="http://schemas.microsoft.com/office/drawing/2014/main" id="{D8E9C2FC-EEED-4755-8B38-0DACB2BB42EF}"/>
                  </a:ext>
                </a:extLst>
              </p:cNvPr>
              <p:cNvSpPr/>
              <p:nvPr/>
            </p:nvSpPr>
            <p:spPr>
              <a:xfrm>
                <a:off x="2960467" y="3064604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04" name="Freeform: Shape 1103">
                <a:extLst>
                  <a:ext uri="{FF2B5EF4-FFF2-40B4-BE49-F238E27FC236}">
                    <a16:creationId xmlns:a16="http://schemas.microsoft.com/office/drawing/2014/main" id="{7AC9291B-82B1-48E3-9C1D-403DE58E24AF}"/>
                  </a:ext>
                </a:extLst>
              </p:cNvPr>
              <p:cNvSpPr/>
              <p:nvPr/>
            </p:nvSpPr>
            <p:spPr>
              <a:xfrm>
                <a:off x="2979794" y="304318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05" name="Freeform: Shape 1104">
                <a:extLst>
                  <a:ext uri="{FF2B5EF4-FFF2-40B4-BE49-F238E27FC236}">
                    <a16:creationId xmlns:a16="http://schemas.microsoft.com/office/drawing/2014/main" id="{83BD4157-4AE6-4B27-8456-FF7AF3A02177}"/>
                  </a:ext>
                </a:extLst>
              </p:cNvPr>
              <p:cNvSpPr/>
              <p:nvPr/>
            </p:nvSpPr>
            <p:spPr>
              <a:xfrm>
                <a:off x="2960467" y="3064604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06" name="Freeform: Shape 1105">
                <a:extLst>
                  <a:ext uri="{FF2B5EF4-FFF2-40B4-BE49-F238E27FC236}">
                    <a16:creationId xmlns:a16="http://schemas.microsoft.com/office/drawing/2014/main" id="{C8AC7F4C-4DFA-4C9F-9BE1-00830EC1769E}"/>
                  </a:ext>
                </a:extLst>
              </p:cNvPr>
              <p:cNvSpPr/>
              <p:nvPr/>
            </p:nvSpPr>
            <p:spPr>
              <a:xfrm>
                <a:off x="2979794" y="304318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07" name="Freeform: Shape 1106">
                <a:extLst>
                  <a:ext uri="{FF2B5EF4-FFF2-40B4-BE49-F238E27FC236}">
                    <a16:creationId xmlns:a16="http://schemas.microsoft.com/office/drawing/2014/main" id="{100FDCC1-16B2-4E01-9669-2732BC0FF3E9}"/>
                  </a:ext>
                </a:extLst>
              </p:cNvPr>
              <p:cNvSpPr/>
              <p:nvPr/>
            </p:nvSpPr>
            <p:spPr>
              <a:xfrm>
                <a:off x="2960467" y="3064604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08" name="Freeform: Shape 1107">
                <a:extLst>
                  <a:ext uri="{FF2B5EF4-FFF2-40B4-BE49-F238E27FC236}">
                    <a16:creationId xmlns:a16="http://schemas.microsoft.com/office/drawing/2014/main" id="{084DD04C-65EC-42E7-9AA4-C0BA78AFF6F9}"/>
                  </a:ext>
                </a:extLst>
              </p:cNvPr>
              <p:cNvSpPr/>
              <p:nvPr/>
            </p:nvSpPr>
            <p:spPr>
              <a:xfrm>
                <a:off x="2979794" y="304318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09" name="Freeform: Shape 1108">
                <a:extLst>
                  <a:ext uri="{FF2B5EF4-FFF2-40B4-BE49-F238E27FC236}">
                    <a16:creationId xmlns:a16="http://schemas.microsoft.com/office/drawing/2014/main" id="{6DB3679D-FFAA-4B76-9D8F-46787D5FF907}"/>
                  </a:ext>
                </a:extLst>
              </p:cNvPr>
              <p:cNvSpPr/>
              <p:nvPr/>
            </p:nvSpPr>
            <p:spPr>
              <a:xfrm>
                <a:off x="2960467" y="3064604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10" name="Freeform: Shape 1109">
                <a:extLst>
                  <a:ext uri="{FF2B5EF4-FFF2-40B4-BE49-F238E27FC236}">
                    <a16:creationId xmlns:a16="http://schemas.microsoft.com/office/drawing/2014/main" id="{81708832-43D3-4137-BCA0-D3767F3CF4FB}"/>
                  </a:ext>
                </a:extLst>
              </p:cNvPr>
              <p:cNvSpPr/>
              <p:nvPr/>
            </p:nvSpPr>
            <p:spPr>
              <a:xfrm>
                <a:off x="2979794" y="304318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11" name="Freeform: Shape 1110">
                <a:extLst>
                  <a:ext uri="{FF2B5EF4-FFF2-40B4-BE49-F238E27FC236}">
                    <a16:creationId xmlns:a16="http://schemas.microsoft.com/office/drawing/2014/main" id="{2C5C88FD-6224-4AE9-85C5-E6F87BB35C65}"/>
                  </a:ext>
                </a:extLst>
              </p:cNvPr>
              <p:cNvSpPr/>
              <p:nvPr/>
            </p:nvSpPr>
            <p:spPr>
              <a:xfrm>
                <a:off x="2965126" y="3064604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12" name="Freeform: Shape 1111">
                <a:extLst>
                  <a:ext uri="{FF2B5EF4-FFF2-40B4-BE49-F238E27FC236}">
                    <a16:creationId xmlns:a16="http://schemas.microsoft.com/office/drawing/2014/main" id="{BB91452F-C0A1-41B0-A2F1-BE6507CAB98D}"/>
                  </a:ext>
                </a:extLst>
              </p:cNvPr>
              <p:cNvSpPr/>
              <p:nvPr/>
            </p:nvSpPr>
            <p:spPr>
              <a:xfrm>
                <a:off x="2984453" y="304318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13" name="Freeform: Shape 1112">
                <a:extLst>
                  <a:ext uri="{FF2B5EF4-FFF2-40B4-BE49-F238E27FC236}">
                    <a16:creationId xmlns:a16="http://schemas.microsoft.com/office/drawing/2014/main" id="{9231C2CE-C2D0-4E73-9915-CAFD2894098B}"/>
                  </a:ext>
                </a:extLst>
              </p:cNvPr>
              <p:cNvSpPr/>
              <p:nvPr/>
            </p:nvSpPr>
            <p:spPr>
              <a:xfrm>
                <a:off x="2992909" y="3078123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14" name="Freeform: Shape 1113">
                <a:extLst>
                  <a:ext uri="{FF2B5EF4-FFF2-40B4-BE49-F238E27FC236}">
                    <a16:creationId xmlns:a16="http://schemas.microsoft.com/office/drawing/2014/main" id="{945990DE-580B-49EA-ADEA-DFFB7CBEFFF9}"/>
                  </a:ext>
                </a:extLst>
              </p:cNvPr>
              <p:cNvSpPr/>
              <p:nvPr/>
            </p:nvSpPr>
            <p:spPr>
              <a:xfrm>
                <a:off x="3012322" y="3056702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15" name="Freeform: Shape 1114">
                <a:extLst>
                  <a:ext uri="{FF2B5EF4-FFF2-40B4-BE49-F238E27FC236}">
                    <a16:creationId xmlns:a16="http://schemas.microsoft.com/office/drawing/2014/main" id="{6F6119FF-AA53-411B-AC32-A56A3A2924D6}"/>
                  </a:ext>
                </a:extLst>
              </p:cNvPr>
              <p:cNvSpPr/>
              <p:nvPr/>
            </p:nvSpPr>
            <p:spPr>
              <a:xfrm>
                <a:off x="3057965" y="3091736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16" name="Freeform: Shape 1115">
                <a:extLst>
                  <a:ext uri="{FF2B5EF4-FFF2-40B4-BE49-F238E27FC236}">
                    <a16:creationId xmlns:a16="http://schemas.microsoft.com/office/drawing/2014/main" id="{6EB9F8BB-309B-4536-A8C5-1251ABC01C94}"/>
                  </a:ext>
                </a:extLst>
              </p:cNvPr>
              <p:cNvSpPr/>
              <p:nvPr/>
            </p:nvSpPr>
            <p:spPr>
              <a:xfrm>
                <a:off x="3077378" y="3070316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17" name="Freeform: Shape 1116">
                <a:extLst>
                  <a:ext uri="{FF2B5EF4-FFF2-40B4-BE49-F238E27FC236}">
                    <a16:creationId xmlns:a16="http://schemas.microsoft.com/office/drawing/2014/main" id="{FC6FE895-DFA0-4F6A-BEDC-CC01EE8D2AF7}"/>
                  </a:ext>
                </a:extLst>
              </p:cNvPr>
              <p:cNvSpPr/>
              <p:nvPr/>
            </p:nvSpPr>
            <p:spPr>
              <a:xfrm>
                <a:off x="3085834" y="3091736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18" name="Freeform: Shape 1117">
                <a:extLst>
                  <a:ext uri="{FF2B5EF4-FFF2-40B4-BE49-F238E27FC236}">
                    <a16:creationId xmlns:a16="http://schemas.microsoft.com/office/drawing/2014/main" id="{859E7E92-9FBA-4C9E-B9D9-B9940B7874EB}"/>
                  </a:ext>
                </a:extLst>
              </p:cNvPr>
              <p:cNvSpPr/>
              <p:nvPr/>
            </p:nvSpPr>
            <p:spPr>
              <a:xfrm>
                <a:off x="3105247" y="3070316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19" name="Freeform: Shape 1118">
                <a:extLst>
                  <a:ext uri="{FF2B5EF4-FFF2-40B4-BE49-F238E27FC236}">
                    <a16:creationId xmlns:a16="http://schemas.microsoft.com/office/drawing/2014/main" id="{03236290-8D58-4468-B23E-1FBDB556C539}"/>
                  </a:ext>
                </a:extLst>
              </p:cNvPr>
              <p:cNvSpPr/>
              <p:nvPr/>
            </p:nvSpPr>
            <p:spPr>
              <a:xfrm>
                <a:off x="3090493" y="3091736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20" name="Freeform: Shape 1119">
                <a:extLst>
                  <a:ext uri="{FF2B5EF4-FFF2-40B4-BE49-F238E27FC236}">
                    <a16:creationId xmlns:a16="http://schemas.microsoft.com/office/drawing/2014/main" id="{0350D9E9-30FE-46CB-B38C-4D12E3B8C637}"/>
                  </a:ext>
                </a:extLst>
              </p:cNvPr>
              <p:cNvSpPr/>
              <p:nvPr/>
            </p:nvSpPr>
            <p:spPr>
              <a:xfrm>
                <a:off x="3109907" y="3070316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21" name="Freeform: Shape 1120">
                <a:extLst>
                  <a:ext uri="{FF2B5EF4-FFF2-40B4-BE49-F238E27FC236}">
                    <a16:creationId xmlns:a16="http://schemas.microsoft.com/office/drawing/2014/main" id="{B14A476F-01BD-4AD6-B611-DD4AE0C791BC}"/>
                  </a:ext>
                </a:extLst>
              </p:cNvPr>
              <p:cNvSpPr/>
              <p:nvPr/>
            </p:nvSpPr>
            <p:spPr>
              <a:xfrm>
                <a:off x="3160123" y="3098590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22" name="Freeform: Shape 1121">
                <a:extLst>
                  <a:ext uri="{FF2B5EF4-FFF2-40B4-BE49-F238E27FC236}">
                    <a16:creationId xmlns:a16="http://schemas.microsoft.com/office/drawing/2014/main" id="{37AF3FFC-B142-4EB4-8F5F-C1102559D3D1}"/>
                  </a:ext>
                </a:extLst>
              </p:cNvPr>
              <p:cNvSpPr/>
              <p:nvPr/>
            </p:nvSpPr>
            <p:spPr>
              <a:xfrm>
                <a:off x="3179536" y="3077265"/>
                <a:ext cx="8628" cy="42745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23" name="Freeform: Shape 1122">
                <a:extLst>
                  <a:ext uri="{FF2B5EF4-FFF2-40B4-BE49-F238E27FC236}">
                    <a16:creationId xmlns:a16="http://schemas.microsoft.com/office/drawing/2014/main" id="{3E7F1D56-A31D-44A1-9D2F-8B92491D3709}"/>
                  </a:ext>
                </a:extLst>
              </p:cNvPr>
              <p:cNvSpPr/>
              <p:nvPr/>
            </p:nvSpPr>
            <p:spPr>
              <a:xfrm>
                <a:off x="3169441" y="3098590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24" name="Freeform: Shape 1123">
                <a:extLst>
                  <a:ext uri="{FF2B5EF4-FFF2-40B4-BE49-F238E27FC236}">
                    <a16:creationId xmlns:a16="http://schemas.microsoft.com/office/drawing/2014/main" id="{A04AAAE1-DA7C-450B-B841-6075E8C64398}"/>
                  </a:ext>
                </a:extLst>
              </p:cNvPr>
              <p:cNvSpPr/>
              <p:nvPr/>
            </p:nvSpPr>
            <p:spPr>
              <a:xfrm>
                <a:off x="3188854" y="3077265"/>
                <a:ext cx="8628" cy="42745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25" name="Freeform: Shape 1124">
                <a:extLst>
                  <a:ext uri="{FF2B5EF4-FFF2-40B4-BE49-F238E27FC236}">
                    <a16:creationId xmlns:a16="http://schemas.microsoft.com/office/drawing/2014/main" id="{6F273FEE-FD15-4C24-ADE5-F71DC0BDCAA0}"/>
                  </a:ext>
                </a:extLst>
              </p:cNvPr>
              <p:cNvSpPr/>
              <p:nvPr/>
            </p:nvSpPr>
            <p:spPr>
              <a:xfrm>
                <a:off x="3215861" y="3098590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26" name="Freeform: Shape 1125">
                <a:extLst>
                  <a:ext uri="{FF2B5EF4-FFF2-40B4-BE49-F238E27FC236}">
                    <a16:creationId xmlns:a16="http://schemas.microsoft.com/office/drawing/2014/main" id="{B1202A33-ADFF-4277-83D8-FFBCF3991A6F}"/>
                  </a:ext>
                </a:extLst>
              </p:cNvPr>
              <p:cNvSpPr/>
              <p:nvPr/>
            </p:nvSpPr>
            <p:spPr>
              <a:xfrm>
                <a:off x="3235274" y="3077265"/>
                <a:ext cx="8628" cy="42745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27" name="Freeform: Shape 1126">
                <a:extLst>
                  <a:ext uri="{FF2B5EF4-FFF2-40B4-BE49-F238E27FC236}">
                    <a16:creationId xmlns:a16="http://schemas.microsoft.com/office/drawing/2014/main" id="{C130DCA8-0FD2-4ACD-8E71-1AE74E2D698E}"/>
                  </a:ext>
                </a:extLst>
              </p:cNvPr>
              <p:cNvSpPr/>
              <p:nvPr/>
            </p:nvSpPr>
            <p:spPr>
              <a:xfrm>
                <a:off x="3290150" y="3105730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28" name="Freeform: Shape 1127">
                <a:extLst>
                  <a:ext uri="{FF2B5EF4-FFF2-40B4-BE49-F238E27FC236}">
                    <a16:creationId xmlns:a16="http://schemas.microsoft.com/office/drawing/2014/main" id="{B8F8EAA7-7A02-4C12-86C7-975558F359E2}"/>
                  </a:ext>
                </a:extLst>
              </p:cNvPr>
              <p:cNvSpPr/>
              <p:nvPr/>
            </p:nvSpPr>
            <p:spPr>
              <a:xfrm>
                <a:off x="3309563" y="3084311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29" name="Freeform: Shape 1128">
                <a:extLst>
                  <a:ext uri="{FF2B5EF4-FFF2-40B4-BE49-F238E27FC236}">
                    <a16:creationId xmlns:a16="http://schemas.microsoft.com/office/drawing/2014/main" id="{85B31AE3-5B4C-440C-9354-778AE796B9B6}"/>
                  </a:ext>
                </a:extLst>
              </p:cNvPr>
              <p:cNvSpPr/>
              <p:nvPr/>
            </p:nvSpPr>
            <p:spPr>
              <a:xfrm>
                <a:off x="3318019" y="3112870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30" name="Freeform: Shape 1129">
                <a:extLst>
                  <a:ext uri="{FF2B5EF4-FFF2-40B4-BE49-F238E27FC236}">
                    <a16:creationId xmlns:a16="http://schemas.microsoft.com/office/drawing/2014/main" id="{21796F57-5DCF-41BD-9C51-83FDC8C2AB2A}"/>
                  </a:ext>
                </a:extLst>
              </p:cNvPr>
              <p:cNvSpPr/>
              <p:nvPr/>
            </p:nvSpPr>
            <p:spPr>
              <a:xfrm>
                <a:off x="3337432" y="3091451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31" name="Freeform: Shape 1130">
                <a:extLst>
                  <a:ext uri="{FF2B5EF4-FFF2-40B4-BE49-F238E27FC236}">
                    <a16:creationId xmlns:a16="http://schemas.microsoft.com/office/drawing/2014/main" id="{1D3E5AF2-5740-4D7E-81B3-74CDDD98E32A}"/>
                  </a:ext>
                </a:extLst>
              </p:cNvPr>
              <p:cNvSpPr/>
              <p:nvPr/>
            </p:nvSpPr>
            <p:spPr>
              <a:xfrm>
                <a:off x="3318019" y="3112870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32" name="Freeform: Shape 1131">
                <a:extLst>
                  <a:ext uri="{FF2B5EF4-FFF2-40B4-BE49-F238E27FC236}">
                    <a16:creationId xmlns:a16="http://schemas.microsoft.com/office/drawing/2014/main" id="{037AC252-0699-434E-9D34-2034DFF5E6DB}"/>
                  </a:ext>
                </a:extLst>
              </p:cNvPr>
              <p:cNvSpPr/>
              <p:nvPr/>
            </p:nvSpPr>
            <p:spPr>
              <a:xfrm>
                <a:off x="3337432" y="3091451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33" name="Freeform: Shape 1132">
                <a:extLst>
                  <a:ext uri="{FF2B5EF4-FFF2-40B4-BE49-F238E27FC236}">
                    <a16:creationId xmlns:a16="http://schemas.microsoft.com/office/drawing/2014/main" id="{E035BA92-934C-454D-BA6E-3471D17A4B90}"/>
                  </a:ext>
                </a:extLst>
              </p:cNvPr>
              <p:cNvSpPr/>
              <p:nvPr/>
            </p:nvSpPr>
            <p:spPr>
              <a:xfrm>
                <a:off x="3318019" y="3112870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34" name="Freeform: Shape 1133">
                <a:extLst>
                  <a:ext uri="{FF2B5EF4-FFF2-40B4-BE49-F238E27FC236}">
                    <a16:creationId xmlns:a16="http://schemas.microsoft.com/office/drawing/2014/main" id="{BC8F68E7-51B8-4A7A-AAA4-295BAD50EB26}"/>
                  </a:ext>
                </a:extLst>
              </p:cNvPr>
              <p:cNvSpPr/>
              <p:nvPr/>
            </p:nvSpPr>
            <p:spPr>
              <a:xfrm>
                <a:off x="3337432" y="3091451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35" name="Freeform: Shape 1134">
                <a:extLst>
                  <a:ext uri="{FF2B5EF4-FFF2-40B4-BE49-F238E27FC236}">
                    <a16:creationId xmlns:a16="http://schemas.microsoft.com/office/drawing/2014/main" id="{DA6ECCE1-A6B0-4530-9ADE-E6BA1A5DEDD6}"/>
                  </a:ext>
                </a:extLst>
              </p:cNvPr>
              <p:cNvSpPr/>
              <p:nvPr/>
            </p:nvSpPr>
            <p:spPr>
              <a:xfrm>
                <a:off x="3322678" y="3120201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36" name="Freeform: Shape 1135">
                <a:extLst>
                  <a:ext uri="{FF2B5EF4-FFF2-40B4-BE49-F238E27FC236}">
                    <a16:creationId xmlns:a16="http://schemas.microsoft.com/office/drawing/2014/main" id="{72DC7EF3-83AC-4229-ADDD-D5525FA9BBE1}"/>
                  </a:ext>
                </a:extLst>
              </p:cNvPr>
              <p:cNvSpPr/>
              <p:nvPr/>
            </p:nvSpPr>
            <p:spPr>
              <a:xfrm>
                <a:off x="3342091" y="3098781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37" name="Freeform: Shape 1136">
                <a:extLst>
                  <a:ext uri="{FF2B5EF4-FFF2-40B4-BE49-F238E27FC236}">
                    <a16:creationId xmlns:a16="http://schemas.microsoft.com/office/drawing/2014/main" id="{DB52BC1C-FDDF-4BDE-BEFF-11A09E4D4E17}"/>
                  </a:ext>
                </a:extLst>
              </p:cNvPr>
              <p:cNvSpPr/>
              <p:nvPr/>
            </p:nvSpPr>
            <p:spPr>
              <a:xfrm>
                <a:off x="3322678" y="3120201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38" name="Freeform: Shape 1137">
                <a:extLst>
                  <a:ext uri="{FF2B5EF4-FFF2-40B4-BE49-F238E27FC236}">
                    <a16:creationId xmlns:a16="http://schemas.microsoft.com/office/drawing/2014/main" id="{C734D20C-7AAE-4194-B26D-844310EE5B05}"/>
                  </a:ext>
                </a:extLst>
              </p:cNvPr>
              <p:cNvSpPr/>
              <p:nvPr/>
            </p:nvSpPr>
            <p:spPr>
              <a:xfrm>
                <a:off x="3342091" y="3098781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39" name="Freeform: Shape 1138">
                <a:extLst>
                  <a:ext uri="{FF2B5EF4-FFF2-40B4-BE49-F238E27FC236}">
                    <a16:creationId xmlns:a16="http://schemas.microsoft.com/office/drawing/2014/main" id="{943711EA-7D4D-47B5-B66E-EEFAB1A93DDC}"/>
                  </a:ext>
                </a:extLst>
              </p:cNvPr>
              <p:cNvSpPr/>
              <p:nvPr/>
            </p:nvSpPr>
            <p:spPr>
              <a:xfrm>
                <a:off x="3322678" y="3120201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40" name="Freeform: Shape 1139">
                <a:extLst>
                  <a:ext uri="{FF2B5EF4-FFF2-40B4-BE49-F238E27FC236}">
                    <a16:creationId xmlns:a16="http://schemas.microsoft.com/office/drawing/2014/main" id="{73B3C580-6B2C-40F9-8EE1-267C4FFF0780}"/>
                  </a:ext>
                </a:extLst>
              </p:cNvPr>
              <p:cNvSpPr/>
              <p:nvPr/>
            </p:nvSpPr>
            <p:spPr>
              <a:xfrm>
                <a:off x="3342091" y="3098781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41" name="Freeform: Shape 1140">
                <a:extLst>
                  <a:ext uri="{FF2B5EF4-FFF2-40B4-BE49-F238E27FC236}">
                    <a16:creationId xmlns:a16="http://schemas.microsoft.com/office/drawing/2014/main" id="{20836414-1C78-4AB6-9504-297F6F6161A4}"/>
                  </a:ext>
                </a:extLst>
              </p:cNvPr>
              <p:cNvSpPr/>
              <p:nvPr/>
            </p:nvSpPr>
            <p:spPr>
              <a:xfrm>
                <a:off x="3322678" y="3120201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42" name="Freeform: Shape 1141">
                <a:extLst>
                  <a:ext uri="{FF2B5EF4-FFF2-40B4-BE49-F238E27FC236}">
                    <a16:creationId xmlns:a16="http://schemas.microsoft.com/office/drawing/2014/main" id="{7FCAC392-7A2A-4EB7-9005-32A546B33203}"/>
                  </a:ext>
                </a:extLst>
              </p:cNvPr>
              <p:cNvSpPr/>
              <p:nvPr/>
            </p:nvSpPr>
            <p:spPr>
              <a:xfrm>
                <a:off x="3342091" y="3098781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43" name="Freeform: Shape 1142">
                <a:extLst>
                  <a:ext uri="{FF2B5EF4-FFF2-40B4-BE49-F238E27FC236}">
                    <a16:creationId xmlns:a16="http://schemas.microsoft.com/office/drawing/2014/main" id="{060F9693-D233-45E9-9CF0-DF16614AA463}"/>
                  </a:ext>
                </a:extLst>
              </p:cNvPr>
              <p:cNvSpPr/>
              <p:nvPr/>
            </p:nvSpPr>
            <p:spPr>
              <a:xfrm>
                <a:off x="3322678" y="3120201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44" name="Freeform: Shape 1143">
                <a:extLst>
                  <a:ext uri="{FF2B5EF4-FFF2-40B4-BE49-F238E27FC236}">
                    <a16:creationId xmlns:a16="http://schemas.microsoft.com/office/drawing/2014/main" id="{8EB8EA74-7E73-48AC-BC5E-9F29C8AC04B1}"/>
                  </a:ext>
                </a:extLst>
              </p:cNvPr>
              <p:cNvSpPr/>
              <p:nvPr/>
            </p:nvSpPr>
            <p:spPr>
              <a:xfrm>
                <a:off x="3342091" y="3098781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45" name="Freeform: Shape 1144">
                <a:extLst>
                  <a:ext uri="{FF2B5EF4-FFF2-40B4-BE49-F238E27FC236}">
                    <a16:creationId xmlns:a16="http://schemas.microsoft.com/office/drawing/2014/main" id="{9A9F831A-B297-45D5-AD44-ECE7B31A1A7D}"/>
                  </a:ext>
                </a:extLst>
              </p:cNvPr>
              <p:cNvSpPr/>
              <p:nvPr/>
            </p:nvSpPr>
            <p:spPr>
              <a:xfrm>
                <a:off x="3327337" y="3120201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46" name="Freeform: Shape 1145">
                <a:extLst>
                  <a:ext uri="{FF2B5EF4-FFF2-40B4-BE49-F238E27FC236}">
                    <a16:creationId xmlns:a16="http://schemas.microsoft.com/office/drawing/2014/main" id="{E486EF94-2A2A-44CF-985E-C2C3324B90C3}"/>
                  </a:ext>
                </a:extLst>
              </p:cNvPr>
              <p:cNvSpPr/>
              <p:nvPr/>
            </p:nvSpPr>
            <p:spPr>
              <a:xfrm>
                <a:off x="3346751" y="3098781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47" name="Freeform: Shape 1146">
                <a:extLst>
                  <a:ext uri="{FF2B5EF4-FFF2-40B4-BE49-F238E27FC236}">
                    <a16:creationId xmlns:a16="http://schemas.microsoft.com/office/drawing/2014/main" id="{4DE33391-D6F0-46CF-BC98-2860FEF7A243}"/>
                  </a:ext>
                </a:extLst>
              </p:cNvPr>
              <p:cNvSpPr/>
              <p:nvPr/>
            </p:nvSpPr>
            <p:spPr>
              <a:xfrm>
                <a:off x="3327337" y="3120201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48" name="Freeform: Shape 1147">
                <a:extLst>
                  <a:ext uri="{FF2B5EF4-FFF2-40B4-BE49-F238E27FC236}">
                    <a16:creationId xmlns:a16="http://schemas.microsoft.com/office/drawing/2014/main" id="{12C81076-1397-4CCB-A8C2-7B0A564FEB9D}"/>
                  </a:ext>
                </a:extLst>
              </p:cNvPr>
              <p:cNvSpPr/>
              <p:nvPr/>
            </p:nvSpPr>
            <p:spPr>
              <a:xfrm>
                <a:off x="3346751" y="3098781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49" name="Freeform: Shape 1148">
                <a:extLst>
                  <a:ext uri="{FF2B5EF4-FFF2-40B4-BE49-F238E27FC236}">
                    <a16:creationId xmlns:a16="http://schemas.microsoft.com/office/drawing/2014/main" id="{5286503A-AAA5-44FC-9C56-9663C7802DEA}"/>
                  </a:ext>
                </a:extLst>
              </p:cNvPr>
              <p:cNvSpPr/>
              <p:nvPr/>
            </p:nvSpPr>
            <p:spPr>
              <a:xfrm>
                <a:off x="3327337" y="3120201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50" name="Freeform: Shape 1149">
                <a:extLst>
                  <a:ext uri="{FF2B5EF4-FFF2-40B4-BE49-F238E27FC236}">
                    <a16:creationId xmlns:a16="http://schemas.microsoft.com/office/drawing/2014/main" id="{5FF9190E-5CBA-470B-8244-942E3DA798B1}"/>
                  </a:ext>
                </a:extLst>
              </p:cNvPr>
              <p:cNvSpPr/>
              <p:nvPr/>
            </p:nvSpPr>
            <p:spPr>
              <a:xfrm>
                <a:off x="3346751" y="3098781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51" name="Freeform: Shape 1150">
                <a:extLst>
                  <a:ext uri="{FF2B5EF4-FFF2-40B4-BE49-F238E27FC236}">
                    <a16:creationId xmlns:a16="http://schemas.microsoft.com/office/drawing/2014/main" id="{166F6258-8A4A-4B57-A519-D90D00986477}"/>
                  </a:ext>
                </a:extLst>
              </p:cNvPr>
              <p:cNvSpPr/>
              <p:nvPr/>
            </p:nvSpPr>
            <p:spPr>
              <a:xfrm>
                <a:off x="3327337" y="3120201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52" name="Freeform: Shape 1151">
                <a:extLst>
                  <a:ext uri="{FF2B5EF4-FFF2-40B4-BE49-F238E27FC236}">
                    <a16:creationId xmlns:a16="http://schemas.microsoft.com/office/drawing/2014/main" id="{35DA587F-EA8F-48B0-91AF-B54210100C85}"/>
                  </a:ext>
                </a:extLst>
              </p:cNvPr>
              <p:cNvSpPr/>
              <p:nvPr/>
            </p:nvSpPr>
            <p:spPr>
              <a:xfrm>
                <a:off x="3346751" y="3098781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53" name="Freeform: Shape 1152">
                <a:extLst>
                  <a:ext uri="{FF2B5EF4-FFF2-40B4-BE49-F238E27FC236}">
                    <a16:creationId xmlns:a16="http://schemas.microsoft.com/office/drawing/2014/main" id="{73DE456F-F479-45BB-BBDD-6A8C96962DA0}"/>
                  </a:ext>
                </a:extLst>
              </p:cNvPr>
              <p:cNvSpPr/>
              <p:nvPr/>
            </p:nvSpPr>
            <p:spPr>
              <a:xfrm>
                <a:off x="3336656" y="3143810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54" name="Freeform: Shape 1153">
                <a:extLst>
                  <a:ext uri="{FF2B5EF4-FFF2-40B4-BE49-F238E27FC236}">
                    <a16:creationId xmlns:a16="http://schemas.microsoft.com/office/drawing/2014/main" id="{5445FE0B-6C6E-4EBE-B70A-6DFA8C45ACF2}"/>
                  </a:ext>
                </a:extLst>
              </p:cNvPr>
              <p:cNvSpPr/>
              <p:nvPr/>
            </p:nvSpPr>
            <p:spPr>
              <a:xfrm>
                <a:off x="3355983" y="3122390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55" name="Freeform: Shape 1154">
                <a:extLst>
                  <a:ext uri="{FF2B5EF4-FFF2-40B4-BE49-F238E27FC236}">
                    <a16:creationId xmlns:a16="http://schemas.microsoft.com/office/drawing/2014/main" id="{CAF8497E-3645-4B91-8437-ECB68FCC847E}"/>
                  </a:ext>
                </a:extLst>
              </p:cNvPr>
              <p:cNvSpPr/>
              <p:nvPr/>
            </p:nvSpPr>
            <p:spPr>
              <a:xfrm>
                <a:off x="3336656" y="3143810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56" name="Freeform: Shape 1155">
                <a:extLst>
                  <a:ext uri="{FF2B5EF4-FFF2-40B4-BE49-F238E27FC236}">
                    <a16:creationId xmlns:a16="http://schemas.microsoft.com/office/drawing/2014/main" id="{E3C14D18-A7F8-4DFD-8B2B-A3ACF2FF7818}"/>
                  </a:ext>
                </a:extLst>
              </p:cNvPr>
              <p:cNvSpPr/>
              <p:nvPr/>
            </p:nvSpPr>
            <p:spPr>
              <a:xfrm>
                <a:off x="3355983" y="3122390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57" name="Freeform: Shape 1156">
                <a:extLst>
                  <a:ext uri="{FF2B5EF4-FFF2-40B4-BE49-F238E27FC236}">
                    <a16:creationId xmlns:a16="http://schemas.microsoft.com/office/drawing/2014/main" id="{192A0F03-4BA9-4B03-B86D-EC3DC9BB071A}"/>
                  </a:ext>
                </a:extLst>
              </p:cNvPr>
              <p:cNvSpPr/>
              <p:nvPr/>
            </p:nvSpPr>
            <p:spPr>
              <a:xfrm>
                <a:off x="3336656" y="3143810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58" name="Freeform: Shape 1157">
                <a:extLst>
                  <a:ext uri="{FF2B5EF4-FFF2-40B4-BE49-F238E27FC236}">
                    <a16:creationId xmlns:a16="http://schemas.microsoft.com/office/drawing/2014/main" id="{940645AA-2ADD-406D-9CA5-4EEAB2C4A701}"/>
                  </a:ext>
                </a:extLst>
              </p:cNvPr>
              <p:cNvSpPr/>
              <p:nvPr/>
            </p:nvSpPr>
            <p:spPr>
              <a:xfrm>
                <a:off x="3355983" y="3122390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59" name="Freeform: Shape 1158">
                <a:extLst>
                  <a:ext uri="{FF2B5EF4-FFF2-40B4-BE49-F238E27FC236}">
                    <a16:creationId xmlns:a16="http://schemas.microsoft.com/office/drawing/2014/main" id="{56255A53-1EA6-4FEB-9D3A-DC79A002C9C5}"/>
                  </a:ext>
                </a:extLst>
              </p:cNvPr>
              <p:cNvSpPr/>
              <p:nvPr/>
            </p:nvSpPr>
            <p:spPr>
              <a:xfrm>
                <a:off x="3345887" y="3176083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60" name="Freeform: Shape 1159">
                <a:extLst>
                  <a:ext uri="{FF2B5EF4-FFF2-40B4-BE49-F238E27FC236}">
                    <a16:creationId xmlns:a16="http://schemas.microsoft.com/office/drawing/2014/main" id="{B048C30A-8087-4E84-BA6B-CE763E65F316}"/>
                  </a:ext>
                </a:extLst>
              </p:cNvPr>
              <p:cNvSpPr/>
              <p:nvPr/>
            </p:nvSpPr>
            <p:spPr>
              <a:xfrm>
                <a:off x="3365301" y="315466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61" name="Freeform: Shape 1160">
                <a:extLst>
                  <a:ext uri="{FF2B5EF4-FFF2-40B4-BE49-F238E27FC236}">
                    <a16:creationId xmlns:a16="http://schemas.microsoft.com/office/drawing/2014/main" id="{D868C32D-83FC-40B2-9769-011801B57D65}"/>
                  </a:ext>
                </a:extLst>
              </p:cNvPr>
              <p:cNvSpPr/>
              <p:nvPr/>
            </p:nvSpPr>
            <p:spPr>
              <a:xfrm>
                <a:off x="3345887" y="3176083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62" name="Freeform: Shape 1161">
                <a:extLst>
                  <a:ext uri="{FF2B5EF4-FFF2-40B4-BE49-F238E27FC236}">
                    <a16:creationId xmlns:a16="http://schemas.microsoft.com/office/drawing/2014/main" id="{61C6BBAC-D534-4A56-A106-0B2F1B7A6546}"/>
                  </a:ext>
                </a:extLst>
              </p:cNvPr>
              <p:cNvSpPr/>
              <p:nvPr/>
            </p:nvSpPr>
            <p:spPr>
              <a:xfrm>
                <a:off x="3365301" y="315466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63" name="Freeform: Shape 1162">
                <a:extLst>
                  <a:ext uri="{FF2B5EF4-FFF2-40B4-BE49-F238E27FC236}">
                    <a16:creationId xmlns:a16="http://schemas.microsoft.com/office/drawing/2014/main" id="{0FEAB80E-31BA-46E0-BE81-466B565D2943}"/>
                  </a:ext>
                </a:extLst>
              </p:cNvPr>
              <p:cNvSpPr/>
              <p:nvPr/>
            </p:nvSpPr>
            <p:spPr>
              <a:xfrm>
                <a:off x="3345887" y="3176083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64" name="Freeform: Shape 1163">
                <a:extLst>
                  <a:ext uri="{FF2B5EF4-FFF2-40B4-BE49-F238E27FC236}">
                    <a16:creationId xmlns:a16="http://schemas.microsoft.com/office/drawing/2014/main" id="{1DB16166-AD6A-42A4-B354-5B5B688E7EC3}"/>
                  </a:ext>
                </a:extLst>
              </p:cNvPr>
              <p:cNvSpPr/>
              <p:nvPr/>
            </p:nvSpPr>
            <p:spPr>
              <a:xfrm>
                <a:off x="3365301" y="315466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65" name="Freeform: Shape 1164">
                <a:extLst>
                  <a:ext uri="{FF2B5EF4-FFF2-40B4-BE49-F238E27FC236}">
                    <a16:creationId xmlns:a16="http://schemas.microsoft.com/office/drawing/2014/main" id="{595B4C89-779D-4EEC-AA97-3EC1501CEEC7}"/>
                  </a:ext>
                </a:extLst>
              </p:cNvPr>
              <p:cNvSpPr/>
              <p:nvPr/>
            </p:nvSpPr>
            <p:spPr>
              <a:xfrm>
                <a:off x="3350547" y="3176083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66" name="Freeform: Shape 1165">
                <a:extLst>
                  <a:ext uri="{FF2B5EF4-FFF2-40B4-BE49-F238E27FC236}">
                    <a16:creationId xmlns:a16="http://schemas.microsoft.com/office/drawing/2014/main" id="{C1962EC8-507E-45DC-89E2-7075979FEC34}"/>
                  </a:ext>
                </a:extLst>
              </p:cNvPr>
              <p:cNvSpPr/>
              <p:nvPr/>
            </p:nvSpPr>
            <p:spPr>
              <a:xfrm>
                <a:off x="3369960" y="315466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67" name="Freeform: Shape 1166">
                <a:extLst>
                  <a:ext uri="{FF2B5EF4-FFF2-40B4-BE49-F238E27FC236}">
                    <a16:creationId xmlns:a16="http://schemas.microsoft.com/office/drawing/2014/main" id="{F447F53C-6723-4EE7-AA00-3D44B176A48B}"/>
                  </a:ext>
                </a:extLst>
              </p:cNvPr>
              <p:cNvSpPr/>
              <p:nvPr/>
            </p:nvSpPr>
            <p:spPr>
              <a:xfrm>
                <a:off x="3350547" y="3176083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68" name="Freeform: Shape 1167">
                <a:extLst>
                  <a:ext uri="{FF2B5EF4-FFF2-40B4-BE49-F238E27FC236}">
                    <a16:creationId xmlns:a16="http://schemas.microsoft.com/office/drawing/2014/main" id="{72128EEA-E829-4F54-B76F-C427AD235B72}"/>
                  </a:ext>
                </a:extLst>
              </p:cNvPr>
              <p:cNvSpPr/>
              <p:nvPr/>
            </p:nvSpPr>
            <p:spPr>
              <a:xfrm>
                <a:off x="3369960" y="315466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69" name="Freeform: Shape 1168">
                <a:extLst>
                  <a:ext uri="{FF2B5EF4-FFF2-40B4-BE49-F238E27FC236}">
                    <a16:creationId xmlns:a16="http://schemas.microsoft.com/office/drawing/2014/main" id="{BC8FBF61-B4CB-4942-BEA4-004AFB620427}"/>
                  </a:ext>
                </a:extLst>
              </p:cNvPr>
              <p:cNvSpPr/>
              <p:nvPr/>
            </p:nvSpPr>
            <p:spPr>
              <a:xfrm>
                <a:off x="3350547" y="3176083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70" name="Freeform: Shape 1169">
                <a:extLst>
                  <a:ext uri="{FF2B5EF4-FFF2-40B4-BE49-F238E27FC236}">
                    <a16:creationId xmlns:a16="http://schemas.microsoft.com/office/drawing/2014/main" id="{D173B584-E36C-4A5A-AD75-E58235417602}"/>
                  </a:ext>
                </a:extLst>
              </p:cNvPr>
              <p:cNvSpPr/>
              <p:nvPr/>
            </p:nvSpPr>
            <p:spPr>
              <a:xfrm>
                <a:off x="3369960" y="315466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71" name="Freeform: Shape 1170">
                <a:extLst>
                  <a:ext uri="{FF2B5EF4-FFF2-40B4-BE49-F238E27FC236}">
                    <a16:creationId xmlns:a16="http://schemas.microsoft.com/office/drawing/2014/main" id="{B1B1D67B-DBFD-4751-A45D-C74DEB2BA7E4}"/>
                  </a:ext>
                </a:extLst>
              </p:cNvPr>
              <p:cNvSpPr/>
              <p:nvPr/>
            </p:nvSpPr>
            <p:spPr>
              <a:xfrm>
                <a:off x="3350547" y="3176083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72" name="Freeform: Shape 1171">
                <a:extLst>
                  <a:ext uri="{FF2B5EF4-FFF2-40B4-BE49-F238E27FC236}">
                    <a16:creationId xmlns:a16="http://schemas.microsoft.com/office/drawing/2014/main" id="{4C01A3EE-4A97-4E7F-A748-6E1D6B39483F}"/>
                  </a:ext>
                </a:extLst>
              </p:cNvPr>
              <p:cNvSpPr/>
              <p:nvPr/>
            </p:nvSpPr>
            <p:spPr>
              <a:xfrm>
                <a:off x="3369960" y="315466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73" name="Freeform: Shape 1172">
                <a:extLst>
                  <a:ext uri="{FF2B5EF4-FFF2-40B4-BE49-F238E27FC236}">
                    <a16:creationId xmlns:a16="http://schemas.microsoft.com/office/drawing/2014/main" id="{00E56509-8BED-4B5D-911C-C94644AE77B9}"/>
                  </a:ext>
                </a:extLst>
              </p:cNvPr>
              <p:cNvSpPr/>
              <p:nvPr/>
            </p:nvSpPr>
            <p:spPr>
              <a:xfrm>
                <a:off x="3350547" y="3176083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74" name="Freeform: Shape 1173">
                <a:extLst>
                  <a:ext uri="{FF2B5EF4-FFF2-40B4-BE49-F238E27FC236}">
                    <a16:creationId xmlns:a16="http://schemas.microsoft.com/office/drawing/2014/main" id="{5B97E2EC-F556-41F7-907F-F5D884B8C049}"/>
                  </a:ext>
                </a:extLst>
              </p:cNvPr>
              <p:cNvSpPr/>
              <p:nvPr/>
            </p:nvSpPr>
            <p:spPr>
              <a:xfrm>
                <a:off x="3369960" y="315466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75" name="Freeform: Shape 1174">
                <a:extLst>
                  <a:ext uri="{FF2B5EF4-FFF2-40B4-BE49-F238E27FC236}">
                    <a16:creationId xmlns:a16="http://schemas.microsoft.com/office/drawing/2014/main" id="{F5C0DA89-E746-4E53-A157-1EC2157FBD1F}"/>
                  </a:ext>
                </a:extLst>
              </p:cNvPr>
              <p:cNvSpPr/>
              <p:nvPr/>
            </p:nvSpPr>
            <p:spPr>
              <a:xfrm>
                <a:off x="3350547" y="3176083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76" name="Freeform: Shape 1175">
                <a:extLst>
                  <a:ext uri="{FF2B5EF4-FFF2-40B4-BE49-F238E27FC236}">
                    <a16:creationId xmlns:a16="http://schemas.microsoft.com/office/drawing/2014/main" id="{7FDEF81D-7B11-43EC-8A73-9780D85408B1}"/>
                  </a:ext>
                </a:extLst>
              </p:cNvPr>
              <p:cNvSpPr/>
              <p:nvPr/>
            </p:nvSpPr>
            <p:spPr>
              <a:xfrm>
                <a:off x="3369960" y="315466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77" name="Freeform: Shape 1176">
                <a:extLst>
                  <a:ext uri="{FF2B5EF4-FFF2-40B4-BE49-F238E27FC236}">
                    <a16:creationId xmlns:a16="http://schemas.microsoft.com/office/drawing/2014/main" id="{0AA5F95A-4C11-4835-A1EE-8E79C8212048}"/>
                  </a:ext>
                </a:extLst>
              </p:cNvPr>
              <p:cNvSpPr/>
              <p:nvPr/>
            </p:nvSpPr>
            <p:spPr>
              <a:xfrm>
                <a:off x="3350547" y="3176083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78" name="Freeform: Shape 1177">
                <a:extLst>
                  <a:ext uri="{FF2B5EF4-FFF2-40B4-BE49-F238E27FC236}">
                    <a16:creationId xmlns:a16="http://schemas.microsoft.com/office/drawing/2014/main" id="{B7461728-E42C-4C61-AA0A-CE9663948EE5}"/>
                  </a:ext>
                </a:extLst>
              </p:cNvPr>
              <p:cNvSpPr/>
              <p:nvPr/>
            </p:nvSpPr>
            <p:spPr>
              <a:xfrm>
                <a:off x="3369960" y="315466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79" name="Freeform: Shape 1178">
                <a:extLst>
                  <a:ext uri="{FF2B5EF4-FFF2-40B4-BE49-F238E27FC236}">
                    <a16:creationId xmlns:a16="http://schemas.microsoft.com/office/drawing/2014/main" id="{180DF9CE-4449-4255-96B0-93E85A174CBF}"/>
                  </a:ext>
                </a:extLst>
              </p:cNvPr>
              <p:cNvSpPr/>
              <p:nvPr/>
            </p:nvSpPr>
            <p:spPr>
              <a:xfrm>
                <a:off x="3350547" y="3176083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80" name="Freeform: Shape 1179">
                <a:extLst>
                  <a:ext uri="{FF2B5EF4-FFF2-40B4-BE49-F238E27FC236}">
                    <a16:creationId xmlns:a16="http://schemas.microsoft.com/office/drawing/2014/main" id="{18A0FBAC-770B-4692-B116-9AAAF72BC8CF}"/>
                  </a:ext>
                </a:extLst>
              </p:cNvPr>
              <p:cNvSpPr/>
              <p:nvPr/>
            </p:nvSpPr>
            <p:spPr>
              <a:xfrm>
                <a:off x="3369960" y="315466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81" name="Freeform: Shape 1180">
                <a:extLst>
                  <a:ext uri="{FF2B5EF4-FFF2-40B4-BE49-F238E27FC236}">
                    <a16:creationId xmlns:a16="http://schemas.microsoft.com/office/drawing/2014/main" id="{9440074D-E545-432B-881F-9E0B926D12FE}"/>
                  </a:ext>
                </a:extLst>
              </p:cNvPr>
              <p:cNvSpPr/>
              <p:nvPr/>
            </p:nvSpPr>
            <p:spPr>
              <a:xfrm>
                <a:off x="3350547" y="3176083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82" name="Freeform: Shape 1181">
                <a:extLst>
                  <a:ext uri="{FF2B5EF4-FFF2-40B4-BE49-F238E27FC236}">
                    <a16:creationId xmlns:a16="http://schemas.microsoft.com/office/drawing/2014/main" id="{2F194FD4-053F-4C8E-93B0-62EE53EAC86E}"/>
                  </a:ext>
                </a:extLst>
              </p:cNvPr>
              <p:cNvSpPr/>
              <p:nvPr/>
            </p:nvSpPr>
            <p:spPr>
              <a:xfrm>
                <a:off x="3369960" y="315466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83" name="Freeform: Shape 1182">
                <a:extLst>
                  <a:ext uri="{FF2B5EF4-FFF2-40B4-BE49-F238E27FC236}">
                    <a16:creationId xmlns:a16="http://schemas.microsoft.com/office/drawing/2014/main" id="{A937550C-537D-42D0-9B83-2E1E1E925A5F}"/>
                  </a:ext>
                </a:extLst>
              </p:cNvPr>
              <p:cNvSpPr/>
              <p:nvPr/>
            </p:nvSpPr>
            <p:spPr>
              <a:xfrm>
                <a:off x="3350547" y="3176083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84" name="Freeform: Shape 1183">
                <a:extLst>
                  <a:ext uri="{FF2B5EF4-FFF2-40B4-BE49-F238E27FC236}">
                    <a16:creationId xmlns:a16="http://schemas.microsoft.com/office/drawing/2014/main" id="{48013153-67D4-4C59-A80F-ED9184B0AFC1}"/>
                  </a:ext>
                </a:extLst>
              </p:cNvPr>
              <p:cNvSpPr/>
              <p:nvPr/>
            </p:nvSpPr>
            <p:spPr>
              <a:xfrm>
                <a:off x="3369960" y="315466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85" name="Freeform: Shape 1184">
                <a:extLst>
                  <a:ext uri="{FF2B5EF4-FFF2-40B4-BE49-F238E27FC236}">
                    <a16:creationId xmlns:a16="http://schemas.microsoft.com/office/drawing/2014/main" id="{83C79D57-A677-4D49-8DC8-D3E11A7C25E4}"/>
                  </a:ext>
                </a:extLst>
              </p:cNvPr>
              <p:cNvSpPr/>
              <p:nvPr/>
            </p:nvSpPr>
            <p:spPr>
              <a:xfrm>
                <a:off x="3350547" y="3176083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86" name="Freeform: Shape 1185">
                <a:extLst>
                  <a:ext uri="{FF2B5EF4-FFF2-40B4-BE49-F238E27FC236}">
                    <a16:creationId xmlns:a16="http://schemas.microsoft.com/office/drawing/2014/main" id="{E50DA342-768E-4A6A-BB91-0A52AB5C3969}"/>
                  </a:ext>
                </a:extLst>
              </p:cNvPr>
              <p:cNvSpPr/>
              <p:nvPr/>
            </p:nvSpPr>
            <p:spPr>
              <a:xfrm>
                <a:off x="3369960" y="315466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87" name="Freeform: Shape 1186">
                <a:extLst>
                  <a:ext uri="{FF2B5EF4-FFF2-40B4-BE49-F238E27FC236}">
                    <a16:creationId xmlns:a16="http://schemas.microsoft.com/office/drawing/2014/main" id="{016F0C9F-B0B4-48AB-A79F-338C44C2DC96}"/>
                  </a:ext>
                </a:extLst>
              </p:cNvPr>
              <p:cNvSpPr/>
              <p:nvPr/>
            </p:nvSpPr>
            <p:spPr>
              <a:xfrm>
                <a:off x="3350547" y="3176083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88" name="Freeform: Shape 1187">
                <a:extLst>
                  <a:ext uri="{FF2B5EF4-FFF2-40B4-BE49-F238E27FC236}">
                    <a16:creationId xmlns:a16="http://schemas.microsoft.com/office/drawing/2014/main" id="{7606D8C5-2A14-4201-BF77-081EF9F9876D}"/>
                  </a:ext>
                </a:extLst>
              </p:cNvPr>
              <p:cNvSpPr/>
              <p:nvPr/>
            </p:nvSpPr>
            <p:spPr>
              <a:xfrm>
                <a:off x="3369960" y="315466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89" name="Freeform: Shape 1188">
                <a:extLst>
                  <a:ext uri="{FF2B5EF4-FFF2-40B4-BE49-F238E27FC236}">
                    <a16:creationId xmlns:a16="http://schemas.microsoft.com/office/drawing/2014/main" id="{ABE5AC14-FC52-49FC-AB31-2A761C95EDF7}"/>
                  </a:ext>
                </a:extLst>
              </p:cNvPr>
              <p:cNvSpPr/>
              <p:nvPr/>
            </p:nvSpPr>
            <p:spPr>
              <a:xfrm>
                <a:off x="3350547" y="3176083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90" name="Freeform: Shape 1189">
                <a:extLst>
                  <a:ext uri="{FF2B5EF4-FFF2-40B4-BE49-F238E27FC236}">
                    <a16:creationId xmlns:a16="http://schemas.microsoft.com/office/drawing/2014/main" id="{F1100D22-4267-45CF-8872-0BEAA09CCA11}"/>
                  </a:ext>
                </a:extLst>
              </p:cNvPr>
              <p:cNvSpPr/>
              <p:nvPr/>
            </p:nvSpPr>
            <p:spPr>
              <a:xfrm>
                <a:off x="3369960" y="315466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91" name="Freeform: Shape 1190">
                <a:extLst>
                  <a:ext uri="{FF2B5EF4-FFF2-40B4-BE49-F238E27FC236}">
                    <a16:creationId xmlns:a16="http://schemas.microsoft.com/office/drawing/2014/main" id="{C4B4F053-236C-4E84-8862-F923F675CEAC}"/>
                  </a:ext>
                </a:extLst>
              </p:cNvPr>
              <p:cNvSpPr/>
              <p:nvPr/>
            </p:nvSpPr>
            <p:spPr>
              <a:xfrm>
                <a:off x="3350547" y="3176083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92" name="Freeform: Shape 1191">
                <a:extLst>
                  <a:ext uri="{FF2B5EF4-FFF2-40B4-BE49-F238E27FC236}">
                    <a16:creationId xmlns:a16="http://schemas.microsoft.com/office/drawing/2014/main" id="{2AC0C54A-FED1-44D4-9C46-41497D16E60B}"/>
                  </a:ext>
                </a:extLst>
              </p:cNvPr>
              <p:cNvSpPr/>
              <p:nvPr/>
            </p:nvSpPr>
            <p:spPr>
              <a:xfrm>
                <a:off x="3369960" y="315466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93" name="Freeform: Shape 1192">
                <a:extLst>
                  <a:ext uri="{FF2B5EF4-FFF2-40B4-BE49-F238E27FC236}">
                    <a16:creationId xmlns:a16="http://schemas.microsoft.com/office/drawing/2014/main" id="{94502689-1737-46E2-AE35-CEF6DF3EA292}"/>
                  </a:ext>
                </a:extLst>
              </p:cNvPr>
              <p:cNvSpPr/>
              <p:nvPr/>
            </p:nvSpPr>
            <p:spPr>
              <a:xfrm>
                <a:off x="3350547" y="3176083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94" name="Freeform: Shape 1193">
                <a:extLst>
                  <a:ext uri="{FF2B5EF4-FFF2-40B4-BE49-F238E27FC236}">
                    <a16:creationId xmlns:a16="http://schemas.microsoft.com/office/drawing/2014/main" id="{93059E51-79AC-4DBE-90E4-E8A812164E72}"/>
                  </a:ext>
                </a:extLst>
              </p:cNvPr>
              <p:cNvSpPr/>
              <p:nvPr/>
            </p:nvSpPr>
            <p:spPr>
              <a:xfrm>
                <a:off x="3369960" y="315466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95" name="Freeform: Shape 1194">
                <a:extLst>
                  <a:ext uri="{FF2B5EF4-FFF2-40B4-BE49-F238E27FC236}">
                    <a16:creationId xmlns:a16="http://schemas.microsoft.com/office/drawing/2014/main" id="{98512E0C-72CE-4F7F-8626-7668620360A6}"/>
                  </a:ext>
                </a:extLst>
              </p:cNvPr>
              <p:cNvSpPr/>
              <p:nvPr/>
            </p:nvSpPr>
            <p:spPr>
              <a:xfrm>
                <a:off x="3355206" y="3176083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96" name="Freeform: Shape 1195">
                <a:extLst>
                  <a:ext uri="{FF2B5EF4-FFF2-40B4-BE49-F238E27FC236}">
                    <a16:creationId xmlns:a16="http://schemas.microsoft.com/office/drawing/2014/main" id="{BEE8202B-AFBF-4C82-BE89-45AFC85EE865}"/>
                  </a:ext>
                </a:extLst>
              </p:cNvPr>
              <p:cNvSpPr/>
              <p:nvPr/>
            </p:nvSpPr>
            <p:spPr>
              <a:xfrm>
                <a:off x="3374620" y="315466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97" name="Freeform: Shape 1196">
                <a:extLst>
                  <a:ext uri="{FF2B5EF4-FFF2-40B4-BE49-F238E27FC236}">
                    <a16:creationId xmlns:a16="http://schemas.microsoft.com/office/drawing/2014/main" id="{18DCEAC3-9A94-485D-865C-6951E34F549C}"/>
                  </a:ext>
                </a:extLst>
              </p:cNvPr>
              <p:cNvSpPr/>
              <p:nvPr/>
            </p:nvSpPr>
            <p:spPr>
              <a:xfrm>
                <a:off x="3355206" y="3176083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98" name="Freeform: Shape 1197">
                <a:extLst>
                  <a:ext uri="{FF2B5EF4-FFF2-40B4-BE49-F238E27FC236}">
                    <a16:creationId xmlns:a16="http://schemas.microsoft.com/office/drawing/2014/main" id="{6853AA70-C34B-4638-A958-1DCFB340375E}"/>
                  </a:ext>
                </a:extLst>
              </p:cNvPr>
              <p:cNvSpPr/>
              <p:nvPr/>
            </p:nvSpPr>
            <p:spPr>
              <a:xfrm>
                <a:off x="3374620" y="315466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199" name="Freeform: Shape 1198">
                <a:extLst>
                  <a:ext uri="{FF2B5EF4-FFF2-40B4-BE49-F238E27FC236}">
                    <a16:creationId xmlns:a16="http://schemas.microsoft.com/office/drawing/2014/main" id="{971CD878-F461-4D67-B50F-C89C593B015E}"/>
                  </a:ext>
                </a:extLst>
              </p:cNvPr>
              <p:cNvSpPr/>
              <p:nvPr/>
            </p:nvSpPr>
            <p:spPr>
              <a:xfrm>
                <a:off x="3355206" y="3176083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00" name="Freeform: Shape 1199">
                <a:extLst>
                  <a:ext uri="{FF2B5EF4-FFF2-40B4-BE49-F238E27FC236}">
                    <a16:creationId xmlns:a16="http://schemas.microsoft.com/office/drawing/2014/main" id="{150FF02D-63AE-474D-A3FE-439AE14D0AC9}"/>
                  </a:ext>
                </a:extLst>
              </p:cNvPr>
              <p:cNvSpPr/>
              <p:nvPr/>
            </p:nvSpPr>
            <p:spPr>
              <a:xfrm>
                <a:off x="3374620" y="315466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01" name="Freeform: Shape 1200">
                <a:extLst>
                  <a:ext uri="{FF2B5EF4-FFF2-40B4-BE49-F238E27FC236}">
                    <a16:creationId xmlns:a16="http://schemas.microsoft.com/office/drawing/2014/main" id="{DBAA3C11-790E-4CA1-A99B-5BE210B6EC39}"/>
                  </a:ext>
                </a:extLst>
              </p:cNvPr>
              <p:cNvSpPr/>
              <p:nvPr/>
            </p:nvSpPr>
            <p:spPr>
              <a:xfrm>
                <a:off x="3355206" y="3176083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02" name="Freeform: Shape 1201">
                <a:extLst>
                  <a:ext uri="{FF2B5EF4-FFF2-40B4-BE49-F238E27FC236}">
                    <a16:creationId xmlns:a16="http://schemas.microsoft.com/office/drawing/2014/main" id="{42C6EE38-1C32-4659-9118-F6A449B0C881}"/>
                  </a:ext>
                </a:extLst>
              </p:cNvPr>
              <p:cNvSpPr/>
              <p:nvPr/>
            </p:nvSpPr>
            <p:spPr>
              <a:xfrm>
                <a:off x="3374620" y="315466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03" name="Freeform: Shape 1202">
                <a:extLst>
                  <a:ext uri="{FF2B5EF4-FFF2-40B4-BE49-F238E27FC236}">
                    <a16:creationId xmlns:a16="http://schemas.microsoft.com/office/drawing/2014/main" id="{05F5FFA0-6F2C-4A5D-883C-8E09FA2F0A4A}"/>
                  </a:ext>
                </a:extLst>
              </p:cNvPr>
              <p:cNvSpPr/>
              <p:nvPr/>
            </p:nvSpPr>
            <p:spPr>
              <a:xfrm>
                <a:off x="3355206" y="3176083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04" name="Freeform: Shape 1203">
                <a:extLst>
                  <a:ext uri="{FF2B5EF4-FFF2-40B4-BE49-F238E27FC236}">
                    <a16:creationId xmlns:a16="http://schemas.microsoft.com/office/drawing/2014/main" id="{D0522150-A798-4CD6-8127-02C6A600961B}"/>
                  </a:ext>
                </a:extLst>
              </p:cNvPr>
              <p:cNvSpPr/>
              <p:nvPr/>
            </p:nvSpPr>
            <p:spPr>
              <a:xfrm>
                <a:off x="3374620" y="315466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05" name="Freeform: Shape 1204">
                <a:extLst>
                  <a:ext uri="{FF2B5EF4-FFF2-40B4-BE49-F238E27FC236}">
                    <a16:creationId xmlns:a16="http://schemas.microsoft.com/office/drawing/2014/main" id="{98287247-D9C9-411C-905E-8419266688B3}"/>
                  </a:ext>
                </a:extLst>
              </p:cNvPr>
              <p:cNvSpPr/>
              <p:nvPr/>
            </p:nvSpPr>
            <p:spPr>
              <a:xfrm>
                <a:off x="3355206" y="3176083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06" name="Freeform: Shape 1205">
                <a:extLst>
                  <a:ext uri="{FF2B5EF4-FFF2-40B4-BE49-F238E27FC236}">
                    <a16:creationId xmlns:a16="http://schemas.microsoft.com/office/drawing/2014/main" id="{73CECB4D-F965-4986-937F-B1E20A517BA4}"/>
                  </a:ext>
                </a:extLst>
              </p:cNvPr>
              <p:cNvSpPr/>
              <p:nvPr/>
            </p:nvSpPr>
            <p:spPr>
              <a:xfrm>
                <a:off x="3374620" y="3154664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07" name="Freeform: Shape 1206">
                <a:extLst>
                  <a:ext uri="{FF2B5EF4-FFF2-40B4-BE49-F238E27FC236}">
                    <a16:creationId xmlns:a16="http://schemas.microsoft.com/office/drawing/2014/main" id="{056E5DE2-2AC0-4291-B6B5-4CF09AE7EF30}"/>
                  </a:ext>
                </a:extLst>
              </p:cNvPr>
              <p:cNvSpPr/>
              <p:nvPr/>
            </p:nvSpPr>
            <p:spPr>
              <a:xfrm>
                <a:off x="3359865" y="3186460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08" name="Freeform: Shape 1207">
                <a:extLst>
                  <a:ext uri="{FF2B5EF4-FFF2-40B4-BE49-F238E27FC236}">
                    <a16:creationId xmlns:a16="http://schemas.microsoft.com/office/drawing/2014/main" id="{8CB56CB2-00D1-4DE4-9CB2-23BD5F9F6E36}"/>
                  </a:ext>
                </a:extLst>
              </p:cNvPr>
              <p:cNvSpPr/>
              <p:nvPr/>
            </p:nvSpPr>
            <p:spPr>
              <a:xfrm>
                <a:off x="3379193" y="3165040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09" name="Freeform: Shape 1208">
                <a:extLst>
                  <a:ext uri="{FF2B5EF4-FFF2-40B4-BE49-F238E27FC236}">
                    <a16:creationId xmlns:a16="http://schemas.microsoft.com/office/drawing/2014/main" id="{9D35A63B-678A-4772-B0C4-B702A480998E}"/>
                  </a:ext>
                </a:extLst>
              </p:cNvPr>
              <p:cNvSpPr/>
              <p:nvPr/>
            </p:nvSpPr>
            <p:spPr>
              <a:xfrm>
                <a:off x="3364524" y="3197027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10" name="Freeform: Shape 1209">
                <a:extLst>
                  <a:ext uri="{FF2B5EF4-FFF2-40B4-BE49-F238E27FC236}">
                    <a16:creationId xmlns:a16="http://schemas.microsoft.com/office/drawing/2014/main" id="{22638A52-5CFB-413D-8776-D7C171AEE41A}"/>
                  </a:ext>
                </a:extLst>
              </p:cNvPr>
              <p:cNvSpPr/>
              <p:nvPr/>
            </p:nvSpPr>
            <p:spPr>
              <a:xfrm>
                <a:off x="3383851" y="317560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11" name="Freeform: Shape 1210">
                <a:extLst>
                  <a:ext uri="{FF2B5EF4-FFF2-40B4-BE49-F238E27FC236}">
                    <a16:creationId xmlns:a16="http://schemas.microsoft.com/office/drawing/2014/main" id="{35FD55F5-ADE2-4145-94CB-B2EDAABB3B76}"/>
                  </a:ext>
                </a:extLst>
              </p:cNvPr>
              <p:cNvSpPr/>
              <p:nvPr/>
            </p:nvSpPr>
            <p:spPr>
              <a:xfrm>
                <a:off x="3369098" y="3197027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12" name="Freeform: Shape 1211">
                <a:extLst>
                  <a:ext uri="{FF2B5EF4-FFF2-40B4-BE49-F238E27FC236}">
                    <a16:creationId xmlns:a16="http://schemas.microsoft.com/office/drawing/2014/main" id="{1389F695-4DD9-4971-9EFB-CA238DA97A16}"/>
                  </a:ext>
                </a:extLst>
              </p:cNvPr>
              <p:cNvSpPr/>
              <p:nvPr/>
            </p:nvSpPr>
            <p:spPr>
              <a:xfrm>
                <a:off x="3388511" y="317560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13" name="Freeform: Shape 1212">
                <a:extLst>
                  <a:ext uri="{FF2B5EF4-FFF2-40B4-BE49-F238E27FC236}">
                    <a16:creationId xmlns:a16="http://schemas.microsoft.com/office/drawing/2014/main" id="{B1DBADAB-3950-42F0-A9FD-8DEC72C22A6D}"/>
                  </a:ext>
                </a:extLst>
              </p:cNvPr>
              <p:cNvSpPr/>
              <p:nvPr/>
            </p:nvSpPr>
            <p:spPr>
              <a:xfrm>
                <a:off x="3373757" y="3197027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14" name="Freeform: Shape 1213">
                <a:extLst>
                  <a:ext uri="{FF2B5EF4-FFF2-40B4-BE49-F238E27FC236}">
                    <a16:creationId xmlns:a16="http://schemas.microsoft.com/office/drawing/2014/main" id="{17AA1407-367A-4279-90E8-3DC0C6AF1EE0}"/>
                  </a:ext>
                </a:extLst>
              </p:cNvPr>
              <p:cNvSpPr/>
              <p:nvPr/>
            </p:nvSpPr>
            <p:spPr>
              <a:xfrm>
                <a:off x="3393170" y="317560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15" name="Freeform: Shape 1214">
                <a:extLst>
                  <a:ext uri="{FF2B5EF4-FFF2-40B4-BE49-F238E27FC236}">
                    <a16:creationId xmlns:a16="http://schemas.microsoft.com/office/drawing/2014/main" id="{462E65FD-DC08-42F6-861A-B27D79509AB0}"/>
                  </a:ext>
                </a:extLst>
              </p:cNvPr>
              <p:cNvSpPr/>
              <p:nvPr/>
            </p:nvSpPr>
            <p:spPr>
              <a:xfrm>
                <a:off x="3378416" y="3197027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16" name="Freeform: Shape 1215">
                <a:extLst>
                  <a:ext uri="{FF2B5EF4-FFF2-40B4-BE49-F238E27FC236}">
                    <a16:creationId xmlns:a16="http://schemas.microsoft.com/office/drawing/2014/main" id="{FF5253A7-9F33-45E9-A984-EDFD38404BED}"/>
                  </a:ext>
                </a:extLst>
              </p:cNvPr>
              <p:cNvSpPr/>
              <p:nvPr/>
            </p:nvSpPr>
            <p:spPr>
              <a:xfrm>
                <a:off x="3397829" y="317560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17" name="Freeform: Shape 1216">
                <a:extLst>
                  <a:ext uri="{FF2B5EF4-FFF2-40B4-BE49-F238E27FC236}">
                    <a16:creationId xmlns:a16="http://schemas.microsoft.com/office/drawing/2014/main" id="{55887B80-D209-4FBD-8242-1D3A4D0B8569}"/>
                  </a:ext>
                </a:extLst>
              </p:cNvPr>
              <p:cNvSpPr/>
              <p:nvPr/>
            </p:nvSpPr>
            <p:spPr>
              <a:xfrm>
                <a:off x="3383075" y="3197027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18" name="Freeform: Shape 1217">
                <a:extLst>
                  <a:ext uri="{FF2B5EF4-FFF2-40B4-BE49-F238E27FC236}">
                    <a16:creationId xmlns:a16="http://schemas.microsoft.com/office/drawing/2014/main" id="{3CED4043-2E92-4EB2-818C-DC6EBF7F8A77}"/>
                  </a:ext>
                </a:extLst>
              </p:cNvPr>
              <p:cNvSpPr/>
              <p:nvPr/>
            </p:nvSpPr>
            <p:spPr>
              <a:xfrm>
                <a:off x="3402488" y="317560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19" name="Freeform: Shape 1218">
                <a:extLst>
                  <a:ext uri="{FF2B5EF4-FFF2-40B4-BE49-F238E27FC236}">
                    <a16:creationId xmlns:a16="http://schemas.microsoft.com/office/drawing/2014/main" id="{D22B2F16-9901-4787-A3F0-E791C607D455}"/>
                  </a:ext>
                </a:extLst>
              </p:cNvPr>
              <p:cNvSpPr/>
              <p:nvPr/>
            </p:nvSpPr>
            <p:spPr>
              <a:xfrm>
                <a:off x="3387735" y="3197027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20" name="Freeform: Shape 1219">
                <a:extLst>
                  <a:ext uri="{FF2B5EF4-FFF2-40B4-BE49-F238E27FC236}">
                    <a16:creationId xmlns:a16="http://schemas.microsoft.com/office/drawing/2014/main" id="{0516F076-7DD1-4C43-8B99-CDFFBF126B24}"/>
                  </a:ext>
                </a:extLst>
              </p:cNvPr>
              <p:cNvSpPr/>
              <p:nvPr/>
            </p:nvSpPr>
            <p:spPr>
              <a:xfrm>
                <a:off x="3407062" y="317560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21" name="Freeform: Shape 1220">
                <a:extLst>
                  <a:ext uri="{FF2B5EF4-FFF2-40B4-BE49-F238E27FC236}">
                    <a16:creationId xmlns:a16="http://schemas.microsoft.com/office/drawing/2014/main" id="{BC7277F4-3D11-4588-88F8-5E332A00A2C7}"/>
                  </a:ext>
                </a:extLst>
              </p:cNvPr>
              <p:cNvSpPr/>
              <p:nvPr/>
            </p:nvSpPr>
            <p:spPr>
              <a:xfrm>
                <a:off x="3387735" y="3197027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22" name="Freeform: Shape 1221">
                <a:extLst>
                  <a:ext uri="{FF2B5EF4-FFF2-40B4-BE49-F238E27FC236}">
                    <a16:creationId xmlns:a16="http://schemas.microsoft.com/office/drawing/2014/main" id="{6AA1CCA7-3051-4DCE-B8DF-B2463F8097C8}"/>
                  </a:ext>
                </a:extLst>
              </p:cNvPr>
              <p:cNvSpPr/>
              <p:nvPr/>
            </p:nvSpPr>
            <p:spPr>
              <a:xfrm>
                <a:off x="3407062" y="317560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23" name="Freeform: Shape 1222">
                <a:extLst>
                  <a:ext uri="{FF2B5EF4-FFF2-40B4-BE49-F238E27FC236}">
                    <a16:creationId xmlns:a16="http://schemas.microsoft.com/office/drawing/2014/main" id="{D547FBD9-EBC8-47B3-BCBE-269DA4D1CAA0}"/>
                  </a:ext>
                </a:extLst>
              </p:cNvPr>
              <p:cNvSpPr/>
              <p:nvPr/>
            </p:nvSpPr>
            <p:spPr>
              <a:xfrm>
                <a:off x="3387735" y="3197027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24" name="Freeform: Shape 1223">
                <a:extLst>
                  <a:ext uri="{FF2B5EF4-FFF2-40B4-BE49-F238E27FC236}">
                    <a16:creationId xmlns:a16="http://schemas.microsoft.com/office/drawing/2014/main" id="{5AB7C97A-4A8B-461B-8EAE-B5788D574ED3}"/>
                  </a:ext>
                </a:extLst>
              </p:cNvPr>
              <p:cNvSpPr/>
              <p:nvPr/>
            </p:nvSpPr>
            <p:spPr>
              <a:xfrm>
                <a:off x="3407062" y="317560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25" name="Freeform: Shape 1224">
                <a:extLst>
                  <a:ext uri="{FF2B5EF4-FFF2-40B4-BE49-F238E27FC236}">
                    <a16:creationId xmlns:a16="http://schemas.microsoft.com/office/drawing/2014/main" id="{B65E2F80-8D91-4A60-977C-0226F28B9375}"/>
                  </a:ext>
                </a:extLst>
              </p:cNvPr>
              <p:cNvSpPr/>
              <p:nvPr/>
            </p:nvSpPr>
            <p:spPr>
              <a:xfrm>
                <a:off x="3387735" y="3197027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26" name="Freeform: Shape 1225">
                <a:extLst>
                  <a:ext uri="{FF2B5EF4-FFF2-40B4-BE49-F238E27FC236}">
                    <a16:creationId xmlns:a16="http://schemas.microsoft.com/office/drawing/2014/main" id="{0AFCE653-7C8D-4923-94C8-291CF39D6DA9}"/>
                  </a:ext>
                </a:extLst>
              </p:cNvPr>
              <p:cNvSpPr/>
              <p:nvPr/>
            </p:nvSpPr>
            <p:spPr>
              <a:xfrm>
                <a:off x="3407062" y="317560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27" name="Freeform: Shape 1226">
                <a:extLst>
                  <a:ext uri="{FF2B5EF4-FFF2-40B4-BE49-F238E27FC236}">
                    <a16:creationId xmlns:a16="http://schemas.microsoft.com/office/drawing/2014/main" id="{E0C2C526-4CC3-4377-9514-65640C9A589D}"/>
                  </a:ext>
                </a:extLst>
              </p:cNvPr>
              <p:cNvSpPr/>
              <p:nvPr/>
            </p:nvSpPr>
            <p:spPr>
              <a:xfrm>
                <a:off x="3480574" y="3197027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28" name="Freeform: Shape 1227">
                <a:extLst>
                  <a:ext uri="{FF2B5EF4-FFF2-40B4-BE49-F238E27FC236}">
                    <a16:creationId xmlns:a16="http://schemas.microsoft.com/office/drawing/2014/main" id="{EBE5F904-F791-417E-B262-58B7FBD26E40}"/>
                  </a:ext>
                </a:extLst>
              </p:cNvPr>
              <p:cNvSpPr/>
              <p:nvPr/>
            </p:nvSpPr>
            <p:spPr>
              <a:xfrm>
                <a:off x="3499987" y="317560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29" name="Freeform: Shape 1228">
                <a:extLst>
                  <a:ext uri="{FF2B5EF4-FFF2-40B4-BE49-F238E27FC236}">
                    <a16:creationId xmlns:a16="http://schemas.microsoft.com/office/drawing/2014/main" id="{2C540CBE-4701-4E84-B06C-E0ECAD67FF3F}"/>
                  </a:ext>
                </a:extLst>
              </p:cNvPr>
              <p:cNvSpPr/>
              <p:nvPr/>
            </p:nvSpPr>
            <p:spPr>
              <a:xfrm>
                <a:off x="3526993" y="3209022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30" name="Freeform: Shape 1229">
                <a:extLst>
                  <a:ext uri="{FF2B5EF4-FFF2-40B4-BE49-F238E27FC236}">
                    <a16:creationId xmlns:a16="http://schemas.microsoft.com/office/drawing/2014/main" id="{B62DEF32-B120-41B8-ABF2-6F95B6C8BC93}"/>
                  </a:ext>
                </a:extLst>
              </p:cNvPr>
              <p:cNvSpPr/>
              <p:nvPr/>
            </p:nvSpPr>
            <p:spPr>
              <a:xfrm>
                <a:off x="3546406" y="3187602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31" name="Freeform: Shape 1230">
                <a:extLst>
                  <a:ext uri="{FF2B5EF4-FFF2-40B4-BE49-F238E27FC236}">
                    <a16:creationId xmlns:a16="http://schemas.microsoft.com/office/drawing/2014/main" id="{49759001-2089-4B6D-A04B-DBE1863AE020}"/>
                  </a:ext>
                </a:extLst>
              </p:cNvPr>
              <p:cNvSpPr/>
              <p:nvPr/>
            </p:nvSpPr>
            <p:spPr>
              <a:xfrm>
                <a:off x="3708185" y="3209022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32" name="Freeform: Shape 1231">
                <a:extLst>
                  <a:ext uri="{FF2B5EF4-FFF2-40B4-BE49-F238E27FC236}">
                    <a16:creationId xmlns:a16="http://schemas.microsoft.com/office/drawing/2014/main" id="{34B72BF8-E59B-4E22-A43E-24D58517FA58}"/>
                  </a:ext>
                </a:extLst>
              </p:cNvPr>
              <p:cNvSpPr/>
              <p:nvPr/>
            </p:nvSpPr>
            <p:spPr>
              <a:xfrm>
                <a:off x="3727512" y="3187602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33" name="Freeform: Shape 1232">
                <a:extLst>
                  <a:ext uri="{FF2B5EF4-FFF2-40B4-BE49-F238E27FC236}">
                    <a16:creationId xmlns:a16="http://schemas.microsoft.com/office/drawing/2014/main" id="{82120835-720D-495D-89BD-A5EEDB6FFA82}"/>
                  </a:ext>
                </a:extLst>
              </p:cNvPr>
              <p:cNvSpPr/>
              <p:nvPr/>
            </p:nvSpPr>
            <p:spPr>
              <a:xfrm>
                <a:off x="3712758" y="3209022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34" name="Freeform: Shape 1233">
                <a:extLst>
                  <a:ext uri="{FF2B5EF4-FFF2-40B4-BE49-F238E27FC236}">
                    <a16:creationId xmlns:a16="http://schemas.microsoft.com/office/drawing/2014/main" id="{83A32D2D-8F15-4F7A-81F7-AC5B02665220}"/>
                  </a:ext>
                </a:extLst>
              </p:cNvPr>
              <p:cNvSpPr/>
              <p:nvPr/>
            </p:nvSpPr>
            <p:spPr>
              <a:xfrm>
                <a:off x="3732172" y="3187602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35" name="Freeform: Shape 1234">
                <a:extLst>
                  <a:ext uri="{FF2B5EF4-FFF2-40B4-BE49-F238E27FC236}">
                    <a16:creationId xmlns:a16="http://schemas.microsoft.com/office/drawing/2014/main" id="{2A7CB1FA-30DC-4018-BC7A-69AE4E5785A5}"/>
                  </a:ext>
                </a:extLst>
              </p:cNvPr>
              <p:cNvSpPr/>
              <p:nvPr/>
            </p:nvSpPr>
            <p:spPr>
              <a:xfrm>
                <a:off x="3712758" y="3209022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36" name="Freeform: Shape 1235">
                <a:extLst>
                  <a:ext uri="{FF2B5EF4-FFF2-40B4-BE49-F238E27FC236}">
                    <a16:creationId xmlns:a16="http://schemas.microsoft.com/office/drawing/2014/main" id="{9DF6E1ED-6804-48C0-9775-708A8B2897A1}"/>
                  </a:ext>
                </a:extLst>
              </p:cNvPr>
              <p:cNvSpPr/>
              <p:nvPr/>
            </p:nvSpPr>
            <p:spPr>
              <a:xfrm>
                <a:off x="3732172" y="3187602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37" name="Freeform: Shape 1236">
                <a:extLst>
                  <a:ext uri="{FF2B5EF4-FFF2-40B4-BE49-F238E27FC236}">
                    <a16:creationId xmlns:a16="http://schemas.microsoft.com/office/drawing/2014/main" id="{3FF9A3D3-F33D-4F62-A831-E99EE7002A57}"/>
                  </a:ext>
                </a:extLst>
              </p:cNvPr>
              <p:cNvSpPr/>
              <p:nvPr/>
            </p:nvSpPr>
            <p:spPr>
              <a:xfrm>
                <a:off x="3717418" y="3209022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38" name="Freeform: Shape 1237">
                <a:extLst>
                  <a:ext uri="{FF2B5EF4-FFF2-40B4-BE49-F238E27FC236}">
                    <a16:creationId xmlns:a16="http://schemas.microsoft.com/office/drawing/2014/main" id="{4D410F62-926F-4EC1-A723-4DBB835C34EF}"/>
                  </a:ext>
                </a:extLst>
              </p:cNvPr>
              <p:cNvSpPr/>
              <p:nvPr/>
            </p:nvSpPr>
            <p:spPr>
              <a:xfrm>
                <a:off x="3736831" y="3187602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39" name="Freeform: Shape 1238">
                <a:extLst>
                  <a:ext uri="{FF2B5EF4-FFF2-40B4-BE49-F238E27FC236}">
                    <a16:creationId xmlns:a16="http://schemas.microsoft.com/office/drawing/2014/main" id="{550FA117-B4CA-443F-AAC7-8BBC04F0B2D5}"/>
                  </a:ext>
                </a:extLst>
              </p:cNvPr>
              <p:cNvSpPr/>
              <p:nvPr/>
            </p:nvSpPr>
            <p:spPr>
              <a:xfrm>
                <a:off x="3717418" y="3209022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40" name="Freeform: Shape 1239">
                <a:extLst>
                  <a:ext uri="{FF2B5EF4-FFF2-40B4-BE49-F238E27FC236}">
                    <a16:creationId xmlns:a16="http://schemas.microsoft.com/office/drawing/2014/main" id="{FCB3B614-8183-4B01-8810-D444B35BD3A5}"/>
                  </a:ext>
                </a:extLst>
              </p:cNvPr>
              <p:cNvSpPr/>
              <p:nvPr/>
            </p:nvSpPr>
            <p:spPr>
              <a:xfrm>
                <a:off x="3736831" y="3187602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41" name="Freeform: Shape 1240">
                <a:extLst>
                  <a:ext uri="{FF2B5EF4-FFF2-40B4-BE49-F238E27FC236}">
                    <a16:creationId xmlns:a16="http://schemas.microsoft.com/office/drawing/2014/main" id="{48D59754-15E8-437A-87CA-415030247E5F}"/>
                  </a:ext>
                </a:extLst>
              </p:cNvPr>
              <p:cNvSpPr/>
              <p:nvPr/>
            </p:nvSpPr>
            <p:spPr>
              <a:xfrm>
                <a:off x="3722076" y="3235297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42" name="Freeform: Shape 1241">
                <a:extLst>
                  <a:ext uri="{FF2B5EF4-FFF2-40B4-BE49-F238E27FC236}">
                    <a16:creationId xmlns:a16="http://schemas.microsoft.com/office/drawing/2014/main" id="{062D2B3F-1F13-4B99-9D35-55B1BDBEC478}"/>
                  </a:ext>
                </a:extLst>
              </p:cNvPr>
              <p:cNvSpPr/>
              <p:nvPr/>
            </p:nvSpPr>
            <p:spPr>
              <a:xfrm>
                <a:off x="3741490" y="321387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43" name="Freeform: Shape 1242">
                <a:extLst>
                  <a:ext uri="{FF2B5EF4-FFF2-40B4-BE49-F238E27FC236}">
                    <a16:creationId xmlns:a16="http://schemas.microsoft.com/office/drawing/2014/main" id="{4BFC1FE1-82B2-4F5D-94E5-21F82D7203A3}"/>
                  </a:ext>
                </a:extLst>
              </p:cNvPr>
              <p:cNvSpPr/>
              <p:nvPr/>
            </p:nvSpPr>
            <p:spPr>
              <a:xfrm>
                <a:off x="3726736" y="3235297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44" name="Freeform: Shape 1243">
                <a:extLst>
                  <a:ext uri="{FF2B5EF4-FFF2-40B4-BE49-F238E27FC236}">
                    <a16:creationId xmlns:a16="http://schemas.microsoft.com/office/drawing/2014/main" id="{320287FC-F278-42D6-84A1-7FCA49DEB88E}"/>
                  </a:ext>
                </a:extLst>
              </p:cNvPr>
              <p:cNvSpPr/>
              <p:nvPr/>
            </p:nvSpPr>
            <p:spPr>
              <a:xfrm>
                <a:off x="3746149" y="321387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45" name="Freeform: Shape 1244">
                <a:extLst>
                  <a:ext uri="{FF2B5EF4-FFF2-40B4-BE49-F238E27FC236}">
                    <a16:creationId xmlns:a16="http://schemas.microsoft.com/office/drawing/2014/main" id="{BD191BC2-25BF-4052-8916-BEF7C0FC8809}"/>
                  </a:ext>
                </a:extLst>
              </p:cNvPr>
              <p:cNvSpPr/>
              <p:nvPr/>
            </p:nvSpPr>
            <p:spPr>
              <a:xfrm>
                <a:off x="3731395" y="3235297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46" name="Freeform: Shape 1245">
                <a:extLst>
                  <a:ext uri="{FF2B5EF4-FFF2-40B4-BE49-F238E27FC236}">
                    <a16:creationId xmlns:a16="http://schemas.microsoft.com/office/drawing/2014/main" id="{482C0EE1-5710-44A8-BB22-1A376983592D}"/>
                  </a:ext>
                </a:extLst>
              </p:cNvPr>
              <p:cNvSpPr/>
              <p:nvPr/>
            </p:nvSpPr>
            <p:spPr>
              <a:xfrm>
                <a:off x="3750809" y="321387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47" name="Freeform: Shape 1246">
                <a:extLst>
                  <a:ext uri="{FF2B5EF4-FFF2-40B4-BE49-F238E27FC236}">
                    <a16:creationId xmlns:a16="http://schemas.microsoft.com/office/drawing/2014/main" id="{B34FB39F-7BE9-4938-B01F-7E38DB4BD745}"/>
                  </a:ext>
                </a:extLst>
              </p:cNvPr>
              <p:cNvSpPr/>
              <p:nvPr/>
            </p:nvSpPr>
            <p:spPr>
              <a:xfrm>
                <a:off x="3731395" y="3235297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10290905-916E-47C6-90EB-FF53361E790C}"/>
                  </a:ext>
                </a:extLst>
              </p:cNvPr>
              <p:cNvSpPr/>
              <p:nvPr/>
            </p:nvSpPr>
            <p:spPr>
              <a:xfrm>
                <a:off x="3750809" y="321387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49" name="Freeform: Shape 1248">
                <a:extLst>
                  <a:ext uri="{FF2B5EF4-FFF2-40B4-BE49-F238E27FC236}">
                    <a16:creationId xmlns:a16="http://schemas.microsoft.com/office/drawing/2014/main" id="{BCA5B93F-0355-40CA-ACC8-07ACBDC9A03F}"/>
                  </a:ext>
                </a:extLst>
              </p:cNvPr>
              <p:cNvSpPr/>
              <p:nvPr/>
            </p:nvSpPr>
            <p:spPr>
              <a:xfrm>
                <a:off x="3736054" y="3235297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50" name="Freeform: Shape 1249">
                <a:extLst>
                  <a:ext uri="{FF2B5EF4-FFF2-40B4-BE49-F238E27FC236}">
                    <a16:creationId xmlns:a16="http://schemas.microsoft.com/office/drawing/2014/main" id="{6C713D9C-F03C-424F-A450-E436A2BD858A}"/>
                  </a:ext>
                </a:extLst>
              </p:cNvPr>
              <p:cNvSpPr/>
              <p:nvPr/>
            </p:nvSpPr>
            <p:spPr>
              <a:xfrm>
                <a:off x="3755382" y="321387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51" name="Freeform: Shape 1250">
                <a:extLst>
                  <a:ext uri="{FF2B5EF4-FFF2-40B4-BE49-F238E27FC236}">
                    <a16:creationId xmlns:a16="http://schemas.microsoft.com/office/drawing/2014/main" id="{72E7DDE4-01FB-47BF-A65D-668CB9E88AE5}"/>
                  </a:ext>
                </a:extLst>
              </p:cNvPr>
              <p:cNvSpPr/>
              <p:nvPr/>
            </p:nvSpPr>
            <p:spPr>
              <a:xfrm>
                <a:off x="3736054" y="3235297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52" name="Freeform: Shape 1251">
                <a:extLst>
                  <a:ext uri="{FF2B5EF4-FFF2-40B4-BE49-F238E27FC236}">
                    <a16:creationId xmlns:a16="http://schemas.microsoft.com/office/drawing/2014/main" id="{66D7D169-464F-4BFE-855B-330A9FF159C4}"/>
                  </a:ext>
                </a:extLst>
              </p:cNvPr>
              <p:cNvSpPr/>
              <p:nvPr/>
            </p:nvSpPr>
            <p:spPr>
              <a:xfrm>
                <a:off x="3755382" y="321387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53" name="Freeform: Shape 1252">
                <a:extLst>
                  <a:ext uri="{FF2B5EF4-FFF2-40B4-BE49-F238E27FC236}">
                    <a16:creationId xmlns:a16="http://schemas.microsoft.com/office/drawing/2014/main" id="{6BA217A6-C3E5-4356-BE00-4571B417EF4D}"/>
                  </a:ext>
                </a:extLst>
              </p:cNvPr>
              <p:cNvSpPr/>
              <p:nvPr/>
            </p:nvSpPr>
            <p:spPr>
              <a:xfrm>
                <a:off x="3740627" y="3235297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54" name="Freeform: Shape 1253">
                <a:extLst>
                  <a:ext uri="{FF2B5EF4-FFF2-40B4-BE49-F238E27FC236}">
                    <a16:creationId xmlns:a16="http://schemas.microsoft.com/office/drawing/2014/main" id="{B840BA8A-9498-4A5E-9D56-9DA8103B7BFB}"/>
                  </a:ext>
                </a:extLst>
              </p:cNvPr>
              <p:cNvSpPr/>
              <p:nvPr/>
            </p:nvSpPr>
            <p:spPr>
              <a:xfrm>
                <a:off x="3760040" y="321387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55" name="Freeform: Shape 1254">
                <a:extLst>
                  <a:ext uri="{FF2B5EF4-FFF2-40B4-BE49-F238E27FC236}">
                    <a16:creationId xmlns:a16="http://schemas.microsoft.com/office/drawing/2014/main" id="{0B833C94-779D-41BB-B3C9-D45E6B77A045}"/>
                  </a:ext>
                </a:extLst>
              </p:cNvPr>
              <p:cNvSpPr/>
              <p:nvPr/>
            </p:nvSpPr>
            <p:spPr>
              <a:xfrm>
                <a:off x="3740627" y="3235297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56" name="Freeform: Shape 1255">
                <a:extLst>
                  <a:ext uri="{FF2B5EF4-FFF2-40B4-BE49-F238E27FC236}">
                    <a16:creationId xmlns:a16="http://schemas.microsoft.com/office/drawing/2014/main" id="{4291213C-4BCC-4CBD-B2AE-2ACD1A9FC17E}"/>
                  </a:ext>
                </a:extLst>
              </p:cNvPr>
              <p:cNvSpPr/>
              <p:nvPr/>
            </p:nvSpPr>
            <p:spPr>
              <a:xfrm>
                <a:off x="3760040" y="321387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57" name="Freeform: Shape 1256">
                <a:extLst>
                  <a:ext uri="{FF2B5EF4-FFF2-40B4-BE49-F238E27FC236}">
                    <a16:creationId xmlns:a16="http://schemas.microsoft.com/office/drawing/2014/main" id="{25644A8B-8223-42DE-A010-55F14BC00114}"/>
                  </a:ext>
                </a:extLst>
              </p:cNvPr>
              <p:cNvSpPr/>
              <p:nvPr/>
            </p:nvSpPr>
            <p:spPr>
              <a:xfrm>
                <a:off x="3740627" y="3235297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58" name="Freeform: Shape 1257">
                <a:extLst>
                  <a:ext uri="{FF2B5EF4-FFF2-40B4-BE49-F238E27FC236}">
                    <a16:creationId xmlns:a16="http://schemas.microsoft.com/office/drawing/2014/main" id="{4612C1EF-80FC-4A82-B19A-B130273A244E}"/>
                  </a:ext>
                </a:extLst>
              </p:cNvPr>
              <p:cNvSpPr/>
              <p:nvPr/>
            </p:nvSpPr>
            <p:spPr>
              <a:xfrm>
                <a:off x="3760040" y="321387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59" name="Freeform: Shape 1258">
                <a:extLst>
                  <a:ext uri="{FF2B5EF4-FFF2-40B4-BE49-F238E27FC236}">
                    <a16:creationId xmlns:a16="http://schemas.microsoft.com/office/drawing/2014/main" id="{74EE30C5-85E9-457B-ABB4-40A662FB1367}"/>
                  </a:ext>
                </a:extLst>
              </p:cNvPr>
              <p:cNvSpPr/>
              <p:nvPr/>
            </p:nvSpPr>
            <p:spPr>
              <a:xfrm>
                <a:off x="3745287" y="3235297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60" name="Freeform: Shape 1259">
                <a:extLst>
                  <a:ext uri="{FF2B5EF4-FFF2-40B4-BE49-F238E27FC236}">
                    <a16:creationId xmlns:a16="http://schemas.microsoft.com/office/drawing/2014/main" id="{7C5114E2-C97F-47DC-AD12-90E75D51457D}"/>
                  </a:ext>
                </a:extLst>
              </p:cNvPr>
              <p:cNvSpPr/>
              <p:nvPr/>
            </p:nvSpPr>
            <p:spPr>
              <a:xfrm>
                <a:off x="3764700" y="321387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61" name="Freeform: Shape 1260">
                <a:extLst>
                  <a:ext uri="{FF2B5EF4-FFF2-40B4-BE49-F238E27FC236}">
                    <a16:creationId xmlns:a16="http://schemas.microsoft.com/office/drawing/2014/main" id="{9568677C-4C79-4BD6-9EED-DBC93F204D8F}"/>
                  </a:ext>
                </a:extLst>
              </p:cNvPr>
              <p:cNvSpPr/>
              <p:nvPr/>
            </p:nvSpPr>
            <p:spPr>
              <a:xfrm>
                <a:off x="3745287" y="3235297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62" name="Freeform: Shape 1261">
                <a:extLst>
                  <a:ext uri="{FF2B5EF4-FFF2-40B4-BE49-F238E27FC236}">
                    <a16:creationId xmlns:a16="http://schemas.microsoft.com/office/drawing/2014/main" id="{5B172711-ECDF-4D7B-9C08-7F7F19050F6C}"/>
                  </a:ext>
                </a:extLst>
              </p:cNvPr>
              <p:cNvSpPr/>
              <p:nvPr/>
            </p:nvSpPr>
            <p:spPr>
              <a:xfrm>
                <a:off x="3764700" y="321387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602C145E-B62E-4E04-961C-370CA2264BC2}"/>
                  </a:ext>
                </a:extLst>
              </p:cNvPr>
              <p:cNvSpPr/>
              <p:nvPr/>
            </p:nvSpPr>
            <p:spPr>
              <a:xfrm>
                <a:off x="3745287" y="3235297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4F2BE5BE-263E-48F6-80E9-B9EFC5D3E1B8}"/>
                  </a:ext>
                </a:extLst>
              </p:cNvPr>
              <p:cNvSpPr/>
              <p:nvPr/>
            </p:nvSpPr>
            <p:spPr>
              <a:xfrm>
                <a:off x="3764700" y="321387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B1EC7357-E4A6-45D8-A2EB-029028DB60DC}"/>
                  </a:ext>
                </a:extLst>
              </p:cNvPr>
              <p:cNvSpPr/>
              <p:nvPr/>
            </p:nvSpPr>
            <p:spPr>
              <a:xfrm>
                <a:off x="3745287" y="3235297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62A53044-89F2-49E8-873C-03C437EBEF16}"/>
                  </a:ext>
                </a:extLst>
              </p:cNvPr>
              <p:cNvSpPr/>
              <p:nvPr/>
            </p:nvSpPr>
            <p:spPr>
              <a:xfrm>
                <a:off x="3764700" y="321387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67" name="Freeform: Shape 1266">
                <a:extLst>
                  <a:ext uri="{FF2B5EF4-FFF2-40B4-BE49-F238E27FC236}">
                    <a16:creationId xmlns:a16="http://schemas.microsoft.com/office/drawing/2014/main" id="{030763B8-448B-4B6D-BD2A-FD6AAD1ABE1D}"/>
                  </a:ext>
                </a:extLst>
              </p:cNvPr>
              <p:cNvSpPr/>
              <p:nvPr/>
            </p:nvSpPr>
            <p:spPr>
              <a:xfrm>
                <a:off x="3749946" y="3235297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68" name="Freeform: Shape 1267">
                <a:extLst>
                  <a:ext uri="{FF2B5EF4-FFF2-40B4-BE49-F238E27FC236}">
                    <a16:creationId xmlns:a16="http://schemas.microsoft.com/office/drawing/2014/main" id="{A1946EAA-83FA-4BCC-BE74-CE99D492E56B}"/>
                  </a:ext>
                </a:extLst>
              </p:cNvPr>
              <p:cNvSpPr/>
              <p:nvPr/>
            </p:nvSpPr>
            <p:spPr>
              <a:xfrm>
                <a:off x="3769359" y="321387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69" name="Freeform: Shape 1268">
                <a:extLst>
                  <a:ext uri="{FF2B5EF4-FFF2-40B4-BE49-F238E27FC236}">
                    <a16:creationId xmlns:a16="http://schemas.microsoft.com/office/drawing/2014/main" id="{F0D42E16-FE67-4BEA-92AB-2D3E72C88213}"/>
                  </a:ext>
                </a:extLst>
              </p:cNvPr>
              <p:cNvSpPr/>
              <p:nvPr/>
            </p:nvSpPr>
            <p:spPr>
              <a:xfrm>
                <a:off x="3749946" y="3235297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70" name="Freeform: Shape 1269">
                <a:extLst>
                  <a:ext uri="{FF2B5EF4-FFF2-40B4-BE49-F238E27FC236}">
                    <a16:creationId xmlns:a16="http://schemas.microsoft.com/office/drawing/2014/main" id="{6ED60657-C645-4021-87B3-DF612798CD67}"/>
                  </a:ext>
                </a:extLst>
              </p:cNvPr>
              <p:cNvSpPr/>
              <p:nvPr/>
            </p:nvSpPr>
            <p:spPr>
              <a:xfrm>
                <a:off x="3769359" y="321387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71" name="Freeform: Shape 1270">
                <a:extLst>
                  <a:ext uri="{FF2B5EF4-FFF2-40B4-BE49-F238E27FC236}">
                    <a16:creationId xmlns:a16="http://schemas.microsoft.com/office/drawing/2014/main" id="{9DD8F1DC-A45B-4D07-B09F-26FFA7BBD41E}"/>
                  </a:ext>
                </a:extLst>
              </p:cNvPr>
              <p:cNvSpPr/>
              <p:nvPr/>
            </p:nvSpPr>
            <p:spPr>
              <a:xfrm>
                <a:off x="3754605" y="3235297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72" name="Freeform: Shape 1271">
                <a:extLst>
                  <a:ext uri="{FF2B5EF4-FFF2-40B4-BE49-F238E27FC236}">
                    <a16:creationId xmlns:a16="http://schemas.microsoft.com/office/drawing/2014/main" id="{65CB751C-EED2-427A-A70F-443E5F0625BA}"/>
                  </a:ext>
                </a:extLst>
              </p:cNvPr>
              <p:cNvSpPr/>
              <p:nvPr/>
            </p:nvSpPr>
            <p:spPr>
              <a:xfrm>
                <a:off x="3774019" y="321387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73" name="Freeform: Shape 1272">
                <a:extLst>
                  <a:ext uri="{FF2B5EF4-FFF2-40B4-BE49-F238E27FC236}">
                    <a16:creationId xmlns:a16="http://schemas.microsoft.com/office/drawing/2014/main" id="{9404B2B2-E148-4CEC-9C45-F45407F7DB39}"/>
                  </a:ext>
                </a:extLst>
              </p:cNvPr>
              <p:cNvSpPr/>
              <p:nvPr/>
            </p:nvSpPr>
            <p:spPr>
              <a:xfrm>
                <a:off x="3759264" y="3235297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74" name="Freeform: Shape 1273">
                <a:extLst>
                  <a:ext uri="{FF2B5EF4-FFF2-40B4-BE49-F238E27FC236}">
                    <a16:creationId xmlns:a16="http://schemas.microsoft.com/office/drawing/2014/main" id="{ED4F489C-327A-4099-A3A3-BFA3024FC182}"/>
                  </a:ext>
                </a:extLst>
              </p:cNvPr>
              <p:cNvSpPr/>
              <p:nvPr/>
            </p:nvSpPr>
            <p:spPr>
              <a:xfrm>
                <a:off x="3778591" y="321387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75" name="Freeform: Shape 1274">
                <a:extLst>
                  <a:ext uri="{FF2B5EF4-FFF2-40B4-BE49-F238E27FC236}">
                    <a16:creationId xmlns:a16="http://schemas.microsoft.com/office/drawing/2014/main" id="{C2D8E18E-5C16-4158-83C7-AD13E22A68A7}"/>
                  </a:ext>
                </a:extLst>
              </p:cNvPr>
              <p:cNvSpPr/>
              <p:nvPr/>
            </p:nvSpPr>
            <p:spPr>
              <a:xfrm>
                <a:off x="3763924" y="3235297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76" name="Freeform: Shape 1275">
                <a:extLst>
                  <a:ext uri="{FF2B5EF4-FFF2-40B4-BE49-F238E27FC236}">
                    <a16:creationId xmlns:a16="http://schemas.microsoft.com/office/drawing/2014/main" id="{4B02A0EC-23AB-4EC0-911D-D51ECD2A1C6B}"/>
                  </a:ext>
                </a:extLst>
              </p:cNvPr>
              <p:cNvSpPr/>
              <p:nvPr/>
            </p:nvSpPr>
            <p:spPr>
              <a:xfrm>
                <a:off x="3783251" y="321387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77" name="Freeform: Shape 1276">
                <a:extLst>
                  <a:ext uri="{FF2B5EF4-FFF2-40B4-BE49-F238E27FC236}">
                    <a16:creationId xmlns:a16="http://schemas.microsoft.com/office/drawing/2014/main" id="{C0FE2A6E-A893-44D7-938F-8E388571D4B5}"/>
                  </a:ext>
                </a:extLst>
              </p:cNvPr>
              <p:cNvSpPr/>
              <p:nvPr/>
            </p:nvSpPr>
            <p:spPr>
              <a:xfrm>
                <a:off x="3773155" y="3235297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78" name="Freeform: Shape 1277">
                <a:extLst>
                  <a:ext uri="{FF2B5EF4-FFF2-40B4-BE49-F238E27FC236}">
                    <a16:creationId xmlns:a16="http://schemas.microsoft.com/office/drawing/2014/main" id="{5A441DA6-8F25-4CC4-BC50-7B7FA859B443}"/>
                  </a:ext>
                </a:extLst>
              </p:cNvPr>
              <p:cNvSpPr/>
              <p:nvPr/>
            </p:nvSpPr>
            <p:spPr>
              <a:xfrm>
                <a:off x="3792569" y="321387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79" name="Freeform: Shape 1278">
                <a:extLst>
                  <a:ext uri="{FF2B5EF4-FFF2-40B4-BE49-F238E27FC236}">
                    <a16:creationId xmlns:a16="http://schemas.microsoft.com/office/drawing/2014/main" id="{4ACA299F-002F-42FA-9546-11322A54E9D2}"/>
                  </a:ext>
                </a:extLst>
              </p:cNvPr>
              <p:cNvSpPr/>
              <p:nvPr/>
            </p:nvSpPr>
            <p:spPr>
              <a:xfrm>
                <a:off x="3777815" y="3235297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80" name="Freeform: Shape 1279">
                <a:extLst>
                  <a:ext uri="{FF2B5EF4-FFF2-40B4-BE49-F238E27FC236}">
                    <a16:creationId xmlns:a16="http://schemas.microsoft.com/office/drawing/2014/main" id="{E6EEEF72-5D8D-48B2-8ABB-49DDEF9693B9}"/>
                  </a:ext>
                </a:extLst>
              </p:cNvPr>
              <p:cNvSpPr/>
              <p:nvPr/>
            </p:nvSpPr>
            <p:spPr>
              <a:xfrm>
                <a:off x="3797228" y="321387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81" name="Freeform: Shape 1280">
                <a:extLst>
                  <a:ext uri="{FF2B5EF4-FFF2-40B4-BE49-F238E27FC236}">
                    <a16:creationId xmlns:a16="http://schemas.microsoft.com/office/drawing/2014/main" id="{C1CB648F-0E2B-496E-BD84-6C992E7F0C58}"/>
                  </a:ext>
                </a:extLst>
              </p:cNvPr>
              <p:cNvSpPr/>
              <p:nvPr/>
            </p:nvSpPr>
            <p:spPr>
              <a:xfrm>
                <a:off x="3777815" y="3235297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82" name="Freeform: Shape 1281">
                <a:extLst>
                  <a:ext uri="{FF2B5EF4-FFF2-40B4-BE49-F238E27FC236}">
                    <a16:creationId xmlns:a16="http://schemas.microsoft.com/office/drawing/2014/main" id="{827011A0-95E6-4722-A9BA-ADE74D27302D}"/>
                  </a:ext>
                </a:extLst>
              </p:cNvPr>
              <p:cNvSpPr/>
              <p:nvPr/>
            </p:nvSpPr>
            <p:spPr>
              <a:xfrm>
                <a:off x="3797228" y="321387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83" name="Freeform: Shape 1282">
                <a:extLst>
                  <a:ext uri="{FF2B5EF4-FFF2-40B4-BE49-F238E27FC236}">
                    <a16:creationId xmlns:a16="http://schemas.microsoft.com/office/drawing/2014/main" id="{91EA06B1-DC22-4644-9523-9E9B9C91DDB6}"/>
                  </a:ext>
                </a:extLst>
              </p:cNvPr>
              <p:cNvSpPr/>
              <p:nvPr/>
            </p:nvSpPr>
            <p:spPr>
              <a:xfrm>
                <a:off x="3777815" y="3235297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84" name="Freeform: Shape 1283">
                <a:extLst>
                  <a:ext uri="{FF2B5EF4-FFF2-40B4-BE49-F238E27FC236}">
                    <a16:creationId xmlns:a16="http://schemas.microsoft.com/office/drawing/2014/main" id="{ABD6BC3F-DC79-4DA6-BE11-D5686E9CFA45}"/>
                  </a:ext>
                </a:extLst>
              </p:cNvPr>
              <p:cNvSpPr/>
              <p:nvPr/>
            </p:nvSpPr>
            <p:spPr>
              <a:xfrm>
                <a:off x="3797228" y="3213877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2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2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85" name="Freeform: Shape 1284">
                <a:extLst>
                  <a:ext uri="{FF2B5EF4-FFF2-40B4-BE49-F238E27FC236}">
                    <a16:creationId xmlns:a16="http://schemas.microsoft.com/office/drawing/2014/main" id="{6BC0B370-776A-4846-A891-12E093E19296}"/>
                  </a:ext>
                </a:extLst>
              </p:cNvPr>
              <p:cNvSpPr/>
              <p:nvPr/>
            </p:nvSpPr>
            <p:spPr>
              <a:xfrm>
                <a:off x="3819575" y="3255575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86" name="Freeform: Shape 1285">
                <a:extLst>
                  <a:ext uri="{FF2B5EF4-FFF2-40B4-BE49-F238E27FC236}">
                    <a16:creationId xmlns:a16="http://schemas.microsoft.com/office/drawing/2014/main" id="{46CCBB6C-C73E-49D7-A803-0C7561151611}"/>
                  </a:ext>
                </a:extLst>
              </p:cNvPr>
              <p:cNvSpPr/>
              <p:nvPr/>
            </p:nvSpPr>
            <p:spPr>
              <a:xfrm>
                <a:off x="3838989" y="3234155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87" name="Freeform: Shape 1286">
                <a:extLst>
                  <a:ext uri="{FF2B5EF4-FFF2-40B4-BE49-F238E27FC236}">
                    <a16:creationId xmlns:a16="http://schemas.microsoft.com/office/drawing/2014/main" id="{FBD347A3-B01B-4C12-A0F0-F720E8AAFD2D}"/>
                  </a:ext>
                </a:extLst>
              </p:cNvPr>
              <p:cNvSpPr/>
              <p:nvPr/>
            </p:nvSpPr>
            <p:spPr>
              <a:xfrm>
                <a:off x="3856763" y="3255575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88" name="Freeform: Shape 1287">
                <a:extLst>
                  <a:ext uri="{FF2B5EF4-FFF2-40B4-BE49-F238E27FC236}">
                    <a16:creationId xmlns:a16="http://schemas.microsoft.com/office/drawing/2014/main" id="{B5B1FA33-D6D4-4E25-AA3F-4CF630AD5A9A}"/>
                  </a:ext>
                </a:extLst>
              </p:cNvPr>
              <p:cNvSpPr/>
              <p:nvPr/>
            </p:nvSpPr>
            <p:spPr>
              <a:xfrm>
                <a:off x="3876176" y="3234155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89" name="Freeform: Shape 1288">
                <a:extLst>
                  <a:ext uri="{FF2B5EF4-FFF2-40B4-BE49-F238E27FC236}">
                    <a16:creationId xmlns:a16="http://schemas.microsoft.com/office/drawing/2014/main" id="{C1D8B1F9-BFCD-4AD7-8FCE-630C1AF7AA40}"/>
                  </a:ext>
                </a:extLst>
              </p:cNvPr>
              <p:cNvSpPr/>
              <p:nvPr/>
            </p:nvSpPr>
            <p:spPr>
              <a:xfrm>
                <a:off x="4098265" y="3276995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90" name="Freeform: Shape 1289">
                <a:extLst>
                  <a:ext uri="{FF2B5EF4-FFF2-40B4-BE49-F238E27FC236}">
                    <a16:creationId xmlns:a16="http://schemas.microsoft.com/office/drawing/2014/main" id="{C26883B8-7B81-4063-AFA9-5AB6393F9FB2}"/>
                  </a:ext>
                </a:extLst>
              </p:cNvPr>
              <p:cNvSpPr/>
              <p:nvPr/>
            </p:nvSpPr>
            <p:spPr>
              <a:xfrm>
                <a:off x="4117680" y="3255575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91" name="Freeform: Shape 1290">
                <a:extLst>
                  <a:ext uri="{FF2B5EF4-FFF2-40B4-BE49-F238E27FC236}">
                    <a16:creationId xmlns:a16="http://schemas.microsoft.com/office/drawing/2014/main" id="{F5307A1A-E7B5-45BC-9A31-66096AB2BE14}"/>
                  </a:ext>
                </a:extLst>
              </p:cNvPr>
              <p:cNvSpPr/>
              <p:nvPr/>
            </p:nvSpPr>
            <p:spPr>
              <a:xfrm>
                <a:off x="4098265" y="3276995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92" name="Freeform: Shape 1291">
                <a:extLst>
                  <a:ext uri="{FF2B5EF4-FFF2-40B4-BE49-F238E27FC236}">
                    <a16:creationId xmlns:a16="http://schemas.microsoft.com/office/drawing/2014/main" id="{FA23D998-4A5F-4CD5-B6FE-BDA3E323382C}"/>
                  </a:ext>
                </a:extLst>
              </p:cNvPr>
              <p:cNvSpPr/>
              <p:nvPr/>
            </p:nvSpPr>
            <p:spPr>
              <a:xfrm>
                <a:off x="4117680" y="3255575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93" name="Freeform: Shape 1292">
                <a:extLst>
                  <a:ext uri="{FF2B5EF4-FFF2-40B4-BE49-F238E27FC236}">
                    <a16:creationId xmlns:a16="http://schemas.microsoft.com/office/drawing/2014/main" id="{C1FC7B2D-F8D1-4717-841E-9CFA6D64AC35}"/>
                  </a:ext>
                </a:extLst>
              </p:cNvPr>
              <p:cNvSpPr/>
              <p:nvPr/>
            </p:nvSpPr>
            <p:spPr>
              <a:xfrm>
                <a:off x="4102925" y="3299748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94" name="Freeform: Shape 1293">
                <a:extLst>
                  <a:ext uri="{FF2B5EF4-FFF2-40B4-BE49-F238E27FC236}">
                    <a16:creationId xmlns:a16="http://schemas.microsoft.com/office/drawing/2014/main" id="{E5BE7735-1AE4-474D-B040-A88821FB5C4D}"/>
                  </a:ext>
                </a:extLst>
              </p:cNvPr>
              <p:cNvSpPr/>
              <p:nvPr/>
            </p:nvSpPr>
            <p:spPr>
              <a:xfrm>
                <a:off x="4122338" y="327832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95" name="Freeform: Shape 1294">
                <a:extLst>
                  <a:ext uri="{FF2B5EF4-FFF2-40B4-BE49-F238E27FC236}">
                    <a16:creationId xmlns:a16="http://schemas.microsoft.com/office/drawing/2014/main" id="{4B6BF7BF-8B32-4D86-A7F3-3226641D0760}"/>
                  </a:ext>
                </a:extLst>
              </p:cNvPr>
              <p:cNvSpPr/>
              <p:nvPr/>
            </p:nvSpPr>
            <p:spPr>
              <a:xfrm>
                <a:off x="4112244" y="3299748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96" name="Freeform: Shape 1295">
                <a:extLst>
                  <a:ext uri="{FF2B5EF4-FFF2-40B4-BE49-F238E27FC236}">
                    <a16:creationId xmlns:a16="http://schemas.microsoft.com/office/drawing/2014/main" id="{B99B396D-4EF5-4196-9C3D-30F8B7C210DE}"/>
                  </a:ext>
                </a:extLst>
              </p:cNvPr>
              <p:cNvSpPr/>
              <p:nvPr/>
            </p:nvSpPr>
            <p:spPr>
              <a:xfrm>
                <a:off x="4131571" y="327832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97" name="Freeform: Shape 1296">
                <a:extLst>
                  <a:ext uri="{FF2B5EF4-FFF2-40B4-BE49-F238E27FC236}">
                    <a16:creationId xmlns:a16="http://schemas.microsoft.com/office/drawing/2014/main" id="{32E5A948-F735-40C4-8BE6-B9990F7EE6FC}"/>
                  </a:ext>
                </a:extLst>
              </p:cNvPr>
              <p:cNvSpPr/>
              <p:nvPr/>
            </p:nvSpPr>
            <p:spPr>
              <a:xfrm>
                <a:off x="4116816" y="3299748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98" name="Freeform: Shape 1297">
                <a:extLst>
                  <a:ext uri="{FF2B5EF4-FFF2-40B4-BE49-F238E27FC236}">
                    <a16:creationId xmlns:a16="http://schemas.microsoft.com/office/drawing/2014/main" id="{03328180-5320-44FE-98EA-88191C931219}"/>
                  </a:ext>
                </a:extLst>
              </p:cNvPr>
              <p:cNvSpPr/>
              <p:nvPr/>
            </p:nvSpPr>
            <p:spPr>
              <a:xfrm>
                <a:off x="4136229" y="327832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299" name="Freeform: Shape 1298">
                <a:extLst>
                  <a:ext uri="{FF2B5EF4-FFF2-40B4-BE49-F238E27FC236}">
                    <a16:creationId xmlns:a16="http://schemas.microsoft.com/office/drawing/2014/main" id="{1110E49B-13C1-43D7-896B-21B673E97A89}"/>
                  </a:ext>
                </a:extLst>
              </p:cNvPr>
              <p:cNvSpPr/>
              <p:nvPr/>
            </p:nvSpPr>
            <p:spPr>
              <a:xfrm>
                <a:off x="4116816" y="3299748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00" name="Freeform: Shape 1299">
                <a:extLst>
                  <a:ext uri="{FF2B5EF4-FFF2-40B4-BE49-F238E27FC236}">
                    <a16:creationId xmlns:a16="http://schemas.microsoft.com/office/drawing/2014/main" id="{CCA4D5A6-B727-4E60-81A9-E7EBC7107C39}"/>
                  </a:ext>
                </a:extLst>
              </p:cNvPr>
              <p:cNvSpPr/>
              <p:nvPr/>
            </p:nvSpPr>
            <p:spPr>
              <a:xfrm>
                <a:off x="4136229" y="327832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01" name="Freeform: Shape 1300">
                <a:extLst>
                  <a:ext uri="{FF2B5EF4-FFF2-40B4-BE49-F238E27FC236}">
                    <a16:creationId xmlns:a16="http://schemas.microsoft.com/office/drawing/2014/main" id="{4E3F77D2-94A4-49AF-AF21-9FD531740C99}"/>
                  </a:ext>
                </a:extLst>
              </p:cNvPr>
              <p:cNvSpPr/>
              <p:nvPr/>
            </p:nvSpPr>
            <p:spPr>
              <a:xfrm>
                <a:off x="4130794" y="3299748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02" name="Freeform: Shape 1301">
                <a:extLst>
                  <a:ext uri="{FF2B5EF4-FFF2-40B4-BE49-F238E27FC236}">
                    <a16:creationId xmlns:a16="http://schemas.microsoft.com/office/drawing/2014/main" id="{50FB01F0-D5C6-4805-A9B0-780E34577D95}"/>
                  </a:ext>
                </a:extLst>
              </p:cNvPr>
              <p:cNvSpPr/>
              <p:nvPr/>
            </p:nvSpPr>
            <p:spPr>
              <a:xfrm>
                <a:off x="4150208" y="327832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03" name="Freeform: Shape 1302">
                <a:extLst>
                  <a:ext uri="{FF2B5EF4-FFF2-40B4-BE49-F238E27FC236}">
                    <a16:creationId xmlns:a16="http://schemas.microsoft.com/office/drawing/2014/main" id="{919F2F05-11FB-4C2A-8297-FC25CCF2491E}"/>
                  </a:ext>
                </a:extLst>
              </p:cNvPr>
              <p:cNvSpPr/>
              <p:nvPr/>
            </p:nvSpPr>
            <p:spPr>
              <a:xfrm>
                <a:off x="4130794" y="3299748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04" name="Freeform: Shape 1303">
                <a:extLst>
                  <a:ext uri="{FF2B5EF4-FFF2-40B4-BE49-F238E27FC236}">
                    <a16:creationId xmlns:a16="http://schemas.microsoft.com/office/drawing/2014/main" id="{88CE1156-F4EA-4DE4-A836-B8FC3AC67EAC}"/>
                  </a:ext>
                </a:extLst>
              </p:cNvPr>
              <p:cNvSpPr/>
              <p:nvPr/>
            </p:nvSpPr>
            <p:spPr>
              <a:xfrm>
                <a:off x="4150208" y="327832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05" name="Freeform: Shape 1304">
                <a:extLst>
                  <a:ext uri="{FF2B5EF4-FFF2-40B4-BE49-F238E27FC236}">
                    <a16:creationId xmlns:a16="http://schemas.microsoft.com/office/drawing/2014/main" id="{A3DD0F28-FC4F-4F03-BBBE-6E3BE21826BD}"/>
                  </a:ext>
                </a:extLst>
              </p:cNvPr>
              <p:cNvSpPr/>
              <p:nvPr/>
            </p:nvSpPr>
            <p:spPr>
              <a:xfrm>
                <a:off x="4144686" y="3299748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06" name="Freeform: Shape 1305">
                <a:extLst>
                  <a:ext uri="{FF2B5EF4-FFF2-40B4-BE49-F238E27FC236}">
                    <a16:creationId xmlns:a16="http://schemas.microsoft.com/office/drawing/2014/main" id="{E61B52AC-5E34-4C88-B5D0-432C317A6B14}"/>
                  </a:ext>
                </a:extLst>
              </p:cNvPr>
              <p:cNvSpPr/>
              <p:nvPr/>
            </p:nvSpPr>
            <p:spPr>
              <a:xfrm>
                <a:off x="4164099" y="327832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07" name="Freeform: Shape 1306">
                <a:extLst>
                  <a:ext uri="{FF2B5EF4-FFF2-40B4-BE49-F238E27FC236}">
                    <a16:creationId xmlns:a16="http://schemas.microsoft.com/office/drawing/2014/main" id="{B62974B0-C865-4D5E-BB45-0E536119452E}"/>
                  </a:ext>
                </a:extLst>
              </p:cNvPr>
              <p:cNvSpPr/>
              <p:nvPr/>
            </p:nvSpPr>
            <p:spPr>
              <a:xfrm>
                <a:off x="4144686" y="3299748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08" name="Freeform: Shape 1307">
                <a:extLst>
                  <a:ext uri="{FF2B5EF4-FFF2-40B4-BE49-F238E27FC236}">
                    <a16:creationId xmlns:a16="http://schemas.microsoft.com/office/drawing/2014/main" id="{B2AF3D98-E948-4514-A4AA-E83C2D8D39A1}"/>
                  </a:ext>
                </a:extLst>
              </p:cNvPr>
              <p:cNvSpPr/>
              <p:nvPr/>
            </p:nvSpPr>
            <p:spPr>
              <a:xfrm>
                <a:off x="4164099" y="327832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09" name="Freeform: Shape 1308">
                <a:extLst>
                  <a:ext uri="{FF2B5EF4-FFF2-40B4-BE49-F238E27FC236}">
                    <a16:creationId xmlns:a16="http://schemas.microsoft.com/office/drawing/2014/main" id="{7307FAB2-51EF-47DA-95B0-D2DB7C1E4C29}"/>
                  </a:ext>
                </a:extLst>
              </p:cNvPr>
              <p:cNvSpPr/>
              <p:nvPr/>
            </p:nvSpPr>
            <p:spPr>
              <a:xfrm>
                <a:off x="4144686" y="3299748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10" name="Freeform: Shape 1309">
                <a:extLst>
                  <a:ext uri="{FF2B5EF4-FFF2-40B4-BE49-F238E27FC236}">
                    <a16:creationId xmlns:a16="http://schemas.microsoft.com/office/drawing/2014/main" id="{FF4D2AF7-7DC9-4C10-B578-1EE674F2ECF9}"/>
                  </a:ext>
                </a:extLst>
              </p:cNvPr>
              <p:cNvSpPr/>
              <p:nvPr/>
            </p:nvSpPr>
            <p:spPr>
              <a:xfrm>
                <a:off x="4164099" y="327832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11" name="Freeform: Shape 1310">
                <a:extLst>
                  <a:ext uri="{FF2B5EF4-FFF2-40B4-BE49-F238E27FC236}">
                    <a16:creationId xmlns:a16="http://schemas.microsoft.com/office/drawing/2014/main" id="{640953AA-8CFC-40E2-A13C-B0556A33FC07}"/>
                  </a:ext>
                </a:extLst>
              </p:cNvPr>
              <p:cNvSpPr/>
              <p:nvPr/>
            </p:nvSpPr>
            <p:spPr>
              <a:xfrm>
                <a:off x="4149344" y="3299748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12" name="Freeform: Shape 1311">
                <a:extLst>
                  <a:ext uri="{FF2B5EF4-FFF2-40B4-BE49-F238E27FC236}">
                    <a16:creationId xmlns:a16="http://schemas.microsoft.com/office/drawing/2014/main" id="{3ADD860F-EAAE-4B32-837A-85C690944422}"/>
                  </a:ext>
                </a:extLst>
              </p:cNvPr>
              <p:cNvSpPr/>
              <p:nvPr/>
            </p:nvSpPr>
            <p:spPr>
              <a:xfrm>
                <a:off x="4168758" y="327832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13" name="Freeform: Shape 1312">
                <a:extLst>
                  <a:ext uri="{FF2B5EF4-FFF2-40B4-BE49-F238E27FC236}">
                    <a16:creationId xmlns:a16="http://schemas.microsoft.com/office/drawing/2014/main" id="{E929AC28-5AD9-4562-8726-99E60E25D052}"/>
                  </a:ext>
                </a:extLst>
              </p:cNvPr>
              <p:cNvSpPr/>
              <p:nvPr/>
            </p:nvSpPr>
            <p:spPr>
              <a:xfrm>
                <a:off x="4149344" y="3299748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14" name="Freeform: Shape 1313">
                <a:extLst>
                  <a:ext uri="{FF2B5EF4-FFF2-40B4-BE49-F238E27FC236}">
                    <a16:creationId xmlns:a16="http://schemas.microsoft.com/office/drawing/2014/main" id="{682F2CDF-EDC0-4BD7-A4F5-9437DF8AF2DC}"/>
                  </a:ext>
                </a:extLst>
              </p:cNvPr>
              <p:cNvSpPr/>
              <p:nvPr/>
            </p:nvSpPr>
            <p:spPr>
              <a:xfrm>
                <a:off x="4168758" y="327832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15" name="Freeform: Shape 1314">
                <a:extLst>
                  <a:ext uri="{FF2B5EF4-FFF2-40B4-BE49-F238E27FC236}">
                    <a16:creationId xmlns:a16="http://schemas.microsoft.com/office/drawing/2014/main" id="{2E85E073-BB12-405B-8DDF-D467FA170826}"/>
                  </a:ext>
                </a:extLst>
              </p:cNvPr>
              <p:cNvSpPr/>
              <p:nvPr/>
            </p:nvSpPr>
            <p:spPr>
              <a:xfrm>
                <a:off x="4163322" y="3299748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16" name="Freeform: Shape 1315">
                <a:extLst>
                  <a:ext uri="{FF2B5EF4-FFF2-40B4-BE49-F238E27FC236}">
                    <a16:creationId xmlns:a16="http://schemas.microsoft.com/office/drawing/2014/main" id="{25EF2AD9-5158-4F76-A72B-4688FEF343DA}"/>
                  </a:ext>
                </a:extLst>
              </p:cNvPr>
              <p:cNvSpPr/>
              <p:nvPr/>
            </p:nvSpPr>
            <p:spPr>
              <a:xfrm>
                <a:off x="4182650" y="327832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17" name="Freeform: Shape 1316">
                <a:extLst>
                  <a:ext uri="{FF2B5EF4-FFF2-40B4-BE49-F238E27FC236}">
                    <a16:creationId xmlns:a16="http://schemas.microsoft.com/office/drawing/2014/main" id="{51B0535A-0D57-4904-93A6-C6115B1A67C0}"/>
                  </a:ext>
                </a:extLst>
              </p:cNvPr>
              <p:cNvSpPr/>
              <p:nvPr/>
            </p:nvSpPr>
            <p:spPr>
              <a:xfrm>
                <a:off x="4163322" y="3299748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18" name="Freeform: Shape 1317">
                <a:extLst>
                  <a:ext uri="{FF2B5EF4-FFF2-40B4-BE49-F238E27FC236}">
                    <a16:creationId xmlns:a16="http://schemas.microsoft.com/office/drawing/2014/main" id="{BD376005-2FC4-4C30-9FC5-FB3B29DCD8B2}"/>
                  </a:ext>
                </a:extLst>
              </p:cNvPr>
              <p:cNvSpPr/>
              <p:nvPr/>
            </p:nvSpPr>
            <p:spPr>
              <a:xfrm>
                <a:off x="4182650" y="327832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19" name="Freeform: Shape 1318">
                <a:extLst>
                  <a:ext uri="{FF2B5EF4-FFF2-40B4-BE49-F238E27FC236}">
                    <a16:creationId xmlns:a16="http://schemas.microsoft.com/office/drawing/2014/main" id="{794C97F8-C7B4-4B4F-B433-D63F2076C918}"/>
                  </a:ext>
                </a:extLst>
              </p:cNvPr>
              <p:cNvSpPr/>
              <p:nvPr/>
            </p:nvSpPr>
            <p:spPr>
              <a:xfrm>
                <a:off x="4172555" y="3299748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20" name="Freeform: Shape 1319">
                <a:extLst>
                  <a:ext uri="{FF2B5EF4-FFF2-40B4-BE49-F238E27FC236}">
                    <a16:creationId xmlns:a16="http://schemas.microsoft.com/office/drawing/2014/main" id="{00A3B501-2923-4E47-A206-6341A40E8624}"/>
                  </a:ext>
                </a:extLst>
              </p:cNvPr>
              <p:cNvSpPr/>
              <p:nvPr/>
            </p:nvSpPr>
            <p:spPr>
              <a:xfrm>
                <a:off x="4191968" y="327832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21" name="Freeform: Shape 1320">
                <a:extLst>
                  <a:ext uri="{FF2B5EF4-FFF2-40B4-BE49-F238E27FC236}">
                    <a16:creationId xmlns:a16="http://schemas.microsoft.com/office/drawing/2014/main" id="{75E0CAC9-9316-43CF-8AC7-191C4AEBB638}"/>
                  </a:ext>
                </a:extLst>
              </p:cNvPr>
              <p:cNvSpPr/>
              <p:nvPr/>
            </p:nvSpPr>
            <p:spPr>
              <a:xfrm>
                <a:off x="4455905" y="3299748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22" name="Freeform: Shape 1321">
                <a:extLst>
                  <a:ext uri="{FF2B5EF4-FFF2-40B4-BE49-F238E27FC236}">
                    <a16:creationId xmlns:a16="http://schemas.microsoft.com/office/drawing/2014/main" id="{7278EDDE-D9F6-477B-9468-4EDF16EE8C10}"/>
                  </a:ext>
                </a:extLst>
              </p:cNvPr>
              <p:cNvSpPr/>
              <p:nvPr/>
            </p:nvSpPr>
            <p:spPr>
              <a:xfrm>
                <a:off x="4475232" y="327832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23" name="Freeform: Shape 1322">
                <a:extLst>
                  <a:ext uri="{FF2B5EF4-FFF2-40B4-BE49-F238E27FC236}">
                    <a16:creationId xmlns:a16="http://schemas.microsoft.com/office/drawing/2014/main" id="{6C8379E2-0580-4E40-B483-9FD8208F1D0B}"/>
                  </a:ext>
                </a:extLst>
              </p:cNvPr>
              <p:cNvSpPr/>
              <p:nvPr/>
            </p:nvSpPr>
            <p:spPr>
              <a:xfrm>
                <a:off x="4479114" y="3299748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24" name="Freeform: Shape 1323">
                <a:extLst>
                  <a:ext uri="{FF2B5EF4-FFF2-40B4-BE49-F238E27FC236}">
                    <a16:creationId xmlns:a16="http://schemas.microsoft.com/office/drawing/2014/main" id="{C810A249-142D-4201-A1FD-E303720A71C2}"/>
                  </a:ext>
                </a:extLst>
              </p:cNvPr>
              <p:cNvSpPr/>
              <p:nvPr/>
            </p:nvSpPr>
            <p:spPr>
              <a:xfrm>
                <a:off x="4498441" y="327832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25" name="Freeform: Shape 1324">
                <a:extLst>
                  <a:ext uri="{FF2B5EF4-FFF2-40B4-BE49-F238E27FC236}">
                    <a16:creationId xmlns:a16="http://schemas.microsoft.com/office/drawing/2014/main" id="{4225A2B8-F346-4D2A-A7CF-CC12BD27047A}"/>
                  </a:ext>
                </a:extLst>
              </p:cNvPr>
              <p:cNvSpPr/>
              <p:nvPr/>
            </p:nvSpPr>
            <p:spPr>
              <a:xfrm>
                <a:off x="4488347" y="3299748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26" name="Freeform: Shape 1325">
                <a:extLst>
                  <a:ext uri="{FF2B5EF4-FFF2-40B4-BE49-F238E27FC236}">
                    <a16:creationId xmlns:a16="http://schemas.microsoft.com/office/drawing/2014/main" id="{49FD2653-C8EE-47E0-8B42-C7391AAE15CB}"/>
                  </a:ext>
                </a:extLst>
              </p:cNvPr>
              <p:cNvSpPr/>
              <p:nvPr/>
            </p:nvSpPr>
            <p:spPr>
              <a:xfrm>
                <a:off x="4507760" y="327832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27" name="Freeform: Shape 1326">
                <a:extLst>
                  <a:ext uri="{FF2B5EF4-FFF2-40B4-BE49-F238E27FC236}">
                    <a16:creationId xmlns:a16="http://schemas.microsoft.com/office/drawing/2014/main" id="{0558AD01-1CC3-4808-A06B-57A9FC1A31C2}"/>
                  </a:ext>
                </a:extLst>
              </p:cNvPr>
              <p:cNvSpPr/>
              <p:nvPr/>
            </p:nvSpPr>
            <p:spPr>
              <a:xfrm>
                <a:off x="4488347" y="3299748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28" name="Freeform: Shape 1327">
                <a:extLst>
                  <a:ext uri="{FF2B5EF4-FFF2-40B4-BE49-F238E27FC236}">
                    <a16:creationId xmlns:a16="http://schemas.microsoft.com/office/drawing/2014/main" id="{3F573D00-2144-49F8-BB92-1FB31E113248}"/>
                  </a:ext>
                </a:extLst>
              </p:cNvPr>
              <p:cNvSpPr/>
              <p:nvPr/>
            </p:nvSpPr>
            <p:spPr>
              <a:xfrm>
                <a:off x="4507760" y="327832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29" name="Freeform: Shape 1328">
                <a:extLst>
                  <a:ext uri="{FF2B5EF4-FFF2-40B4-BE49-F238E27FC236}">
                    <a16:creationId xmlns:a16="http://schemas.microsoft.com/office/drawing/2014/main" id="{A9F04F67-A631-4D23-9174-320DD5AF5E27}"/>
                  </a:ext>
                </a:extLst>
              </p:cNvPr>
              <p:cNvSpPr/>
              <p:nvPr/>
            </p:nvSpPr>
            <p:spPr>
              <a:xfrm>
                <a:off x="4502324" y="3299748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30" name="Freeform: Shape 1329">
                <a:extLst>
                  <a:ext uri="{FF2B5EF4-FFF2-40B4-BE49-F238E27FC236}">
                    <a16:creationId xmlns:a16="http://schemas.microsoft.com/office/drawing/2014/main" id="{EE0D455E-EFC0-4190-95A2-5CBDBF03881C}"/>
                  </a:ext>
                </a:extLst>
              </p:cNvPr>
              <p:cNvSpPr/>
              <p:nvPr/>
            </p:nvSpPr>
            <p:spPr>
              <a:xfrm>
                <a:off x="4521737" y="327832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31" name="Freeform: Shape 1330">
                <a:extLst>
                  <a:ext uri="{FF2B5EF4-FFF2-40B4-BE49-F238E27FC236}">
                    <a16:creationId xmlns:a16="http://schemas.microsoft.com/office/drawing/2014/main" id="{7EF143DA-D097-420B-8854-2DF55FDC01EF}"/>
                  </a:ext>
                </a:extLst>
              </p:cNvPr>
              <p:cNvSpPr/>
              <p:nvPr/>
            </p:nvSpPr>
            <p:spPr>
              <a:xfrm>
                <a:off x="4511642" y="3299748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32" name="Freeform: Shape 1331">
                <a:extLst>
                  <a:ext uri="{FF2B5EF4-FFF2-40B4-BE49-F238E27FC236}">
                    <a16:creationId xmlns:a16="http://schemas.microsoft.com/office/drawing/2014/main" id="{5D0CFAAC-3089-4983-B7A4-59EDEA0E5E86}"/>
                  </a:ext>
                </a:extLst>
              </p:cNvPr>
              <p:cNvSpPr/>
              <p:nvPr/>
            </p:nvSpPr>
            <p:spPr>
              <a:xfrm>
                <a:off x="4530969" y="327832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33" name="Freeform: Shape 1332">
                <a:extLst>
                  <a:ext uri="{FF2B5EF4-FFF2-40B4-BE49-F238E27FC236}">
                    <a16:creationId xmlns:a16="http://schemas.microsoft.com/office/drawing/2014/main" id="{84BFEE7C-4C3A-4E03-9F2C-F8D77E78163D}"/>
                  </a:ext>
                </a:extLst>
              </p:cNvPr>
              <p:cNvSpPr/>
              <p:nvPr/>
            </p:nvSpPr>
            <p:spPr>
              <a:xfrm>
                <a:off x="4516215" y="3299748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34" name="Freeform: Shape 1333">
                <a:extLst>
                  <a:ext uri="{FF2B5EF4-FFF2-40B4-BE49-F238E27FC236}">
                    <a16:creationId xmlns:a16="http://schemas.microsoft.com/office/drawing/2014/main" id="{E7FFC335-E10D-4778-A4BD-7490CA513315}"/>
                  </a:ext>
                </a:extLst>
              </p:cNvPr>
              <p:cNvSpPr/>
              <p:nvPr/>
            </p:nvSpPr>
            <p:spPr>
              <a:xfrm>
                <a:off x="4535629" y="327832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35" name="Freeform: Shape 1334">
                <a:extLst>
                  <a:ext uri="{FF2B5EF4-FFF2-40B4-BE49-F238E27FC236}">
                    <a16:creationId xmlns:a16="http://schemas.microsoft.com/office/drawing/2014/main" id="{2552C91C-36CF-4521-9988-4B651DDA3FE2}"/>
                  </a:ext>
                </a:extLst>
              </p:cNvPr>
              <p:cNvSpPr/>
              <p:nvPr/>
            </p:nvSpPr>
            <p:spPr>
              <a:xfrm>
                <a:off x="4516215" y="3299748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36" name="Freeform: Shape 1335">
                <a:extLst>
                  <a:ext uri="{FF2B5EF4-FFF2-40B4-BE49-F238E27FC236}">
                    <a16:creationId xmlns:a16="http://schemas.microsoft.com/office/drawing/2014/main" id="{0FE9C5CD-C756-4246-840D-521ED7E5C0A4}"/>
                  </a:ext>
                </a:extLst>
              </p:cNvPr>
              <p:cNvSpPr/>
              <p:nvPr/>
            </p:nvSpPr>
            <p:spPr>
              <a:xfrm>
                <a:off x="4535629" y="327832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37" name="Freeform: Shape 1336">
                <a:extLst>
                  <a:ext uri="{FF2B5EF4-FFF2-40B4-BE49-F238E27FC236}">
                    <a16:creationId xmlns:a16="http://schemas.microsoft.com/office/drawing/2014/main" id="{9F73E07B-2829-4B3A-B1B6-4799970D8495}"/>
                  </a:ext>
                </a:extLst>
              </p:cNvPr>
              <p:cNvSpPr/>
              <p:nvPr/>
            </p:nvSpPr>
            <p:spPr>
              <a:xfrm>
                <a:off x="4520875" y="3299748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38" name="Freeform: Shape 1337">
                <a:extLst>
                  <a:ext uri="{FF2B5EF4-FFF2-40B4-BE49-F238E27FC236}">
                    <a16:creationId xmlns:a16="http://schemas.microsoft.com/office/drawing/2014/main" id="{4ABDB00F-3641-4863-90A0-E5069DC330BF}"/>
                  </a:ext>
                </a:extLst>
              </p:cNvPr>
              <p:cNvSpPr/>
              <p:nvPr/>
            </p:nvSpPr>
            <p:spPr>
              <a:xfrm>
                <a:off x="4540288" y="327832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39" name="Freeform: Shape 1338">
                <a:extLst>
                  <a:ext uri="{FF2B5EF4-FFF2-40B4-BE49-F238E27FC236}">
                    <a16:creationId xmlns:a16="http://schemas.microsoft.com/office/drawing/2014/main" id="{FB69BE2C-27E2-4D2B-AC7E-CF7ECA742FB9}"/>
                  </a:ext>
                </a:extLst>
              </p:cNvPr>
              <p:cNvSpPr/>
              <p:nvPr/>
            </p:nvSpPr>
            <p:spPr>
              <a:xfrm>
                <a:off x="4520875" y="3299748"/>
                <a:ext cx="38826" cy="9520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40" name="Freeform: Shape 1339">
                <a:extLst>
                  <a:ext uri="{FF2B5EF4-FFF2-40B4-BE49-F238E27FC236}">
                    <a16:creationId xmlns:a16="http://schemas.microsoft.com/office/drawing/2014/main" id="{026AD958-D25D-4DE1-AA05-0E2A30B0764F}"/>
                  </a:ext>
                </a:extLst>
              </p:cNvPr>
              <p:cNvSpPr/>
              <p:nvPr/>
            </p:nvSpPr>
            <p:spPr>
              <a:xfrm>
                <a:off x="4540288" y="327832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41" name="Freeform: Shape 1340">
                <a:extLst>
                  <a:ext uri="{FF2B5EF4-FFF2-40B4-BE49-F238E27FC236}">
                    <a16:creationId xmlns:a16="http://schemas.microsoft.com/office/drawing/2014/main" id="{EBB86BAA-6AD6-4B9D-BC66-672A2B51E762}"/>
                  </a:ext>
                </a:extLst>
              </p:cNvPr>
              <p:cNvSpPr/>
              <p:nvPr/>
            </p:nvSpPr>
            <p:spPr>
              <a:xfrm>
                <a:off x="4525533" y="3299748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42" name="Freeform: Shape 1341">
                <a:extLst>
                  <a:ext uri="{FF2B5EF4-FFF2-40B4-BE49-F238E27FC236}">
                    <a16:creationId xmlns:a16="http://schemas.microsoft.com/office/drawing/2014/main" id="{37DA2F64-8B64-44D3-B944-68E56DA3CA83}"/>
                  </a:ext>
                </a:extLst>
              </p:cNvPr>
              <p:cNvSpPr/>
              <p:nvPr/>
            </p:nvSpPr>
            <p:spPr>
              <a:xfrm>
                <a:off x="4544947" y="327832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43" name="Freeform: Shape 1342">
                <a:extLst>
                  <a:ext uri="{FF2B5EF4-FFF2-40B4-BE49-F238E27FC236}">
                    <a16:creationId xmlns:a16="http://schemas.microsoft.com/office/drawing/2014/main" id="{E9B410D3-F8D7-4047-8C45-0534D89D1E4E}"/>
                  </a:ext>
                </a:extLst>
              </p:cNvPr>
              <p:cNvSpPr/>
              <p:nvPr/>
            </p:nvSpPr>
            <p:spPr>
              <a:xfrm>
                <a:off x="4525533" y="3299748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44" name="Freeform: Shape 1343">
                <a:extLst>
                  <a:ext uri="{FF2B5EF4-FFF2-40B4-BE49-F238E27FC236}">
                    <a16:creationId xmlns:a16="http://schemas.microsoft.com/office/drawing/2014/main" id="{EAC9B221-CC4C-4BE2-A1E4-2848BEAE1DF9}"/>
                  </a:ext>
                </a:extLst>
              </p:cNvPr>
              <p:cNvSpPr/>
              <p:nvPr/>
            </p:nvSpPr>
            <p:spPr>
              <a:xfrm>
                <a:off x="4544947" y="327832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45" name="Freeform: Shape 1344">
                <a:extLst>
                  <a:ext uri="{FF2B5EF4-FFF2-40B4-BE49-F238E27FC236}">
                    <a16:creationId xmlns:a16="http://schemas.microsoft.com/office/drawing/2014/main" id="{0303791B-B655-45E9-8AD7-F2DB9ABCDE10}"/>
                  </a:ext>
                </a:extLst>
              </p:cNvPr>
              <p:cNvSpPr/>
              <p:nvPr/>
            </p:nvSpPr>
            <p:spPr>
              <a:xfrm>
                <a:off x="4590590" y="3299748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46" name="Freeform: Shape 1345">
                <a:extLst>
                  <a:ext uri="{FF2B5EF4-FFF2-40B4-BE49-F238E27FC236}">
                    <a16:creationId xmlns:a16="http://schemas.microsoft.com/office/drawing/2014/main" id="{8654C079-60EE-4D55-960D-BBBD2B1473CA}"/>
                  </a:ext>
                </a:extLst>
              </p:cNvPr>
              <p:cNvSpPr/>
              <p:nvPr/>
            </p:nvSpPr>
            <p:spPr>
              <a:xfrm>
                <a:off x="4609917" y="327832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47" name="Freeform: Shape 1346">
                <a:extLst>
                  <a:ext uri="{FF2B5EF4-FFF2-40B4-BE49-F238E27FC236}">
                    <a16:creationId xmlns:a16="http://schemas.microsoft.com/office/drawing/2014/main" id="{999F4B6F-E57C-45BE-8500-6772A1A82A11}"/>
                  </a:ext>
                </a:extLst>
              </p:cNvPr>
              <p:cNvSpPr/>
              <p:nvPr/>
            </p:nvSpPr>
            <p:spPr>
              <a:xfrm>
                <a:off x="4660220" y="3299748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48" name="Freeform: Shape 1347">
                <a:extLst>
                  <a:ext uri="{FF2B5EF4-FFF2-40B4-BE49-F238E27FC236}">
                    <a16:creationId xmlns:a16="http://schemas.microsoft.com/office/drawing/2014/main" id="{D0195270-2BA5-4F8A-A751-C59E978122F4}"/>
                  </a:ext>
                </a:extLst>
              </p:cNvPr>
              <p:cNvSpPr/>
              <p:nvPr/>
            </p:nvSpPr>
            <p:spPr>
              <a:xfrm>
                <a:off x="4679633" y="327832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49" name="Freeform: Shape 1348">
                <a:extLst>
                  <a:ext uri="{FF2B5EF4-FFF2-40B4-BE49-F238E27FC236}">
                    <a16:creationId xmlns:a16="http://schemas.microsoft.com/office/drawing/2014/main" id="{B694630C-6870-4829-BA9E-B58B311A2462}"/>
                  </a:ext>
                </a:extLst>
              </p:cNvPr>
              <p:cNvSpPr/>
              <p:nvPr/>
            </p:nvSpPr>
            <p:spPr>
              <a:xfrm>
                <a:off x="4901722" y="3299748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50" name="Freeform: Shape 1349">
                <a:extLst>
                  <a:ext uri="{FF2B5EF4-FFF2-40B4-BE49-F238E27FC236}">
                    <a16:creationId xmlns:a16="http://schemas.microsoft.com/office/drawing/2014/main" id="{D9B90696-C7B8-40FE-B198-D5F4F2CEB8C0}"/>
                  </a:ext>
                </a:extLst>
              </p:cNvPr>
              <p:cNvSpPr/>
              <p:nvPr/>
            </p:nvSpPr>
            <p:spPr>
              <a:xfrm>
                <a:off x="4921136" y="327832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51" name="Freeform: Shape 1350">
                <a:extLst>
                  <a:ext uri="{FF2B5EF4-FFF2-40B4-BE49-F238E27FC236}">
                    <a16:creationId xmlns:a16="http://schemas.microsoft.com/office/drawing/2014/main" id="{1CE605EE-B16E-4763-A1AB-E62E152AFD0F}"/>
                  </a:ext>
                </a:extLst>
              </p:cNvPr>
              <p:cNvSpPr/>
              <p:nvPr/>
            </p:nvSpPr>
            <p:spPr>
              <a:xfrm>
                <a:off x="4911041" y="3299748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52" name="Freeform: Shape 1351">
                <a:extLst>
                  <a:ext uri="{FF2B5EF4-FFF2-40B4-BE49-F238E27FC236}">
                    <a16:creationId xmlns:a16="http://schemas.microsoft.com/office/drawing/2014/main" id="{E8796F66-C144-418D-BD95-A4D0A0EC1F34}"/>
                  </a:ext>
                </a:extLst>
              </p:cNvPr>
              <p:cNvSpPr/>
              <p:nvPr/>
            </p:nvSpPr>
            <p:spPr>
              <a:xfrm>
                <a:off x="4930368" y="327832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53" name="Freeform: Shape 1352">
                <a:extLst>
                  <a:ext uri="{FF2B5EF4-FFF2-40B4-BE49-F238E27FC236}">
                    <a16:creationId xmlns:a16="http://schemas.microsoft.com/office/drawing/2014/main" id="{8F8CAEE1-4657-413D-969F-E246B96E6C05}"/>
                  </a:ext>
                </a:extLst>
              </p:cNvPr>
              <p:cNvSpPr/>
              <p:nvPr/>
            </p:nvSpPr>
            <p:spPr>
              <a:xfrm>
                <a:off x="4911041" y="3299748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54" name="Freeform: Shape 1353">
                <a:extLst>
                  <a:ext uri="{FF2B5EF4-FFF2-40B4-BE49-F238E27FC236}">
                    <a16:creationId xmlns:a16="http://schemas.microsoft.com/office/drawing/2014/main" id="{1BF65A92-822C-46CE-9764-5A18B72903A6}"/>
                  </a:ext>
                </a:extLst>
              </p:cNvPr>
              <p:cNvSpPr/>
              <p:nvPr/>
            </p:nvSpPr>
            <p:spPr>
              <a:xfrm>
                <a:off x="4930368" y="327832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55" name="Freeform: Shape 1354">
                <a:extLst>
                  <a:ext uri="{FF2B5EF4-FFF2-40B4-BE49-F238E27FC236}">
                    <a16:creationId xmlns:a16="http://schemas.microsoft.com/office/drawing/2014/main" id="{F711313E-943C-4E9C-ABA0-F1FAFA8B6A67}"/>
                  </a:ext>
                </a:extLst>
              </p:cNvPr>
              <p:cNvSpPr/>
              <p:nvPr/>
            </p:nvSpPr>
            <p:spPr>
              <a:xfrm>
                <a:off x="4924933" y="3299748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56" name="Freeform: Shape 1355">
                <a:extLst>
                  <a:ext uri="{FF2B5EF4-FFF2-40B4-BE49-F238E27FC236}">
                    <a16:creationId xmlns:a16="http://schemas.microsoft.com/office/drawing/2014/main" id="{403B3EC6-904B-4323-8F3B-D858A095B428}"/>
                  </a:ext>
                </a:extLst>
              </p:cNvPr>
              <p:cNvSpPr/>
              <p:nvPr/>
            </p:nvSpPr>
            <p:spPr>
              <a:xfrm>
                <a:off x="4944346" y="327832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57" name="Freeform: Shape 1356">
                <a:extLst>
                  <a:ext uri="{FF2B5EF4-FFF2-40B4-BE49-F238E27FC236}">
                    <a16:creationId xmlns:a16="http://schemas.microsoft.com/office/drawing/2014/main" id="{89A87675-27CE-4BA7-8085-3A43142885F3}"/>
                  </a:ext>
                </a:extLst>
              </p:cNvPr>
              <p:cNvSpPr/>
              <p:nvPr/>
            </p:nvSpPr>
            <p:spPr>
              <a:xfrm>
                <a:off x="5273253" y="3299748"/>
                <a:ext cx="38740" cy="9520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1358" name="Freeform: Shape 1357">
                <a:extLst>
                  <a:ext uri="{FF2B5EF4-FFF2-40B4-BE49-F238E27FC236}">
                    <a16:creationId xmlns:a16="http://schemas.microsoft.com/office/drawing/2014/main" id="{CE930531-E529-4CA7-9826-8BC684A58906}"/>
                  </a:ext>
                </a:extLst>
              </p:cNvPr>
              <p:cNvSpPr/>
              <p:nvPr/>
            </p:nvSpPr>
            <p:spPr>
              <a:xfrm>
                <a:off x="5292666" y="3278328"/>
                <a:ext cx="8628" cy="42839"/>
              </a:xfrm>
              <a:custGeom>
                <a:avLst/>
                <a:gdLst>
                  <a:gd name="connsiteX0" fmla="*/ 0 w 9525"/>
                  <a:gd name="connsiteY0" fmla="*/ 0 h 42862"/>
                  <a:gd name="connsiteX1" fmla="*/ 0 w 9525"/>
                  <a:gd name="connsiteY1" fmla="*/ 42863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862">
                    <a:moveTo>
                      <a:pt x="0" y="0"/>
                    </a:moveTo>
                    <a:lnTo>
                      <a:pt x="0" y="42863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</p:grpSp>
      </p:grpSp>
      <p:graphicFrame>
        <p:nvGraphicFramePr>
          <p:cNvPr id="1844" name="Table 7">
            <a:extLst>
              <a:ext uri="{FF2B5EF4-FFF2-40B4-BE49-F238E27FC236}">
                <a16:creationId xmlns:a16="http://schemas.microsoft.com/office/drawing/2014/main" id="{56DF0591-ABC0-44FE-BF2F-3EBB536A13A3}"/>
              </a:ext>
            </a:extLst>
          </p:cNvPr>
          <p:cNvGraphicFramePr>
            <a:graphicFrameLocks noGrp="1"/>
          </p:cNvGraphicFramePr>
          <p:nvPr/>
        </p:nvGraphicFramePr>
        <p:xfrm>
          <a:off x="7124659" y="4919039"/>
          <a:ext cx="4547573" cy="886560"/>
        </p:xfrm>
        <a:graphic>
          <a:graphicData uri="http://schemas.openxmlformats.org/drawingml/2006/table">
            <a:tbl>
              <a:tblPr firstRow="1" bandRow="1"/>
              <a:tblGrid>
                <a:gridCol w="1810251">
                  <a:extLst>
                    <a:ext uri="{9D8B030D-6E8A-4147-A177-3AD203B41FA5}">
                      <a16:colId xmlns:a16="http://schemas.microsoft.com/office/drawing/2014/main" val="4277186498"/>
                    </a:ext>
                  </a:extLst>
                </a:gridCol>
                <a:gridCol w="510792">
                  <a:extLst>
                    <a:ext uri="{9D8B030D-6E8A-4147-A177-3AD203B41FA5}">
                      <a16:colId xmlns:a16="http://schemas.microsoft.com/office/drawing/2014/main" val="634848757"/>
                    </a:ext>
                  </a:extLst>
                </a:gridCol>
                <a:gridCol w="733445">
                  <a:extLst>
                    <a:ext uri="{9D8B030D-6E8A-4147-A177-3AD203B41FA5}">
                      <a16:colId xmlns:a16="http://schemas.microsoft.com/office/drawing/2014/main" val="94091711"/>
                    </a:ext>
                  </a:extLst>
                </a:gridCol>
                <a:gridCol w="1493085">
                  <a:extLst>
                    <a:ext uri="{9D8B030D-6E8A-4147-A177-3AD203B41FA5}">
                      <a16:colId xmlns:a16="http://schemas.microsoft.com/office/drawing/2014/main" val="1297697199"/>
                    </a:ext>
                  </a:extLst>
                </a:gridCol>
              </a:tblGrid>
              <a:tr h="40728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00255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36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of events</a:t>
                      </a:r>
                    </a:p>
                  </a:txBody>
                  <a:tcPr marL="36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PFS,</a:t>
                      </a:r>
                      <a:br>
                        <a:rPr lang="en-US" sz="110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100" err="1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r>
                        <a:rPr lang="en-US" sz="110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(95% CI)</a:t>
                      </a:r>
                    </a:p>
                  </a:txBody>
                  <a:tcPr marL="36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2099622"/>
                  </a:ext>
                </a:extLst>
              </a:tr>
              <a:tr h="23964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1828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E86B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Cabo + </a:t>
                      </a:r>
                      <a:r>
                        <a:rPr lang="en-US" sz="1100" b="1" dirty="0" err="1">
                          <a:solidFill>
                            <a:srgbClr val="E86B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</a:t>
                      </a:r>
                      <a:r>
                        <a:rPr lang="en-US" sz="1100" b="1" dirty="0">
                          <a:solidFill>
                            <a:srgbClr val="E86B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en-US" sz="1100" b="1" dirty="0" err="1">
                          <a:solidFill>
                            <a:srgbClr val="E86B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</a:t>
                      </a:r>
                      <a:endParaRPr lang="en-US" sz="1100" b="1" dirty="0">
                        <a:solidFill>
                          <a:srgbClr val="E86B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428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15.3 (12.7–22.5)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251818"/>
                  </a:ext>
                </a:extLst>
              </a:tr>
              <a:tr h="23964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1828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Pbo</a:t>
                      </a:r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en-US" sz="1100" b="1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</a:t>
                      </a:r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en-US" sz="1100" b="1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427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11.3 (9.3–14.0)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464267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4ECC66A-8A94-7742-8539-9851B0A009B6}"/>
              </a:ext>
            </a:extLst>
          </p:cNvPr>
          <p:cNvSpPr txBox="1"/>
          <p:nvPr/>
        </p:nvSpPr>
        <p:spPr>
          <a:xfrm>
            <a:off x="5883057" y="6555090"/>
            <a:ext cx="5908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Powles T et al. 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Genitourinary Cancers Symposium 2023;Abstract 605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44DFD8-4ADB-621A-9DEB-1715504BE6F3}"/>
              </a:ext>
            </a:extLst>
          </p:cNvPr>
          <p:cNvSpPr/>
          <p:nvPr/>
        </p:nvSpPr>
        <p:spPr>
          <a:xfrm>
            <a:off x="10532241" y="6345973"/>
            <a:ext cx="958450" cy="309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72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302DE-716A-4D82-B0AF-64C817D0E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200" b="1" dirty="0">
                <a:solidFill>
                  <a:srgbClr val="002557"/>
                </a:solidFill>
              </a:rPr>
              <a:t>PFS by IMDC Risk Group (ITT Population)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B8E359-A9B4-47E3-841B-4112EBC732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Thomas Powles, MD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0200B8-6435-650A-2479-EE7E6972C77A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32% reduction in the risk </a:t>
            </a:r>
            <a:r>
              <a:rPr lang="en-US" dirty="0">
                <a:solidFill>
                  <a:srgbClr val="002557"/>
                </a:solidFill>
              </a:rPr>
              <a:t>of progression or death was observed </a:t>
            </a:r>
            <a:r>
              <a:rPr lang="en-US" dirty="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triplet regimen compared with the control in the intermediate risk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9348CE-1F42-47A8-9422-708180969EF7}"/>
              </a:ext>
            </a:extLst>
          </p:cNvPr>
          <p:cNvSpPr txBox="1"/>
          <p:nvPr/>
        </p:nvSpPr>
        <p:spPr>
          <a:xfrm>
            <a:off x="632130" y="5931674"/>
            <a:ext cx="83439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kern="1200" dirty="0">
                <a:solidFill>
                  <a:srgbClr val="002557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Median follow-up of 17.7 </a:t>
            </a:r>
            <a:r>
              <a:rPr lang="en-US" sz="1100" kern="1200" dirty="0" err="1">
                <a:solidFill>
                  <a:srgbClr val="002557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mo</a:t>
            </a:r>
            <a:r>
              <a:rPr lang="en-US" sz="1100" kern="1200" dirty="0">
                <a:solidFill>
                  <a:srgbClr val="002557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; total of 855 patients and </a:t>
            </a:r>
            <a:r>
              <a:rPr lang="en-US" sz="1100" dirty="0">
                <a:solidFill>
                  <a:srgbClr val="002557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402 PFS events per RECIST 1.1 by BIRC at data cutoff of January 31, 2022.</a:t>
            </a:r>
            <a:endParaRPr lang="en-US" sz="1100" dirty="0">
              <a:solidFill>
                <a:srgbClr val="0025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4" name="Table 7">
            <a:extLst>
              <a:ext uri="{FF2B5EF4-FFF2-40B4-BE49-F238E27FC236}">
                <a16:creationId xmlns:a16="http://schemas.microsoft.com/office/drawing/2014/main" id="{8C6C4F7D-C352-4744-A1CA-17A58E406DB6}"/>
              </a:ext>
            </a:extLst>
          </p:cNvPr>
          <p:cNvGraphicFramePr>
            <a:graphicFrameLocks noGrp="1"/>
          </p:cNvGraphicFramePr>
          <p:nvPr/>
        </p:nvGraphicFramePr>
        <p:xfrm>
          <a:off x="1178349" y="4919039"/>
          <a:ext cx="4547576" cy="886560"/>
        </p:xfrm>
        <a:graphic>
          <a:graphicData uri="http://schemas.openxmlformats.org/drawingml/2006/table">
            <a:tbl>
              <a:tblPr firstRow="1" bandRow="1"/>
              <a:tblGrid>
                <a:gridCol w="1810251">
                  <a:extLst>
                    <a:ext uri="{9D8B030D-6E8A-4147-A177-3AD203B41FA5}">
                      <a16:colId xmlns:a16="http://schemas.microsoft.com/office/drawing/2014/main" val="4277186498"/>
                    </a:ext>
                  </a:extLst>
                </a:gridCol>
                <a:gridCol w="510793">
                  <a:extLst>
                    <a:ext uri="{9D8B030D-6E8A-4147-A177-3AD203B41FA5}">
                      <a16:colId xmlns:a16="http://schemas.microsoft.com/office/drawing/2014/main" val="634848757"/>
                    </a:ext>
                  </a:extLst>
                </a:gridCol>
                <a:gridCol w="733447">
                  <a:extLst>
                    <a:ext uri="{9D8B030D-6E8A-4147-A177-3AD203B41FA5}">
                      <a16:colId xmlns:a16="http://schemas.microsoft.com/office/drawing/2014/main" val="94091711"/>
                    </a:ext>
                  </a:extLst>
                </a:gridCol>
                <a:gridCol w="1493085">
                  <a:extLst>
                    <a:ext uri="{9D8B030D-6E8A-4147-A177-3AD203B41FA5}">
                      <a16:colId xmlns:a16="http://schemas.microsoft.com/office/drawing/2014/main" val="1297697199"/>
                    </a:ext>
                  </a:extLst>
                </a:gridCol>
              </a:tblGrid>
              <a:tr h="40728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00255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36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of events</a:t>
                      </a:r>
                    </a:p>
                  </a:txBody>
                  <a:tcPr marL="36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PFS,</a:t>
                      </a:r>
                      <a:br>
                        <a:rPr lang="en-US" sz="110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100" dirty="0" err="1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r>
                        <a:rPr lang="en-US" sz="110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(95% CI)</a:t>
                      </a:r>
                    </a:p>
                  </a:txBody>
                  <a:tcPr marL="36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2099622"/>
                  </a:ext>
                </a:extLst>
              </a:tr>
              <a:tr h="23964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1828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E86B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Cabo + </a:t>
                      </a:r>
                      <a:r>
                        <a:rPr lang="en-US" sz="1100" b="1" dirty="0" err="1">
                          <a:solidFill>
                            <a:srgbClr val="E86B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</a:t>
                      </a:r>
                      <a:r>
                        <a:rPr lang="en-US" sz="1100" b="1" dirty="0">
                          <a:solidFill>
                            <a:srgbClr val="E86B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en-US" sz="1100" b="1" dirty="0" err="1">
                          <a:solidFill>
                            <a:srgbClr val="E86B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</a:t>
                      </a:r>
                      <a:endParaRPr lang="en-US" sz="1100" b="1" dirty="0">
                        <a:solidFill>
                          <a:srgbClr val="E86B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 (14.1–NE)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251818"/>
                  </a:ext>
                </a:extLst>
              </a:tr>
              <a:tr h="23964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1828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Pbo</a:t>
                      </a:r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en-US" sz="1100" b="1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</a:t>
                      </a:r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en-US" sz="1100" b="1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11.3 (8.4–15.3)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4642678"/>
                  </a:ext>
                </a:extLst>
              </a:tr>
            </a:tbl>
          </a:graphicData>
        </a:graphic>
      </p:graphicFrame>
      <p:graphicFrame>
        <p:nvGraphicFramePr>
          <p:cNvPr id="95" name="Table 7">
            <a:extLst>
              <a:ext uri="{FF2B5EF4-FFF2-40B4-BE49-F238E27FC236}">
                <a16:creationId xmlns:a16="http://schemas.microsoft.com/office/drawing/2014/main" id="{A339EDCB-49C5-41E0-862E-F163A97F5065}"/>
              </a:ext>
            </a:extLst>
          </p:cNvPr>
          <p:cNvGraphicFramePr>
            <a:graphicFrameLocks noGrp="1"/>
          </p:cNvGraphicFramePr>
          <p:nvPr/>
        </p:nvGraphicFramePr>
        <p:xfrm>
          <a:off x="6900421" y="4919039"/>
          <a:ext cx="4543721" cy="886560"/>
        </p:xfrm>
        <a:graphic>
          <a:graphicData uri="http://schemas.openxmlformats.org/drawingml/2006/table">
            <a:tbl>
              <a:tblPr firstRow="1" bandRow="1"/>
              <a:tblGrid>
                <a:gridCol w="1876896">
                  <a:extLst>
                    <a:ext uri="{9D8B030D-6E8A-4147-A177-3AD203B41FA5}">
                      <a16:colId xmlns:a16="http://schemas.microsoft.com/office/drawing/2014/main" val="4277186498"/>
                    </a:ext>
                  </a:extLst>
                </a:gridCol>
                <a:gridCol w="565691">
                  <a:extLst>
                    <a:ext uri="{9D8B030D-6E8A-4147-A177-3AD203B41FA5}">
                      <a16:colId xmlns:a16="http://schemas.microsoft.com/office/drawing/2014/main" val="2827561624"/>
                    </a:ext>
                  </a:extLst>
                </a:gridCol>
                <a:gridCol w="727315">
                  <a:extLst>
                    <a:ext uri="{9D8B030D-6E8A-4147-A177-3AD203B41FA5}">
                      <a16:colId xmlns:a16="http://schemas.microsoft.com/office/drawing/2014/main" val="94091711"/>
                    </a:ext>
                  </a:extLst>
                </a:gridCol>
                <a:gridCol w="1373819">
                  <a:extLst>
                    <a:ext uri="{9D8B030D-6E8A-4147-A177-3AD203B41FA5}">
                      <a16:colId xmlns:a16="http://schemas.microsoft.com/office/drawing/2014/main" val="1297697199"/>
                    </a:ext>
                  </a:extLst>
                </a:gridCol>
              </a:tblGrid>
              <a:tr h="40728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36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of events</a:t>
                      </a:r>
                    </a:p>
                  </a:txBody>
                  <a:tcPr marL="36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PFS,</a:t>
                      </a:r>
                      <a:br>
                        <a:rPr lang="en-US" sz="110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100" dirty="0" err="1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r>
                        <a:rPr lang="en-US" sz="110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(95% CI)</a:t>
                      </a:r>
                    </a:p>
                  </a:txBody>
                  <a:tcPr marL="36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2099622"/>
                  </a:ext>
                </a:extLst>
              </a:tr>
              <a:tr h="23964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1828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E86B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Cabo + </a:t>
                      </a:r>
                      <a:r>
                        <a:rPr lang="en-US" sz="1100" b="1" dirty="0" err="1">
                          <a:solidFill>
                            <a:srgbClr val="E86B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</a:t>
                      </a:r>
                      <a:r>
                        <a:rPr lang="en-US" sz="1100" b="1" dirty="0">
                          <a:solidFill>
                            <a:srgbClr val="E86B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en-US" sz="1100" b="1" dirty="0" err="1">
                          <a:solidFill>
                            <a:srgbClr val="E86B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</a:t>
                      </a:r>
                      <a:endParaRPr lang="en-US" sz="1100" b="1" dirty="0">
                        <a:solidFill>
                          <a:srgbClr val="E86B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 (8.3–15.8)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251818"/>
                  </a:ext>
                </a:extLst>
              </a:tr>
              <a:tr h="23964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1828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Pbo</a:t>
                      </a:r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en-US" sz="1100" b="1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</a:t>
                      </a:r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en-US" sz="1100" b="1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</a:t>
                      </a:r>
                      <a:endParaRPr lang="en-US" sz="11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11.2 (6.0–14.2)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4642678"/>
                  </a:ext>
                </a:extLst>
              </a:tr>
            </a:tbl>
          </a:graphicData>
        </a:graphic>
      </p:graphicFrame>
      <p:sp>
        <p:nvSpPr>
          <p:cNvPr id="96" name="Rectangle 95">
            <a:extLst>
              <a:ext uri="{FF2B5EF4-FFF2-40B4-BE49-F238E27FC236}">
                <a16:creationId xmlns:a16="http://schemas.microsoft.com/office/drawing/2014/main" id="{5A1F5678-265B-4F34-8C62-9A7DC94E39C2}"/>
              </a:ext>
            </a:extLst>
          </p:cNvPr>
          <p:cNvSpPr/>
          <p:nvPr/>
        </p:nvSpPr>
        <p:spPr>
          <a:xfrm>
            <a:off x="7053656" y="4434840"/>
            <a:ext cx="4460853" cy="500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BAD6A9B2-537D-4F0A-908F-779C5388284D}"/>
              </a:ext>
            </a:extLst>
          </p:cNvPr>
          <p:cNvGrpSpPr/>
          <p:nvPr/>
        </p:nvGrpSpPr>
        <p:grpSpPr>
          <a:xfrm>
            <a:off x="5944133" y="1776409"/>
            <a:ext cx="5510375" cy="3020237"/>
            <a:chOff x="5944131" y="1776408"/>
            <a:chExt cx="5510375" cy="3020236"/>
          </a:xfrm>
        </p:grpSpPr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05F73409-20EF-4D61-AA7B-BC561FB8EBEB}"/>
                </a:ext>
              </a:extLst>
            </p:cNvPr>
            <p:cNvSpPr/>
            <p:nvPr/>
          </p:nvSpPr>
          <p:spPr>
            <a:xfrm>
              <a:off x="7114389" y="4052470"/>
              <a:ext cx="4324681" cy="8091"/>
            </a:xfrm>
            <a:custGeom>
              <a:avLst/>
              <a:gdLst>
                <a:gd name="connsiteX0" fmla="*/ 0 w 5086540"/>
                <a:gd name="connsiteY0" fmla="*/ 0 h 9525"/>
                <a:gd name="connsiteX1" fmla="*/ 5086541 w 508654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86540" h="9525">
                  <a:moveTo>
                    <a:pt x="0" y="0"/>
                  </a:moveTo>
                  <a:lnTo>
                    <a:pt x="5086541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0CD6D195-FC8F-423B-8061-7F35B52C203E}"/>
                </a:ext>
              </a:extLst>
            </p:cNvPr>
            <p:cNvSpPr/>
            <p:nvPr/>
          </p:nvSpPr>
          <p:spPr>
            <a:xfrm>
              <a:off x="7114389" y="2023653"/>
              <a:ext cx="8098" cy="2028816"/>
            </a:xfrm>
            <a:custGeom>
              <a:avLst/>
              <a:gdLst>
                <a:gd name="connsiteX0" fmla="*/ 0 w 9525"/>
                <a:gd name="connsiteY0" fmla="*/ 2388394 h 2388393"/>
                <a:gd name="connsiteX1" fmla="*/ 0 w 9525"/>
                <a:gd name="connsiteY1" fmla="*/ 0 h 238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388393">
                  <a:moveTo>
                    <a:pt x="0" y="2388394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6C2C08C-E8A5-4396-9FCB-9F08D13C6895}"/>
                </a:ext>
              </a:extLst>
            </p:cNvPr>
            <p:cNvSpPr/>
            <p:nvPr/>
          </p:nvSpPr>
          <p:spPr>
            <a:xfrm>
              <a:off x="7114389" y="4052470"/>
              <a:ext cx="4324681" cy="8091"/>
            </a:xfrm>
            <a:custGeom>
              <a:avLst/>
              <a:gdLst>
                <a:gd name="connsiteX0" fmla="*/ 0 w 5086540"/>
                <a:gd name="connsiteY0" fmla="*/ 0 h 9525"/>
                <a:gd name="connsiteX1" fmla="*/ 5086541 w 508654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86540" h="9525">
                  <a:moveTo>
                    <a:pt x="0" y="0"/>
                  </a:moveTo>
                  <a:lnTo>
                    <a:pt x="5086541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BB1D7400-B8D5-42A8-AA36-4985D6C8CCB5}"/>
                </a:ext>
              </a:extLst>
            </p:cNvPr>
            <p:cNvSpPr/>
            <p:nvPr/>
          </p:nvSpPr>
          <p:spPr>
            <a:xfrm>
              <a:off x="7114470" y="4052470"/>
              <a:ext cx="8098" cy="41183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1B0897E-0FB5-4099-9A64-C4ED5107F801}"/>
                </a:ext>
              </a:extLst>
            </p:cNvPr>
            <p:cNvSpPr/>
            <p:nvPr/>
          </p:nvSpPr>
          <p:spPr>
            <a:xfrm>
              <a:off x="7536441" y="4052470"/>
              <a:ext cx="8098" cy="41183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F4FF9EB-025F-4F73-A45E-61756F98CCEC}"/>
                </a:ext>
              </a:extLst>
            </p:cNvPr>
            <p:cNvSpPr/>
            <p:nvPr/>
          </p:nvSpPr>
          <p:spPr>
            <a:xfrm>
              <a:off x="7959289" y="4052470"/>
              <a:ext cx="8098" cy="41183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55329E74-4C74-456B-8FFD-6C9D9E80C3B5}"/>
                </a:ext>
              </a:extLst>
            </p:cNvPr>
            <p:cNvSpPr/>
            <p:nvPr/>
          </p:nvSpPr>
          <p:spPr>
            <a:xfrm>
              <a:off x="8382137" y="4052470"/>
              <a:ext cx="8098" cy="41183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4CCFEDA5-2877-43E2-9051-D54CC727BBB3}"/>
                </a:ext>
              </a:extLst>
            </p:cNvPr>
            <p:cNvSpPr/>
            <p:nvPr/>
          </p:nvSpPr>
          <p:spPr>
            <a:xfrm>
              <a:off x="8804985" y="4052470"/>
              <a:ext cx="8098" cy="41183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CC5506A-8F13-42EC-AC37-A5D57EF6253D}"/>
                </a:ext>
              </a:extLst>
            </p:cNvPr>
            <p:cNvSpPr/>
            <p:nvPr/>
          </p:nvSpPr>
          <p:spPr>
            <a:xfrm>
              <a:off x="9227833" y="4052470"/>
              <a:ext cx="8098" cy="41183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7D2A0E49-91FE-43EB-8E30-7D97B014083B}"/>
                </a:ext>
              </a:extLst>
            </p:cNvPr>
            <p:cNvSpPr/>
            <p:nvPr/>
          </p:nvSpPr>
          <p:spPr>
            <a:xfrm>
              <a:off x="9650681" y="4052470"/>
              <a:ext cx="8098" cy="41183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3F8A691-5861-45CE-9052-32C9F2B49C36}"/>
                </a:ext>
              </a:extLst>
            </p:cNvPr>
            <p:cNvSpPr/>
            <p:nvPr/>
          </p:nvSpPr>
          <p:spPr>
            <a:xfrm>
              <a:off x="10073529" y="4052470"/>
              <a:ext cx="8098" cy="41183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1210F5FB-5F7A-497C-A9D1-B0EF930BF072}"/>
                </a:ext>
              </a:extLst>
            </p:cNvPr>
            <p:cNvSpPr/>
            <p:nvPr/>
          </p:nvSpPr>
          <p:spPr>
            <a:xfrm>
              <a:off x="10496377" y="4052470"/>
              <a:ext cx="8098" cy="41183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86E7AF5E-6C32-42C4-B587-64F8063A9F4A}"/>
                </a:ext>
              </a:extLst>
            </p:cNvPr>
            <p:cNvSpPr/>
            <p:nvPr/>
          </p:nvSpPr>
          <p:spPr>
            <a:xfrm>
              <a:off x="10919225" y="4052470"/>
              <a:ext cx="8098" cy="41183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C2E9B0E9-75F3-49FB-B762-F21595ABA900}"/>
                </a:ext>
              </a:extLst>
            </p:cNvPr>
            <p:cNvSpPr/>
            <p:nvPr/>
          </p:nvSpPr>
          <p:spPr>
            <a:xfrm>
              <a:off x="11336060" y="4052470"/>
              <a:ext cx="8098" cy="41183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97386BF0-2CBE-4F2C-B1AB-2803BA34CACA}"/>
                </a:ext>
              </a:extLst>
            </p:cNvPr>
            <p:cNvSpPr/>
            <p:nvPr/>
          </p:nvSpPr>
          <p:spPr>
            <a:xfrm>
              <a:off x="7114389" y="2023653"/>
              <a:ext cx="8098" cy="1829616"/>
            </a:xfrm>
            <a:custGeom>
              <a:avLst/>
              <a:gdLst>
                <a:gd name="connsiteX0" fmla="*/ 0 w 9525"/>
                <a:gd name="connsiteY0" fmla="*/ 2153888 h 2153888"/>
                <a:gd name="connsiteX1" fmla="*/ 0 w 9525"/>
                <a:gd name="connsiteY1" fmla="*/ 0 h 215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153888">
                  <a:moveTo>
                    <a:pt x="0" y="2153888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895FDA4F-CCBF-4F00-BE53-155F1ECD295B}"/>
                </a:ext>
              </a:extLst>
            </p:cNvPr>
            <p:cNvSpPr/>
            <p:nvPr/>
          </p:nvSpPr>
          <p:spPr>
            <a:xfrm>
              <a:off x="7073169" y="3652571"/>
              <a:ext cx="41220" cy="8091"/>
            </a:xfrm>
            <a:custGeom>
              <a:avLst/>
              <a:gdLst>
                <a:gd name="connsiteX0" fmla="*/ 48482 w 48482"/>
                <a:gd name="connsiteY0" fmla="*/ 0 h 9525"/>
                <a:gd name="connsiteX1" fmla="*/ 0 w 4848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482" h="9525">
                  <a:moveTo>
                    <a:pt x="48482" y="0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A2C5424D-7DC2-4DED-AEAC-98F6047A13F8}"/>
                </a:ext>
              </a:extLst>
            </p:cNvPr>
            <p:cNvSpPr/>
            <p:nvPr/>
          </p:nvSpPr>
          <p:spPr>
            <a:xfrm>
              <a:off x="7073169" y="3255816"/>
              <a:ext cx="41220" cy="8091"/>
            </a:xfrm>
            <a:custGeom>
              <a:avLst/>
              <a:gdLst>
                <a:gd name="connsiteX0" fmla="*/ 48482 w 48482"/>
                <a:gd name="connsiteY0" fmla="*/ 0 h 9525"/>
                <a:gd name="connsiteX1" fmla="*/ 0 w 4848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482" h="9525">
                  <a:moveTo>
                    <a:pt x="48482" y="0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0DB5F551-D19C-49F2-AEC8-0837B488AEE1}"/>
                </a:ext>
              </a:extLst>
            </p:cNvPr>
            <p:cNvSpPr/>
            <p:nvPr/>
          </p:nvSpPr>
          <p:spPr>
            <a:xfrm>
              <a:off x="7073169" y="2859061"/>
              <a:ext cx="41220" cy="8091"/>
            </a:xfrm>
            <a:custGeom>
              <a:avLst/>
              <a:gdLst>
                <a:gd name="connsiteX0" fmla="*/ 48482 w 48482"/>
                <a:gd name="connsiteY0" fmla="*/ 0 h 9525"/>
                <a:gd name="connsiteX1" fmla="*/ 0 w 4848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482" h="9525">
                  <a:moveTo>
                    <a:pt x="48482" y="0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67C38C61-5325-4520-A2A5-C94358816A27}"/>
                </a:ext>
              </a:extLst>
            </p:cNvPr>
            <p:cNvSpPr/>
            <p:nvPr/>
          </p:nvSpPr>
          <p:spPr>
            <a:xfrm>
              <a:off x="7073169" y="2462306"/>
              <a:ext cx="41220" cy="8091"/>
            </a:xfrm>
            <a:custGeom>
              <a:avLst/>
              <a:gdLst>
                <a:gd name="connsiteX0" fmla="*/ 48482 w 48482"/>
                <a:gd name="connsiteY0" fmla="*/ 0 h 9525"/>
                <a:gd name="connsiteX1" fmla="*/ 0 w 4848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482" h="9525">
                  <a:moveTo>
                    <a:pt x="48482" y="0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A8B8D828-709F-4F43-B260-F08B940486A6}"/>
                </a:ext>
              </a:extLst>
            </p:cNvPr>
            <p:cNvSpPr/>
            <p:nvPr/>
          </p:nvSpPr>
          <p:spPr>
            <a:xfrm>
              <a:off x="7073169" y="2071956"/>
              <a:ext cx="41220" cy="8091"/>
            </a:xfrm>
            <a:custGeom>
              <a:avLst/>
              <a:gdLst>
                <a:gd name="connsiteX0" fmla="*/ 48482 w 48482"/>
                <a:gd name="connsiteY0" fmla="*/ 0 h 9525"/>
                <a:gd name="connsiteX1" fmla="*/ 0 w 4848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482" h="9525">
                  <a:moveTo>
                    <a:pt x="48482" y="0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70C2A80D-3D7E-491E-BEFC-0806B6DD05FA}"/>
                </a:ext>
              </a:extLst>
            </p:cNvPr>
            <p:cNvSpPr/>
            <p:nvPr/>
          </p:nvSpPr>
          <p:spPr>
            <a:xfrm>
              <a:off x="7114389" y="3847201"/>
              <a:ext cx="8098" cy="205268"/>
            </a:xfrm>
            <a:custGeom>
              <a:avLst/>
              <a:gdLst>
                <a:gd name="connsiteX0" fmla="*/ 0 w 9525"/>
                <a:gd name="connsiteY0" fmla="*/ 0 h 241649"/>
                <a:gd name="connsiteX1" fmla="*/ 0 w 9525"/>
                <a:gd name="connsiteY1" fmla="*/ 241649 h 241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41649">
                  <a:moveTo>
                    <a:pt x="0" y="0"/>
                  </a:moveTo>
                  <a:lnTo>
                    <a:pt x="0" y="241649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DACAECDC-835F-4431-A139-D9AF8C11D0FC}"/>
                </a:ext>
              </a:extLst>
            </p:cNvPr>
            <p:cNvSpPr/>
            <p:nvPr/>
          </p:nvSpPr>
          <p:spPr>
            <a:xfrm>
              <a:off x="7094482" y="2071956"/>
              <a:ext cx="37547" cy="8091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2CDF9B8F-AFD0-4A32-A64B-4DCE21EEB7B4}"/>
                </a:ext>
              </a:extLst>
            </p:cNvPr>
            <p:cNvSpPr/>
            <p:nvPr/>
          </p:nvSpPr>
          <p:spPr>
            <a:xfrm>
              <a:off x="7113215" y="2053832"/>
              <a:ext cx="8362" cy="36328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C8E3604C-1067-420A-996F-A39932DF79A8}"/>
                </a:ext>
              </a:extLst>
            </p:cNvPr>
            <p:cNvSpPr/>
            <p:nvPr/>
          </p:nvSpPr>
          <p:spPr>
            <a:xfrm>
              <a:off x="7094482" y="2071956"/>
              <a:ext cx="37547" cy="8091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55F50E37-646D-41DD-AFF5-AB3A579C58DA}"/>
                </a:ext>
              </a:extLst>
            </p:cNvPr>
            <p:cNvSpPr/>
            <p:nvPr/>
          </p:nvSpPr>
          <p:spPr>
            <a:xfrm>
              <a:off x="7113215" y="2053832"/>
              <a:ext cx="8362" cy="36328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E691A870-D7E0-4579-99EC-04FD0EDCB6CE}"/>
                </a:ext>
              </a:extLst>
            </p:cNvPr>
            <p:cNvSpPr/>
            <p:nvPr/>
          </p:nvSpPr>
          <p:spPr>
            <a:xfrm>
              <a:off x="7094482" y="2071956"/>
              <a:ext cx="37547" cy="8091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F5EA8B7-F228-42F7-9684-EF3274CC254D}"/>
                </a:ext>
              </a:extLst>
            </p:cNvPr>
            <p:cNvSpPr/>
            <p:nvPr/>
          </p:nvSpPr>
          <p:spPr>
            <a:xfrm>
              <a:off x="7113215" y="2053832"/>
              <a:ext cx="8362" cy="36328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DFDFE392-F312-47A9-A20B-D6FD84A30B06}"/>
                </a:ext>
              </a:extLst>
            </p:cNvPr>
            <p:cNvSpPr/>
            <p:nvPr/>
          </p:nvSpPr>
          <p:spPr>
            <a:xfrm>
              <a:off x="7094482" y="2071956"/>
              <a:ext cx="37547" cy="8091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CB435209-F901-4FDC-B245-866A243EB285}"/>
                </a:ext>
              </a:extLst>
            </p:cNvPr>
            <p:cNvSpPr/>
            <p:nvPr/>
          </p:nvSpPr>
          <p:spPr>
            <a:xfrm>
              <a:off x="7113215" y="2053832"/>
              <a:ext cx="8362" cy="36328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6EEE325-3B84-4F2E-A614-1B1F9081618C}"/>
                </a:ext>
              </a:extLst>
            </p:cNvPr>
            <p:cNvSpPr/>
            <p:nvPr/>
          </p:nvSpPr>
          <p:spPr>
            <a:xfrm>
              <a:off x="7094482" y="2071956"/>
              <a:ext cx="37547" cy="8091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5770BDCA-5AF5-4A40-9860-2E104E6AC177}"/>
                </a:ext>
              </a:extLst>
            </p:cNvPr>
            <p:cNvSpPr/>
            <p:nvPr/>
          </p:nvSpPr>
          <p:spPr>
            <a:xfrm>
              <a:off x="7113215" y="2053832"/>
              <a:ext cx="8362" cy="36328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03336C2B-B150-4E92-BE18-35B05D8F9D4C}"/>
                </a:ext>
              </a:extLst>
            </p:cNvPr>
            <p:cNvSpPr/>
            <p:nvPr/>
          </p:nvSpPr>
          <p:spPr>
            <a:xfrm>
              <a:off x="7094482" y="2071956"/>
              <a:ext cx="37547" cy="8091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10548EB-C588-4EE4-B2AC-10E10878E1EF}"/>
                </a:ext>
              </a:extLst>
            </p:cNvPr>
            <p:cNvSpPr/>
            <p:nvPr/>
          </p:nvSpPr>
          <p:spPr>
            <a:xfrm>
              <a:off x="7113298" y="2053832"/>
              <a:ext cx="8362" cy="36328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8C84F46-60A2-4F88-9435-B928EED90779}"/>
                </a:ext>
              </a:extLst>
            </p:cNvPr>
            <p:cNvSpPr/>
            <p:nvPr/>
          </p:nvSpPr>
          <p:spPr>
            <a:xfrm>
              <a:off x="7094482" y="2071956"/>
              <a:ext cx="37547" cy="8091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049DCDD4-2C57-452A-BE15-8BA7EEC2986E}"/>
                </a:ext>
              </a:extLst>
            </p:cNvPr>
            <p:cNvSpPr/>
            <p:nvPr/>
          </p:nvSpPr>
          <p:spPr>
            <a:xfrm>
              <a:off x="7113298" y="2053832"/>
              <a:ext cx="8362" cy="36328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4704CD72-797B-4D77-8AAD-A20C36FE24D2}"/>
                </a:ext>
              </a:extLst>
            </p:cNvPr>
            <p:cNvSpPr/>
            <p:nvPr/>
          </p:nvSpPr>
          <p:spPr>
            <a:xfrm>
              <a:off x="7094482" y="2071956"/>
              <a:ext cx="37547" cy="8091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E64C354C-92D6-46FB-9FFE-70963CBD2757}"/>
                </a:ext>
              </a:extLst>
            </p:cNvPr>
            <p:cNvSpPr/>
            <p:nvPr/>
          </p:nvSpPr>
          <p:spPr>
            <a:xfrm>
              <a:off x="7113298" y="2053832"/>
              <a:ext cx="8362" cy="36328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E1669AA4-247D-45D6-A488-D8DA352A8508}"/>
                </a:ext>
              </a:extLst>
            </p:cNvPr>
            <p:cNvSpPr/>
            <p:nvPr/>
          </p:nvSpPr>
          <p:spPr>
            <a:xfrm>
              <a:off x="7094482" y="2071956"/>
              <a:ext cx="37547" cy="8091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F0FB066B-4F53-4EB3-9FA7-CD0288DC1B51}"/>
                </a:ext>
              </a:extLst>
            </p:cNvPr>
            <p:cNvSpPr/>
            <p:nvPr/>
          </p:nvSpPr>
          <p:spPr>
            <a:xfrm>
              <a:off x="7113298" y="2053832"/>
              <a:ext cx="8362" cy="36328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4B50AB78-F45C-478C-9754-43536F1084A1}"/>
                </a:ext>
              </a:extLst>
            </p:cNvPr>
            <p:cNvSpPr/>
            <p:nvPr/>
          </p:nvSpPr>
          <p:spPr>
            <a:xfrm>
              <a:off x="7094482" y="2071956"/>
              <a:ext cx="37547" cy="8091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A4509A4B-8153-4FEA-94F1-72DDD49160F2}"/>
                </a:ext>
              </a:extLst>
            </p:cNvPr>
            <p:cNvSpPr/>
            <p:nvPr/>
          </p:nvSpPr>
          <p:spPr>
            <a:xfrm>
              <a:off x="7113298" y="2053832"/>
              <a:ext cx="8362" cy="36328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EA9B9D25-E607-45A4-8C7C-2EA2BAE216EE}"/>
                </a:ext>
              </a:extLst>
            </p:cNvPr>
            <p:cNvSpPr/>
            <p:nvPr/>
          </p:nvSpPr>
          <p:spPr>
            <a:xfrm>
              <a:off x="7094482" y="2071956"/>
              <a:ext cx="37547" cy="8091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D7C825ED-50B7-4B8F-B9B4-6A6E86CD941C}"/>
                </a:ext>
              </a:extLst>
            </p:cNvPr>
            <p:cNvSpPr/>
            <p:nvPr/>
          </p:nvSpPr>
          <p:spPr>
            <a:xfrm>
              <a:off x="7113215" y="2053832"/>
              <a:ext cx="8362" cy="36328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14981E9D-86D5-4DCE-9236-3FDCFAE5F2F8}"/>
                </a:ext>
              </a:extLst>
            </p:cNvPr>
            <p:cNvSpPr/>
            <p:nvPr/>
          </p:nvSpPr>
          <p:spPr>
            <a:xfrm>
              <a:off x="7094482" y="2071956"/>
              <a:ext cx="37547" cy="8091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AAAFBD28-54F5-4EAE-9DA1-1F7FD06DBDB3}"/>
                </a:ext>
              </a:extLst>
            </p:cNvPr>
            <p:cNvSpPr/>
            <p:nvPr/>
          </p:nvSpPr>
          <p:spPr>
            <a:xfrm>
              <a:off x="7113215" y="2053832"/>
              <a:ext cx="8362" cy="36328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B3AC900D-429E-4BEB-8A3C-D23497F0C0A5}"/>
                </a:ext>
              </a:extLst>
            </p:cNvPr>
            <p:cNvSpPr/>
            <p:nvPr/>
          </p:nvSpPr>
          <p:spPr>
            <a:xfrm>
              <a:off x="7094482" y="2071956"/>
              <a:ext cx="37547" cy="8091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90A9C259-93DA-4FEF-B94D-9999D1891AD5}"/>
                </a:ext>
              </a:extLst>
            </p:cNvPr>
            <p:cNvSpPr/>
            <p:nvPr/>
          </p:nvSpPr>
          <p:spPr>
            <a:xfrm>
              <a:off x="7113215" y="2053832"/>
              <a:ext cx="8362" cy="36328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C77B4333-07BC-4216-8BC9-8077CCEF4EC3}"/>
                </a:ext>
              </a:extLst>
            </p:cNvPr>
            <p:cNvSpPr/>
            <p:nvPr/>
          </p:nvSpPr>
          <p:spPr>
            <a:xfrm>
              <a:off x="7094482" y="2071956"/>
              <a:ext cx="37547" cy="8091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68AF2122-D318-48B8-B833-F5DBF4E8A859}"/>
                </a:ext>
              </a:extLst>
            </p:cNvPr>
            <p:cNvSpPr/>
            <p:nvPr/>
          </p:nvSpPr>
          <p:spPr>
            <a:xfrm>
              <a:off x="7113298" y="2053832"/>
              <a:ext cx="8362" cy="36328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83297FBA-02D8-4358-A02C-472BE5EF28D8}"/>
                </a:ext>
              </a:extLst>
            </p:cNvPr>
            <p:cNvSpPr/>
            <p:nvPr/>
          </p:nvSpPr>
          <p:spPr>
            <a:xfrm>
              <a:off x="7094482" y="2071956"/>
              <a:ext cx="37547" cy="8091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A953C8C0-B212-4193-895A-DC6AAD0006F2}"/>
                </a:ext>
              </a:extLst>
            </p:cNvPr>
            <p:cNvSpPr/>
            <p:nvPr/>
          </p:nvSpPr>
          <p:spPr>
            <a:xfrm>
              <a:off x="7113298" y="2053832"/>
              <a:ext cx="8362" cy="36328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6FCB5E2D-A934-42E3-A13A-D99BB44374FF}"/>
                </a:ext>
              </a:extLst>
            </p:cNvPr>
            <p:cNvSpPr/>
            <p:nvPr/>
          </p:nvSpPr>
          <p:spPr>
            <a:xfrm>
              <a:off x="7094482" y="2071956"/>
              <a:ext cx="37547" cy="8091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430409B6-CF6E-4E39-8015-E00A0E934010}"/>
                </a:ext>
              </a:extLst>
            </p:cNvPr>
            <p:cNvSpPr/>
            <p:nvPr/>
          </p:nvSpPr>
          <p:spPr>
            <a:xfrm>
              <a:off x="7113298" y="2053832"/>
              <a:ext cx="8362" cy="36328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FC6F1B0A-0946-43CB-AC7A-E7B189F5019E}"/>
                </a:ext>
              </a:extLst>
            </p:cNvPr>
            <p:cNvSpPr/>
            <p:nvPr/>
          </p:nvSpPr>
          <p:spPr>
            <a:xfrm>
              <a:off x="7114470" y="4052470"/>
              <a:ext cx="4324600" cy="8091"/>
            </a:xfrm>
            <a:custGeom>
              <a:avLst/>
              <a:gdLst>
                <a:gd name="connsiteX0" fmla="*/ 0 w 5086445"/>
                <a:gd name="connsiteY0" fmla="*/ 0 h 9525"/>
                <a:gd name="connsiteX1" fmla="*/ 5086445 w 508644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86445" h="9525">
                  <a:moveTo>
                    <a:pt x="0" y="0"/>
                  </a:moveTo>
                  <a:lnTo>
                    <a:pt x="5086445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14FC104B-321B-4FCA-98EE-00DF450927A5}"/>
                </a:ext>
              </a:extLst>
            </p:cNvPr>
            <p:cNvSpPr/>
            <p:nvPr/>
          </p:nvSpPr>
          <p:spPr>
            <a:xfrm>
              <a:off x="7114470" y="2023653"/>
              <a:ext cx="8098" cy="2028816"/>
            </a:xfrm>
            <a:custGeom>
              <a:avLst/>
              <a:gdLst>
                <a:gd name="connsiteX0" fmla="*/ 0 w 9525"/>
                <a:gd name="connsiteY0" fmla="*/ 2388394 h 2388393"/>
                <a:gd name="connsiteX1" fmla="*/ 0 w 9525"/>
                <a:gd name="connsiteY1" fmla="*/ 0 h 238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388393">
                  <a:moveTo>
                    <a:pt x="0" y="2388394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D8C202A2-5D2A-4B61-A027-A0B6D08E1028}"/>
                </a:ext>
              </a:extLst>
            </p:cNvPr>
            <p:cNvSpPr/>
            <p:nvPr/>
          </p:nvSpPr>
          <p:spPr>
            <a:xfrm>
              <a:off x="7114470" y="4052470"/>
              <a:ext cx="4324600" cy="8091"/>
            </a:xfrm>
            <a:custGeom>
              <a:avLst/>
              <a:gdLst>
                <a:gd name="connsiteX0" fmla="*/ 0 w 5086445"/>
                <a:gd name="connsiteY0" fmla="*/ 0 h 9525"/>
                <a:gd name="connsiteX1" fmla="*/ 5086445 w 508644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86445" h="9525">
                  <a:moveTo>
                    <a:pt x="0" y="0"/>
                  </a:moveTo>
                  <a:lnTo>
                    <a:pt x="5086445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37BFA482-CE72-4A89-9C74-606251AEEFE1}"/>
                </a:ext>
              </a:extLst>
            </p:cNvPr>
            <p:cNvSpPr/>
            <p:nvPr/>
          </p:nvSpPr>
          <p:spPr>
            <a:xfrm>
              <a:off x="7114470" y="4052470"/>
              <a:ext cx="8098" cy="41183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A1B14BCD-DC4C-4777-B1A6-86212253A0BF}"/>
                </a:ext>
              </a:extLst>
            </p:cNvPr>
            <p:cNvSpPr/>
            <p:nvPr/>
          </p:nvSpPr>
          <p:spPr>
            <a:xfrm>
              <a:off x="7536441" y="4052470"/>
              <a:ext cx="8098" cy="41183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630F4AF7-BAED-4D84-807C-0ECEF65853A8}"/>
                </a:ext>
              </a:extLst>
            </p:cNvPr>
            <p:cNvSpPr/>
            <p:nvPr/>
          </p:nvSpPr>
          <p:spPr>
            <a:xfrm>
              <a:off x="7959289" y="4052470"/>
              <a:ext cx="8098" cy="41183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DCB84284-273F-4753-8905-06EEC04B2589}"/>
                </a:ext>
              </a:extLst>
            </p:cNvPr>
            <p:cNvSpPr/>
            <p:nvPr/>
          </p:nvSpPr>
          <p:spPr>
            <a:xfrm>
              <a:off x="8382137" y="4052470"/>
              <a:ext cx="8098" cy="41183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3F337E00-D389-486B-8CEF-5B4DA208D9BC}"/>
                </a:ext>
              </a:extLst>
            </p:cNvPr>
            <p:cNvSpPr/>
            <p:nvPr/>
          </p:nvSpPr>
          <p:spPr>
            <a:xfrm>
              <a:off x="8804985" y="4052470"/>
              <a:ext cx="8098" cy="41183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79295C6B-AF55-44DD-9197-183C5AEC91D5}"/>
                </a:ext>
              </a:extLst>
            </p:cNvPr>
            <p:cNvSpPr/>
            <p:nvPr/>
          </p:nvSpPr>
          <p:spPr>
            <a:xfrm>
              <a:off x="9227833" y="4052470"/>
              <a:ext cx="8098" cy="41183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65B80BAE-9500-467F-89D6-94F6E59F709F}"/>
                </a:ext>
              </a:extLst>
            </p:cNvPr>
            <p:cNvSpPr/>
            <p:nvPr/>
          </p:nvSpPr>
          <p:spPr>
            <a:xfrm>
              <a:off x="9650681" y="4052470"/>
              <a:ext cx="8098" cy="41183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D0A60146-ED28-4ED7-A5C0-359C8DA17CC7}"/>
                </a:ext>
              </a:extLst>
            </p:cNvPr>
            <p:cNvSpPr/>
            <p:nvPr/>
          </p:nvSpPr>
          <p:spPr>
            <a:xfrm>
              <a:off x="10073529" y="4052470"/>
              <a:ext cx="8098" cy="41183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8BAF7A0F-A9FD-4FCB-B40C-E80351359A5B}"/>
                </a:ext>
              </a:extLst>
            </p:cNvPr>
            <p:cNvSpPr/>
            <p:nvPr/>
          </p:nvSpPr>
          <p:spPr>
            <a:xfrm>
              <a:off x="10496377" y="4052470"/>
              <a:ext cx="8098" cy="41183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8E5894E2-7B79-4D6C-86DC-E2F99809C394}"/>
                </a:ext>
              </a:extLst>
            </p:cNvPr>
            <p:cNvSpPr/>
            <p:nvPr/>
          </p:nvSpPr>
          <p:spPr>
            <a:xfrm>
              <a:off x="10919225" y="4052470"/>
              <a:ext cx="8098" cy="41183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4114BD6A-802A-40C9-8FB8-7BD6E919DFD1}"/>
                </a:ext>
              </a:extLst>
            </p:cNvPr>
            <p:cNvSpPr/>
            <p:nvPr/>
          </p:nvSpPr>
          <p:spPr>
            <a:xfrm>
              <a:off x="11336141" y="4052470"/>
              <a:ext cx="8098" cy="41183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E6D12AF8-CF3F-4950-84C3-57C1353901E1}"/>
                </a:ext>
              </a:extLst>
            </p:cNvPr>
            <p:cNvSpPr/>
            <p:nvPr/>
          </p:nvSpPr>
          <p:spPr>
            <a:xfrm>
              <a:off x="7114470" y="2023653"/>
              <a:ext cx="8098" cy="1829616"/>
            </a:xfrm>
            <a:custGeom>
              <a:avLst/>
              <a:gdLst>
                <a:gd name="connsiteX0" fmla="*/ 0 w 9525"/>
                <a:gd name="connsiteY0" fmla="*/ 2153888 h 2153888"/>
                <a:gd name="connsiteX1" fmla="*/ 0 w 9525"/>
                <a:gd name="connsiteY1" fmla="*/ 0 h 215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153888">
                  <a:moveTo>
                    <a:pt x="0" y="2153888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138A625C-7467-4C33-9760-C558DC8F5C14}"/>
                </a:ext>
              </a:extLst>
            </p:cNvPr>
            <p:cNvGrpSpPr/>
            <p:nvPr/>
          </p:nvGrpSpPr>
          <p:grpSpPr>
            <a:xfrm>
              <a:off x="7108615" y="2071956"/>
              <a:ext cx="3567970" cy="1326680"/>
              <a:chOff x="7108615" y="2071956"/>
              <a:chExt cx="3567970" cy="1162109"/>
            </a:xfrm>
          </p:grpSpPr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206E660B-AF1B-4FEB-86F5-70DF65723A4B}"/>
                  </a:ext>
                </a:extLst>
              </p:cNvPr>
              <p:cNvSpPr/>
              <p:nvPr/>
            </p:nvSpPr>
            <p:spPr>
              <a:xfrm>
                <a:off x="7108615" y="2071956"/>
                <a:ext cx="3204449" cy="1143904"/>
              </a:xfrm>
              <a:custGeom>
                <a:avLst/>
                <a:gdLst>
                  <a:gd name="connsiteX0" fmla="*/ 0 w 3649884"/>
                  <a:gd name="connsiteY0" fmla="*/ 0 h 1346644"/>
                  <a:gd name="connsiteX1" fmla="*/ 127254 w 3649884"/>
                  <a:gd name="connsiteY1" fmla="*/ 0 h 1346644"/>
                  <a:gd name="connsiteX2" fmla="*/ 127254 w 3649884"/>
                  <a:gd name="connsiteY2" fmla="*/ 20002 h 1346644"/>
                  <a:gd name="connsiteX3" fmla="*/ 169736 w 3649884"/>
                  <a:gd name="connsiteY3" fmla="*/ 20002 h 1346644"/>
                  <a:gd name="connsiteX4" fmla="*/ 169736 w 3649884"/>
                  <a:gd name="connsiteY4" fmla="*/ 40005 h 1346644"/>
                  <a:gd name="connsiteX5" fmla="*/ 206883 w 3649884"/>
                  <a:gd name="connsiteY5" fmla="*/ 40005 h 1346644"/>
                  <a:gd name="connsiteX6" fmla="*/ 206883 w 3649884"/>
                  <a:gd name="connsiteY6" fmla="*/ 60007 h 1346644"/>
                  <a:gd name="connsiteX7" fmla="*/ 212217 w 3649884"/>
                  <a:gd name="connsiteY7" fmla="*/ 60007 h 1346644"/>
                  <a:gd name="connsiteX8" fmla="*/ 212217 w 3649884"/>
                  <a:gd name="connsiteY8" fmla="*/ 100013 h 1346644"/>
                  <a:gd name="connsiteX9" fmla="*/ 259937 w 3649884"/>
                  <a:gd name="connsiteY9" fmla="*/ 100013 h 1346644"/>
                  <a:gd name="connsiteX10" fmla="*/ 259937 w 3649884"/>
                  <a:gd name="connsiteY10" fmla="*/ 120015 h 1346644"/>
                  <a:gd name="connsiteX11" fmla="*/ 265176 w 3649884"/>
                  <a:gd name="connsiteY11" fmla="*/ 120015 h 1346644"/>
                  <a:gd name="connsiteX12" fmla="*/ 265176 w 3649884"/>
                  <a:gd name="connsiteY12" fmla="*/ 140018 h 1346644"/>
                  <a:gd name="connsiteX13" fmla="*/ 286417 w 3649884"/>
                  <a:gd name="connsiteY13" fmla="*/ 140018 h 1346644"/>
                  <a:gd name="connsiteX14" fmla="*/ 286417 w 3649884"/>
                  <a:gd name="connsiteY14" fmla="*/ 160020 h 1346644"/>
                  <a:gd name="connsiteX15" fmla="*/ 302323 w 3649884"/>
                  <a:gd name="connsiteY15" fmla="*/ 160020 h 1346644"/>
                  <a:gd name="connsiteX16" fmla="*/ 302323 w 3649884"/>
                  <a:gd name="connsiteY16" fmla="*/ 180023 h 1346644"/>
                  <a:gd name="connsiteX17" fmla="*/ 312992 w 3649884"/>
                  <a:gd name="connsiteY17" fmla="*/ 180023 h 1346644"/>
                  <a:gd name="connsiteX18" fmla="*/ 312992 w 3649884"/>
                  <a:gd name="connsiteY18" fmla="*/ 200025 h 1346644"/>
                  <a:gd name="connsiteX19" fmla="*/ 334232 w 3649884"/>
                  <a:gd name="connsiteY19" fmla="*/ 200025 h 1346644"/>
                  <a:gd name="connsiteX20" fmla="*/ 334232 w 3649884"/>
                  <a:gd name="connsiteY20" fmla="*/ 220027 h 1346644"/>
                  <a:gd name="connsiteX21" fmla="*/ 339471 w 3649884"/>
                  <a:gd name="connsiteY21" fmla="*/ 220027 h 1346644"/>
                  <a:gd name="connsiteX22" fmla="*/ 339471 w 3649884"/>
                  <a:gd name="connsiteY22" fmla="*/ 280035 h 1346644"/>
                  <a:gd name="connsiteX23" fmla="*/ 344805 w 3649884"/>
                  <a:gd name="connsiteY23" fmla="*/ 280035 h 1346644"/>
                  <a:gd name="connsiteX24" fmla="*/ 344805 w 3649884"/>
                  <a:gd name="connsiteY24" fmla="*/ 300228 h 1346644"/>
                  <a:gd name="connsiteX25" fmla="*/ 350139 w 3649884"/>
                  <a:gd name="connsiteY25" fmla="*/ 300228 h 1346644"/>
                  <a:gd name="connsiteX26" fmla="*/ 350139 w 3649884"/>
                  <a:gd name="connsiteY26" fmla="*/ 320516 h 1346644"/>
                  <a:gd name="connsiteX27" fmla="*/ 408432 w 3649884"/>
                  <a:gd name="connsiteY27" fmla="*/ 320516 h 1346644"/>
                  <a:gd name="connsiteX28" fmla="*/ 408432 w 3649884"/>
                  <a:gd name="connsiteY28" fmla="*/ 341471 h 1346644"/>
                  <a:gd name="connsiteX29" fmla="*/ 419100 w 3649884"/>
                  <a:gd name="connsiteY29" fmla="*/ 341471 h 1346644"/>
                  <a:gd name="connsiteX30" fmla="*/ 419100 w 3649884"/>
                  <a:gd name="connsiteY30" fmla="*/ 362426 h 1346644"/>
                  <a:gd name="connsiteX31" fmla="*/ 429673 w 3649884"/>
                  <a:gd name="connsiteY31" fmla="*/ 362426 h 1346644"/>
                  <a:gd name="connsiteX32" fmla="*/ 429673 w 3649884"/>
                  <a:gd name="connsiteY32" fmla="*/ 383381 h 1346644"/>
                  <a:gd name="connsiteX33" fmla="*/ 594170 w 3649884"/>
                  <a:gd name="connsiteY33" fmla="*/ 383381 h 1346644"/>
                  <a:gd name="connsiteX34" fmla="*/ 594170 w 3649884"/>
                  <a:gd name="connsiteY34" fmla="*/ 404336 h 1346644"/>
                  <a:gd name="connsiteX35" fmla="*/ 599408 w 3649884"/>
                  <a:gd name="connsiteY35" fmla="*/ 404336 h 1346644"/>
                  <a:gd name="connsiteX36" fmla="*/ 599408 w 3649884"/>
                  <a:gd name="connsiteY36" fmla="*/ 425387 h 1346644"/>
                  <a:gd name="connsiteX37" fmla="*/ 604742 w 3649884"/>
                  <a:gd name="connsiteY37" fmla="*/ 425387 h 1346644"/>
                  <a:gd name="connsiteX38" fmla="*/ 604742 w 3649884"/>
                  <a:gd name="connsiteY38" fmla="*/ 446341 h 1346644"/>
                  <a:gd name="connsiteX39" fmla="*/ 610076 w 3649884"/>
                  <a:gd name="connsiteY39" fmla="*/ 446341 h 1346644"/>
                  <a:gd name="connsiteX40" fmla="*/ 610076 w 3649884"/>
                  <a:gd name="connsiteY40" fmla="*/ 467297 h 1346644"/>
                  <a:gd name="connsiteX41" fmla="*/ 636556 w 3649884"/>
                  <a:gd name="connsiteY41" fmla="*/ 467297 h 1346644"/>
                  <a:gd name="connsiteX42" fmla="*/ 636556 w 3649884"/>
                  <a:gd name="connsiteY42" fmla="*/ 488537 h 1346644"/>
                  <a:gd name="connsiteX43" fmla="*/ 641890 w 3649884"/>
                  <a:gd name="connsiteY43" fmla="*/ 488537 h 1346644"/>
                  <a:gd name="connsiteX44" fmla="*/ 641890 w 3649884"/>
                  <a:gd name="connsiteY44" fmla="*/ 510349 h 1346644"/>
                  <a:gd name="connsiteX45" fmla="*/ 673703 w 3649884"/>
                  <a:gd name="connsiteY45" fmla="*/ 510349 h 1346644"/>
                  <a:gd name="connsiteX46" fmla="*/ 673703 w 3649884"/>
                  <a:gd name="connsiteY46" fmla="*/ 532543 h 1346644"/>
                  <a:gd name="connsiteX47" fmla="*/ 679037 w 3649884"/>
                  <a:gd name="connsiteY47" fmla="*/ 532543 h 1346644"/>
                  <a:gd name="connsiteX48" fmla="*/ 679037 w 3649884"/>
                  <a:gd name="connsiteY48" fmla="*/ 555022 h 1346644"/>
                  <a:gd name="connsiteX49" fmla="*/ 779812 w 3649884"/>
                  <a:gd name="connsiteY49" fmla="*/ 555022 h 1346644"/>
                  <a:gd name="connsiteX50" fmla="*/ 779812 w 3649884"/>
                  <a:gd name="connsiteY50" fmla="*/ 577596 h 1346644"/>
                  <a:gd name="connsiteX51" fmla="*/ 832866 w 3649884"/>
                  <a:gd name="connsiteY51" fmla="*/ 577596 h 1346644"/>
                  <a:gd name="connsiteX52" fmla="*/ 832866 w 3649884"/>
                  <a:gd name="connsiteY52" fmla="*/ 600456 h 1346644"/>
                  <a:gd name="connsiteX53" fmla="*/ 933640 w 3649884"/>
                  <a:gd name="connsiteY53" fmla="*/ 600456 h 1346644"/>
                  <a:gd name="connsiteX54" fmla="*/ 933640 w 3649884"/>
                  <a:gd name="connsiteY54" fmla="*/ 647605 h 1346644"/>
                  <a:gd name="connsiteX55" fmla="*/ 944309 w 3649884"/>
                  <a:gd name="connsiteY55" fmla="*/ 647605 h 1346644"/>
                  <a:gd name="connsiteX56" fmla="*/ 944309 w 3649884"/>
                  <a:gd name="connsiteY56" fmla="*/ 671227 h 1346644"/>
                  <a:gd name="connsiteX57" fmla="*/ 1013270 w 3649884"/>
                  <a:gd name="connsiteY57" fmla="*/ 671227 h 1346644"/>
                  <a:gd name="connsiteX58" fmla="*/ 1013270 w 3649884"/>
                  <a:gd name="connsiteY58" fmla="*/ 694849 h 1346644"/>
                  <a:gd name="connsiteX59" fmla="*/ 1214819 w 3649884"/>
                  <a:gd name="connsiteY59" fmla="*/ 694849 h 1346644"/>
                  <a:gd name="connsiteX60" fmla="*/ 1214819 w 3649884"/>
                  <a:gd name="connsiteY60" fmla="*/ 718376 h 1346644"/>
                  <a:gd name="connsiteX61" fmla="*/ 1220153 w 3649884"/>
                  <a:gd name="connsiteY61" fmla="*/ 718376 h 1346644"/>
                  <a:gd name="connsiteX62" fmla="*/ 1220153 w 3649884"/>
                  <a:gd name="connsiteY62" fmla="*/ 741998 h 1346644"/>
                  <a:gd name="connsiteX63" fmla="*/ 1257300 w 3649884"/>
                  <a:gd name="connsiteY63" fmla="*/ 741998 h 1346644"/>
                  <a:gd name="connsiteX64" fmla="*/ 1257300 w 3649884"/>
                  <a:gd name="connsiteY64" fmla="*/ 765620 h 1346644"/>
                  <a:gd name="connsiteX65" fmla="*/ 1326261 w 3649884"/>
                  <a:gd name="connsiteY65" fmla="*/ 765620 h 1346644"/>
                  <a:gd name="connsiteX66" fmla="*/ 1326261 w 3649884"/>
                  <a:gd name="connsiteY66" fmla="*/ 789718 h 1346644"/>
                  <a:gd name="connsiteX67" fmla="*/ 1331595 w 3649884"/>
                  <a:gd name="connsiteY67" fmla="*/ 789718 h 1346644"/>
                  <a:gd name="connsiteX68" fmla="*/ 1331595 w 3649884"/>
                  <a:gd name="connsiteY68" fmla="*/ 813721 h 1346644"/>
                  <a:gd name="connsiteX69" fmla="*/ 1416463 w 3649884"/>
                  <a:gd name="connsiteY69" fmla="*/ 813721 h 1346644"/>
                  <a:gd name="connsiteX70" fmla="*/ 1416463 w 3649884"/>
                  <a:gd name="connsiteY70" fmla="*/ 837724 h 1346644"/>
                  <a:gd name="connsiteX71" fmla="*/ 1453610 w 3649884"/>
                  <a:gd name="connsiteY71" fmla="*/ 837724 h 1346644"/>
                  <a:gd name="connsiteX72" fmla="*/ 1453610 w 3649884"/>
                  <a:gd name="connsiteY72" fmla="*/ 861822 h 1346644"/>
                  <a:gd name="connsiteX73" fmla="*/ 1474756 w 3649884"/>
                  <a:gd name="connsiteY73" fmla="*/ 861822 h 1346644"/>
                  <a:gd name="connsiteX74" fmla="*/ 1474756 w 3649884"/>
                  <a:gd name="connsiteY74" fmla="*/ 885825 h 1346644"/>
                  <a:gd name="connsiteX75" fmla="*/ 1490663 w 3649884"/>
                  <a:gd name="connsiteY75" fmla="*/ 885825 h 1346644"/>
                  <a:gd name="connsiteX76" fmla="*/ 1490663 w 3649884"/>
                  <a:gd name="connsiteY76" fmla="*/ 909923 h 1346644"/>
                  <a:gd name="connsiteX77" fmla="*/ 1495997 w 3649884"/>
                  <a:gd name="connsiteY77" fmla="*/ 909923 h 1346644"/>
                  <a:gd name="connsiteX78" fmla="*/ 1495997 w 3649884"/>
                  <a:gd name="connsiteY78" fmla="*/ 933926 h 1346644"/>
                  <a:gd name="connsiteX79" fmla="*/ 1501331 w 3649884"/>
                  <a:gd name="connsiteY79" fmla="*/ 933926 h 1346644"/>
                  <a:gd name="connsiteX80" fmla="*/ 1501331 w 3649884"/>
                  <a:gd name="connsiteY80" fmla="*/ 958025 h 1346644"/>
                  <a:gd name="connsiteX81" fmla="*/ 1527810 w 3649884"/>
                  <a:gd name="connsiteY81" fmla="*/ 958025 h 1346644"/>
                  <a:gd name="connsiteX82" fmla="*/ 1527810 w 3649884"/>
                  <a:gd name="connsiteY82" fmla="*/ 1007173 h 1346644"/>
                  <a:gd name="connsiteX83" fmla="*/ 1538478 w 3649884"/>
                  <a:gd name="connsiteY83" fmla="*/ 1007173 h 1346644"/>
                  <a:gd name="connsiteX84" fmla="*/ 1538478 w 3649884"/>
                  <a:gd name="connsiteY84" fmla="*/ 1032986 h 1346644"/>
                  <a:gd name="connsiteX85" fmla="*/ 1559719 w 3649884"/>
                  <a:gd name="connsiteY85" fmla="*/ 1032986 h 1346644"/>
                  <a:gd name="connsiteX86" fmla="*/ 1559719 w 3649884"/>
                  <a:gd name="connsiteY86" fmla="*/ 1058799 h 1346644"/>
                  <a:gd name="connsiteX87" fmla="*/ 1798415 w 3649884"/>
                  <a:gd name="connsiteY87" fmla="*/ 1058799 h 1346644"/>
                  <a:gd name="connsiteX88" fmla="*/ 1798415 w 3649884"/>
                  <a:gd name="connsiteY88" fmla="*/ 1086136 h 1346644"/>
                  <a:gd name="connsiteX89" fmla="*/ 1835563 w 3649884"/>
                  <a:gd name="connsiteY89" fmla="*/ 1086136 h 1346644"/>
                  <a:gd name="connsiteX90" fmla="*/ 1835563 w 3649884"/>
                  <a:gd name="connsiteY90" fmla="*/ 1145762 h 1346644"/>
                  <a:gd name="connsiteX91" fmla="*/ 2074259 w 3649884"/>
                  <a:gd name="connsiteY91" fmla="*/ 1145762 h 1346644"/>
                  <a:gd name="connsiteX92" fmla="*/ 2074259 w 3649884"/>
                  <a:gd name="connsiteY92" fmla="*/ 1176528 h 1346644"/>
                  <a:gd name="connsiteX93" fmla="*/ 2275904 w 3649884"/>
                  <a:gd name="connsiteY93" fmla="*/ 1176528 h 1346644"/>
                  <a:gd name="connsiteX94" fmla="*/ 2275904 w 3649884"/>
                  <a:gd name="connsiteY94" fmla="*/ 1214152 h 1346644"/>
                  <a:gd name="connsiteX95" fmla="*/ 2551748 w 3649884"/>
                  <a:gd name="connsiteY95" fmla="*/ 1214152 h 1346644"/>
                  <a:gd name="connsiteX96" fmla="*/ 2551748 w 3649884"/>
                  <a:gd name="connsiteY96" fmla="*/ 1259967 h 1346644"/>
                  <a:gd name="connsiteX97" fmla="*/ 2785205 w 3649884"/>
                  <a:gd name="connsiteY97" fmla="*/ 1259967 h 1346644"/>
                  <a:gd name="connsiteX98" fmla="*/ 2785205 w 3649884"/>
                  <a:gd name="connsiteY98" fmla="*/ 1346645 h 1346644"/>
                  <a:gd name="connsiteX99" fmla="*/ 3649885 w 3649884"/>
                  <a:gd name="connsiteY99" fmla="*/ 1346645 h 1346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3649884" h="1346644">
                    <a:moveTo>
                      <a:pt x="0" y="0"/>
                    </a:moveTo>
                    <a:lnTo>
                      <a:pt x="127254" y="0"/>
                    </a:lnTo>
                    <a:lnTo>
                      <a:pt x="127254" y="20002"/>
                    </a:lnTo>
                    <a:lnTo>
                      <a:pt x="169736" y="20002"/>
                    </a:lnTo>
                    <a:lnTo>
                      <a:pt x="169736" y="40005"/>
                    </a:lnTo>
                    <a:lnTo>
                      <a:pt x="206883" y="40005"/>
                    </a:lnTo>
                    <a:lnTo>
                      <a:pt x="206883" y="60007"/>
                    </a:lnTo>
                    <a:lnTo>
                      <a:pt x="212217" y="60007"/>
                    </a:lnTo>
                    <a:lnTo>
                      <a:pt x="212217" y="100013"/>
                    </a:lnTo>
                    <a:lnTo>
                      <a:pt x="259937" y="100013"/>
                    </a:lnTo>
                    <a:lnTo>
                      <a:pt x="259937" y="120015"/>
                    </a:lnTo>
                    <a:lnTo>
                      <a:pt x="265176" y="120015"/>
                    </a:lnTo>
                    <a:lnTo>
                      <a:pt x="265176" y="140018"/>
                    </a:lnTo>
                    <a:lnTo>
                      <a:pt x="286417" y="140018"/>
                    </a:lnTo>
                    <a:lnTo>
                      <a:pt x="286417" y="160020"/>
                    </a:lnTo>
                    <a:lnTo>
                      <a:pt x="302323" y="160020"/>
                    </a:lnTo>
                    <a:lnTo>
                      <a:pt x="302323" y="180023"/>
                    </a:lnTo>
                    <a:lnTo>
                      <a:pt x="312992" y="180023"/>
                    </a:lnTo>
                    <a:lnTo>
                      <a:pt x="312992" y="200025"/>
                    </a:lnTo>
                    <a:lnTo>
                      <a:pt x="334232" y="200025"/>
                    </a:lnTo>
                    <a:lnTo>
                      <a:pt x="334232" y="220027"/>
                    </a:lnTo>
                    <a:lnTo>
                      <a:pt x="339471" y="220027"/>
                    </a:lnTo>
                    <a:lnTo>
                      <a:pt x="339471" y="280035"/>
                    </a:lnTo>
                    <a:lnTo>
                      <a:pt x="344805" y="280035"/>
                    </a:lnTo>
                    <a:lnTo>
                      <a:pt x="344805" y="300228"/>
                    </a:lnTo>
                    <a:lnTo>
                      <a:pt x="350139" y="300228"/>
                    </a:lnTo>
                    <a:lnTo>
                      <a:pt x="350139" y="320516"/>
                    </a:lnTo>
                    <a:lnTo>
                      <a:pt x="408432" y="320516"/>
                    </a:lnTo>
                    <a:lnTo>
                      <a:pt x="408432" y="341471"/>
                    </a:lnTo>
                    <a:lnTo>
                      <a:pt x="419100" y="341471"/>
                    </a:lnTo>
                    <a:lnTo>
                      <a:pt x="419100" y="362426"/>
                    </a:lnTo>
                    <a:lnTo>
                      <a:pt x="429673" y="362426"/>
                    </a:lnTo>
                    <a:lnTo>
                      <a:pt x="429673" y="383381"/>
                    </a:lnTo>
                    <a:lnTo>
                      <a:pt x="594170" y="383381"/>
                    </a:lnTo>
                    <a:lnTo>
                      <a:pt x="594170" y="404336"/>
                    </a:lnTo>
                    <a:lnTo>
                      <a:pt x="599408" y="404336"/>
                    </a:lnTo>
                    <a:lnTo>
                      <a:pt x="599408" y="425387"/>
                    </a:lnTo>
                    <a:lnTo>
                      <a:pt x="604742" y="425387"/>
                    </a:lnTo>
                    <a:lnTo>
                      <a:pt x="604742" y="446341"/>
                    </a:lnTo>
                    <a:lnTo>
                      <a:pt x="610076" y="446341"/>
                    </a:lnTo>
                    <a:lnTo>
                      <a:pt x="610076" y="467297"/>
                    </a:lnTo>
                    <a:lnTo>
                      <a:pt x="636556" y="467297"/>
                    </a:lnTo>
                    <a:lnTo>
                      <a:pt x="636556" y="488537"/>
                    </a:lnTo>
                    <a:lnTo>
                      <a:pt x="641890" y="488537"/>
                    </a:lnTo>
                    <a:lnTo>
                      <a:pt x="641890" y="510349"/>
                    </a:lnTo>
                    <a:lnTo>
                      <a:pt x="673703" y="510349"/>
                    </a:lnTo>
                    <a:lnTo>
                      <a:pt x="673703" y="532543"/>
                    </a:lnTo>
                    <a:lnTo>
                      <a:pt x="679037" y="532543"/>
                    </a:lnTo>
                    <a:lnTo>
                      <a:pt x="679037" y="555022"/>
                    </a:lnTo>
                    <a:lnTo>
                      <a:pt x="779812" y="555022"/>
                    </a:lnTo>
                    <a:lnTo>
                      <a:pt x="779812" y="577596"/>
                    </a:lnTo>
                    <a:lnTo>
                      <a:pt x="832866" y="577596"/>
                    </a:lnTo>
                    <a:lnTo>
                      <a:pt x="832866" y="600456"/>
                    </a:lnTo>
                    <a:lnTo>
                      <a:pt x="933640" y="600456"/>
                    </a:lnTo>
                    <a:lnTo>
                      <a:pt x="933640" y="647605"/>
                    </a:lnTo>
                    <a:lnTo>
                      <a:pt x="944309" y="647605"/>
                    </a:lnTo>
                    <a:lnTo>
                      <a:pt x="944309" y="671227"/>
                    </a:lnTo>
                    <a:lnTo>
                      <a:pt x="1013270" y="671227"/>
                    </a:lnTo>
                    <a:lnTo>
                      <a:pt x="1013270" y="694849"/>
                    </a:lnTo>
                    <a:lnTo>
                      <a:pt x="1214819" y="694849"/>
                    </a:lnTo>
                    <a:lnTo>
                      <a:pt x="1214819" y="718376"/>
                    </a:lnTo>
                    <a:lnTo>
                      <a:pt x="1220153" y="718376"/>
                    </a:lnTo>
                    <a:lnTo>
                      <a:pt x="1220153" y="741998"/>
                    </a:lnTo>
                    <a:lnTo>
                      <a:pt x="1257300" y="741998"/>
                    </a:lnTo>
                    <a:lnTo>
                      <a:pt x="1257300" y="765620"/>
                    </a:lnTo>
                    <a:lnTo>
                      <a:pt x="1326261" y="765620"/>
                    </a:lnTo>
                    <a:lnTo>
                      <a:pt x="1326261" y="789718"/>
                    </a:lnTo>
                    <a:lnTo>
                      <a:pt x="1331595" y="789718"/>
                    </a:lnTo>
                    <a:lnTo>
                      <a:pt x="1331595" y="813721"/>
                    </a:lnTo>
                    <a:lnTo>
                      <a:pt x="1416463" y="813721"/>
                    </a:lnTo>
                    <a:lnTo>
                      <a:pt x="1416463" y="837724"/>
                    </a:lnTo>
                    <a:lnTo>
                      <a:pt x="1453610" y="837724"/>
                    </a:lnTo>
                    <a:lnTo>
                      <a:pt x="1453610" y="861822"/>
                    </a:lnTo>
                    <a:lnTo>
                      <a:pt x="1474756" y="861822"/>
                    </a:lnTo>
                    <a:lnTo>
                      <a:pt x="1474756" y="885825"/>
                    </a:lnTo>
                    <a:lnTo>
                      <a:pt x="1490663" y="885825"/>
                    </a:lnTo>
                    <a:lnTo>
                      <a:pt x="1490663" y="909923"/>
                    </a:lnTo>
                    <a:lnTo>
                      <a:pt x="1495997" y="909923"/>
                    </a:lnTo>
                    <a:lnTo>
                      <a:pt x="1495997" y="933926"/>
                    </a:lnTo>
                    <a:lnTo>
                      <a:pt x="1501331" y="933926"/>
                    </a:lnTo>
                    <a:lnTo>
                      <a:pt x="1501331" y="958025"/>
                    </a:lnTo>
                    <a:lnTo>
                      <a:pt x="1527810" y="958025"/>
                    </a:lnTo>
                    <a:lnTo>
                      <a:pt x="1527810" y="1007173"/>
                    </a:lnTo>
                    <a:lnTo>
                      <a:pt x="1538478" y="1007173"/>
                    </a:lnTo>
                    <a:lnTo>
                      <a:pt x="1538478" y="1032986"/>
                    </a:lnTo>
                    <a:lnTo>
                      <a:pt x="1559719" y="1032986"/>
                    </a:lnTo>
                    <a:lnTo>
                      <a:pt x="1559719" y="1058799"/>
                    </a:lnTo>
                    <a:lnTo>
                      <a:pt x="1798415" y="1058799"/>
                    </a:lnTo>
                    <a:lnTo>
                      <a:pt x="1798415" y="1086136"/>
                    </a:lnTo>
                    <a:lnTo>
                      <a:pt x="1835563" y="1086136"/>
                    </a:lnTo>
                    <a:lnTo>
                      <a:pt x="1835563" y="1145762"/>
                    </a:lnTo>
                    <a:lnTo>
                      <a:pt x="2074259" y="1145762"/>
                    </a:lnTo>
                    <a:lnTo>
                      <a:pt x="2074259" y="1176528"/>
                    </a:lnTo>
                    <a:lnTo>
                      <a:pt x="2275904" y="1176528"/>
                    </a:lnTo>
                    <a:lnTo>
                      <a:pt x="2275904" y="1214152"/>
                    </a:lnTo>
                    <a:lnTo>
                      <a:pt x="2551748" y="1214152"/>
                    </a:lnTo>
                    <a:lnTo>
                      <a:pt x="2551748" y="1259967"/>
                    </a:lnTo>
                    <a:lnTo>
                      <a:pt x="2785205" y="1259967"/>
                    </a:lnTo>
                    <a:lnTo>
                      <a:pt x="2785205" y="1346645"/>
                    </a:lnTo>
                    <a:lnTo>
                      <a:pt x="3649885" y="1346645"/>
                    </a:lnTo>
                  </a:path>
                </a:pathLst>
              </a:custGeom>
              <a:noFill/>
              <a:ln w="19050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9C5DE455-0507-415B-B7BC-89F842B074E2}"/>
                  </a:ext>
                </a:extLst>
              </p:cNvPr>
              <p:cNvSpPr/>
              <p:nvPr/>
            </p:nvSpPr>
            <p:spPr>
              <a:xfrm>
                <a:off x="7387924" y="2309831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8362FD47-F150-4FFE-90B7-8C58CB90A622}"/>
                  </a:ext>
                </a:extLst>
              </p:cNvPr>
              <p:cNvSpPr/>
              <p:nvPr/>
            </p:nvSpPr>
            <p:spPr>
              <a:xfrm>
                <a:off x="7406657" y="2291627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2F6CB87E-20CB-4526-A59F-DBF36DC1C40F}"/>
                  </a:ext>
                </a:extLst>
              </p:cNvPr>
              <p:cNvSpPr/>
              <p:nvPr/>
            </p:nvSpPr>
            <p:spPr>
              <a:xfrm>
                <a:off x="7401890" y="2344218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2B13525B-0F68-45A8-A3AF-C89BD1F7307C}"/>
                  </a:ext>
                </a:extLst>
              </p:cNvPr>
              <p:cNvSpPr/>
              <p:nvPr/>
            </p:nvSpPr>
            <p:spPr>
              <a:xfrm>
                <a:off x="7420622" y="2326013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7DD73CF5-8C65-4941-8B5C-21246DBE2551}"/>
                  </a:ext>
                </a:extLst>
              </p:cNvPr>
              <p:cNvSpPr/>
              <p:nvPr/>
            </p:nvSpPr>
            <p:spPr>
              <a:xfrm>
                <a:off x="7406489" y="2344218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BCE1F8A3-0BDB-46C2-9A86-EB4AC0EFA935}"/>
                  </a:ext>
                </a:extLst>
              </p:cNvPr>
              <p:cNvSpPr/>
              <p:nvPr/>
            </p:nvSpPr>
            <p:spPr>
              <a:xfrm>
                <a:off x="7425305" y="2326013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6D213DC9-3437-47B1-B024-EE8D2841143A}"/>
                  </a:ext>
                </a:extLst>
              </p:cNvPr>
              <p:cNvSpPr/>
              <p:nvPr/>
            </p:nvSpPr>
            <p:spPr>
              <a:xfrm>
                <a:off x="7415855" y="2344218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4BF3A4D8-216D-4332-86C8-46D2B21FC4E1}"/>
                  </a:ext>
                </a:extLst>
              </p:cNvPr>
              <p:cNvSpPr/>
              <p:nvPr/>
            </p:nvSpPr>
            <p:spPr>
              <a:xfrm>
                <a:off x="7434587" y="2326013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6B169911-4973-4EB9-8F61-EA6EA036E0DC}"/>
                  </a:ext>
                </a:extLst>
              </p:cNvPr>
              <p:cNvSpPr/>
              <p:nvPr/>
            </p:nvSpPr>
            <p:spPr>
              <a:xfrm>
                <a:off x="7625422" y="2468901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1F36C3C9-EC99-413B-B5D9-3CD191B8D6AF}"/>
                  </a:ext>
                </a:extLst>
              </p:cNvPr>
              <p:cNvSpPr/>
              <p:nvPr/>
            </p:nvSpPr>
            <p:spPr>
              <a:xfrm>
                <a:off x="7644237" y="2450695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9E02B76E-C3CB-4852-A5A7-BDB029505B6B}"/>
                  </a:ext>
                </a:extLst>
              </p:cNvPr>
              <p:cNvSpPr/>
              <p:nvPr/>
            </p:nvSpPr>
            <p:spPr>
              <a:xfrm>
                <a:off x="7648753" y="2486943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ABA8BC02-C770-4A16-B6D6-BF0AFE0F43FB}"/>
                  </a:ext>
                </a:extLst>
              </p:cNvPr>
              <p:cNvSpPr/>
              <p:nvPr/>
            </p:nvSpPr>
            <p:spPr>
              <a:xfrm>
                <a:off x="7667485" y="2468819"/>
                <a:ext cx="8362" cy="36248"/>
              </a:xfrm>
              <a:custGeom>
                <a:avLst/>
                <a:gdLst>
                  <a:gd name="connsiteX0" fmla="*/ 0 w 9525"/>
                  <a:gd name="connsiteY0" fmla="*/ 0 h 42672"/>
                  <a:gd name="connsiteX1" fmla="*/ 0 w 9525"/>
                  <a:gd name="connsiteY1" fmla="*/ 42672 h 4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672">
                    <a:moveTo>
                      <a:pt x="0" y="0"/>
                    </a:moveTo>
                    <a:lnTo>
                      <a:pt x="0" y="4267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4437A6C1-56A2-4E25-8AC8-FBBA7DC81F23}"/>
                  </a:ext>
                </a:extLst>
              </p:cNvPr>
              <p:cNvSpPr/>
              <p:nvPr/>
            </p:nvSpPr>
            <p:spPr>
              <a:xfrm>
                <a:off x="7648753" y="2486943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D86FBE5-A76F-4C98-81F6-253738C696A3}"/>
                  </a:ext>
                </a:extLst>
              </p:cNvPr>
              <p:cNvSpPr/>
              <p:nvPr/>
            </p:nvSpPr>
            <p:spPr>
              <a:xfrm>
                <a:off x="7667485" y="2468819"/>
                <a:ext cx="8362" cy="36248"/>
              </a:xfrm>
              <a:custGeom>
                <a:avLst/>
                <a:gdLst>
                  <a:gd name="connsiteX0" fmla="*/ 0 w 9525"/>
                  <a:gd name="connsiteY0" fmla="*/ 0 h 42672"/>
                  <a:gd name="connsiteX1" fmla="*/ 0 w 9525"/>
                  <a:gd name="connsiteY1" fmla="*/ 42672 h 4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672">
                    <a:moveTo>
                      <a:pt x="0" y="0"/>
                    </a:moveTo>
                    <a:lnTo>
                      <a:pt x="0" y="4267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A04E4051-1BEA-4788-B378-BA5AECAD13CF}"/>
                  </a:ext>
                </a:extLst>
              </p:cNvPr>
              <p:cNvSpPr/>
              <p:nvPr/>
            </p:nvSpPr>
            <p:spPr>
              <a:xfrm>
                <a:off x="7672000" y="2505472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091FC963-2A6F-4FF1-BAD0-9A0AE424E15B}"/>
                  </a:ext>
                </a:extLst>
              </p:cNvPr>
              <p:cNvSpPr/>
              <p:nvPr/>
            </p:nvSpPr>
            <p:spPr>
              <a:xfrm>
                <a:off x="7690816" y="2487348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57AD943F-95B1-4BD1-9ACD-170A39A5ABE8}"/>
                  </a:ext>
                </a:extLst>
              </p:cNvPr>
              <p:cNvSpPr/>
              <p:nvPr/>
            </p:nvSpPr>
            <p:spPr>
              <a:xfrm>
                <a:off x="7681366" y="2524324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F9D634A0-6624-4BE0-8318-C3167BBE785A}"/>
                  </a:ext>
                </a:extLst>
              </p:cNvPr>
              <p:cNvSpPr/>
              <p:nvPr/>
            </p:nvSpPr>
            <p:spPr>
              <a:xfrm>
                <a:off x="7700099" y="2506200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F8454455-9E71-4CD8-A797-26528A8747BC}"/>
                  </a:ext>
                </a:extLst>
              </p:cNvPr>
              <p:cNvSpPr/>
              <p:nvPr/>
            </p:nvSpPr>
            <p:spPr>
              <a:xfrm>
                <a:off x="7788491" y="2562594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778537FC-4A74-4377-AF78-6319DB7C203C}"/>
                  </a:ext>
                </a:extLst>
              </p:cNvPr>
              <p:cNvSpPr/>
              <p:nvPr/>
            </p:nvSpPr>
            <p:spPr>
              <a:xfrm>
                <a:off x="7807222" y="254438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9103880C-0EF5-4E64-9C91-208415B67A3E}"/>
                  </a:ext>
                </a:extLst>
              </p:cNvPr>
              <p:cNvSpPr/>
              <p:nvPr/>
            </p:nvSpPr>
            <p:spPr>
              <a:xfrm>
                <a:off x="7821021" y="2582012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8DF6146C-C173-45A5-B7ED-74ED4FB9C8F4}"/>
                  </a:ext>
                </a:extLst>
              </p:cNvPr>
              <p:cNvSpPr/>
              <p:nvPr/>
            </p:nvSpPr>
            <p:spPr>
              <a:xfrm>
                <a:off x="7839837" y="2563808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A30F7D-E7E8-45F6-9054-AF677E00C097}"/>
                  </a:ext>
                </a:extLst>
              </p:cNvPr>
              <p:cNvSpPr/>
              <p:nvPr/>
            </p:nvSpPr>
            <p:spPr>
              <a:xfrm>
                <a:off x="7890932" y="2582012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FA4A214D-B389-4F7D-9C0F-7FE891B686B3}"/>
                  </a:ext>
                </a:extLst>
              </p:cNvPr>
              <p:cNvSpPr/>
              <p:nvPr/>
            </p:nvSpPr>
            <p:spPr>
              <a:xfrm>
                <a:off x="7909749" y="2563808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EBFBA1BB-5BEC-4EEB-B520-5E4BDABD9CD3}"/>
                  </a:ext>
                </a:extLst>
              </p:cNvPr>
              <p:cNvSpPr/>
              <p:nvPr/>
            </p:nvSpPr>
            <p:spPr>
              <a:xfrm>
                <a:off x="8203023" y="2722311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1EF5449C-E758-4DC8-92BB-4FF74E939B17}"/>
                  </a:ext>
                </a:extLst>
              </p:cNvPr>
              <p:cNvSpPr/>
              <p:nvPr/>
            </p:nvSpPr>
            <p:spPr>
              <a:xfrm>
                <a:off x="8221755" y="2704187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240AE4BD-2B68-4916-9514-69769704BCEF}"/>
                  </a:ext>
                </a:extLst>
              </p:cNvPr>
              <p:cNvSpPr/>
              <p:nvPr/>
            </p:nvSpPr>
            <p:spPr>
              <a:xfrm>
                <a:off x="8417271" y="2885749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97389A77-F4F1-4FF1-9A40-E2CFDC93C30D}"/>
                  </a:ext>
                </a:extLst>
              </p:cNvPr>
              <p:cNvSpPr/>
              <p:nvPr/>
            </p:nvSpPr>
            <p:spPr>
              <a:xfrm>
                <a:off x="8436004" y="2867543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64743F3D-D4F2-4BAF-A1A2-50AB35B6BB23}"/>
                  </a:ext>
                </a:extLst>
              </p:cNvPr>
              <p:cNvSpPr/>
              <p:nvPr/>
            </p:nvSpPr>
            <p:spPr>
              <a:xfrm>
                <a:off x="8431238" y="2927498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60E20A5C-8927-457F-8ACA-0DCD8D0EE95A}"/>
                  </a:ext>
                </a:extLst>
              </p:cNvPr>
              <p:cNvSpPr/>
              <p:nvPr/>
            </p:nvSpPr>
            <p:spPr>
              <a:xfrm>
                <a:off x="8449970" y="2909374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818B0C45-75BA-4FBD-B40F-ED8ED3BAF4EB}"/>
                  </a:ext>
                </a:extLst>
              </p:cNvPr>
              <p:cNvSpPr/>
              <p:nvPr/>
            </p:nvSpPr>
            <p:spPr>
              <a:xfrm>
                <a:off x="8431238" y="2927498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42C353E3-1663-4CC2-9118-CDB3C9461CC0}"/>
                  </a:ext>
                </a:extLst>
              </p:cNvPr>
              <p:cNvSpPr/>
              <p:nvPr/>
            </p:nvSpPr>
            <p:spPr>
              <a:xfrm>
                <a:off x="8449970" y="2909374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ED2FFEC3-1A0A-4EA1-9466-D378B2D82203}"/>
                  </a:ext>
                </a:extLst>
              </p:cNvPr>
              <p:cNvSpPr/>
              <p:nvPr/>
            </p:nvSpPr>
            <p:spPr>
              <a:xfrm>
                <a:off x="8487100" y="2971351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F5A8DF66-778E-4283-AEF4-817E852AFA2D}"/>
                  </a:ext>
                </a:extLst>
              </p:cNvPr>
              <p:cNvSpPr/>
              <p:nvPr/>
            </p:nvSpPr>
            <p:spPr>
              <a:xfrm>
                <a:off x="8505915" y="2953227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B345B15-DF4D-43FA-9C34-F0603C436176}"/>
                  </a:ext>
                </a:extLst>
              </p:cNvPr>
              <p:cNvSpPr/>
              <p:nvPr/>
            </p:nvSpPr>
            <p:spPr>
              <a:xfrm>
                <a:off x="8659452" y="2971351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2F345E89-71E9-41E5-9DF4-2DB5369130E8}"/>
                  </a:ext>
                </a:extLst>
              </p:cNvPr>
              <p:cNvSpPr/>
              <p:nvPr/>
            </p:nvSpPr>
            <p:spPr>
              <a:xfrm>
                <a:off x="8678267" y="2953227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93FA98D7-61A0-45D1-A90B-C92FF4418BEE}"/>
                  </a:ext>
                </a:extLst>
              </p:cNvPr>
              <p:cNvSpPr/>
              <p:nvPr/>
            </p:nvSpPr>
            <p:spPr>
              <a:xfrm>
                <a:off x="8687382" y="2994572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DAF8AEDF-D877-4B57-98ED-A6D841433A83}"/>
                  </a:ext>
                </a:extLst>
              </p:cNvPr>
              <p:cNvSpPr/>
              <p:nvPr/>
            </p:nvSpPr>
            <p:spPr>
              <a:xfrm>
                <a:off x="8706199" y="2976368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EF0AE35C-C932-47B0-86DB-A1CD45D51A38}"/>
                  </a:ext>
                </a:extLst>
              </p:cNvPr>
              <p:cNvSpPr/>
              <p:nvPr/>
            </p:nvSpPr>
            <p:spPr>
              <a:xfrm>
                <a:off x="8692066" y="2994572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08AB321C-3435-488A-A5EF-53AD3736CF3C}"/>
                  </a:ext>
                </a:extLst>
              </p:cNvPr>
              <p:cNvSpPr/>
              <p:nvPr/>
            </p:nvSpPr>
            <p:spPr>
              <a:xfrm>
                <a:off x="8710798" y="2976368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3E1E718C-5834-4442-898D-10BE14BF16BB}"/>
                  </a:ext>
                </a:extLst>
              </p:cNvPr>
              <p:cNvSpPr/>
              <p:nvPr/>
            </p:nvSpPr>
            <p:spPr>
              <a:xfrm>
                <a:off x="8696749" y="2994572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44BCE942-6405-4A77-96A9-4DADF352600A}"/>
                  </a:ext>
                </a:extLst>
              </p:cNvPr>
              <p:cNvSpPr/>
              <p:nvPr/>
            </p:nvSpPr>
            <p:spPr>
              <a:xfrm>
                <a:off x="8715481" y="2976368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165FAD03-09C4-4DF5-8136-9A0BBAFBEFB5}"/>
                  </a:ext>
                </a:extLst>
              </p:cNvPr>
              <p:cNvSpPr/>
              <p:nvPr/>
            </p:nvSpPr>
            <p:spPr>
              <a:xfrm>
                <a:off x="8701348" y="3045222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B15523F4-9CC1-4636-B4D0-9855A076114E}"/>
                  </a:ext>
                </a:extLst>
              </p:cNvPr>
              <p:cNvSpPr/>
              <p:nvPr/>
            </p:nvSpPr>
            <p:spPr>
              <a:xfrm>
                <a:off x="8720164" y="3027017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6F94C396-0D21-4553-8891-EEB4BFFEB919}"/>
                  </a:ext>
                </a:extLst>
              </p:cNvPr>
              <p:cNvSpPr/>
              <p:nvPr/>
            </p:nvSpPr>
            <p:spPr>
              <a:xfrm>
                <a:off x="9050653" y="3071356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2DBAB7F6-19B6-4FC6-9960-F01F1AF23ABC}"/>
                  </a:ext>
                </a:extLst>
              </p:cNvPr>
              <p:cNvSpPr/>
              <p:nvPr/>
            </p:nvSpPr>
            <p:spPr>
              <a:xfrm>
                <a:off x="9069468" y="3053232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13BE8EED-448B-4DCB-A9D8-426E26F5DCA4}"/>
                  </a:ext>
                </a:extLst>
              </p:cNvPr>
              <p:cNvSpPr/>
              <p:nvPr/>
            </p:nvSpPr>
            <p:spPr>
              <a:xfrm>
                <a:off x="9055336" y="3071356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8FBE468B-E07A-426D-9B12-7E88DE9A0459}"/>
                  </a:ext>
                </a:extLst>
              </p:cNvPr>
              <p:cNvSpPr/>
              <p:nvPr/>
            </p:nvSpPr>
            <p:spPr>
              <a:xfrm>
                <a:off x="9074151" y="3053232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6FDB01A8-EFF4-4FE9-AE69-11A3A06D62AE}"/>
                  </a:ext>
                </a:extLst>
              </p:cNvPr>
              <p:cNvSpPr/>
              <p:nvPr/>
            </p:nvSpPr>
            <p:spPr>
              <a:xfrm>
                <a:off x="9060019" y="3071356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6CC6F477-9701-4A42-9E71-F24D07B4E934}"/>
                  </a:ext>
                </a:extLst>
              </p:cNvPr>
              <p:cNvSpPr/>
              <p:nvPr/>
            </p:nvSpPr>
            <p:spPr>
              <a:xfrm>
                <a:off x="9078834" y="3053232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27AA530D-D0F4-438B-8E3B-9AA0E1FC8D1B}"/>
                  </a:ext>
                </a:extLst>
              </p:cNvPr>
              <p:cNvSpPr/>
              <p:nvPr/>
            </p:nvSpPr>
            <p:spPr>
              <a:xfrm>
                <a:off x="9073984" y="3071356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46550088-C460-4AFA-B678-BFF38CAF97E7}"/>
                  </a:ext>
                </a:extLst>
              </p:cNvPr>
              <p:cNvSpPr/>
              <p:nvPr/>
            </p:nvSpPr>
            <p:spPr>
              <a:xfrm>
                <a:off x="9092800" y="3053232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714643DE-A4EF-4BD4-8D80-A3E690F7A813}"/>
                  </a:ext>
                </a:extLst>
              </p:cNvPr>
              <p:cNvSpPr/>
              <p:nvPr/>
            </p:nvSpPr>
            <p:spPr>
              <a:xfrm>
                <a:off x="9083266" y="3071356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C13C9560-C934-4E81-A9EC-FD7DF080DF29}"/>
                  </a:ext>
                </a:extLst>
              </p:cNvPr>
              <p:cNvSpPr/>
              <p:nvPr/>
            </p:nvSpPr>
            <p:spPr>
              <a:xfrm>
                <a:off x="9102082" y="3053232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D988B5D8-F60D-46B9-919D-27964F20B75D}"/>
                  </a:ext>
                </a:extLst>
              </p:cNvPr>
              <p:cNvSpPr/>
              <p:nvPr/>
            </p:nvSpPr>
            <p:spPr>
              <a:xfrm>
                <a:off x="9087949" y="3103315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FDD4508D-9486-4406-9F45-D1FC1102ECBF}"/>
                  </a:ext>
                </a:extLst>
              </p:cNvPr>
              <p:cNvSpPr/>
              <p:nvPr/>
            </p:nvSpPr>
            <p:spPr>
              <a:xfrm>
                <a:off x="9106764" y="3085111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A1496241-99E3-4B8E-ACD9-85112F83DCCB}"/>
                  </a:ext>
                </a:extLst>
              </p:cNvPr>
              <p:cNvSpPr/>
              <p:nvPr/>
            </p:nvSpPr>
            <p:spPr>
              <a:xfrm>
                <a:off x="9092632" y="3103315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D93C2A06-5DEA-4E7F-9888-9F19AC2CF8D2}"/>
                  </a:ext>
                </a:extLst>
              </p:cNvPr>
              <p:cNvSpPr/>
              <p:nvPr/>
            </p:nvSpPr>
            <p:spPr>
              <a:xfrm>
                <a:off x="9111364" y="3085111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DD2A5A39-DE13-46A2-9F84-014B4D15EE90}"/>
                  </a:ext>
                </a:extLst>
              </p:cNvPr>
              <p:cNvSpPr/>
              <p:nvPr/>
            </p:nvSpPr>
            <p:spPr>
              <a:xfrm>
                <a:off x="9101914" y="3103315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D8C8C6EA-96B3-4597-A778-24C4057A3239}"/>
                  </a:ext>
                </a:extLst>
              </p:cNvPr>
              <p:cNvSpPr/>
              <p:nvPr/>
            </p:nvSpPr>
            <p:spPr>
              <a:xfrm>
                <a:off x="9120731" y="3085111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D7278248-C8FB-4B50-8941-9EE8F96DFCC9}"/>
                  </a:ext>
                </a:extLst>
              </p:cNvPr>
              <p:cNvSpPr/>
              <p:nvPr/>
            </p:nvSpPr>
            <p:spPr>
              <a:xfrm>
                <a:off x="9115880" y="3103315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46A33659-4DBC-4A82-9313-C5FFB381E050}"/>
                  </a:ext>
                </a:extLst>
              </p:cNvPr>
              <p:cNvSpPr/>
              <p:nvPr/>
            </p:nvSpPr>
            <p:spPr>
              <a:xfrm>
                <a:off x="9134696" y="3085111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DC674F3A-FB41-47F1-B46A-44197475409C}"/>
                  </a:ext>
                </a:extLst>
              </p:cNvPr>
              <p:cNvSpPr/>
              <p:nvPr/>
            </p:nvSpPr>
            <p:spPr>
              <a:xfrm>
                <a:off x="9344095" y="3142233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D8E2163A-BCCD-486B-922C-E0C17E8AF7ED}"/>
                  </a:ext>
                </a:extLst>
              </p:cNvPr>
              <p:cNvSpPr/>
              <p:nvPr/>
            </p:nvSpPr>
            <p:spPr>
              <a:xfrm>
                <a:off x="9362910" y="312410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A189DB08-17A0-46E5-B4FB-C27BE243D9C8}"/>
                  </a:ext>
                </a:extLst>
              </p:cNvPr>
              <p:cNvSpPr/>
              <p:nvPr/>
            </p:nvSpPr>
            <p:spPr>
              <a:xfrm>
                <a:off x="9441936" y="3142233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4C134D2A-A3A6-4124-9082-1F5E5EACFF37}"/>
                  </a:ext>
                </a:extLst>
              </p:cNvPr>
              <p:cNvSpPr/>
              <p:nvPr/>
            </p:nvSpPr>
            <p:spPr>
              <a:xfrm>
                <a:off x="9460752" y="312410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4BD0C704-433F-4749-A71C-34C193FCA6E2}"/>
                  </a:ext>
                </a:extLst>
              </p:cNvPr>
              <p:cNvSpPr/>
              <p:nvPr/>
            </p:nvSpPr>
            <p:spPr>
              <a:xfrm>
                <a:off x="9446619" y="3142233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23139BC9-247A-41E6-8F08-1FB384F08100}"/>
                  </a:ext>
                </a:extLst>
              </p:cNvPr>
              <p:cNvSpPr/>
              <p:nvPr/>
            </p:nvSpPr>
            <p:spPr>
              <a:xfrm>
                <a:off x="9465351" y="312410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04841049-974B-4C76-A073-906D1B3A0BE2}"/>
                  </a:ext>
                </a:extLst>
              </p:cNvPr>
              <p:cNvSpPr/>
              <p:nvPr/>
            </p:nvSpPr>
            <p:spPr>
              <a:xfrm>
                <a:off x="9465268" y="3142233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C6099C8A-E925-4574-A6C8-EC00B1652E43}"/>
                  </a:ext>
                </a:extLst>
              </p:cNvPr>
              <p:cNvSpPr/>
              <p:nvPr/>
            </p:nvSpPr>
            <p:spPr>
              <a:xfrm>
                <a:off x="9484000" y="312410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98912849-589E-4AD8-B889-9E33B82EF971}"/>
                  </a:ext>
                </a:extLst>
              </p:cNvPr>
              <p:cNvSpPr/>
              <p:nvPr/>
            </p:nvSpPr>
            <p:spPr>
              <a:xfrm>
                <a:off x="9474550" y="3142233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43B27884-8C48-445A-A5E9-4DD5157FB86E}"/>
                  </a:ext>
                </a:extLst>
              </p:cNvPr>
              <p:cNvSpPr/>
              <p:nvPr/>
            </p:nvSpPr>
            <p:spPr>
              <a:xfrm>
                <a:off x="9493366" y="312410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94371B00-0EEF-4A71-944E-E1A1458DC39E}"/>
                  </a:ext>
                </a:extLst>
              </p:cNvPr>
              <p:cNvSpPr/>
              <p:nvPr/>
            </p:nvSpPr>
            <p:spPr>
              <a:xfrm>
                <a:off x="9479233" y="3142233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B1F40A75-CAE1-4ABC-A4BA-C4203D9ED0DB}"/>
                  </a:ext>
                </a:extLst>
              </p:cNvPr>
              <p:cNvSpPr/>
              <p:nvPr/>
            </p:nvSpPr>
            <p:spPr>
              <a:xfrm>
                <a:off x="9497965" y="312410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C79CCC01-F9FD-4EA1-9283-612CC36D9547}"/>
                  </a:ext>
                </a:extLst>
              </p:cNvPr>
              <p:cNvSpPr/>
              <p:nvPr/>
            </p:nvSpPr>
            <p:spPr>
              <a:xfrm>
                <a:off x="9497798" y="3142233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D35B6CFD-256C-4DC5-931F-99E27AAC0EF3}"/>
                  </a:ext>
                </a:extLst>
              </p:cNvPr>
              <p:cNvSpPr/>
              <p:nvPr/>
            </p:nvSpPr>
            <p:spPr>
              <a:xfrm>
                <a:off x="9516614" y="312410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38ECE007-B354-4FBE-A71D-A6EA8D4414C5}"/>
                  </a:ext>
                </a:extLst>
              </p:cNvPr>
              <p:cNvSpPr/>
              <p:nvPr/>
            </p:nvSpPr>
            <p:spPr>
              <a:xfrm>
                <a:off x="9502481" y="3142233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594B9EA6-31E7-41A7-9809-D58754EA3465}"/>
                  </a:ext>
                </a:extLst>
              </p:cNvPr>
              <p:cNvSpPr/>
              <p:nvPr/>
            </p:nvSpPr>
            <p:spPr>
              <a:xfrm>
                <a:off x="9521297" y="312410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6E47FE1B-7F30-4FF5-A3D9-0A3A73001BF7}"/>
                  </a:ext>
                </a:extLst>
              </p:cNvPr>
              <p:cNvSpPr/>
              <p:nvPr/>
            </p:nvSpPr>
            <p:spPr>
              <a:xfrm>
                <a:off x="9833220" y="3215861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78B39F39-4E20-4BAB-8E73-30C2832EA52E}"/>
                  </a:ext>
                </a:extLst>
              </p:cNvPr>
              <p:cNvSpPr/>
              <p:nvPr/>
            </p:nvSpPr>
            <p:spPr>
              <a:xfrm>
                <a:off x="9851952" y="3197737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6FB6C329-E130-43D3-935B-5C908FE4D6B8}"/>
                  </a:ext>
                </a:extLst>
              </p:cNvPr>
              <p:cNvSpPr/>
              <p:nvPr/>
            </p:nvSpPr>
            <p:spPr>
              <a:xfrm>
                <a:off x="9851786" y="3215861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FD7FDF3B-3591-44D4-BBD9-9685467A6FD1}"/>
                  </a:ext>
                </a:extLst>
              </p:cNvPr>
              <p:cNvSpPr/>
              <p:nvPr/>
            </p:nvSpPr>
            <p:spPr>
              <a:xfrm>
                <a:off x="9870601" y="3197737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A264DD99-4953-4276-AB4F-8BAB7A210283}"/>
                  </a:ext>
                </a:extLst>
              </p:cNvPr>
              <p:cNvSpPr/>
              <p:nvPr/>
            </p:nvSpPr>
            <p:spPr>
              <a:xfrm>
                <a:off x="9944944" y="3215861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4A41D552-8B16-4FFB-8C67-6BEF9C5DB856}"/>
                  </a:ext>
                </a:extLst>
              </p:cNvPr>
              <p:cNvSpPr/>
              <p:nvPr/>
            </p:nvSpPr>
            <p:spPr>
              <a:xfrm>
                <a:off x="9963760" y="3197737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056D82FC-FEF3-4D1A-B655-A6742D6D830B}"/>
                  </a:ext>
                </a:extLst>
              </p:cNvPr>
              <p:cNvSpPr/>
              <p:nvPr/>
            </p:nvSpPr>
            <p:spPr>
              <a:xfrm>
                <a:off x="10233788" y="3215861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09B3DA1-6EA3-46B4-AD3D-CE81A5A0EEF1}"/>
                  </a:ext>
                </a:extLst>
              </p:cNvPr>
              <p:cNvSpPr/>
              <p:nvPr/>
            </p:nvSpPr>
            <p:spPr>
              <a:xfrm>
                <a:off x="10252520" y="3197737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88A323E2-4B18-40F4-9B7D-49B56B6DF049}"/>
                  </a:ext>
                </a:extLst>
              </p:cNvPr>
              <p:cNvSpPr/>
              <p:nvPr/>
            </p:nvSpPr>
            <p:spPr>
              <a:xfrm>
                <a:off x="10271001" y="3215861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0F632499-DAFC-48FB-BD01-23394C404666}"/>
                  </a:ext>
                </a:extLst>
              </p:cNvPr>
              <p:cNvSpPr/>
              <p:nvPr/>
            </p:nvSpPr>
            <p:spPr>
              <a:xfrm>
                <a:off x="10289816" y="3197737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7E8754CD-CD37-4465-8E06-C789F78B3766}"/>
                  </a:ext>
                </a:extLst>
              </p:cNvPr>
              <p:cNvSpPr/>
              <p:nvPr/>
            </p:nvSpPr>
            <p:spPr>
              <a:xfrm>
                <a:off x="10289650" y="3215861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3385718A-FAB2-44F2-8668-17C4E0E9B047}"/>
                  </a:ext>
                </a:extLst>
              </p:cNvPr>
              <p:cNvSpPr/>
              <p:nvPr/>
            </p:nvSpPr>
            <p:spPr>
              <a:xfrm>
                <a:off x="10308465" y="3197737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83883DE4-7128-491E-939D-5D5168A9BB06}"/>
                  </a:ext>
                </a:extLst>
              </p:cNvPr>
              <p:cNvSpPr/>
              <p:nvPr/>
            </p:nvSpPr>
            <p:spPr>
              <a:xfrm>
                <a:off x="10294333" y="3215861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7538FC1A-ADB2-4DB2-8F35-1EAAB191CBB7}"/>
                  </a:ext>
                </a:extLst>
              </p:cNvPr>
              <p:cNvSpPr/>
              <p:nvPr/>
            </p:nvSpPr>
            <p:spPr>
              <a:xfrm>
                <a:off x="10313065" y="3197737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903A5AF9-8BF4-407A-AA13-63C524D7A7C4}"/>
                  </a:ext>
                </a:extLst>
              </p:cNvPr>
              <p:cNvSpPr/>
              <p:nvPr/>
            </p:nvSpPr>
            <p:spPr>
              <a:xfrm>
                <a:off x="10294333" y="3215861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D5F73FE6-A62B-4C23-94F7-D0B1B1F6C428}"/>
                  </a:ext>
                </a:extLst>
              </p:cNvPr>
              <p:cNvSpPr/>
              <p:nvPr/>
            </p:nvSpPr>
            <p:spPr>
              <a:xfrm>
                <a:off x="10313065" y="3197737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CD878C8F-8626-438F-8727-BF72B1391216}"/>
                  </a:ext>
                </a:extLst>
              </p:cNvPr>
              <p:cNvSpPr/>
              <p:nvPr/>
            </p:nvSpPr>
            <p:spPr>
              <a:xfrm>
                <a:off x="7387924" y="2309831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B31801D7-5B9B-4917-9FA4-69B0EE8638B9}"/>
                  </a:ext>
                </a:extLst>
              </p:cNvPr>
              <p:cNvSpPr/>
              <p:nvPr/>
            </p:nvSpPr>
            <p:spPr>
              <a:xfrm>
                <a:off x="7406740" y="2291627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7A44655E-B711-4099-9324-83C65EEE3086}"/>
                  </a:ext>
                </a:extLst>
              </p:cNvPr>
              <p:cNvSpPr/>
              <p:nvPr/>
            </p:nvSpPr>
            <p:spPr>
              <a:xfrm>
                <a:off x="7401890" y="2344218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25276D7E-9550-496E-BCDD-1AA65665BFAE}"/>
                  </a:ext>
                </a:extLst>
              </p:cNvPr>
              <p:cNvSpPr/>
              <p:nvPr/>
            </p:nvSpPr>
            <p:spPr>
              <a:xfrm>
                <a:off x="7420706" y="2326013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1DE6B747-0F5F-4C88-8578-4EF3A89E81F6}"/>
                  </a:ext>
                </a:extLst>
              </p:cNvPr>
              <p:cNvSpPr/>
              <p:nvPr/>
            </p:nvSpPr>
            <p:spPr>
              <a:xfrm>
                <a:off x="7406573" y="2344218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25EA8F8C-8735-47BE-BFCC-ED728AA388E8}"/>
                  </a:ext>
                </a:extLst>
              </p:cNvPr>
              <p:cNvSpPr/>
              <p:nvPr/>
            </p:nvSpPr>
            <p:spPr>
              <a:xfrm>
                <a:off x="7425305" y="2326013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0E91FBA5-0A26-4F40-A603-632257DD3F6E}"/>
                  </a:ext>
                </a:extLst>
              </p:cNvPr>
              <p:cNvSpPr/>
              <p:nvPr/>
            </p:nvSpPr>
            <p:spPr>
              <a:xfrm>
                <a:off x="7415855" y="2344218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29A9AC56-A01C-41AE-93FA-14D38CC005AA}"/>
                  </a:ext>
                </a:extLst>
              </p:cNvPr>
              <p:cNvSpPr/>
              <p:nvPr/>
            </p:nvSpPr>
            <p:spPr>
              <a:xfrm>
                <a:off x="7434671" y="2326013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E54C1245-F159-4067-BF80-75B85F1B75B2}"/>
                  </a:ext>
                </a:extLst>
              </p:cNvPr>
              <p:cNvSpPr/>
              <p:nvPr/>
            </p:nvSpPr>
            <p:spPr>
              <a:xfrm>
                <a:off x="7625422" y="2468901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431801E8-1E92-46AD-A88F-490011A37671}"/>
                  </a:ext>
                </a:extLst>
              </p:cNvPr>
              <p:cNvSpPr/>
              <p:nvPr/>
            </p:nvSpPr>
            <p:spPr>
              <a:xfrm>
                <a:off x="7644237" y="2450695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C581E184-5B62-43E3-829C-546FEB091A4F}"/>
                  </a:ext>
                </a:extLst>
              </p:cNvPr>
              <p:cNvSpPr/>
              <p:nvPr/>
            </p:nvSpPr>
            <p:spPr>
              <a:xfrm>
                <a:off x="7648753" y="2486943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1E2F0FEE-894F-4DBF-BE0C-E0DD1A6B98B1}"/>
                  </a:ext>
                </a:extLst>
              </p:cNvPr>
              <p:cNvSpPr/>
              <p:nvPr/>
            </p:nvSpPr>
            <p:spPr>
              <a:xfrm>
                <a:off x="7667568" y="2468819"/>
                <a:ext cx="8362" cy="36248"/>
              </a:xfrm>
              <a:custGeom>
                <a:avLst/>
                <a:gdLst>
                  <a:gd name="connsiteX0" fmla="*/ 0 w 9525"/>
                  <a:gd name="connsiteY0" fmla="*/ 0 h 42672"/>
                  <a:gd name="connsiteX1" fmla="*/ 0 w 9525"/>
                  <a:gd name="connsiteY1" fmla="*/ 42672 h 4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672">
                    <a:moveTo>
                      <a:pt x="0" y="0"/>
                    </a:moveTo>
                    <a:lnTo>
                      <a:pt x="0" y="4267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60808948-221F-4045-986E-E10842E42E14}"/>
                  </a:ext>
                </a:extLst>
              </p:cNvPr>
              <p:cNvSpPr/>
              <p:nvPr/>
            </p:nvSpPr>
            <p:spPr>
              <a:xfrm>
                <a:off x="7648753" y="2486943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5D724E39-E1E6-415E-BA60-18F0108115C4}"/>
                  </a:ext>
                </a:extLst>
              </p:cNvPr>
              <p:cNvSpPr/>
              <p:nvPr/>
            </p:nvSpPr>
            <p:spPr>
              <a:xfrm>
                <a:off x="7667568" y="2468819"/>
                <a:ext cx="8362" cy="36248"/>
              </a:xfrm>
              <a:custGeom>
                <a:avLst/>
                <a:gdLst>
                  <a:gd name="connsiteX0" fmla="*/ 0 w 9525"/>
                  <a:gd name="connsiteY0" fmla="*/ 0 h 42672"/>
                  <a:gd name="connsiteX1" fmla="*/ 0 w 9525"/>
                  <a:gd name="connsiteY1" fmla="*/ 42672 h 4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672">
                    <a:moveTo>
                      <a:pt x="0" y="0"/>
                    </a:moveTo>
                    <a:lnTo>
                      <a:pt x="0" y="42672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B2D8C6D9-ADBA-4514-B0DD-CBE298B67A22}"/>
                  </a:ext>
                </a:extLst>
              </p:cNvPr>
              <p:cNvSpPr/>
              <p:nvPr/>
            </p:nvSpPr>
            <p:spPr>
              <a:xfrm>
                <a:off x="7672000" y="2505472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B4ED800A-B3B6-409C-8F2E-015C11E9EBAF}"/>
                  </a:ext>
                </a:extLst>
              </p:cNvPr>
              <p:cNvSpPr/>
              <p:nvPr/>
            </p:nvSpPr>
            <p:spPr>
              <a:xfrm>
                <a:off x="7690816" y="2487348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5C2F3F84-B70D-4F9D-9C07-07979543DD4B}"/>
                  </a:ext>
                </a:extLst>
              </p:cNvPr>
              <p:cNvSpPr/>
              <p:nvPr/>
            </p:nvSpPr>
            <p:spPr>
              <a:xfrm>
                <a:off x="7681366" y="2524324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05FC142F-BBB5-4110-A136-1A13A218B917}"/>
                  </a:ext>
                </a:extLst>
              </p:cNvPr>
              <p:cNvSpPr/>
              <p:nvPr/>
            </p:nvSpPr>
            <p:spPr>
              <a:xfrm>
                <a:off x="7700099" y="2506200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C7314BC5-F0A7-46CB-81A8-B7F31C7CEC2D}"/>
                  </a:ext>
                </a:extLst>
              </p:cNvPr>
              <p:cNvSpPr/>
              <p:nvPr/>
            </p:nvSpPr>
            <p:spPr>
              <a:xfrm>
                <a:off x="7788491" y="2562594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B195ED4F-9722-4DED-A20F-961F7F3B382F}"/>
                  </a:ext>
                </a:extLst>
              </p:cNvPr>
              <p:cNvSpPr/>
              <p:nvPr/>
            </p:nvSpPr>
            <p:spPr>
              <a:xfrm>
                <a:off x="7807307" y="254438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E26E5FD8-5764-47BE-AE3E-D587E198E029}"/>
                  </a:ext>
                </a:extLst>
              </p:cNvPr>
              <p:cNvSpPr/>
              <p:nvPr/>
            </p:nvSpPr>
            <p:spPr>
              <a:xfrm>
                <a:off x="7821105" y="2582012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C243E60A-72F4-4AF7-A750-35CD07937E34}"/>
                  </a:ext>
                </a:extLst>
              </p:cNvPr>
              <p:cNvSpPr/>
              <p:nvPr/>
            </p:nvSpPr>
            <p:spPr>
              <a:xfrm>
                <a:off x="7839837" y="2563808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B38D8BA1-6D20-47AB-8010-3F749878650E}"/>
                  </a:ext>
                </a:extLst>
              </p:cNvPr>
              <p:cNvSpPr/>
              <p:nvPr/>
            </p:nvSpPr>
            <p:spPr>
              <a:xfrm>
                <a:off x="7890932" y="2582012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E0234264-CC61-478D-8006-A4B17C90AEA6}"/>
                  </a:ext>
                </a:extLst>
              </p:cNvPr>
              <p:cNvSpPr/>
              <p:nvPr/>
            </p:nvSpPr>
            <p:spPr>
              <a:xfrm>
                <a:off x="7909749" y="2563808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65BC6824-5A97-4392-B5C1-705BB8263C80}"/>
                  </a:ext>
                </a:extLst>
              </p:cNvPr>
              <p:cNvSpPr/>
              <p:nvPr/>
            </p:nvSpPr>
            <p:spPr>
              <a:xfrm>
                <a:off x="8203023" y="2722311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33B34F94-E6CA-496D-91B7-E73AD80BF4F5}"/>
                  </a:ext>
                </a:extLst>
              </p:cNvPr>
              <p:cNvSpPr/>
              <p:nvPr/>
            </p:nvSpPr>
            <p:spPr>
              <a:xfrm>
                <a:off x="8221839" y="2704187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8AA44CA1-8776-404C-A978-199C3D0F4743}"/>
                  </a:ext>
                </a:extLst>
              </p:cNvPr>
              <p:cNvSpPr/>
              <p:nvPr/>
            </p:nvSpPr>
            <p:spPr>
              <a:xfrm>
                <a:off x="8417271" y="2885749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73791B78-6588-43B2-9134-C8C1DB657B28}"/>
                  </a:ext>
                </a:extLst>
              </p:cNvPr>
              <p:cNvSpPr/>
              <p:nvPr/>
            </p:nvSpPr>
            <p:spPr>
              <a:xfrm>
                <a:off x="8436087" y="2867543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0A6A06E6-B898-48EE-B9B1-D1CEAC57F69D}"/>
                  </a:ext>
                </a:extLst>
              </p:cNvPr>
              <p:cNvSpPr/>
              <p:nvPr/>
            </p:nvSpPr>
            <p:spPr>
              <a:xfrm>
                <a:off x="8431238" y="2927498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E5AC7948-B176-4259-A304-E9FD7956673D}"/>
                  </a:ext>
                </a:extLst>
              </p:cNvPr>
              <p:cNvSpPr/>
              <p:nvPr/>
            </p:nvSpPr>
            <p:spPr>
              <a:xfrm>
                <a:off x="8450053" y="2909374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AD91C6C6-7587-427A-BCA3-BBDE6D106C87}"/>
                  </a:ext>
                </a:extLst>
              </p:cNvPr>
              <p:cNvSpPr/>
              <p:nvPr/>
            </p:nvSpPr>
            <p:spPr>
              <a:xfrm>
                <a:off x="8431238" y="2927498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831FE70D-D47C-464C-9E3A-379DF656554E}"/>
                  </a:ext>
                </a:extLst>
              </p:cNvPr>
              <p:cNvSpPr/>
              <p:nvPr/>
            </p:nvSpPr>
            <p:spPr>
              <a:xfrm>
                <a:off x="8450053" y="2909374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7F87E51A-7B6C-414B-9D8D-66D425989A6A}"/>
                  </a:ext>
                </a:extLst>
              </p:cNvPr>
              <p:cNvSpPr/>
              <p:nvPr/>
            </p:nvSpPr>
            <p:spPr>
              <a:xfrm>
                <a:off x="8487100" y="2971351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EFB9F24C-49F2-4182-92FC-6DF7D02CD802}"/>
                  </a:ext>
                </a:extLst>
              </p:cNvPr>
              <p:cNvSpPr/>
              <p:nvPr/>
            </p:nvSpPr>
            <p:spPr>
              <a:xfrm>
                <a:off x="8505915" y="2953227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89C0757C-3B06-4EBA-87CC-23398A9B8B89}"/>
                  </a:ext>
                </a:extLst>
              </p:cNvPr>
              <p:cNvSpPr/>
              <p:nvPr/>
            </p:nvSpPr>
            <p:spPr>
              <a:xfrm>
                <a:off x="8659452" y="2971351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D5183556-14B2-4D1A-A01B-45877FB7B798}"/>
                  </a:ext>
                </a:extLst>
              </p:cNvPr>
              <p:cNvSpPr/>
              <p:nvPr/>
            </p:nvSpPr>
            <p:spPr>
              <a:xfrm>
                <a:off x="8678267" y="2953227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503F2685-4AF3-4514-914E-94906C968CFE}"/>
                  </a:ext>
                </a:extLst>
              </p:cNvPr>
              <p:cNvSpPr/>
              <p:nvPr/>
            </p:nvSpPr>
            <p:spPr>
              <a:xfrm>
                <a:off x="8687382" y="2994572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B20656DC-03B5-4733-9AE7-78692C05E74A}"/>
                  </a:ext>
                </a:extLst>
              </p:cNvPr>
              <p:cNvSpPr/>
              <p:nvPr/>
            </p:nvSpPr>
            <p:spPr>
              <a:xfrm>
                <a:off x="8706199" y="2976368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02C42F46-D56D-4AF1-9D34-C02075B3A7CB}"/>
                  </a:ext>
                </a:extLst>
              </p:cNvPr>
              <p:cNvSpPr/>
              <p:nvPr/>
            </p:nvSpPr>
            <p:spPr>
              <a:xfrm>
                <a:off x="8692066" y="2994572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13FE4581-6684-40D4-9B63-5E72161E6476}"/>
                  </a:ext>
                </a:extLst>
              </p:cNvPr>
              <p:cNvSpPr/>
              <p:nvPr/>
            </p:nvSpPr>
            <p:spPr>
              <a:xfrm>
                <a:off x="8710882" y="2976368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8AAF0F96-0CD3-48CC-99E9-6E885FBA98B4}"/>
                  </a:ext>
                </a:extLst>
              </p:cNvPr>
              <p:cNvSpPr/>
              <p:nvPr/>
            </p:nvSpPr>
            <p:spPr>
              <a:xfrm>
                <a:off x="8696749" y="2994572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199D1480-90EB-46D6-9153-DF726F44B1E8}"/>
                  </a:ext>
                </a:extLst>
              </p:cNvPr>
              <p:cNvSpPr/>
              <p:nvPr/>
            </p:nvSpPr>
            <p:spPr>
              <a:xfrm>
                <a:off x="8715481" y="2976368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589E595F-26B2-4044-B0A1-E9E618665C1C}"/>
                  </a:ext>
                </a:extLst>
              </p:cNvPr>
              <p:cNvSpPr/>
              <p:nvPr/>
            </p:nvSpPr>
            <p:spPr>
              <a:xfrm>
                <a:off x="8701348" y="3045222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383A178D-D4FD-4641-A994-3076859537CF}"/>
                  </a:ext>
                </a:extLst>
              </p:cNvPr>
              <p:cNvSpPr/>
              <p:nvPr/>
            </p:nvSpPr>
            <p:spPr>
              <a:xfrm>
                <a:off x="8720164" y="3027017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86DF13B7-0AD4-4D5C-9BAE-1BB1F7F64F3A}"/>
                  </a:ext>
                </a:extLst>
              </p:cNvPr>
              <p:cNvSpPr/>
              <p:nvPr/>
            </p:nvSpPr>
            <p:spPr>
              <a:xfrm>
                <a:off x="9050736" y="3071356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254DE35B-F5B3-4532-9588-911529E85A64}"/>
                  </a:ext>
                </a:extLst>
              </p:cNvPr>
              <p:cNvSpPr/>
              <p:nvPr/>
            </p:nvSpPr>
            <p:spPr>
              <a:xfrm>
                <a:off x="9069468" y="3053232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918F1475-2BED-4E7A-9887-C6DB08EE2F3D}"/>
                  </a:ext>
                </a:extLst>
              </p:cNvPr>
              <p:cNvSpPr/>
              <p:nvPr/>
            </p:nvSpPr>
            <p:spPr>
              <a:xfrm>
                <a:off x="9055336" y="3071356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CBF7F6F3-906F-4559-B74A-F1F9B771B3AD}"/>
                  </a:ext>
                </a:extLst>
              </p:cNvPr>
              <p:cNvSpPr/>
              <p:nvPr/>
            </p:nvSpPr>
            <p:spPr>
              <a:xfrm>
                <a:off x="9074151" y="3053232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64B3C00B-D1CB-4490-BA98-9AFC40E48FCA}"/>
                  </a:ext>
                </a:extLst>
              </p:cNvPr>
              <p:cNvSpPr/>
              <p:nvPr/>
            </p:nvSpPr>
            <p:spPr>
              <a:xfrm>
                <a:off x="9060019" y="3071356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6D1F5D3A-160C-4A7F-8B56-B42896F83059}"/>
                  </a:ext>
                </a:extLst>
              </p:cNvPr>
              <p:cNvSpPr/>
              <p:nvPr/>
            </p:nvSpPr>
            <p:spPr>
              <a:xfrm>
                <a:off x="9078834" y="3053232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9CB6D27A-F39A-410E-A594-AB8E681DCBFD}"/>
                  </a:ext>
                </a:extLst>
              </p:cNvPr>
              <p:cNvSpPr/>
              <p:nvPr/>
            </p:nvSpPr>
            <p:spPr>
              <a:xfrm>
                <a:off x="9073984" y="3071356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98E66D0E-6D87-457B-AF05-2C7949FDFAF1}"/>
                  </a:ext>
                </a:extLst>
              </p:cNvPr>
              <p:cNvSpPr/>
              <p:nvPr/>
            </p:nvSpPr>
            <p:spPr>
              <a:xfrm>
                <a:off x="9092800" y="3053232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8A346076-CEA8-4DFE-A030-FC0F94C374F0}"/>
                  </a:ext>
                </a:extLst>
              </p:cNvPr>
              <p:cNvSpPr/>
              <p:nvPr/>
            </p:nvSpPr>
            <p:spPr>
              <a:xfrm>
                <a:off x="9083350" y="3071356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6AE154B6-0E94-4A27-9A1B-37695C74E4BD}"/>
                  </a:ext>
                </a:extLst>
              </p:cNvPr>
              <p:cNvSpPr/>
              <p:nvPr/>
            </p:nvSpPr>
            <p:spPr>
              <a:xfrm>
                <a:off x="9102082" y="3053232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E4F8D2C2-158E-431E-965F-879FFACAF909}"/>
                  </a:ext>
                </a:extLst>
              </p:cNvPr>
              <p:cNvSpPr/>
              <p:nvPr/>
            </p:nvSpPr>
            <p:spPr>
              <a:xfrm>
                <a:off x="9087949" y="3103315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55F4622B-AFD6-4396-955A-66456B1C0DAA}"/>
                  </a:ext>
                </a:extLst>
              </p:cNvPr>
              <p:cNvSpPr/>
              <p:nvPr/>
            </p:nvSpPr>
            <p:spPr>
              <a:xfrm>
                <a:off x="9106764" y="3085111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B39EAF90-C6E6-4ED3-AB6A-F8B75D6EC0EA}"/>
                  </a:ext>
                </a:extLst>
              </p:cNvPr>
              <p:cNvSpPr/>
              <p:nvPr/>
            </p:nvSpPr>
            <p:spPr>
              <a:xfrm>
                <a:off x="9092632" y="3103315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F05E8D31-48C2-404C-89A4-59B3F44A3EBF}"/>
                  </a:ext>
                </a:extLst>
              </p:cNvPr>
              <p:cNvSpPr/>
              <p:nvPr/>
            </p:nvSpPr>
            <p:spPr>
              <a:xfrm>
                <a:off x="9111447" y="3085111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0EC11692-1D77-4AB1-B503-F944FBFBE547}"/>
                  </a:ext>
                </a:extLst>
              </p:cNvPr>
              <p:cNvSpPr/>
              <p:nvPr/>
            </p:nvSpPr>
            <p:spPr>
              <a:xfrm>
                <a:off x="9101914" y="3103315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4ECB19CD-FAC2-4F37-8829-619EBBB0C840}"/>
                  </a:ext>
                </a:extLst>
              </p:cNvPr>
              <p:cNvSpPr/>
              <p:nvPr/>
            </p:nvSpPr>
            <p:spPr>
              <a:xfrm>
                <a:off x="9120731" y="3085111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B1199A41-F95C-47B9-9CDB-B83748485441}"/>
                  </a:ext>
                </a:extLst>
              </p:cNvPr>
              <p:cNvSpPr/>
              <p:nvPr/>
            </p:nvSpPr>
            <p:spPr>
              <a:xfrm>
                <a:off x="9115964" y="3103315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E9F3AF7A-B1F9-4319-A107-B382CAB8CB0D}"/>
                  </a:ext>
                </a:extLst>
              </p:cNvPr>
              <p:cNvSpPr/>
              <p:nvPr/>
            </p:nvSpPr>
            <p:spPr>
              <a:xfrm>
                <a:off x="9134696" y="3085111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0DF88C48-E830-4BDF-8365-D093C34B0980}"/>
                  </a:ext>
                </a:extLst>
              </p:cNvPr>
              <p:cNvSpPr/>
              <p:nvPr/>
            </p:nvSpPr>
            <p:spPr>
              <a:xfrm>
                <a:off x="9344178" y="3142233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D615B0B5-BB00-4DA7-B51B-490B71E14819}"/>
                  </a:ext>
                </a:extLst>
              </p:cNvPr>
              <p:cNvSpPr/>
              <p:nvPr/>
            </p:nvSpPr>
            <p:spPr>
              <a:xfrm>
                <a:off x="9362910" y="312410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6F875C40-3753-47AE-A67B-2C456AF72A39}"/>
                  </a:ext>
                </a:extLst>
              </p:cNvPr>
              <p:cNvSpPr/>
              <p:nvPr/>
            </p:nvSpPr>
            <p:spPr>
              <a:xfrm>
                <a:off x="9441936" y="3142233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259B6DE3-8E1E-4FD4-B3BC-71ED8F3BA269}"/>
                  </a:ext>
                </a:extLst>
              </p:cNvPr>
              <p:cNvSpPr/>
              <p:nvPr/>
            </p:nvSpPr>
            <p:spPr>
              <a:xfrm>
                <a:off x="9460752" y="312410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C050621E-036F-4BFC-BAF6-547AB8B7FB5F}"/>
                  </a:ext>
                </a:extLst>
              </p:cNvPr>
              <p:cNvSpPr/>
              <p:nvPr/>
            </p:nvSpPr>
            <p:spPr>
              <a:xfrm>
                <a:off x="9446619" y="3142233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CE371635-50C9-43F7-9E15-EB511042F7DB}"/>
                  </a:ext>
                </a:extLst>
              </p:cNvPr>
              <p:cNvSpPr/>
              <p:nvPr/>
            </p:nvSpPr>
            <p:spPr>
              <a:xfrm>
                <a:off x="9465435" y="312410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8C399A67-F354-4749-953A-CFB79CB0738B}"/>
                  </a:ext>
                </a:extLst>
              </p:cNvPr>
              <p:cNvSpPr/>
              <p:nvPr/>
            </p:nvSpPr>
            <p:spPr>
              <a:xfrm>
                <a:off x="9465268" y="3142233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BA85D21E-F280-4AEB-876C-39D64693E885}"/>
                  </a:ext>
                </a:extLst>
              </p:cNvPr>
              <p:cNvSpPr/>
              <p:nvPr/>
            </p:nvSpPr>
            <p:spPr>
              <a:xfrm>
                <a:off x="9484000" y="312410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39DDB086-37B0-4F70-81FE-C9698528CF73}"/>
                  </a:ext>
                </a:extLst>
              </p:cNvPr>
              <p:cNvSpPr/>
              <p:nvPr/>
            </p:nvSpPr>
            <p:spPr>
              <a:xfrm>
                <a:off x="9474550" y="3142233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DC4017D7-FAFC-46F5-8C00-6C427FFF44EF}"/>
                  </a:ext>
                </a:extLst>
              </p:cNvPr>
              <p:cNvSpPr/>
              <p:nvPr/>
            </p:nvSpPr>
            <p:spPr>
              <a:xfrm>
                <a:off x="9493366" y="312410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B52D29A9-1F17-4CDE-BE5D-CBCFFBAACD5A}"/>
                  </a:ext>
                </a:extLst>
              </p:cNvPr>
              <p:cNvSpPr/>
              <p:nvPr/>
            </p:nvSpPr>
            <p:spPr>
              <a:xfrm>
                <a:off x="9479233" y="3142233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D395C722-845B-4201-AFCD-CDC86BB49660}"/>
                  </a:ext>
                </a:extLst>
              </p:cNvPr>
              <p:cNvSpPr/>
              <p:nvPr/>
            </p:nvSpPr>
            <p:spPr>
              <a:xfrm>
                <a:off x="9498049" y="312410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A7BDA3B2-8B94-47B5-A232-DA2A09892554}"/>
                  </a:ext>
                </a:extLst>
              </p:cNvPr>
              <p:cNvSpPr/>
              <p:nvPr/>
            </p:nvSpPr>
            <p:spPr>
              <a:xfrm>
                <a:off x="9497883" y="3142233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D7BC1D47-9A0E-4895-AE14-F485F4737E90}"/>
                  </a:ext>
                </a:extLst>
              </p:cNvPr>
              <p:cNvSpPr/>
              <p:nvPr/>
            </p:nvSpPr>
            <p:spPr>
              <a:xfrm>
                <a:off x="9516614" y="312410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A4DF1D49-1B89-41BF-BA4B-8D8A2651C218}"/>
                  </a:ext>
                </a:extLst>
              </p:cNvPr>
              <p:cNvSpPr/>
              <p:nvPr/>
            </p:nvSpPr>
            <p:spPr>
              <a:xfrm>
                <a:off x="9502481" y="3142233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5C27B9AE-7BEB-4F31-AB1E-F995044A0F95}"/>
                  </a:ext>
                </a:extLst>
              </p:cNvPr>
              <p:cNvSpPr/>
              <p:nvPr/>
            </p:nvSpPr>
            <p:spPr>
              <a:xfrm>
                <a:off x="9521297" y="312410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8929AAED-7F2B-42D6-B909-B23148B9B97C}"/>
                  </a:ext>
                </a:extLst>
              </p:cNvPr>
              <p:cNvSpPr/>
              <p:nvPr/>
            </p:nvSpPr>
            <p:spPr>
              <a:xfrm>
                <a:off x="9833220" y="3215861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7DDF765A-76CC-44EA-9E67-8AF1F1586D3F}"/>
                  </a:ext>
                </a:extLst>
              </p:cNvPr>
              <p:cNvSpPr/>
              <p:nvPr/>
            </p:nvSpPr>
            <p:spPr>
              <a:xfrm>
                <a:off x="9852036" y="3197737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12B389FB-6A96-4AEC-87E4-05A0FCC09865}"/>
                  </a:ext>
                </a:extLst>
              </p:cNvPr>
              <p:cNvSpPr/>
              <p:nvPr/>
            </p:nvSpPr>
            <p:spPr>
              <a:xfrm>
                <a:off x="9851869" y="3215861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C37C3230-3D66-400F-9BB5-04C29F43CDF6}"/>
                  </a:ext>
                </a:extLst>
              </p:cNvPr>
              <p:cNvSpPr/>
              <p:nvPr/>
            </p:nvSpPr>
            <p:spPr>
              <a:xfrm>
                <a:off x="9870601" y="3197737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8DC3565F-CFFA-40A3-A229-5CB8D6147699}"/>
                  </a:ext>
                </a:extLst>
              </p:cNvPr>
              <p:cNvSpPr/>
              <p:nvPr/>
            </p:nvSpPr>
            <p:spPr>
              <a:xfrm>
                <a:off x="9945028" y="3215861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B748D580-B216-4F3E-97B6-26C040BA15EF}"/>
                  </a:ext>
                </a:extLst>
              </p:cNvPr>
              <p:cNvSpPr/>
              <p:nvPr/>
            </p:nvSpPr>
            <p:spPr>
              <a:xfrm>
                <a:off x="9963760" y="3197737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4D9C6513-22EF-46BA-804C-376F99C042CE}"/>
                  </a:ext>
                </a:extLst>
              </p:cNvPr>
              <p:cNvSpPr/>
              <p:nvPr/>
            </p:nvSpPr>
            <p:spPr>
              <a:xfrm>
                <a:off x="10233788" y="3215861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8FB8B3B7-5FE6-4BFF-A150-F6076A564142}"/>
                  </a:ext>
                </a:extLst>
              </p:cNvPr>
              <p:cNvSpPr/>
              <p:nvPr/>
            </p:nvSpPr>
            <p:spPr>
              <a:xfrm>
                <a:off x="10252603" y="3197737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79FFF2BC-864B-4D1A-8675-1B521FD1B3BB}"/>
                  </a:ext>
                </a:extLst>
              </p:cNvPr>
              <p:cNvSpPr/>
              <p:nvPr/>
            </p:nvSpPr>
            <p:spPr>
              <a:xfrm>
                <a:off x="10271001" y="3215861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310A7C47-68B8-4C0C-A40F-FA08E5AA4787}"/>
                  </a:ext>
                </a:extLst>
              </p:cNvPr>
              <p:cNvSpPr/>
              <p:nvPr/>
            </p:nvSpPr>
            <p:spPr>
              <a:xfrm>
                <a:off x="10289816" y="3197737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6924017F-8484-440A-B29B-AE427B4E965C}"/>
                  </a:ext>
                </a:extLst>
              </p:cNvPr>
              <p:cNvSpPr/>
              <p:nvPr/>
            </p:nvSpPr>
            <p:spPr>
              <a:xfrm>
                <a:off x="10289650" y="3215861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3CDD73FE-1C90-465C-9EFA-E03A2E2F235E}"/>
                  </a:ext>
                </a:extLst>
              </p:cNvPr>
              <p:cNvSpPr/>
              <p:nvPr/>
            </p:nvSpPr>
            <p:spPr>
              <a:xfrm>
                <a:off x="10308465" y="3197737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55EC649E-1290-4C60-890A-4FBBE17A0A09}"/>
                  </a:ext>
                </a:extLst>
              </p:cNvPr>
              <p:cNvSpPr/>
              <p:nvPr/>
            </p:nvSpPr>
            <p:spPr>
              <a:xfrm>
                <a:off x="10294333" y="3215861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7BC342E4-7AEF-4A47-BB55-C2623CBFE6BC}"/>
                  </a:ext>
                </a:extLst>
              </p:cNvPr>
              <p:cNvSpPr/>
              <p:nvPr/>
            </p:nvSpPr>
            <p:spPr>
              <a:xfrm>
                <a:off x="10313148" y="3197737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03B4D8B0-B750-43F6-A878-E5B1B58E4C8B}"/>
                  </a:ext>
                </a:extLst>
              </p:cNvPr>
              <p:cNvSpPr/>
              <p:nvPr/>
            </p:nvSpPr>
            <p:spPr>
              <a:xfrm>
                <a:off x="10294333" y="3215861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1C55126E-A225-4E64-95E1-1B0A01F308E2}"/>
                  </a:ext>
                </a:extLst>
              </p:cNvPr>
              <p:cNvSpPr/>
              <p:nvPr/>
            </p:nvSpPr>
            <p:spPr>
              <a:xfrm>
                <a:off x="10313148" y="3197737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E86B3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F9EC7395-4716-4E47-8F67-8769E5933C7B}"/>
                  </a:ext>
                </a:extLst>
              </p:cNvPr>
              <p:cNvSpPr/>
              <p:nvPr/>
            </p:nvSpPr>
            <p:spPr>
              <a:xfrm>
                <a:off x="7108615" y="2071956"/>
                <a:ext cx="3549154" cy="1122787"/>
              </a:xfrm>
              <a:custGeom>
                <a:avLst/>
                <a:gdLst>
                  <a:gd name="connsiteX0" fmla="*/ 0 w 4042505"/>
                  <a:gd name="connsiteY0" fmla="*/ 0 h 1321784"/>
                  <a:gd name="connsiteX1" fmla="*/ 31814 w 4042505"/>
                  <a:gd name="connsiteY1" fmla="*/ 0 h 1321784"/>
                  <a:gd name="connsiteX2" fmla="*/ 31814 w 4042505"/>
                  <a:gd name="connsiteY2" fmla="*/ 19812 h 1321784"/>
                  <a:gd name="connsiteX3" fmla="*/ 106108 w 4042505"/>
                  <a:gd name="connsiteY3" fmla="*/ 19812 h 1321784"/>
                  <a:gd name="connsiteX4" fmla="*/ 106108 w 4042505"/>
                  <a:gd name="connsiteY4" fmla="*/ 39624 h 1321784"/>
                  <a:gd name="connsiteX5" fmla="*/ 116681 w 4042505"/>
                  <a:gd name="connsiteY5" fmla="*/ 39624 h 1321784"/>
                  <a:gd name="connsiteX6" fmla="*/ 116681 w 4042505"/>
                  <a:gd name="connsiteY6" fmla="*/ 59436 h 1321784"/>
                  <a:gd name="connsiteX7" fmla="*/ 122015 w 4042505"/>
                  <a:gd name="connsiteY7" fmla="*/ 59436 h 1321784"/>
                  <a:gd name="connsiteX8" fmla="*/ 122015 w 4042505"/>
                  <a:gd name="connsiteY8" fmla="*/ 79248 h 1321784"/>
                  <a:gd name="connsiteX9" fmla="*/ 201549 w 4042505"/>
                  <a:gd name="connsiteY9" fmla="*/ 79248 h 1321784"/>
                  <a:gd name="connsiteX10" fmla="*/ 201549 w 4042505"/>
                  <a:gd name="connsiteY10" fmla="*/ 99060 h 1321784"/>
                  <a:gd name="connsiteX11" fmla="*/ 206883 w 4042505"/>
                  <a:gd name="connsiteY11" fmla="*/ 99060 h 1321784"/>
                  <a:gd name="connsiteX12" fmla="*/ 206883 w 4042505"/>
                  <a:gd name="connsiteY12" fmla="*/ 118872 h 1321784"/>
                  <a:gd name="connsiteX13" fmla="*/ 259937 w 4042505"/>
                  <a:gd name="connsiteY13" fmla="*/ 118872 h 1321784"/>
                  <a:gd name="connsiteX14" fmla="*/ 259937 w 4042505"/>
                  <a:gd name="connsiteY14" fmla="*/ 138684 h 1321784"/>
                  <a:gd name="connsiteX15" fmla="*/ 297085 w 4042505"/>
                  <a:gd name="connsiteY15" fmla="*/ 138684 h 1321784"/>
                  <a:gd name="connsiteX16" fmla="*/ 297085 w 4042505"/>
                  <a:gd name="connsiteY16" fmla="*/ 158496 h 1321784"/>
                  <a:gd name="connsiteX17" fmla="*/ 302323 w 4042505"/>
                  <a:gd name="connsiteY17" fmla="*/ 158496 h 1321784"/>
                  <a:gd name="connsiteX18" fmla="*/ 302323 w 4042505"/>
                  <a:gd name="connsiteY18" fmla="*/ 198120 h 1321784"/>
                  <a:gd name="connsiteX19" fmla="*/ 307658 w 4042505"/>
                  <a:gd name="connsiteY19" fmla="*/ 198120 h 1321784"/>
                  <a:gd name="connsiteX20" fmla="*/ 307658 w 4042505"/>
                  <a:gd name="connsiteY20" fmla="*/ 237649 h 1321784"/>
                  <a:gd name="connsiteX21" fmla="*/ 312992 w 4042505"/>
                  <a:gd name="connsiteY21" fmla="*/ 237649 h 1321784"/>
                  <a:gd name="connsiteX22" fmla="*/ 312992 w 4042505"/>
                  <a:gd name="connsiteY22" fmla="*/ 297085 h 1321784"/>
                  <a:gd name="connsiteX23" fmla="*/ 328898 w 4042505"/>
                  <a:gd name="connsiteY23" fmla="*/ 297085 h 1321784"/>
                  <a:gd name="connsiteX24" fmla="*/ 328898 w 4042505"/>
                  <a:gd name="connsiteY24" fmla="*/ 317183 h 1321784"/>
                  <a:gd name="connsiteX25" fmla="*/ 334232 w 4042505"/>
                  <a:gd name="connsiteY25" fmla="*/ 317183 h 1321784"/>
                  <a:gd name="connsiteX26" fmla="*/ 334232 w 4042505"/>
                  <a:gd name="connsiteY26" fmla="*/ 377952 h 1321784"/>
                  <a:gd name="connsiteX27" fmla="*/ 339471 w 4042505"/>
                  <a:gd name="connsiteY27" fmla="*/ 377952 h 1321784"/>
                  <a:gd name="connsiteX28" fmla="*/ 339471 w 4042505"/>
                  <a:gd name="connsiteY28" fmla="*/ 459010 h 1321784"/>
                  <a:gd name="connsiteX29" fmla="*/ 344805 w 4042505"/>
                  <a:gd name="connsiteY29" fmla="*/ 459010 h 1321784"/>
                  <a:gd name="connsiteX30" fmla="*/ 344805 w 4042505"/>
                  <a:gd name="connsiteY30" fmla="*/ 479298 h 1321784"/>
                  <a:gd name="connsiteX31" fmla="*/ 350139 w 4042505"/>
                  <a:gd name="connsiteY31" fmla="*/ 479298 h 1321784"/>
                  <a:gd name="connsiteX32" fmla="*/ 350139 w 4042505"/>
                  <a:gd name="connsiteY32" fmla="*/ 499872 h 1321784"/>
                  <a:gd name="connsiteX33" fmla="*/ 355378 w 4042505"/>
                  <a:gd name="connsiteY33" fmla="*/ 499872 h 1321784"/>
                  <a:gd name="connsiteX34" fmla="*/ 355378 w 4042505"/>
                  <a:gd name="connsiteY34" fmla="*/ 540925 h 1321784"/>
                  <a:gd name="connsiteX35" fmla="*/ 376619 w 4042505"/>
                  <a:gd name="connsiteY35" fmla="*/ 540925 h 1321784"/>
                  <a:gd name="connsiteX36" fmla="*/ 376619 w 4042505"/>
                  <a:gd name="connsiteY36" fmla="*/ 561499 h 1321784"/>
                  <a:gd name="connsiteX37" fmla="*/ 450914 w 4042505"/>
                  <a:gd name="connsiteY37" fmla="*/ 561499 h 1321784"/>
                  <a:gd name="connsiteX38" fmla="*/ 450914 w 4042505"/>
                  <a:gd name="connsiteY38" fmla="*/ 582263 h 1321784"/>
                  <a:gd name="connsiteX39" fmla="*/ 456248 w 4042505"/>
                  <a:gd name="connsiteY39" fmla="*/ 582263 h 1321784"/>
                  <a:gd name="connsiteX40" fmla="*/ 456248 w 4042505"/>
                  <a:gd name="connsiteY40" fmla="*/ 603123 h 1321784"/>
                  <a:gd name="connsiteX41" fmla="*/ 551688 w 4042505"/>
                  <a:gd name="connsiteY41" fmla="*/ 603123 h 1321784"/>
                  <a:gd name="connsiteX42" fmla="*/ 551688 w 4042505"/>
                  <a:gd name="connsiteY42" fmla="*/ 623983 h 1321784"/>
                  <a:gd name="connsiteX43" fmla="*/ 562356 w 4042505"/>
                  <a:gd name="connsiteY43" fmla="*/ 623983 h 1321784"/>
                  <a:gd name="connsiteX44" fmla="*/ 562356 w 4042505"/>
                  <a:gd name="connsiteY44" fmla="*/ 644747 h 1321784"/>
                  <a:gd name="connsiteX45" fmla="*/ 583502 w 4042505"/>
                  <a:gd name="connsiteY45" fmla="*/ 644747 h 1321784"/>
                  <a:gd name="connsiteX46" fmla="*/ 583502 w 4042505"/>
                  <a:gd name="connsiteY46" fmla="*/ 665607 h 1321784"/>
                  <a:gd name="connsiteX47" fmla="*/ 631317 w 4042505"/>
                  <a:gd name="connsiteY47" fmla="*/ 665607 h 1321784"/>
                  <a:gd name="connsiteX48" fmla="*/ 631317 w 4042505"/>
                  <a:gd name="connsiteY48" fmla="*/ 687038 h 1321784"/>
                  <a:gd name="connsiteX49" fmla="*/ 652463 w 4042505"/>
                  <a:gd name="connsiteY49" fmla="*/ 687038 h 1321784"/>
                  <a:gd name="connsiteX50" fmla="*/ 652463 w 4042505"/>
                  <a:gd name="connsiteY50" fmla="*/ 709232 h 1321784"/>
                  <a:gd name="connsiteX51" fmla="*/ 668369 w 4042505"/>
                  <a:gd name="connsiteY51" fmla="*/ 709232 h 1321784"/>
                  <a:gd name="connsiteX52" fmla="*/ 668369 w 4042505"/>
                  <a:gd name="connsiteY52" fmla="*/ 731806 h 1321784"/>
                  <a:gd name="connsiteX53" fmla="*/ 673703 w 4042505"/>
                  <a:gd name="connsiteY53" fmla="*/ 731806 h 1321784"/>
                  <a:gd name="connsiteX54" fmla="*/ 673703 w 4042505"/>
                  <a:gd name="connsiteY54" fmla="*/ 754380 h 1321784"/>
                  <a:gd name="connsiteX55" fmla="*/ 684371 w 4042505"/>
                  <a:gd name="connsiteY55" fmla="*/ 754380 h 1321784"/>
                  <a:gd name="connsiteX56" fmla="*/ 684371 w 4042505"/>
                  <a:gd name="connsiteY56" fmla="*/ 776954 h 1321784"/>
                  <a:gd name="connsiteX57" fmla="*/ 954881 w 4042505"/>
                  <a:gd name="connsiteY57" fmla="*/ 776954 h 1321784"/>
                  <a:gd name="connsiteX58" fmla="*/ 954881 w 4042505"/>
                  <a:gd name="connsiteY58" fmla="*/ 801243 h 1321784"/>
                  <a:gd name="connsiteX59" fmla="*/ 970788 w 4042505"/>
                  <a:gd name="connsiteY59" fmla="*/ 801243 h 1321784"/>
                  <a:gd name="connsiteX60" fmla="*/ 970788 w 4042505"/>
                  <a:gd name="connsiteY60" fmla="*/ 825532 h 1321784"/>
                  <a:gd name="connsiteX61" fmla="*/ 1230725 w 4042505"/>
                  <a:gd name="connsiteY61" fmla="*/ 825532 h 1321784"/>
                  <a:gd name="connsiteX62" fmla="*/ 1230725 w 4042505"/>
                  <a:gd name="connsiteY62" fmla="*/ 874109 h 1321784"/>
                  <a:gd name="connsiteX63" fmla="*/ 1236059 w 4042505"/>
                  <a:gd name="connsiteY63" fmla="*/ 874109 h 1321784"/>
                  <a:gd name="connsiteX64" fmla="*/ 1236059 w 4042505"/>
                  <a:gd name="connsiteY64" fmla="*/ 898398 h 1321784"/>
                  <a:gd name="connsiteX65" fmla="*/ 1506665 w 4042505"/>
                  <a:gd name="connsiteY65" fmla="*/ 898398 h 1321784"/>
                  <a:gd name="connsiteX66" fmla="*/ 1506665 w 4042505"/>
                  <a:gd name="connsiteY66" fmla="*/ 923735 h 1321784"/>
                  <a:gd name="connsiteX67" fmla="*/ 1527810 w 4042505"/>
                  <a:gd name="connsiteY67" fmla="*/ 923735 h 1321784"/>
                  <a:gd name="connsiteX68" fmla="*/ 1527810 w 4042505"/>
                  <a:gd name="connsiteY68" fmla="*/ 1001649 h 1321784"/>
                  <a:gd name="connsiteX69" fmla="*/ 1808988 w 4042505"/>
                  <a:gd name="connsiteY69" fmla="*/ 1001649 h 1321784"/>
                  <a:gd name="connsiteX70" fmla="*/ 1808988 w 4042505"/>
                  <a:gd name="connsiteY70" fmla="*/ 1028224 h 1321784"/>
                  <a:gd name="connsiteX71" fmla="*/ 1936337 w 4042505"/>
                  <a:gd name="connsiteY71" fmla="*/ 1028224 h 1321784"/>
                  <a:gd name="connsiteX72" fmla="*/ 1936337 w 4042505"/>
                  <a:gd name="connsiteY72" fmla="*/ 1056418 h 1321784"/>
                  <a:gd name="connsiteX73" fmla="*/ 2021205 w 4042505"/>
                  <a:gd name="connsiteY73" fmla="*/ 1056418 h 1321784"/>
                  <a:gd name="connsiteX74" fmla="*/ 2021205 w 4042505"/>
                  <a:gd name="connsiteY74" fmla="*/ 1085279 h 1321784"/>
                  <a:gd name="connsiteX75" fmla="*/ 2249329 w 4042505"/>
                  <a:gd name="connsiteY75" fmla="*/ 1085279 h 1321784"/>
                  <a:gd name="connsiteX76" fmla="*/ 2249329 w 4042505"/>
                  <a:gd name="connsiteY76" fmla="*/ 1123474 h 1321784"/>
                  <a:gd name="connsiteX77" fmla="*/ 2259997 w 4042505"/>
                  <a:gd name="connsiteY77" fmla="*/ 1123474 h 1321784"/>
                  <a:gd name="connsiteX78" fmla="*/ 2259997 w 4042505"/>
                  <a:gd name="connsiteY78" fmla="*/ 1163384 h 1321784"/>
                  <a:gd name="connsiteX79" fmla="*/ 2281142 w 4042505"/>
                  <a:gd name="connsiteY79" fmla="*/ 1163384 h 1321784"/>
                  <a:gd name="connsiteX80" fmla="*/ 2281142 w 4042505"/>
                  <a:gd name="connsiteY80" fmla="*/ 1214914 h 1321784"/>
                  <a:gd name="connsiteX81" fmla="*/ 2286476 w 4042505"/>
                  <a:gd name="connsiteY81" fmla="*/ 1214914 h 1321784"/>
                  <a:gd name="connsiteX82" fmla="*/ 2286476 w 4042505"/>
                  <a:gd name="connsiteY82" fmla="*/ 1266539 h 1321784"/>
                  <a:gd name="connsiteX83" fmla="*/ 2695004 w 4042505"/>
                  <a:gd name="connsiteY83" fmla="*/ 1266539 h 1321784"/>
                  <a:gd name="connsiteX84" fmla="*/ 2695004 w 4042505"/>
                  <a:gd name="connsiteY84" fmla="*/ 1321784 h 1321784"/>
                  <a:gd name="connsiteX85" fmla="*/ 4042505 w 4042505"/>
                  <a:gd name="connsiteY85" fmla="*/ 1321784 h 132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4042505" h="1321784">
                    <a:moveTo>
                      <a:pt x="0" y="0"/>
                    </a:moveTo>
                    <a:lnTo>
                      <a:pt x="31814" y="0"/>
                    </a:lnTo>
                    <a:lnTo>
                      <a:pt x="31814" y="19812"/>
                    </a:lnTo>
                    <a:lnTo>
                      <a:pt x="106108" y="19812"/>
                    </a:lnTo>
                    <a:lnTo>
                      <a:pt x="106108" y="39624"/>
                    </a:lnTo>
                    <a:lnTo>
                      <a:pt x="116681" y="39624"/>
                    </a:lnTo>
                    <a:lnTo>
                      <a:pt x="116681" y="59436"/>
                    </a:lnTo>
                    <a:lnTo>
                      <a:pt x="122015" y="59436"/>
                    </a:lnTo>
                    <a:lnTo>
                      <a:pt x="122015" y="79248"/>
                    </a:lnTo>
                    <a:lnTo>
                      <a:pt x="201549" y="79248"/>
                    </a:lnTo>
                    <a:lnTo>
                      <a:pt x="201549" y="99060"/>
                    </a:lnTo>
                    <a:lnTo>
                      <a:pt x="206883" y="99060"/>
                    </a:lnTo>
                    <a:lnTo>
                      <a:pt x="206883" y="118872"/>
                    </a:lnTo>
                    <a:lnTo>
                      <a:pt x="259937" y="118872"/>
                    </a:lnTo>
                    <a:lnTo>
                      <a:pt x="259937" y="138684"/>
                    </a:lnTo>
                    <a:lnTo>
                      <a:pt x="297085" y="138684"/>
                    </a:lnTo>
                    <a:lnTo>
                      <a:pt x="297085" y="158496"/>
                    </a:lnTo>
                    <a:lnTo>
                      <a:pt x="302323" y="158496"/>
                    </a:lnTo>
                    <a:lnTo>
                      <a:pt x="302323" y="198120"/>
                    </a:lnTo>
                    <a:lnTo>
                      <a:pt x="307658" y="198120"/>
                    </a:lnTo>
                    <a:lnTo>
                      <a:pt x="307658" y="237649"/>
                    </a:lnTo>
                    <a:lnTo>
                      <a:pt x="312992" y="237649"/>
                    </a:lnTo>
                    <a:lnTo>
                      <a:pt x="312992" y="297085"/>
                    </a:lnTo>
                    <a:lnTo>
                      <a:pt x="328898" y="297085"/>
                    </a:lnTo>
                    <a:lnTo>
                      <a:pt x="328898" y="317183"/>
                    </a:lnTo>
                    <a:lnTo>
                      <a:pt x="334232" y="317183"/>
                    </a:lnTo>
                    <a:lnTo>
                      <a:pt x="334232" y="377952"/>
                    </a:lnTo>
                    <a:lnTo>
                      <a:pt x="339471" y="377952"/>
                    </a:lnTo>
                    <a:lnTo>
                      <a:pt x="339471" y="459010"/>
                    </a:lnTo>
                    <a:lnTo>
                      <a:pt x="344805" y="459010"/>
                    </a:lnTo>
                    <a:lnTo>
                      <a:pt x="344805" y="479298"/>
                    </a:lnTo>
                    <a:lnTo>
                      <a:pt x="350139" y="479298"/>
                    </a:lnTo>
                    <a:lnTo>
                      <a:pt x="350139" y="499872"/>
                    </a:lnTo>
                    <a:lnTo>
                      <a:pt x="355378" y="499872"/>
                    </a:lnTo>
                    <a:lnTo>
                      <a:pt x="355378" y="540925"/>
                    </a:lnTo>
                    <a:lnTo>
                      <a:pt x="376619" y="540925"/>
                    </a:lnTo>
                    <a:lnTo>
                      <a:pt x="376619" y="561499"/>
                    </a:lnTo>
                    <a:lnTo>
                      <a:pt x="450914" y="561499"/>
                    </a:lnTo>
                    <a:lnTo>
                      <a:pt x="450914" y="582263"/>
                    </a:lnTo>
                    <a:lnTo>
                      <a:pt x="456248" y="582263"/>
                    </a:lnTo>
                    <a:lnTo>
                      <a:pt x="456248" y="603123"/>
                    </a:lnTo>
                    <a:lnTo>
                      <a:pt x="551688" y="603123"/>
                    </a:lnTo>
                    <a:lnTo>
                      <a:pt x="551688" y="623983"/>
                    </a:lnTo>
                    <a:lnTo>
                      <a:pt x="562356" y="623983"/>
                    </a:lnTo>
                    <a:lnTo>
                      <a:pt x="562356" y="644747"/>
                    </a:lnTo>
                    <a:lnTo>
                      <a:pt x="583502" y="644747"/>
                    </a:lnTo>
                    <a:lnTo>
                      <a:pt x="583502" y="665607"/>
                    </a:lnTo>
                    <a:lnTo>
                      <a:pt x="631317" y="665607"/>
                    </a:lnTo>
                    <a:lnTo>
                      <a:pt x="631317" y="687038"/>
                    </a:lnTo>
                    <a:lnTo>
                      <a:pt x="652463" y="687038"/>
                    </a:lnTo>
                    <a:lnTo>
                      <a:pt x="652463" y="709232"/>
                    </a:lnTo>
                    <a:lnTo>
                      <a:pt x="668369" y="709232"/>
                    </a:lnTo>
                    <a:lnTo>
                      <a:pt x="668369" y="731806"/>
                    </a:lnTo>
                    <a:lnTo>
                      <a:pt x="673703" y="731806"/>
                    </a:lnTo>
                    <a:lnTo>
                      <a:pt x="673703" y="754380"/>
                    </a:lnTo>
                    <a:lnTo>
                      <a:pt x="684371" y="754380"/>
                    </a:lnTo>
                    <a:lnTo>
                      <a:pt x="684371" y="776954"/>
                    </a:lnTo>
                    <a:lnTo>
                      <a:pt x="954881" y="776954"/>
                    </a:lnTo>
                    <a:lnTo>
                      <a:pt x="954881" y="801243"/>
                    </a:lnTo>
                    <a:lnTo>
                      <a:pt x="970788" y="801243"/>
                    </a:lnTo>
                    <a:lnTo>
                      <a:pt x="970788" y="825532"/>
                    </a:lnTo>
                    <a:lnTo>
                      <a:pt x="1230725" y="825532"/>
                    </a:lnTo>
                    <a:lnTo>
                      <a:pt x="1230725" y="874109"/>
                    </a:lnTo>
                    <a:lnTo>
                      <a:pt x="1236059" y="874109"/>
                    </a:lnTo>
                    <a:lnTo>
                      <a:pt x="1236059" y="898398"/>
                    </a:lnTo>
                    <a:lnTo>
                      <a:pt x="1506665" y="898398"/>
                    </a:lnTo>
                    <a:lnTo>
                      <a:pt x="1506665" y="923735"/>
                    </a:lnTo>
                    <a:lnTo>
                      <a:pt x="1527810" y="923735"/>
                    </a:lnTo>
                    <a:lnTo>
                      <a:pt x="1527810" y="1001649"/>
                    </a:lnTo>
                    <a:lnTo>
                      <a:pt x="1808988" y="1001649"/>
                    </a:lnTo>
                    <a:lnTo>
                      <a:pt x="1808988" y="1028224"/>
                    </a:lnTo>
                    <a:lnTo>
                      <a:pt x="1936337" y="1028224"/>
                    </a:lnTo>
                    <a:lnTo>
                      <a:pt x="1936337" y="1056418"/>
                    </a:lnTo>
                    <a:lnTo>
                      <a:pt x="2021205" y="1056418"/>
                    </a:lnTo>
                    <a:lnTo>
                      <a:pt x="2021205" y="1085279"/>
                    </a:lnTo>
                    <a:lnTo>
                      <a:pt x="2249329" y="1085279"/>
                    </a:lnTo>
                    <a:lnTo>
                      <a:pt x="2249329" y="1123474"/>
                    </a:lnTo>
                    <a:lnTo>
                      <a:pt x="2259997" y="1123474"/>
                    </a:lnTo>
                    <a:lnTo>
                      <a:pt x="2259997" y="1163384"/>
                    </a:lnTo>
                    <a:lnTo>
                      <a:pt x="2281142" y="1163384"/>
                    </a:lnTo>
                    <a:lnTo>
                      <a:pt x="2281142" y="1214914"/>
                    </a:lnTo>
                    <a:lnTo>
                      <a:pt x="2286476" y="1214914"/>
                    </a:lnTo>
                    <a:lnTo>
                      <a:pt x="2286476" y="1266539"/>
                    </a:lnTo>
                    <a:lnTo>
                      <a:pt x="2695004" y="1266539"/>
                    </a:lnTo>
                    <a:lnTo>
                      <a:pt x="2695004" y="1321784"/>
                    </a:lnTo>
                    <a:lnTo>
                      <a:pt x="4042505" y="1321784"/>
                    </a:lnTo>
                  </a:path>
                </a:pathLst>
              </a:custGeom>
              <a:noFill/>
              <a:ln w="19050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B7F817C8-4B0D-46FA-9AD7-785AAB53CEF6}"/>
                  </a:ext>
                </a:extLst>
              </p:cNvPr>
              <p:cNvSpPr/>
              <p:nvPr/>
            </p:nvSpPr>
            <p:spPr>
              <a:xfrm>
                <a:off x="7364593" y="2324314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3EF62C16-3D10-4073-A251-49D7559DE527}"/>
                  </a:ext>
                </a:extLst>
              </p:cNvPr>
              <p:cNvSpPr/>
              <p:nvPr/>
            </p:nvSpPr>
            <p:spPr>
              <a:xfrm>
                <a:off x="7383408" y="2306191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C0DE20EF-89F7-43BB-B83E-255CC19D13C4}"/>
                  </a:ext>
                </a:extLst>
              </p:cNvPr>
              <p:cNvSpPr/>
              <p:nvPr/>
            </p:nvSpPr>
            <p:spPr>
              <a:xfrm>
                <a:off x="7378558" y="2341387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80B712F2-B89C-4BFC-88BC-3B275F657FDB}"/>
                  </a:ext>
                </a:extLst>
              </p:cNvPr>
              <p:cNvSpPr/>
              <p:nvPr/>
            </p:nvSpPr>
            <p:spPr>
              <a:xfrm>
                <a:off x="7397374" y="2323181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5471E4DB-4A9F-4A61-AB22-BCF23DD3E881}"/>
                  </a:ext>
                </a:extLst>
              </p:cNvPr>
              <p:cNvSpPr/>
              <p:nvPr/>
            </p:nvSpPr>
            <p:spPr>
              <a:xfrm>
                <a:off x="7392524" y="2479095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298C8B6E-61EC-44CD-9E81-3E859E0F4294}"/>
                  </a:ext>
                </a:extLst>
              </p:cNvPr>
              <p:cNvSpPr/>
              <p:nvPr/>
            </p:nvSpPr>
            <p:spPr>
              <a:xfrm>
                <a:off x="7411340" y="2460971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0A3EA411-64CC-43C2-A20D-EDB305A52AFF}"/>
                  </a:ext>
                </a:extLst>
              </p:cNvPr>
              <p:cNvSpPr/>
              <p:nvPr/>
            </p:nvSpPr>
            <p:spPr>
              <a:xfrm>
                <a:off x="7439103" y="2548920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B796D258-6749-4C4E-BC40-687073A2F895}"/>
                  </a:ext>
                </a:extLst>
              </p:cNvPr>
              <p:cNvSpPr/>
              <p:nvPr/>
            </p:nvSpPr>
            <p:spPr>
              <a:xfrm>
                <a:off x="7457919" y="2530716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D4ED6FB2-6F80-4EE9-B356-7B5EB7585C11}"/>
                  </a:ext>
                </a:extLst>
              </p:cNvPr>
              <p:cNvSpPr/>
              <p:nvPr/>
            </p:nvSpPr>
            <p:spPr>
              <a:xfrm>
                <a:off x="7616138" y="2637355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E369C5E9-A7B3-4E2E-A924-C3C2779FBB99}"/>
                  </a:ext>
                </a:extLst>
              </p:cNvPr>
              <p:cNvSpPr/>
              <p:nvPr/>
            </p:nvSpPr>
            <p:spPr>
              <a:xfrm>
                <a:off x="7634954" y="2619150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704019AA-60FC-45F5-9A06-289337FC864D}"/>
                  </a:ext>
                </a:extLst>
              </p:cNvPr>
              <p:cNvSpPr/>
              <p:nvPr/>
            </p:nvSpPr>
            <p:spPr>
              <a:xfrm>
                <a:off x="7639387" y="2637355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781B1366-FA23-43B5-BB3A-3F94DE3903B5}"/>
                  </a:ext>
                </a:extLst>
              </p:cNvPr>
              <p:cNvSpPr/>
              <p:nvPr/>
            </p:nvSpPr>
            <p:spPr>
              <a:xfrm>
                <a:off x="7658202" y="2619150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810DDD19-06A9-4EC9-8567-1EA42F541099}"/>
                  </a:ext>
                </a:extLst>
              </p:cNvPr>
              <p:cNvSpPr/>
              <p:nvPr/>
            </p:nvSpPr>
            <p:spPr>
              <a:xfrm>
                <a:off x="7648753" y="2655559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191515CF-3148-45ED-945F-43083A501B9F}"/>
                  </a:ext>
                </a:extLst>
              </p:cNvPr>
              <p:cNvSpPr/>
              <p:nvPr/>
            </p:nvSpPr>
            <p:spPr>
              <a:xfrm>
                <a:off x="7667485" y="2637435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F2CB2589-4E44-4EDA-B2BF-876CDED37CDC}"/>
                  </a:ext>
                </a:extLst>
              </p:cNvPr>
              <p:cNvSpPr/>
              <p:nvPr/>
            </p:nvSpPr>
            <p:spPr>
              <a:xfrm>
                <a:off x="7658035" y="2655559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001CCB2D-8884-4D81-8159-6B4A0D054E95}"/>
                  </a:ext>
                </a:extLst>
              </p:cNvPr>
              <p:cNvSpPr/>
              <p:nvPr/>
            </p:nvSpPr>
            <p:spPr>
              <a:xfrm>
                <a:off x="7676852" y="2637435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3B0C3EB5-5569-47E1-9B0B-3514B12CE60A}"/>
                  </a:ext>
                </a:extLst>
              </p:cNvPr>
              <p:cNvSpPr/>
              <p:nvPr/>
            </p:nvSpPr>
            <p:spPr>
              <a:xfrm>
                <a:off x="7667401" y="2674412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46AA42BF-B29F-4F91-A05B-E064C195C52A}"/>
                  </a:ext>
                </a:extLst>
              </p:cNvPr>
              <p:cNvSpPr/>
              <p:nvPr/>
            </p:nvSpPr>
            <p:spPr>
              <a:xfrm>
                <a:off x="7686133" y="2656288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ACC8FCFD-E53A-4D47-B9F7-1C7F46E6D9D2}"/>
                  </a:ext>
                </a:extLst>
              </p:cNvPr>
              <p:cNvSpPr/>
              <p:nvPr/>
            </p:nvSpPr>
            <p:spPr>
              <a:xfrm>
                <a:off x="7802456" y="2731938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EC6976FB-02DF-409E-836C-D65846BC553A}"/>
                  </a:ext>
                </a:extLst>
              </p:cNvPr>
              <p:cNvSpPr/>
              <p:nvPr/>
            </p:nvSpPr>
            <p:spPr>
              <a:xfrm>
                <a:off x="7821189" y="2713734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E9A358BC-6053-4B3C-B94F-7206BB9A5A20}"/>
                  </a:ext>
                </a:extLst>
              </p:cNvPr>
              <p:cNvSpPr/>
              <p:nvPr/>
            </p:nvSpPr>
            <p:spPr>
              <a:xfrm>
                <a:off x="7876967" y="2731938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861BC608-E558-4428-9127-732EB01DDC6F}"/>
                  </a:ext>
                </a:extLst>
              </p:cNvPr>
              <p:cNvSpPr/>
              <p:nvPr/>
            </p:nvSpPr>
            <p:spPr>
              <a:xfrm>
                <a:off x="7895783" y="2713734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B3EFC36A-1580-4BF2-99F4-DF8343588E68}"/>
                  </a:ext>
                </a:extLst>
              </p:cNvPr>
              <p:cNvSpPr/>
              <p:nvPr/>
            </p:nvSpPr>
            <p:spPr>
              <a:xfrm>
                <a:off x="7886249" y="2731938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EB4D9794-D69F-4772-B7E6-30C2A3E1D413}"/>
                  </a:ext>
                </a:extLst>
              </p:cNvPr>
              <p:cNvSpPr/>
              <p:nvPr/>
            </p:nvSpPr>
            <p:spPr>
              <a:xfrm>
                <a:off x="7905065" y="2713734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173AED6D-60CF-4E55-9318-86DBC3F6436F}"/>
                  </a:ext>
                </a:extLst>
              </p:cNvPr>
              <p:cNvSpPr/>
              <p:nvPr/>
            </p:nvSpPr>
            <p:spPr>
              <a:xfrm>
                <a:off x="7909580" y="2731938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F055B41A-E752-47C1-9A85-5A6603CB1EA4}"/>
                  </a:ext>
                </a:extLst>
              </p:cNvPr>
              <p:cNvSpPr/>
              <p:nvPr/>
            </p:nvSpPr>
            <p:spPr>
              <a:xfrm>
                <a:off x="7928312" y="2713734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60FE6790-D1FB-4BCD-AE10-818B97BFCBC5}"/>
                  </a:ext>
                </a:extLst>
              </p:cNvPr>
              <p:cNvSpPr/>
              <p:nvPr/>
            </p:nvSpPr>
            <p:spPr>
              <a:xfrm>
                <a:off x="8389341" y="2835099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60D98E20-675C-4077-A945-BFCD36BC40CA}"/>
                  </a:ext>
                </a:extLst>
              </p:cNvPr>
              <p:cNvSpPr/>
              <p:nvPr/>
            </p:nvSpPr>
            <p:spPr>
              <a:xfrm>
                <a:off x="8408073" y="2816894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B11622FE-B643-4DCE-BE83-E412E112CDBB}"/>
                  </a:ext>
                </a:extLst>
              </p:cNvPr>
              <p:cNvSpPr/>
              <p:nvPr/>
            </p:nvSpPr>
            <p:spPr>
              <a:xfrm>
                <a:off x="8403306" y="2835099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2F61AE32-6A48-4E53-8C48-95EEEDD89BB0}"/>
                  </a:ext>
                </a:extLst>
              </p:cNvPr>
              <p:cNvSpPr/>
              <p:nvPr/>
            </p:nvSpPr>
            <p:spPr>
              <a:xfrm>
                <a:off x="8422038" y="2816894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2C62F6C6-23ED-49A1-9102-2BEB09EFB9D8}"/>
                  </a:ext>
                </a:extLst>
              </p:cNvPr>
              <p:cNvSpPr/>
              <p:nvPr/>
            </p:nvSpPr>
            <p:spPr>
              <a:xfrm>
                <a:off x="8421872" y="2856621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3E2769AB-7AFC-4367-B1C3-CB9CBC294D53}"/>
                  </a:ext>
                </a:extLst>
              </p:cNvPr>
              <p:cNvSpPr/>
              <p:nvPr/>
            </p:nvSpPr>
            <p:spPr>
              <a:xfrm>
                <a:off x="8440687" y="2838497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F5CC7CBC-C105-4420-B2BB-AE787390635F}"/>
                  </a:ext>
                </a:extLst>
              </p:cNvPr>
              <p:cNvSpPr/>
              <p:nvPr/>
            </p:nvSpPr>
            <p:spPr>
              <a:xfrm>
                <a:off x="8431238" y="2922805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4AF12346-62BD-437E-AF76-08F41AEBB18C}"/>
                  </a:ext>
                </a:extLst>
              </p:cNvPr>
              <p:cNvSpPr/>
              <p:nvPr/>
            </p:nvSpPr>
            <p:spPr>
              <a:xfrm>
                <a:off x="8450053" y="2904600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F3E303C5-2AD4-4725-AD48-B407C22F9D13}"/>
                  </a:ext>
                </a:extLst>
              </p:cNvPr>
              <p:cNvSpPr/>
              <p:nvPr/>
            </p:nvSpPr>
            <p:spPr>
              <a:xfrm>
                <a:off x="8682700" y="2945379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E18E65D5-4824-48C9-8956-70358A2B7B36}"/>
                  </a:ext>
                </a:extLst>
              </p:cNvPr>
              <p:cNvSpPr/>
              <p:nvPr/>
            </p:nvSpPr>
            <p:spPr>
              <a:xfrm>
                <a:off x="8701515" y="2927255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2AAC68FB-A399-4ADE-8F3D-A1FF4DB4A46D}"/>
                  </a:ext>
                </a:extLst>
              </p:cNvPr>
              <p:cNvSpPr/>
              <p:nvPr/>
            </p:nvSpPr>
            <p:spPr>
              <a:xfrm>
                <a:off x="8692067" y="2945379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3591A3D4-CE01-4E82-A62F-33B82CF61886}"/>
                  </a:ext>
                </a:extLst>
              </p:cNvPr>
              <p:cNvSpPr/>
              <p:nvPr/>
            </p:nvSpPr>
            <p:spPr>
              <a:xfrm>
                <a:off x="8710882" y="2927255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90AA7415-4D93-40BC-A172-90C79B973CAC}"/>
                  </a:ext>
                </a:extLst>
              </p:cNvPr>
              <p:cNvSpPr/>
              <p:nvPr/>
            </p:nvSpPr>
            <p:spPr>
              <a:xfrm>
                <a:off x="8822438" y="2969328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0342F217-C6F9-4B36-9B4E-56C36E68629E}"/>
                  </a:ext>
                </a:extLst>
              </p:cNvPr>
              <p:cNvSpPr/>
              <p:nvPr/>
            </p:nvSpPr>
            <p:spPr>
              <a:xfrm>
                <a:off x="8841254" y="2951124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C26F0D88-286A-4317-BE71-C8ED84F10100}"/>
                  </a:ext>
                </a:extLst>
              </p:cNvPr>
              <p:cNvSpPr/>
              <p:nvPr/>
            </p:nvSpPr>
            <p:spPr>
              <a:xfrm>
                <a:off x="9022721" y="2993844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A1EFB13E-4517-4C91-A092-0B1CD6AB8222}"/>
                  </a:ext>
                </a:extLst>
              </p:cNvPr>
              <p:cNvSpPr/>
              <p:nvPr/>
            </p:nvSpPr>
            <p:spPr>
              <a:xfrm>
                <a:off x="9041537" y="2975721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E807B18F-4C07-4B71-A279-2ABA2DBA6395}"/>
                  </a:ext>
                </a:extLst>
              </p:cNvPr>
              <p:cNvSpPr/>
              <p:nvPr/>
            </p:nvSpPr>
            <p:spPr>
              <a:xfrm>
                <a:off x="9050736" y="2993844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80815212-8E8C-48A3-8755-D60D665016A9}"/>
                  </a:ext>
                </a:extLst>
              </p:cNvPr>
              <p:cNvSpPr/>
              <p:nvPr/>
            </p:nvSpPr>
            <p:spPr>
              <a:xfrm>
                <a:off x="9069468" y="2975721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40362700-FF39-4E11-AED2-3ED193C786A1}"/>
                  </a:ext>
                </a:extLst>
              </p:cNvPr>
              <p:cNvSpPr/>
              <p:nvPr/>
            </p:nvSpPr>
            <p:spPr>
              <a:xfrm>
                <a:off x="9055336" y="2993844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88208E96-36F8-4343-A7E1-095C79D68533}"/>
                  </a:ext>
                </a:extLst>
              </p:cNvPr>
              <p:cNvSpPr/>
              <p:nvPr/>
            </p:nvSpPr>
            <p:spPr>
              <a:xfrm>
                <a:off x="9074151" y="2975721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32CDED03-A0BC-4B5A-B503-CB39B0374E79}"/>
                  </a:ext>
                </a:extLst>
              </p:cNvPr>
              <p:cNvSpPr/>
              <p:nvPr/>
            </p:nvSpPr>
            <p:spPr>
              <a:xfrm>
                <a:off x="9055336" y="2993844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71BDC19A-5537-4F88-926C-E2C4F19A7245}"/>
                  </a:ext>
                </a:extLst>
              </p:cNvPr>
              <p:cNvSpPr/>
              <p:nvPr/>
            </p:nvSpPr>
            <p:spPr>
              <a:xfrm>
                <a:off x="9074151" y="2975721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ACF05CC7-D163-46CA-83BD-9576D165F1C4}"/>
                  </a:ext>
                </a:extLst>
              </p:cNvPr>
              <p:cNvSpPr/>
              <p:nvPr/>
            </p:nvSpPr>
            <p:spPr>
              <a:xfrm>
                <a:off x="9055336" y="2993844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6D55C182-6DC5-4F27-BA2D-244C3061E1E5}"/>
                  </a:ext>
                </a:extLst>
              </p:cNvPr>
              <p:cNvSpPr/>
              <p:nvPr/>
            </p:nvSpPr>
            <p:spPr>
              <a:xfrm>
                <a:off x="9074151" y="2975721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7D355493-B50E-4D99-AFE6-338C6E0680B8}"/>
                  </a:ext>
                </a:extLst>
              </p:cNvPr>
              <p:cNvSpPr/>
              <p:nvPr/>
            </p:nvSpPr>
            <p:spPr>
              <a:xfrm>
                <a:off x="9060019" y="2993844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41078D5D-CD19-4F61-AF75-F3D5028C7461}"/>
                  </a:ext>
                </a:extLst>
              </p:cNvPr>
              <p:cNvSpPr/>
              <p:nvPr/>
            </p:nvSpPr>
            <p:spPr>
              <a:xfrm>
                <a:off x="9078834" y="2975721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C7248AEC-1130-46B9-A2FE-9D22B00B9068}"/>
                  </a:ext>
                </a:extLst>
              </p:cNvPr>
              <p:cNvSpPr/>
              <p:nvPr/>
            </p:nvSpPr>
            <p:spPr>
              <a:xfrm>
                <a:off x="9060019" y="2993844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D84B84D5-135C-48B3-A762-CC1DD23A6EF3}"/>
                  </a:ext>
                </a:extLst>
              </p:cNvPr>
              <p:cNvSpPr/>
              <p:nvPr/>
            </p:nvSpPr>
            <p:spPr>
              <a:xfrm>
                <a:off x="9078834" y="2975721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5A614DF0-27C5-4DC9-B8DB-8AFABF26A328}"/>
                  </a:ext>
                </a:extLst>
              </p:cNvPr>
              <p:cNvSpPr/>
              <p:nvPr/>
            </p:nvSpPr>
            <p:spPr>
              <a:xfrm>
                <a:off x="9060019" y="2993844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767D8222-6518-4272-BF9D-BA85BDA4D77C}"/>
                  </a:ext>
                </a:extLst>
              </p:cNvPr>
              <p:cNvSpPr/>
              <p:nvPr/>
            </p:nvSpPr>
            <p:spPr>
              <a:xfrm>
                <a:off x="9078834" y="2975721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95A4FBC5-9532-4418-A901-657C74250B2C}"/>
                  </a:ext>
                </a:extLst>
              </p:cNvPr>
              <p:cNvSpPr/>
              <p:nvPr/>
            </p:nvSpPr>
            <p:spPr>
              <a:xfrm>
                <a:off x="9069300" y="3026289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461A88EE-710C-4C01-A8C7-270749FDDDA9}"/>
                  </a:ext>
                </a:extLst>
              </p:cNvPr>
              <p:cNvSpPr/>
              <p:nvPr/>
            </p:nvSpPr>
            <p:spPr>
              <a:xfrm>
                <a:off x="9088116" y="3008165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892F75E7-A45B-409C-A710-2F95C759C696}"/>
                  </a:ext>
                </a:extLst>
              </p:cNvPr>
              <p:cNvSpPr/>
              <p:nvPr/>
            </p:nvSpPr>
            <p:spPr>
              <a:xfrm>
                <a:off x="9078667" y="3060191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89E49AE4-1B37-44EA-B2A5-869E41533FE3}"/>
                  </a:ext>
                </a:extLst>
              </p:cNvPr>
              <p:cNvSpPr/>
              <p:nvPr/>
            </p:nvSpPr>
            <p:spPr>
              <a:xfrm>
                <a:off x="9097399" y="3041985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9B4E1C8-F43F-419B-BE65-A4D86DB189C3}"/>
                  </a:ext>
                </a:extLst>
              </p:cNvPr>
              <p:cNvSpPr/>
              <p:nvPr/>
            </p:nvSpPr>
            <p:spPr>
              <a:xfrm>
                <a:off x="9083266" y="3060191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C3D058BE-328B-4D0D-8F13-8660E0B5645B}"/>
                  </a:ext>
                </a:extLst>
              </p:cNvPr>
              <p:cNvSpPr/>
              <p:nvPr/>
            </p:nvSpPr>
            <p:spPr>
              <a:xfrm>
                <a:off x="9102082" y="3041985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0D5EDC1B-CDEF-4CA9-B84B-BCCE709BFD60}"/>
                  </a:ext>
                </a:extLst>
              </p:cNvPr>
              <p:cNvSpPr/>
              <p:nvPr/>
            </p:nvSpPr>
            <p:spPr>
              <a:xfrm>
                <a:off x="9083266" y="3060191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5E8719F3-F233-446E-A194-ACEB5804686A}"/>
                  </a:ext>
                </a:extLst>
              </p:cNvPr>
              <p:cNvSpPr/>
              <p:nvPr/>
            </p:nvSpPr>
            <p:spPr>
              <a:xfrm>
                <a:off x="9102082" y="3041985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B104BF85-88F8-4DA5-9691-265BF01E5329}"/>
                  </a:ext>
                </a:extLst>
              </p:cNvPr>
              <p:cNvSpPr/>
              <p:nvPr/>
            </p:nvSpPr>
            <p:spPr>
              <a:xfrm>
                <a:off x="9083266" y="3060191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DA79F206-0914-4721-AEE1-53A1EF5D8A0D}"/>
                  </a:ext>
                </a:extLst>
              </p:cNvPr>
              <p:cNvSpPr/>
              <p:nvPr/>
            </p:nvSpPr>
            <p:spPr>
              <a:xfrm>
                <a:off x="9102082" y="3041985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786A15C4-6E4D-4341-9A77-87EC0815237F}"/>
                  </a:ext>
                </a:extLst>
              </p:cNvPr>
              <p:cNvSpPr/>
              <p:nvPr/>
            </p:nvSpPr>
            <p:spPr>
              <a:xfrm>
                <a:off x="9087949" y="3060191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88A66765-AA10-4AD2-BE92-064E04C7034F}"/>
                  </a:ext>
                </a:extLst>
              </p:cNvPr>
              <p:cNvSpPr/>
              <p:nvPr/>
            </p:nvSpPr>
            <p:spPr>
              <a:xfrm>
                <a:off x="9106765" y="3041985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C3983C10-6661-4CB0-B959-CEFC8E54C137}"/>
                  </a:ext>
                </a:extLst>
              </p:cNvPr>
              <p:cNvSpPr/>
              <p:nvPr/>
            </p:nvSpPr>
            <p:spPr>
              <a:xfrm>
                <a:off x="9106598" y="3147815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963A9564-A4D1-4B35-B240-60F5463469CC}"/>
                  </a:ext>
                </a:extLst>
              </p:cNvPr>
              <p:cNvSpPr/>
              <p:nvPr/>
            </p:nvSpPr>
            <p:spPr>
              <a:xfrm>
                <a:off x="9125414" y="3129611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09AFB782-5627-4C07-9AC4-3269AE6D0C20}"/>
                  </a:ext>
                </a:extLst>
              </p:cNvPr>
              <p:cNvSpPr/>
              <p:nvPr/>
            </p:nvSpPr>
            <p:spPr>
              <a:xfrm>
                <a:off x="9469868" y="3194743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5F00F34A-242C-4BC1-9717-40AE7AB3110D}"/>
                  </a:ext>
                </a:extLst>
              </p:cNvPr>
              <p:cNvSpPr/>
              <p:nvPr/>
            </p:nvSpPr>
            <p:spPr>
              <a:xfrm>
                <a:off x="9488683" y="317653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99D45803-0F92-4FC6-BA3B-D02866175EDE}"/>
                  </a:ext>
                </a:extLst>
              </p:cNvPr>
              <p:cNvSpPr/>
              <p:nvPr/>
            </p:nvSpPr>
            <p:spPr>
              <a:xfrm>
                <a:off x="9474551" y="3194743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C86A9F67-B768-4FDA-8C8F-2CCAFEA40021}"/>
                  </a:ext>
                </a:extLst>
              </p:cNvPr>
              <p:cNvSpPr/>
              <p:nvPr/>
            </p:nvSpPr>
            <p:spPr>
              <a:xfrm>
                <a:off x="9493366" y="317653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46E1F842-5E16-43EB-9DB2-157C96B2EF1B}"/>
                  </a:ext>
                </a:extLst>
              </p:cNvPr>
              <p:cNvSpPr/>
              <p:nvPr/>
            </p:nvSpPr>
            <p:spPr>
              <a:xfrm>
                <a:off x="9479234" y="3194743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46EE8D5D-2D70-4EBC-B146-0ADB9863ECDD}"/>
                  </a:ext>
                </a:extLst>
              </p:cNvPr>
              <p:cNvSpPr/>
              <p:nvPr/>
            </p:nvSpPr>
            <p:spPr>
              <a:xfrm>
                <a:off x="9497965" y="317653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5A1293F5-B4C8-44A8-89C2-0AB9FDE43344}"/>
                  </a:ext>
                </a:extLst>
              </p:cNvPr>
              <p:cNvSpPr/>
              <p:nvPr/>
            </p:nvSpPr>
            <p:spPr>
              <a:xfrm>
                <a:off x="9479234" y="3194743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36B016BF-7A35-466C-92FF-41403CCE3A83}"/>
                  </a:ext>
                </a:extLst>
              </p:cNvPr>
              <p:cNvSpPr/>
              <p:nvPr/>
            </p:nvSpPr>
            <p:spPr>
              <a:xfrm>
                <a:off x="9497965" y="317653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FA1333EA-896D-4D15-B817-4AB4244E81ED}"/>
                  </a:ext>
                </a:extLst>
              </p:cNvPr>
              <p:cNvSpPr/>
              <p:nvPr/>
            </p:nvSpPr>
            <p:spPr>
              <a:xfrm>
                <a:off x="9511847" y="3194743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3F36DDB9-305D-4F93-908A-62730948399A}"/>
                  </a:ext>
                </a:extLst>
              </p:cNvPr>
              <p:cNvSpPr/>
              <p:nvPr/>
            </p:nvSpPr>
            <p:spPr>
              <a:xfrm>
                <a:off x="9530580" y="317653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B57D33E6-0FF6-47C6-9BF8-F9FF72FFF25A}"/>
                  </a:ext>
                </a:extLst>
              </p:cNvPr>
              <p:cNvSpPr/>
              <p:nvPr/>
            </p:nvSpPr>
            <p:spPr>
              <a:xfrm>
                <a:off x="9553745" y="3194743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5C412A8F-5A12-4DC1-9BBF-B0A756939A6E}"/>
                  </a:ext>
                </a:extLst>
              </p:cNvPr>
              <p:cNvSpPr/>
              <p:nvPr/>
            </p:nvSpPr>
            <p:spPr>
              <a:xfrm>
                <a:off x="9572560" y="317653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AC6760CA-BB65-4737-A6E8-6E4CBAF75D63}"/>
                  </a:ext>
                </a:extLst>
              </p:cNvPr>
              <p:cNvSpPr/>
              <p:nvPr/>
            </p:nvSpPr>
            <p:spPr>
              <a:xfrm>
                <a:off x="9837820" y="3194743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AFD7B23E-2C3D-45D1-A655-E9AF7CA59DAC}"/>
                  </a:ext>
                </a:extLst>
              </p:cNvPr>
              <p:cNvSpPr/>
              <p:nvPr/>
            </p:nvSpPr>
            <p:spPr>
              <a:xfrm>
                <a:off x="9856636" y="317653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15B4BE72-93FD-4936-9835-7F17F83E33D1}"/>
                  </a:ext>
                </a:extLst>
              </p:cNvPr>
              <p:cNvSpPr/>
              <p:nvPr/>
            </p:nvSpPr>
            <p:spPr>
              <a:xfrm>
                <a:off x="9851786" y="3194743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29BCE009-179C-453D-B3FF-8DF4AE46F1AD}"/>
                  </a:ext>
                </a:extLst>
              </p:cNvPr>
              <p:cNvSpPr/>
              <p:nvPr/>
            </p:nvSpPr>
            <p:spPr>
              <a:xfrm>
                <a:off x="9870602" y="317653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4D57D768-2443-447A-9ADC-C9444EEE4D73}"/>
                  </a:ext>
                </a:extLst>
              </p:cNvPr>
              <p:cNvSpPr/>
              <p:nvPr/>
            </p:nvSpPr>
            <p:spPr>
              <a:xfrm>
                <a:off x="9879800" y="3194743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2DA2B177-567E-4D75-83DE-A059B9D3BE17}"/>
                  </a:ext>
                </a:extLst>
              </p:cNvPr>
              <p:cNvSpPr/>
              <p:nvPr/>
            </p:nvSpPr>
            <p:spPr>
              <a:xfrm>
                <a:off x="9898532" y="317653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83361E99-42D8-4BB8-9F2A-8B8B2F2CB6E6}"/>
                  </a:ext>
                </a:extLst>
              </p:cNvPr>
              <p:cNvSpPr/>
              <p:nvPr/>
            </p:nvSpPr>
            <p:spPr>
              <a:xfrm>
                <a:off x="9898365" y="3194743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2D799FEA-0B36-48CE-A3D8-B9CEF52FE841}"/>
                  </a:ext>
                </a:extLst>
              </p:cNvPr>
              <p:cNvSpPr/>
              <p:nvPr/>
            </p:nvSpPr>
            <p:spPr>
              <a:xfrm>
                <a:off x="9917181" y="317653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9E252F10-C145-4C0F-8ABE-A2C6BE9F7571}"/>
                  </a:ext>
                </a:extLst>
              </p:cNvPr>
              <p:cNvSpPr/>
              <p:nvPr/>
            </p:nvSpPr>
            <p:spPr>
              <a:xfrm>
                <a:off x="10252353" y="3194743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D9A141D9-19BB-470B-AD3E-1A8FDB8D9859}"/>
                  </a:ext>
                </a:extLst>
              </p:cNvPr>
              <p:cNvSpPr/>
              <p:nvPr/>
            </p:nvSpPr>
            <p:spPr>
              <a:xfrm>
                <a:off x="10271168" y="317653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71C3F0F6-3FDD-4092-9224-F725B04F3376}"/>
                  </a:ext>
                </a:extLst>
              </p:cNvPr>
              <p:cNvSpPr/>
              <p:nvPr/>
            </p:nvSpPr>
            <p:spPr>
              <a:xfrm>
                <a:off x="10261719" y="3194743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98C2748B-55FD-4CDB-A440-D11DC3F4D1E3}"/>
                  </a:ext>
                </a:extLst>
              </p:cNvPr>
              <p:cNvSpPr/>
              <p:nvPr/>
            </p:nvSpPr>
            <p:spPr>
              <a:xfrm>
                <a:off x="10280450" y="317653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EE0F38E9-915A-48C0-990C-47B920957B6B}"/>
                  </a:ext>
                </a:extLst>
              </p:cNvPr>
              <p:cNvSpPr/>
              <p:nvPr/>
            </p:nvSpPr>
            <p:spPr>
              <a:xfrm>
                <a:off x="10638954" y="3194743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BAE5B7B5-E996-4A33-95CD-B173906FE6CB}"/>
                  </a:ext>
                </a:extLst>
              </p:cNvPr>
              <p:cNvSpPr/>
              <p:nvPr/>
            </p:nvSpPr>
            <p:spPr>
              <a:xfrm>
                <a:off x="10657770" y="317653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8B3CF538-529B-45D4-901A-2991017798C3}"/>
                  </a:ext>
                </a:extLst>
              </p:cNvPr>
              <p:cNvSpPr/>
              <p:nvPr/>
            </p:nvSpPr>
            <p:spPr>
              <a:xfrm>
                <a:off x="7364593" y="2324314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2D96A5AE-86AE-4C87-A5C8-5D2B92F6433D}"/>
                  </a:ext>
                </a:extLst>
              </p:cNvPr>
              <p:cNvSpPr/>
              <p:nvPr/>
            </p:nvSpPr>
            <p:spPr>
              <a:xfrm>
                <a:off x="7383408" y="2306191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37C7E64C-3FEF-4D5C-AEF1-C75AB8FEBB0A}"/>
                  </a:ext>
                </a:extLst>
              </p:cNvPr>
              <p:cNvSpPr/>
              <p:nvPr/>
            </p:nvSpPr>
            <p:spPr>
              <a:xfrm>
                <a:off x="7378642" y="2341387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1CED9157-6D41-46C3-8203-F7B085603A3A}"/>
                  </a:ext>
                </a:extLst>
              </p:cNvPr>
              <p:cNvSpPr/>
              <p:nvPr/>
            </p:nvSpPr>
            <p:spPr>
              <a:xfrm>
                <a:off x="7397374" y="2323181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1C3947E3-FBF8-47E5-AF11-1E75C9E043F5}"/>
                  </a:ext>
                </a:extLst>
              </p:cNvPr>
              <p:cNvSpPr/>
              <p:nvPr/>
            </p:nvSpPr>
            <p:spPr>
              <a:xfrm>
                <a:off x="7392607" y="2479095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75D0F315-0A5A-4E43-AD39-DE1F12E64B32}"/>
                  </a:ext>
                </a:extLst>
              </p:cNvPr>
              <p:cNvSpPr/>
              <p:nvPr/>
            </p:nvSpPr>
            <p:spPr>
              <a:xfrm>
                <a:off x="7411340" y="2460971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BE34D498-75FF-4874-867F-19467A667465}"/>
                  </a:ext>
                </a:extLst>
              </p:cNvPr>
              <p:cNvSpPr/>
              <p:nvPr/>
            </p:nvSpPr>
            <p:spPr>
              <a:xfrm>
                <a:off x="7439187" y="2548920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4302211E-A860-4288-9497-10A4FCD84624}"/>
                  </a:ext>
                </a:extLst>
              </p:cNvPr>
              <p:cNvSpPr/>
              <p:nvPr/>
            </p:nvSpPr>
            <p:spPr>
              <a:xfrm>
                <a:off x="7457919" y="2530716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8DD90048-F930-4EE1-84BF-45E9E7FCEF93}"/>
                  </a:ext>
                </a:extLst>
              </p:cNvPr>
              <p:cNvSpPr/>
              <p:nvPr/>
            </p:nvSpPr>
            <p:spPr>
              <a:xfrm>
                <a:off x="7616138" y="2637355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A46157FD-7B6D-470F-95A9-23539662CC1D}"/>
                  </a:ext>
                </a:extLst>
              </p:cNvPr>
              <p:cNvSpPr/>
              <p:nvPr/>
            </p:nvSpPr>
            <p:spPr>
              <a:xfrm>
                <a:off x="7634954" y="2619150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7B18A5A6-F4D2-416D-B968-C18CAE243A0D}"/>
                  </a:ext>
                </a:extLst>
              </p:cNvPr>
              <p:cNvSpPr/>
              <p:nvPr/>
            </p:nvSpPr>
            <p:spPr>
              <a:xfrm>
                <a:off x="7639471" y="2637355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2CD5C091-DFC5-4840-A7BA-6869E7B3BAC6}"/>
                  </a:ext>
                </a:extLst>
              </p:cNvPr>
              <p:cNvSpPr/>
              <p:nvPr/>
            </p:nvSpPr>
            <p:spPr>
              <a:xfrm>
                <a:off x="7658202" y="2619150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CB3AC8D6-7A2D-4F9A-B667-494B17501C61}"/>
                  </a:ext>
                </a:extLst>
              </p:cNvPr>
              <p:cNvSpPr/>
              <p:nvPr/>
            </p:nvSpPr>
            <p:spPr>
              <a:xfrm>
                <a:off x="7648753" y="2655559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10EF6040-F856-4E16-9E48-82E06E0817EF}"/>
                  </a:ext>
                </a:extLst>
              </p:cNvPr>
              <p:cNvSpPr/>
              <p:nvPr/>
            </p:nvSpPr>
            <p:spPr>
              <a:xfrm>
                <a:off x="7667568" y="2637435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26977D09-56F5-4EBE-802B-E6ACC111D187}"/>
                  </a:ext>
                </a:extLst>
              </p:cNvPr>
              <p:cNvSpPr/>
              <p:nvPr/>
            </p:nvSpPr>
            <p:spPr>
              <a:xfrm>
                <a:off x="7658035" y="2655559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6AE24F0B-4E56-496E-8381-A23DB234D5F9}"/>
                  </a:ext>
                </a:extLst>
              </p:cNvPr>
              <p:cNvSpPr/>
              <p:nvPr/>
            </p:nvSpPr>
            <p:spPr>
              <a:xfrm>
                <a:off x="7676852" y="2637435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CB962708-39C1-460E-942D-AA861DE63F87}"/>
                  </a:ext>
                </a:extLst>
              </p:cNvPr>
              <p:cNvSpPr/>
              <p:nvPr/>
            </p:nvSpPr>
            <p:spPr>
              <a:xfrm>
                <a:off x="7667401" y="2674412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032CAB10-DDE5-4B14-8DD1-F16714E7635C}"/>
                  </a:ext>
                </a:extLst>
              </p:cNvPr>
              <p:cNvSpPr/>
              <p:nvPr/>
            </p:nvSpPr>
            <p:spPr>
              <a:xfrm>
                <a:off x="7686133" y="2656288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419DA759-C877-44D8-A6BD-396603CE11C8}"/>
                  </a:ext>
                </a:extLst>
              </p:cNvPr>
              <p:cNvSpPr/>
              <p:nvPr/>
            </p:nvSpPr>
            <p:spPr>
              <a:xfrm>
                <a:off x="7802456" y="2731938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C76B62F4-8C86-4FEE-A13B-305EC0162952}"/>
                  </a:ext>
                </a:extLst>
              </p:cNvPr>
              <p:cNvSpPr/>
              <p:nvPr/>
            </p:nvSpPr>
            <p:spPr>
              <a:xfrm>
                <a:off x="7821272" y="2713734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5E87EEEB-5F7C-44E6-AE21-D64EE6C3EC64}"/>
                  </a:ext>
                </a:extLst>
              </p:cNvPr>
              <p:cNvSpPr/>
              <p:nvPr/>
            </p:nvSpPr>
            <p:spPr>
              <a:xfrm>
                <a:off x="7876967" y="2731938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F1188E95-CA0D-4D65-BFBE-15DDA40EA970}"/>
                  </a:ext>
                </a:extLst>
              </p:cNvPr>
              <p:cNvSpPr/>
              <p:nvPr/>
            </p:nvSpPr>
            <p:spPr>
              <a:xfrm>
                <a:off x="7895783" y="2713734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F955981C-8F0F-4C21-BD29-C802EA1413C0}"/>
                  </a:ext>
                </a:extLst>
              </p:cNvPr>
              <p:cNvSpPr/>
              <p:nvPr/>
            </p:nvSpPr>
            <p:spPr>
              <a:xfrm>
                <a:off x="7886333" y="2731938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F4D0E162-C986-4E3B-830D-54AF3A967293}"/>
                  </a:ext>
                </a:extLst>
              </p:cNvPr>
              <p:cNvSpPr/>
              <p:nvPr/>
            </p:nvSpPr>
            <p:spPr>
              <a:xfrm>
                <a:off x="7905065" y="2713734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69C1BE96-341F-46F3-98AD-E931D42EC111}"/>
                  </a:ext>
                </a:extLst>
              </p:cNvPr>
              <p:cNvSpPr/>
              <p:nvPr/>
            </p:nvSpPr>
            <p:spPr>
              <a:xfrm>
                <a:off x="7909580" y="2731938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E222AEEE-3882-4877-8DF4-5448EFFFB7AA}"/>
                  </a:ext>
                </a:extLst>
              </p:cNvPr>
              <p:cNvSpPr/>
              <p:nvPr/>
            </p:nvSpPr>
            <p:spPr>
              <a:xfrm>
                <a:off x="7928397" y="2713734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44F66D71-FC4F-4044-87A1-AE160CE00889}"/>
                  </a:ext>
                </a:extLst>
              </p:cNvPr>
              <p:cNvSpPr/>
              <p:nvPr/>
            </p:nvSpPr>
            <p:spPr>
              <a:xfrm>
                <a:off x="8389341" y="2835099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664CF69B-D848-4D93-977D-90D821FCB2B5}"/>
                  </a:ext>
                </a:extLst>
              </p:cNvPr>
              <p:cNvSpPr/>
              <p:nvPr/>
            </p:nvSpPr>
            <p:spPr>
              <a:xfrm>
                <a:off x="8408157" y="2816894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8B6916E9-D140-454B-9782-5A8343B29B76}"/>
                  </a:ext>
                </a:extLst>
              </p:cNvPr>
              <p:cNvSpPr/>
              <p:nvPr/>
            </p:nvSpPr>
            <p:spPr>
              <a:xfrm>
                <a:off x="8403306" y="2835099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C4C8503C-0107-4E40-8BB9-D25E564FBC4E}"/>
                  </a:ext>
                </a:extLst>
              </p:cNvPr>
              <p:cNvSpPr/>
              <p:nvPr/>
            </p:nvSpPr>
            <p:spPr>
              <a:xfrm>
                <a:off x="8422123" y="2816894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C7308B4A-8846-429E-94B3-41EE8F75759B}"/>
                  </a:ext>
                </a:extLst>
              </p:cNvPr>
              <p:cNvSpPr/>
              <p:nvPr/>
            </p:nvSpPr>
            <p:spPr>
              <a:xfrm>
                <a:off x="8421955" y="2856621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50315DCF-FB6F-42AF-9686-1E204E4C76A3}"/>
                  </a:ext>
                </a:extLst>
              </p:cNvPr>
              <p:cNvSpPr/>
              <p:nvPr/>
            </p:nvSpPr>
            <p:spPr>
              <a:xfrm>
                <a:off x="8440687" y="2838497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E804C55B-3566-4802-AF5E-9B37DEC33476}"/>
                  </a:ext>
                </a:extLst>
              </p:cNvPr>
              <p:cNvSpPr/>
              <p:nvPr/>
            </p:nvSpPr>
            <p:spPr>
              <a:xfrm>
                <a:off x="8431238" y="2922805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C4B6A426-96B6-4D46-A029-7105DB181D5F}"/>
                  </a:ext>
                </a:extLst>
              </p:cNvPr>
              <p:cNvSpPr/>
              <p:nvPr/>
            </p:nvSpPr>
            <p:spPr>
              <a:xfrm>
                <a:off x="8450053" y="2904600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7FD820B3-ECA4-44FE-B651-6D70AF198B87}"/>
                  </a:ext>
                </a:extLst>
              </p:cNvPr>
              <p:cNvSpPr/>
              <p:nvPr/>
            </p:nvSpPr>
            <p:spPr>
              <a:xfrm>
                <a:off x="8682783" y="2945379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237E5F9E-FC4D-4A2B-8855-C81B7A892E08}"/>
                  </a:ext>
                </a:extLst>
              </p:cNvPr>
              <p:cNvSpPr/>
              <p:nvPr/>
            </p:nvSpPr>
            <p:spPr>
              <a:xfrm>
                <a:off x="8701515" y="2927255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711448C4-3965-47EA-9A79-62149344298E}"/>
                  </a:ext>
                </a:extLst>
              </p:cNvPr>
              <p:cNvSpPr/>
              <p:nvPr/>
            </p:nvSpPr>
            <p:spPr>
              <a:xfrm>
                <a:off x="8692067" y="2945379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B6EA62FD-90DE-401E-BCB4-85AEDE471426}"/>
                  </a:ext>
                </a:extLst>
              </p:cNvPr>
              <p:cNvSpPr/>
              <p:nvPr/>
            </p:nvSpPr>
            <p:spPr>
              <a:xfrm>
                <a:off x="8710882" y="2927255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7A1493A1-F973-41B6-8D0B-510C99C7F4DF}"/>
                  </a:ext>
                </a:extLst>
              </p:cNvPr>
              <p:cNvSpPr/>
              <p:nvPr/>
            </p:nvSpPr>
            <p:spPr>
              <a:xfrm>
                <a:off x="8822522" y="2969328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ED02E5C4-6542-4B95-9297-0211D621206F}"/>
                  </a:ext>
                </a:extLst>
              </p:cNvPr>
              <p:cNvSpPr/>
              <p:nvPr/>
            </p:nvSpPr>
            <p:spPr>
              <a:xfrm>
                <a:off x="8841254" y="2951124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CE46C782-AE4B-4834-A814-86801086F19B}"/>
                  </a:ext>
                </a:extLst>
              </p:cNvPr>
              <p:cNvSpPr/>
              <p:nvPr/>
            </p:nvSpPr>
            <p:spPr>
              <a:xfrm>
                <a:off x="9022805" y="2993844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78F9A49A-A139-4F9C-9E67-FA88B8BE4DCF}"/>
                  </a:ext>
                </a:extLst>
              </p:cNvPr>
              <p:cNvSpPr/>
              <p:nvPr/>
            </p:nvSpPr>
            <p:spPr>
              <a:xfrm>
                <a:off x="9041537" y="2975721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C786ADE2-BA67-489E-95FC-C06A4C5D23A2}"/>
                  </a:ext>
                </a:extLst>
              </p:cNvPr>
              <p:cNvSpPr/>
              <p:nvPr/>
            </p:nvSpPr>
            <p:spPr>
              <a:xfrm>
                <a:off x="9050736" y="2993844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4B649B79-BA99-429F-9918-816ADCEA5661}"/>
                  </a:ext>
                </a:extLst>
              </p:cNvPr>
              <p:cNvSpPr/>
              <p:nvPr/>
            </p:nvSpPr>
            <p:spPr>
              <a:xfrm>
                <a:off x="9069552" y="2975721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9155A4B7-D221-495F-8F3B-6D9A0E69E181}"/>
                  </a:ext>
                </a:extLst>
              </p:cNvPr>
              <p:cNvSpPr/>
              <p:nvPr/>
            </p:nvSpPr>
            <p:spPr>
              <a:xfrm>
                <a:off x="9055419" y="2993844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C1D565E9-5EE1-4E17-A972-14C5D1E38628}"/>
                  </a:ext>
                </a:extLst>
              </p:cNvPr>
              <p:cNvSpPr/>
              <p:nvPr/>
            </p:nvSpPr>
            <p:spPr>
              <a:xfrm>
                <a:off x="9074151" y="2975721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7DF250F5-D8A6-4F36-9CFC-DE1AF9927E59}"/>
                  </a:ext>
                </a:extLst>
              </p:cNvPr>
              <p:cNvSpPr/>
              <p:nvPr/>
            </p:nvSpPr>
            <p:spPr>
              <a:xfrm>
                <a:off x="9055419" y="2993844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39F78478-E230-4BFB-948D-2A19A2948F35}"/>
                  </a:ext>
                </a:extLst>
              </p:cNvPr>
              <p:cNvSpPr/>
              <p:nvPr/>
            </p:nvSpPr>
            <p:spPr>
              <a:xfrm>
                <a:off x="9074151" y="2975721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EF54A3DF-D847-426D-BA35-AA843B8C4612}"/>
                  </a:ext>
                </a:extLst>
              </p:cNvPr>
              <p:cNvSpPr/>
              <p:nvPr/>
            </p:nvSpPr>
            <p:spPr>
              <a:xfrm>
                <a:off x="9055419" y="2993844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C0855875-0FB5-410A-88E1-D99613EF3E65}"/>
                  </a:ext>
                </a:extLst>
              </p:cNvPr>
              <p:cNvSpPr/>
              <p:nvPr/>
            </p:nvSpPr>
            <p:spPr>
              <a:xfrm>
                <a:off x="9074151" y="2975721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A82D4F70-EE6B-45DA-A8F3-5B9AFCCC9D4C}"/>
                  </a:ext>
                </a:extLst>
              </p:cNvPr>
              <p:cNvSpPr/>
              <p:nvPr/>
            </p:nvSpPr>
            <p:spPr>
              <a:xfrm>
                <a:off x="9060019" y="2993844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B81D6FA8-EBFB-4B36-904F-1CB59FC70D6D}"/>
                  </a:ext>
                </a:extLst>
              </p:cNvPr>
              <p:cNvSpPr/>
              <p:nvPr/>
            </p:nvSpPr>
            <p:spPr>
              <a:xfrm>
                <a:off x="9078834" y="2975721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3188F3F-EF06-4A02-8651-77FF8E21204D}"/>
                  </a:ext>
                </a:extLst>
              </p:cNvPr>
              <p:cNvSpPr/>
              <p:nvPr/>
            </p:nvSpPr>
            <p:spPr>
              <a:xfrm>
                <a:off x="9060019" y="2993844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9342E742-7C29-4C82-90C0-4B4D722106EE}"/>
                  </a:ext>
                </a:extLst>
              </p:cNvPr>
              <p:cNvSpPr/>
              <p:nvPr/>
            </p:nvSpPr>
            <p:spPr>
              <a:xfrm>
                <a:off x="9078834" y="2975721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E73684B0-DE6E-4591-B975-A82A8E34BAC8}"/>
                  </a:ext>
                </a:extLst>
              </p:cNvPr>
              <p:cNvSpPr/>
              <p:nvPr/>
            </p:nvSpPr>
            <p:spPr>
              <a:xfrm>
                <a:off x="9060019" y="2993844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AE7FBC6A-E983-48FD-9775-9B66DDE46E23}"/>
                  </a:ext>
                </a:extLst>
              </p:cNvPr>
              <p:cNvSpPr/>
              <p:nvPr/>
            </p:nvSpPr>
            <p:spPr>
              <a:xfrm>
                <a:off x="9078834" y="2975721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3671F8A6-007F-4951-AC31-2EF49D982CEE}"/>
                  </a:ext>
                </a:extLst>
              </p:cNvPr>
              <p:cNvSpPr/>
              <p:nvPr/>
            </p:nvSpPr>
            <p:spPr>
              <a:xfrm>
                <a:off x="9069385" y="3026289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AC072470-E05D-43FB-9350-22DC51CF42FC}"/>
                  </a:ext>
                </a:extLst>
              </p:cNvPr>
              <p:cNvSpPr/>
              <p:nvPr/>
            </p:nvSpPr>
            <p:spPr>
              <a:xfrm>
                <a:off x="9088116" y="3008165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0B6D7CBE-16BF-4149-936B-20C7C2754CFF}"/>
                  </a:ext>
                </a:extLst>
              </p:cNvPr>
              <p:cNvSpPr/>
              <p:nvPr/>
            </p:nvSpPr>
            <p:spPr>
              <a:xfrm>
                <a:off x="9078667" y="3060191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9A49A0E2-F514-445D-A55F-7BED33B6785B}"/>
                  </a:ext>
                </a:extLst>
              </p:cNvPr>
              <p:cNvSpPr/>
              <p:nvPr/>
            </p:nvSpPr>
            <p:spPr>
              <a:xfrm>
                <a:off x="9097483" y="3041985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4029E1C3-465F-49CD-BB96-6B84E6378603}"/>
                  </a:ext>
                </a:extLst>
              </p:cNvPr>
              <p:cNvSpPr/>
              <p:nvPr/>
            </p:nvSpPr>
            <p:spPr>
              <a:xfrm>
                <a:off x="9083350" y="3060191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6AED565B-3C89-4A5A-BBF7-6B7B3E47D6CE}"/>
                  </a:ext>
                </a:extLst>
              </p:cNvPr>
              <p:cNvSpPr/>
              <p:nvPr/>
            </p:nvSpPr>
            <p:spPr>
              <a:xfrm>
                <a:off x="9102082" y="3041985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1752E449-8286-4DBF-85B3-9B8D4D1E3568}"/>
                  </a:ext>
                </a:extLst>
              </p:cNvPr>
              <p:cNvSpPr/>
              <p:nvPr/>
            </p:nvSpPr>
            <p:spPr>
              <a:xfrm>
                <a:off x="9083350" y="3060191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A23C5550-B9F9-4EA5-9916-C1BD6034C1C4}"/>
                  </a:ext>
                </a:extLst>
              </p:cNvPr>
              <p:cNvSpPr/>
              <p:nvPr/>
            </p:nvSpPr>
            <p:spPr>
              <a:xfrm>
                <a:off x="9102082" y="3041985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93B60229-E7C2-4920-B61C-CE21F5197C2D}"/>
                  </a:ext>
                </a:extLst>
              </p:cNvPr>
              <p:cNvSpPr/>
              <p:nvPr/>
            </p:nvSpPr>
            <p:spPr>
              <a:xfrm>
                <a:off x="9083350" y="3060191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9B18EA4E-AAA8-4B68-85C9-67C16131F905}"/>
                  </a:ext>
                </a:extLst>
              </p:cNvPr>
              <p:cNvSpPr/>
              <p:nvPr/>
            </p:nvSpPr>
            <p:spPr>
              <a:xfrm>
                <a:off x="9102082" y="3041985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30F1FB46-4BA3-4A2F-99C2-9EFBA5B2ED08}"/>
                  </a:ext>
                </a:extLst>
              </p:cNvPr>
              <p:cNvSpPr/>
              <p:nvPr/>
            </p:nvSpPr>
            <p:spPr>
              <a:xfrm>
                <a:off x="9087949" y="3060191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3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3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AB834684-ACB7-4D3A-AF9F-21336E26FA4E}"/>
                  </a:ext>
                </a:extLst>
              </p:cNvPr>
              <p:cNvSpPr/>
              <p:nvPr/>
            </p:nvSpPr>
            <p:spPr>
              <a:xfrm>
                <a:off x="9106765" y="3041985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FA386CF0-BB8C-46E9-B3C4-D5638DE69F3B}"/>
                  </a:ext>
                </a:extLst>
              </p:cNvPr>
              <p:cNvSpPr/>
              <p:nvPr/>
            </p:nvSpPr>
            <p:spPr>
              <a:xfrm>
                <a:off x="9106598" y="3147815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57C706C0-4242-420B-A075-30D16F86B102}"/>
                  </a:ext>
                </a:extLst>
              </p:cNvPr>
              <p:cNvSpPr/>
              <p:nvPr/>
            </p:nvSpPr>
            <p:spPr>
              <a:xfrm>
                <a:off x="9125414" y="3129611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A244F54E-4BD0-4917-9EF0-51A06816F2C7}"/>
                  </a:ext>
                </a:extLst>
              </p:cNvPr>
              <p:cNvSpPr/>
              <p:nvPr/>
            </p:nvSpPr>
            <p:spPr>
              <a:xfrm>
                <a:off x="9469951" y="3194743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74B1158D-1700-4389-BB6E-DA6329878209}"/>
                  </a:ext>
                </a:extLst>
              </p:cNvPr>
              <p:cNvSpPr/>
              <p:nvPr/>
            </p:nvSpPr>
            <p:spPr>
              <a:xfrm>
                <a:off x="9488683" y="317653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0211CB35-6357-42A4-88D4-025F86B32B5F}"/>
                  </a:ext>
                </a:extLst>
              </p:cNvPr>
              <p:cNvSpPr/>
              <p:nvPr/>
            </p:nvSpPr>
            <p:spPr>
              <a:xfrm>
                <a:off x="9474551" y="3194743"/>
                <a:ext cx="37631" cy="8091"/>
              </a:xfrm>
              <a:custGeom>
                <a:avLst/>
                <a:gdLst>
                  <a:gd name="connsiteX0" fmla="*/ 0 w 42862"/>
                  <a:gd name="connsiteY0" fmla="*/ 0 h 9525"/>
                  <a:gd name="connsiteX1" fmla="*/ 42862 w 428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" h="9525">
                    <a:moveTo>
                      <a:pt x="0" y="0"/>
                    </a:moveTo>
                    <a:lnTo>
                      <a:pt x="42862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C8977C82-88AD-4D8A-8DCE-6286FD06F699}"/>
                  </a:ext>
                </a:extLst>
              </p:cNvPr>
              <p:cNvSpPr/>
              <p:nvPr/>
            </p:nvSpPr>
            <p:spPr>
              <a:xfrm>
                <a:off x="9493366" y="317653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355CECCE-57A5-4F5D-A843-40D6B940B00C}"/>
                  </a:ext>
                </a:extLst>
              </p:cNvPr>
              <p:cNvSpPr/>
              <p:nvPr/>
            </p:nvSpPr>
            <p:spPr>
              <a:xfrm>
                <a:off x="9479234" y="3194743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BB6BFB33-DA76-4D49-87DC-5696235D687A}"/>
                  </a:ext>
                </a:extLst>
              </p:cNvPr>
              <p:cNvSpPr/>
              <p:nvPr/>
            </p:nvSpPr>
            <p:spPr>
              <a:xfrm>
                <a:off x="9498049" y="317653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F4A6F40B-F66D-4326-8E30-B571226F3F76}"/>
                  </a:ext>
                </a:extLst>
              </p:cNvPr>
              <p:cNvSpPr/>
              <p:nvPr/>
            </p:nvSpPr>
            <p:spPr>
              <a:xfrm>
                <a:off x="9479234" y="3194743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B314E447-D2CF-414C-B320-27B196D40D33}"/>
                  </a:ext>
                </a:extLst>
              </p:cNvPr>
              <p:cNvSpPr/>
              <p:nvPr/>
            </p:nvSpPr>
            <p:spPr>
              <a:xfrm>
                <a:off x="9498049" y="317653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AF4B11C7-F97C-4B34-B880-6986F84A8F58}"/>
                  </a:ext>
                </a:extLst>
              </p:cNvPr>
              <p:cNvSpPr/>
              <p:nvPr/>
            </p:nvSpPr>
            <p:spPr>
              <a:xfrm>
                <a:off x="9511847" y="3194743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3423D01F-7AE0-467F-8C50-51282C28BEB3}"/>
                  </a:ext>
                </a:extLst>
              </p:cNvPr>
              <p:cNvSpPr/>
              <p:nvPr/>
            </p:nvSpPr>
            <p:spPr>
              <a:xfrm>
                <a:off x="9530663" y="317653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A3656B5D-98C2-42AB-8C77-55A5916E0D75}"/>
                  </a:ext>
                </a:extLst>
              </p:cNvPr>
              <p:cNvSpPr/>
              <p:nvPr/>
            </p:nvSpPr>
            <p:spPr>
              <a:xfrm>
                <a:off x="9553745" y="3194743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9A500743-7043-4F13-8D16-716E4643476B}"/>
                  </a:ext>
                </a:extLst>
              </p:cNvPr>
              <p:cNvSpPr/>
              <p:nvPr/>
            </p:nvSpPr>
            <p:spPr>
              <a:xfrm>
                <a:off x="9572560" y="317653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475ACB41-B35C-41F5-BD0D-9E569EAE0A0D}"/>
                  </a:ext>
                </a:extLst>
              </p:cNvPr>
              <p:cNvSpPr/>
              <p:nvPr/>
            </p:nvSpPr>
            <p:spPr>
              <a:xfrm>
                <a:off x="9837903" y="3194743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37B2CDB4-6CC8-4443-929C-AA303F7511A3}"/>
                  </a:ext>
                </a:extLst>
              </p:cNvPr>
              <p:cNvSpPr/>
              <p:nvPr/>
            </p:nvSpPr>
            <p:spPr>
              <a:xfrm>
                <a:off x="9856636" y="317653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3F194687-1A63-4444-900D-2A71F0F3C3BA}"/>
                  </a:ext>
                </a:extLst>
              </p:cNvPr>
              <p:cNvSpPr/>
              <p:nvPr/>
            </p:nvSpPr>
            <p:spPr>
              <a:xfrm>
                <a:off x="9851870" y="3194743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1ABE8A87-A344-4526-92FE-2D956D3104FF}"/>
                  </a:ext>
                </a:extLst>
              </p:cNvPr>
              <p:cNvSpPr/>
              <p:nvPr/>
            </p:nvSpPr>
            <p:spPr>
              <a:xfrm>
                <a:off x="9870602" y="317653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6369A1F3-33A4-45C6-B88F-512C16EA0A0D}"/>
                  </a:ext>
                </a:extLst>
              </p:cNvPr>
              <p:cNvSpPr/>
              <p:nvPr/>
            </p:nvSpPr>
            <p:spPr>
              <a:xfrm>
                <a:off x="9879800" y="3194743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BB10B70E-A272-4BA7-BEC3-A6AAA55C60C9}"/>
                  </a:ext>
                </a:extLst>
              </p:cNvPr>
              <p:cNvSpPr/>
              <p:nvPr/>
            </p:nvSpPr>
            <p:spPr>
              <a:xfrm>
                <a:off x="9898617" y="317653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85CBC222-C718-4A30-BFB5-9683C54D1DE4}"/>
                  </a:ext>
                </a:extLst>
              </p:cNvPr>
              <p:cNvSpPr/>
              <p:nvPr/>
            </p:nvSpPr>
            <p:spPr>
              <a:xfrm>
                <a:off x="9898448" y="3194743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C039157B-ED2E-43F8-8294-7293D9B74E76}"/>
                  </a:ext>
                </a:extLst>
              </p:cNvPr>
              <p:cNvSpPr/>
              <p:nvPr/>
            </p:nvSpPr>
            <p:spPr>
              <a:xfrm>
                <a:off x="9917181" y="317653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ABC3E641-DD70-4C96-B50C-0768070C6366}"/>
                  </a:ext>
                </a:extLst>
              </p:cNvPr>
              <p:cNvSpPr/>
              <p:nvPr/>
            </p:nvSpPr>
            <p:spPr>
              <a:xfrm>
                <a:off x="10252435" y="3194743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FB890416-E7D3-4E21-993B-F9DD5370010C}"/>
                  </a:ext>
                </a:extLst>
              </p:cNvPr>
              <p:cNvSpPr/>
              <p:nvPr/>
            </p:nvSpPr>
            <p:spPr>
              <a:xfrm>
                <a:off x="10271168" y="317653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69A22429-3869-4817-9576-EA91196EEDE6}"/>
                  </a:ext>
                </a:extLst>
              </p:cNvPr>
              <p:cNvSpPr/>
              <p:nvPr/>
            </p:nvSpPr>
            <p:spPr>
              <a:xfrm>
                <a:off x="10261719" y="3194743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7A027547-9101-44B7-9DA6-7EF8984F0C9E}"/>
                  </a:ext>
                </a:extLst>
              </p:cNvPr>
              <p:cNvSpPr/>
              <p:nvPr/>
            </p:nvSpPr>
            <p:spPr>
              <a:xfrm>
                <a:off x="10280534" y="317653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AA4E9310-2287-48D4-A223-F9AFCA7202F4}"/>
                  </a:ext>
                </a:extLst>
              </p:cNvPr>
              <p:cNvSpPr/>
              <p:nvPr/>
            </p:nvSpPr>
            <p:spPr>
              <a:xfrm>
                <a:off x="10639037" y="3194743"/>
                <a:ext cx="37547" cy="8091"/>
              </a:xfrm>
              <a:custGeom>
                <a:avLst/>
                <a:gdLst>
                  <a:gd name="connsiteX0" fmla="*/ 0 w 42767"/>
                  <a:gd name="connsiteY0" fmla="*/ 0 h 9525"/>
                  <a:gd name="connsiteX1" fmla="*/ 42767 w 4276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67" h="9525">
                    <a:moveTo>
                      <a:pt x="0" y="0"/>
                    </a:moveTo>
                    <a:lnTo>
                      <a:pt x="42767" y="0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08C3CA47-66C8-4470-9C64-EB6C03988629}"/>
                  </a:ext>
                </a:extLst>
              </p:cNvPr>
              <p:cNvSpPr/>
              <p:nvPr/>
            </p:nvSpPr>
            <p:spPr>
              <a:xfrm>
                <a:off x="10657770" y="3176539"/>
                <a:ext cx="8362" cy="36328"/>
              </a:xfrm>
              <a:custGeom>
                <a:avLst/>
                <a:gdLst>
                  <a:gd name="connsiteX0" fmla="*/ 0 w 9525"/>
                  <a:gd name="connsiteY0" fmla="*/ 0 h 42767"/>
                  <a:gd name="connsiteX1" fmla="*/ 0 w 9525"/>
                  <a:gd name="connsiteY1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2767">
                    <a:moveTo>
                      <a:pt x="0" y="0"/>
                    </a:moveTo>
                    <a:lnTo>
                      <a:pt x="0" y="42767"/>
                    </a:lnTo>
                  </a:path>
                </a:pathLst>
              </a:custGeom>
              <a:ln w="9525" cap="sq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400"/>
              </a:p>
            </p:txBody>
          </p:sp>
        </p:grp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AE3B6A80-80E3-447B-A5D2-6D62DBAC9E73}"/>
                </a:ext>
              </a:extLst>
            </p:cNvPr>
            <p:cNvSpPr/>
            <p:nvPr/>
          </p:nvSpPr>
          <p:spPr>
            <a:xfrm>
              <a:off x="7073169" y="4050384"/>
              <a:ext cx="41301" cy="9237"/>
            </a:xfrm>
            <a:custGeom>
              <a:avLst/>
              <a:gdLst>
                <a:gd name="connsiteX0" fmla="*/ 48578 w 48577"/>
                <a:gd name="connsiteY0" fmla="*/ 0 h 9525"/>
                <a:gd name="connsiteX1" fmla="*/ 0 w 4857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7" h="9525">
                  <a:moveTo>
                    <a:pt x="48578" y="0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556E0484-C9F5-4B33-A2BB-579EA44A2A72}"/>
                </a:ext>
              </a:extLst>
            </p:cNvPr>
            <p:cNvSpPr/>
            <p:nvPr/>
          </p:nvSpPr>
          <p:spPr>
            <a:xfrm>
              <a:off x="7073169" y="3255816"/>
              <a:ext cx="41301" cy="8091"/>
            </a:xfrm>
            <a:custGeom>
              <a:avLst/>
              <a:gdLst>
                <a:gd name="connsiteX0" fmla="*/ 48578 w 48577"/>
                <a:gd name="connsiteY0" fmla="*/ 0 h 9525"/>
                <a:gd name="connsiteX1" fmla="*/ 0 w 4857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7" h="9525">
                  <a:moveTo>
                    <a:pt x="48578" y="0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99C41733-0102-41EA-B80D-8FB6778A139A}"/>
                </a:ext>
              </a:extLst>
            </p:cNvPr>
            <p:cNvSpPr/>
            <p:nvPr/>
          </p:nvSpPr>
          <p:spPr>
            <a:xfrm>
              <a:off x="7073169" y="2859061"/>
              <a:ext cx="41301" cy="8091"/>
            </a:xfrm>
            <a:custGeom>
              <a:avLst/>
              <a:gdLst>
                <a:gd name="connsiteX0" fmla="*/ 48578 w 48577"/>
                <a:gd name="connsiteY0" fmla="*/ 0 h 9525"/>
                <a:gd name="connsiteX1" fmla="*/ 0 w 4857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7" h="9525">
                  <a:moveTo>
                    <a:pt x="48578" y="0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A30F662B-55E8-47E1-9F42-02E4FFDE61E2}"/>
                </a:ext>
              </a:extLst>
            </p:cNvPr>
            <p:cNvSpPr/>
            <p:nvPr/>
          </p:nvSpPr>
          <p:spPr>
            <a:xfrm>
              <a:off x="7073169" y="2462306"/>
              <a:ext cx="41301" cy="8091"/>
            </a:xfrm>
            <a:custGeom>
              <a:avLst/>
              <a:gdLst>
                <a:gd name="connsiteX0" fmla="*/ 48578 w 48577"/>
                <a:gd name="connsiteY0" fmla="*/ 0 h 9525"/>
                <a:gd name="connsiteX1" fmla="*/ 0 w 4857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7" h="9525">
                  <a:moveTo>
                    <a:pt x="48578" y="0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EC2B7F73-19B3-4EC6-9398-96A41B926AA3}"/>
                </a:ext>
              </a:extLst>
            </p:cNvPr>
            <p:cNvSpPr/>
            <p:nvPr/>
          </p:nvSpPr>
          <p:spPr>
            <a:xfrm>
              <a:off x="7073169" y="2071956"/>
              <a:ext cx="41301" cy="8091"/>
            </a:xfrm>
            <a:custGeom>
              <a:avLst/>
              <a:gdLst>
                <a:gd name="connsiteX0" fmla="*/ 48578 w 48577"/>
                <a:gd name="connsiteY0" fmla="*/ 0 h 9525"/>
                <a:gd name="connsiteX1" fmla="*/ 0 w 4857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7" h="9525">
                  <a:moveTo>
                    <a:pt x="48578" y="0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5B0BDF5C-D31B-41BE-9946-265F431B52BE}"/>
                </a:ext>
              </a:extLst>
            </p:cNvPr>
            <p:cNvSpPr/>
            <p:nvPr/>
          </p:nvSpPr>
          <p:spPr>
            <a:xfrm>
              <a:off x="7114470" y="3847201"/>
              <a:ext cx="8098" cy="205268"/>
            </a:xfrm>
            <a:custGeom>
              <a:avLst/>
              <a:gdLst>
                <a:gd name="connsiteX0" fmla="*/ 0 w 9525"/>
                <a:gd name="connsiteY0" fmla="*/ 0 h 241649"/>
                <a:gd name="connsiteX1" fmla="*/ 0 w 9525"/>
                <a:gd name="connsiteY1" fmla="*/ 241649 h 241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41649">
                  <a:moveTo>
                    <a:pt x="0" y="0"/>
                  </a:moveTo>
                  <a:lnTo>
                    <a:pt x="0" y="241649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/>
            </a:p>
          </p:txBody>
        </p:sp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38816635-8E9D-46DB-AC37-92C05AFDCE57}"/>
                </a:ext>
              </a:extLst>
            </p:cNvPr>
            <p:cNvSpPr txBox="1"/>
            <p:nvPr/>
          </p:nvSpPr>
          <p:spPr>
            <a:xfrm>
              <a:off x="7117238" y="1776408"/>
              <a:ext cx="43174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ctr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1400" dirty="0"/>
                <a:t>Poor (n=213)</a:t>
              </a:r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90762BB1-106D-49CA-825D-38881939654C}"/>
                </a:ext>
              </a:extLst>
            </p:cNvPr>
            <p:cNvSpPr/>
            <p:nvPr/>
          </p:nvSpPr>
          <p:spPr>
            <a:xfrm>
              <a:off x="7182710" y="3694620"/>
              <a:ext cx="244329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189">
                <a:buClrTx/>
                <a:defRPr/>
              </a:pPr>
              <a:r>
                <a:rPr lang="en-US" sz="1400" b="1" kern="1200" dirty="0">
                  <a:solidFill>
                    <a:srgbClr val="00255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HR 0.93 (95% CI 0.64–1.35)</a:t>
              </a:r>
            </a:p>
          </p:txBody>
        </p:sp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7C7422F0-0A44-4A75-876E-4E5048A6133B}"/>
                </a:ext>
              </a:extLst>
            </p:cNvPr>
            <p:cNvSpPr txBox="1"/>
            <p:nvPr/>
          </p:nvSpPr>
          <p:spPr>
            <a:xfrm rot="16200000">
              <a:off x="5652967" y="2944943"/>
              <a:ext cx="203100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 defTabSz="914377">
                <a:buClrTx/>
                <a:defRPr/>
              </a:pPr>
              <a:r>
                <a:rPr lang="en-GB" sz="1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Probability of PFS</a:t>
              </a: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18200355-24CF-4C6B-93DA-4120F5C8B716}"/>
                </a:ext>
              </a:extLst>
            </p:cNvPr>
            <p:cNvSpPr/>
            <p:nvPr/>
          </p:nvSpPr>
          <p:spPr>
            <a:xfrm>
              <a:off x="6827192" y="2008042"/>
              <a:ext cx="21676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1.0</a:t>
              </a:r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D72860C1-F9A4-486C-A1DD-50FB45C24421}"/>
                </a:ext>
              </a:extLst>
            </p:cNvPr>
            <p:cNvSpPr/>
            <p:nvPr/>
          </p:nvSpPr>
          <p:spPr>
            <a:xfrm>
              <a:off x="6827192" y="2404796"/>
              <a:ext cx="21676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0.8</a:t>
              </a: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10524B26-DE25-4ED2-A2C5-11E830ABD792}"/>
                </a:ext>
              </a:extLst>
            </p:cNvPr>
            <p:cNvSpPr/>
            <p:nvPr/>
          </p:nvSpPr>
          <p:spPr>
            <a:xfrm>
              <a:off x="6827192" y="2801551"/>
              <a:ext cx="21676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0.6</a:t>
              </a: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7BCEA2F7-7C00-443B-8C9F-9CFE45075DE9}"/>
                </a:ext>
              </a:extLst>
            </p:cNvPr>
            <p:cNvSpPr/>
            <p:nvPr/>
          </p:nvSpPr>
          <p:spPr>
            <a:xfrm>
              <a:off x="6827192" y="3198305"/>
              <a:ext cx="21676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0.4</a:t>
              </a:r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90F124F7-A05C-44D6-B753-1C9FD461FBB3}"/>
                </a:ext>
              </a:extLst>
            </p:cNvPr>
            <p:cNvSpPr/>
            <p:nvPr/>
          </p:nvSpPr>
          <p:spPr>
            <a:xfrm>
              <a:off x="6827192" y="3595061"/>
              <a:ext cx="21676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0.2</a:t>
              </a:r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3865E9EC-E2F3-4748-A9D8-13B6E25DC2DC}"/>
                </a:ext>
              </a:extLst>
            </p:cNvPr>
            <p:cNvSpPr/>
            <p:nvPr/>
          </p:nvSpPr>
          <p:spPr>
            <a:xfrm>
              <a:off x="6827192" y="3991820"/>
              <a:ext cx="21676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0.0</a:t>
              </a:r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2AFF190A-C538-43A5-B2EE-4382A489FCF3}"/>
                </a:ext>
              </a:extLst>
            </p:cNvPr>
            <p:cNvSpPr txBox="1"/>
            <p:nvPr/>
          </p:nvSpPr>
          <p:spPr>
            <a:xfrm>
              <a:off x="7124602" y="4284651"/>
              <a:ext cx="432463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 defTabSz="914377">
                <a:buClrTx/>
                <a:defRPr/>
              </a:pPr>
              <a:r>
                <a:rPr lang="en-GB" sz="1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Months</a:t>
              </a:r>
              <a:endParaRPr lang="en-GB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6E88BD9C-A825-4493-9E55-DDC87AA251C4}"/>
                </a:ext>
              </a:extLst>
            </p:cNvPr>
            <p:cNvSpPr/>
            <p:nvPr/>
          </p:nvSpPr>
          <p:spPr>
            <a:xfrm>
              <a:off x="7009260" y="4109233"/>
              <a:ext cx="21676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C193084E-8A0E-4812-9F9B-D057209C16C0}"/>
                </a:ext>
              </a:extLst>
            </p:cNvPr>
            <p:cNvSpPr/>
            <p:nvPr/>
          </p:nvSpPr>
          <p:spPr>
            <a:xfrm>
              <a:off x="7432108" y="4109233"/>
              <a:ext cx="21676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13921461-1278-4563-B7C9-CECE310C0BDF}"/>
                </a:ext>
              </a:extLst>
            </p:cNvPr>
            <p:cNvSpPr/>
            <p:nvPr/>
          </p:nvSpPr>
          <p:spPr>
            <a:xfrm>
              <a:off x="7854956" y="4109233"/>
              <a:ext cx="21676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C9D2DFEE-6F60-463A-B3B7-8A0856085453}"/>
                </a:ext>
              </a:extLst>
            </p:cNvPr>
            <p:cNvSpPr/>
            <p:nvPr/>
          </p:nvSpPr>
          <p:spPr>
            <a:xfrm>
              <a:off x="8277804" y="4109233"/>
              <a:ext cx="21676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A7D43243-2EF2-4138-B1BC-0BAE7CA49C7B}"/>
                </a:ext>
              </a:extLst>
            </p:cNvPr>
            <p:cNvSpPr/>
            <p:nvPr/>
          </p:nvSpPr>
          <p:spPr>
            <a:xfrm>
              <a:off x="8700653" y="4109233"/>
              <a:ext cx="21676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02503CBF-5127-4E0F-8B71-9865952149DA}"/>
                </a:ext>
              </a:extLst>
            </p:cNvPr>
            <p:cNvSpPr/>
            <p:nvPr/>
          </p:nvSpPr>
          <p:spPr>
            <a:xfrm>
              <a:off x="9123501" y="4109233"/>
              <a:ext cx="21676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93A2D337-2462-4312-9A7D-4E03E70E5674}"/>
                </a:ext>
              </a:extLst>
            </p:cNvPr>
            <p:cNvSpPr/>
            <p:nvPr/>
          </p:nvSpPr>
          <p:spPr>
            <a:xfrm>
              <a:off x="9546349" y="4109233"/>
              <a:ext cx="21676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385C907E-EDC8-4A7B-B334-11BFF30A3684}"/>
                </a:ext>
              </a:extLst>
            </p:cNvPr>
            <p:cNvSpPr/>
            <p:nvPr/>
          </p:nvSpPr>
          <p:spPr>
            <a:xfrm>
              <a:off x="9969197" y="4109233"/>
              <a:ext cx="21676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0CF2BCFD-A85D-47A5-B6EB-EE23815129CE}"/>
                </a:ext>
              </a:extLst>
            </p:cNvPr>
            <p:cNvSpPr/>
            <p:nvPr/>
          </p:nvSpPr>
          <p:spPr>
            <a:xfrm>
              <a:off x="10392045" y="4109233"/>
              <a:ext cx="21676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98359057-3039-41C7-B479-CDAF3A9F07B8}"/>
                </a:ext>
              </a:extLst>
            </p:cNvPr>
            <p:cNvSpPr/>
            <p:nvPr/>
          </p:nvSpPr>
          <p:spPr>
            <a:xfrm>
              <a:off x="10814893" y="4109233"/>
              <a:ext cx="21676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</a:t>
              </a:r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4CA436FB-2D35-4B6E-A5E0-FCE0A882C400}"/>
                </a:ext>
              </a:extLst>
            </p:cNvPr>
            <p:cNvSpPr/>
            <p:nvPr/>
          </p:nvSpPr>
          <p:spPr>
            <a:xfrm>
              <a:off x="11237745" y="4109233"/>
              <a:ext cx="21676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59BAA272-6D04-47D5-96DC-04B6CDA92010}"/>
                </a:ext>
              </a:extLst>
            </p:cNvPr>
            <p:cNvSpPr/>
            <p:nvPr/>
          </p:nvSpPr>
          <p:spPr>
            <a:xfrm>
              <a:off x="6930698" y="4541557"/>
              <a:ext cx="385949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107</a:t>
              </a:r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6046136A-A1B6-440A-A9B9-1103BCBCF2D1}"/>
                </a:ext>
              </a:extLst>
            </p:cNvPr>
            <p:cNvSpPr/>
            <p:nvPr/>
          </p:nvSpPr>
          <p:spPr>
            <a:xfrm>
              <a:off x="7352056" y="4541557"/>
              <a:ext cx="385949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79</a:t>
              </a:r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58098389-4AA3-4CC2-9AC9-2A09CB2DA544}"/>
                </a:ext>
              </a:extLst>
            </p:cNvPr>
            <p:cNvSpPr/>
            <p:nvPr/>
          </p:nvSpPr>
          <p:spPr>
            <a:xfrm>
              <a:off x="7773414" y="4541557"/>
              <a:ext cx="385949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58</a:t>
              </a:r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ECB1B0DE-2BA7-4434-8691-16348BDFEEBC}"/>
                </a:ext>
              </a:extLst>
            </p:cNvPr>
            <p:cNvSpPr/>
            <p:nvPr/>
          </p:nvSpPr>
          <p:spPr>
            <a:xfrm>
              <a:off x="8194772" y="4541557"/>
              <a:ext cx="385949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3C473A41-5407-421F-B320-E9F3F474E5C5}"/>
                </a:ext>
              </a:extLst>
            </p:cNvPr>
            <p:cNvSpPr/>
            <p:nvPr/>
          </p:nvSpPr>
          <p:spPr>
            <a:xfrm>
              <a:off x="8616130" y="4541557"/>
              <a:ext cx="385949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67C79956-F9CA-432A-A992-72B0BDD4AB19}"/>
                </a:ext>
              </a:extLst>
            </p:cNvPr>
            <p:cNvSpPr/>
            <p:nvPr/>
          </p:nvSpPr>
          <p:spPr>
            <a:xfrm>
              <a:off x="9037489" y="4541557"/>
              <a:ext cx="385949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398E2C61-1A11-4AAC-859E-776EA6E10E2B}"/>
                </a:ext>
              </a:extLst>
            </p:cNvPr>
            <p:cNvSpPr/>
            <p:nvPr/>
          </p:nvSpPr>
          <p:spPr>
            <a:xfrm>
              <a:off x="9458846" y="4541557"/>
              <a:ext cx="385949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253884FF-9F5D-445D-9158-8DB54CD82AA2}"/>
                </a:ext>
              </a:extLst>
            </p:cNvPr>
            <p:cNvSpPr/>
            <p:nvPr/>
          </p:nvSpPr>
          <p:spPr>
            <a:xfrm>
              <a:off x="9880205" y="4541557"/>
              <a:ext cx="385949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2881422E-7624-4621-AFE5-9C09F7570FA9}"/>
                </a:ext>
              </a:extLst>
            </p:cNvPr>
            <p:cNvSpPr/>
            <p:nvPr/>
          </p:nvSpPr>
          <p:spPr>
            <a:xfrm>
              <a:off x="10301562" y="4541557"/>
              <a:ext cx="385949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D3B340A5-7D2C-49B6-AB2C-26F101E33505}"/>
                </a:ext>
              </a:extLst>
            </p:cNvPr>
            <p:cNvSpPr/>
            <p:nvPr/>
          </p:nvSpPr>
          <p:spPr>
            <a:xfrm>
              <a:off x="6930698" y="4673533"/>
              <a:ext cx="385949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106</a:t>
              </a:r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165A18C3-6591-4763-9CB4-5B128516EEEF}"/>
                </a:ext>
              </a:extLst>
            </p:cNvPr>
            <p:cNvSpPr/>
            <p:nvPr/>
          </p:nvSpPr>
          <p:spPr>
            <a:xfrm>
              <a:off x="7352056" y="4673532"/>
              <a:ext cx="385949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69</a:t>
              </a:r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18581821-193A-43A7-AE90-D9C9131E87B8}"/>
                </a:ext>
              </a:extLst>
            </p:cNvPr>
            <p:cNvSpPr/>
            <p:nvPr/>
          </p:nvSpPr>
          <p:spPr>
            <a:xfrm>
              <a:off x="7773414" y="4673532"/>
              <a:ext cx="385949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</a:t>
              </a:r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823C8865-38EB-454F-8E51-A3B50F7C096E}"/>
                </a:ext>
              </a:extLst>
            </p:cNvPr>
            <p:cNvSpPr/>
            <p:nvPr/>
          </p:nvSpPr>
          <p:spPr>
            <a:xfrm>
              <a:off x="8194772" y="4673532"/>
              <a:ext cx="385949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47</a:t>
              </a:r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B558854B-0487-4BA2-BE8C-C7927D0548C2}"/>
                </a:ext>
              </a:extLst>
            </p:cNvPr>
            <p:cNvSpPr/>
            <p:nvPr/>
          </p:nvSpPr>
          <p:spPr>
            <a:xfrm>
              <a:off x="8616130" y="4673532"/>
              <a:ext cx="385949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12E6E905-DD3F-46F4-9245-8CF7253A4582}"/>
                </a:ext>
              </a:extLst>
            </p:cNvPr>
            <p:cNvSpPr/>
            <p:nvPr/>
          </p:nvSpPr>
          <p:spPr>
            <a:xfrm>
              <a:off x="9037489" y="4673532"/>
              <a:ext cx="385949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B9404CA0-5018-44D5-9ABA-A749430FC424}"/>
                </a:ext>
              </a:extLst>
            </p:cNvPr>
            <p:cNvSpPr/>
            <p:nvPr/>
          </p:nvSpPr>
          <p:spPr>
            <a:xfrm>
              <a:off x="9458846" y="4673532"/>
              <a:ext cx="385949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7DC055F2-2141-4248-8710-F365CC40C68E}"/>
                </a:ext>
              </a:extLst>
            </p:cNvPr>
            <p:cNvSpPr/>
            <p:nvPr/>
          </p:nvSpPr>
          <p:spPr>
            <a:xfrm>
              <a:off x="9880205" y="4673532"/>
              <a:ext cx="385949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818C8DC6-1E0C-48B7-8ED2-B78D645270F9}"/>
                </a:ext>
              </a:extLst>
            </p:cNvPr>
            <p:cNvSpPr/>
            <p:nvPr/>
          </p:nvSpPr>
          <p:spPr>
            <a:xfrm>
              <a:off x="10301562" y="4673532"/>
              <a:ext cx="385949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9371FEA9-DE1C-4634-94E7-EDE291A08CC5}"/>
                </a:ext>
              </a:extLst>
            </p:cNvPr>
            <p:cNvSpPr/>
            <p:nvPr/>
          </p:nvSpPr>
          <p:spPr>
            <a:xfrm>
              <a:off x="10722917" y="4673532"/>
              <a:ext cx="385949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8BE6F2FB-B97C-4653-AD07-74E446FFE861}"/>
                </a:ext>
              </a:extLst>
            </p:cNvPr>
            <p:cNvSpPr/>
            <p:nvPr/>
          </p:nvSpPr>
          <p:spPr>
            <a:xfrm>
              <a:off x="6010243" y="4541556"/>
              <a:ext cx="90884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Cabo + Nivo + Ipi</a:t>
              </a:r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EBFAE708-C497-4C06-8E80-C78A50136983}"/>
                </a:ext>
              </a:extLst>
            </p:cNvPr>
            <p:cNvSpPr/>
            <p:nvPr/>
          </p:nvSpPr>
          <p:spPr>
            <a:xfrm>
              <a:off x="5944131" y="4673532"/>
              <a:ext cx="974955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GB" sz="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Pbo</a:t>
              </a:r>
              <a:r>
                <a:rPr lang="en-GB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 </a:t>
              </a:r>
              <a:r>
                <a:rPr lang="en-GB" sz="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Nivo</a:t>
              </a:r>
              <a:r>
                <a:rPr lang="en-GB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 </a:t>
              </a:r>
              <a:r>
                <a:rPr lang="en-GB" sz="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Ipi</a:t>
              </a:r>
              <a:endParaRPr lang="en-GB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0" name="Group 679">
            <a:extLst>
              <a:ext uri="{FF2B5EF4-FFF2-40B4-BE49-F238E27FC236}">
                <a16:creationId xmlns:a16="http://schemas.microsoft.com/office/drawing/2014/main" id="{74DB1286-6DB2-452B-B194-B42295755B63}"/>
              </a:ext>
            </a:extLst>
          </p:cNvPr>
          <p:cNvGrpSpPr/>
          <p:nvPr/>
        </p:nvGrpSpPr>
        <p:grpSpPr>
          <a:xfrm>
            <a:off x="212634" y="1788935"/>
            <a:ext cx="5594969" cy="3007710"/>
            <a:chOff x="212633" y="1788934"/>
            <a:chExt cx="5594969" cy="3007710"/>
          </a:xfrm>
        </p:grpSpPr>
        <p:sp>
          <p:nvSpPr>
            <p:cNvPr id="681" name="TextBox 680">
              <a:extLst>
                <a:ext uri="{FF2B5EF4-FFF2-40B4-BE49-F238E27FC236}">
                  <a16:creationId xmlns:a16="http://schemas.microsoft.com/office/drawing/2014/main" id="{409D1A42-973A-4BD7-856F-FA383F3CCA0C}"/>
                </a:ext>
              </a:extLst>
            </p:cNvPr>
            <p:cNvSpPr txBox="1"/>
            <p:nvPr/>
          </p:nvSpPr>
          <p:spPr>
            <a:xfrm>
              <a:off x="1401284" y="1788934"/>
              <a:ext cx="43246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>
                <a:buClrTx/>
                <a:defRPr/>
              </a:pPr>
              <a:r>
                <a:rPr lang="en-US" sz="1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Intermediate (n=642)</a:t>
              </a:r>
            </a:p>
          </p:txBody>
        </p:sp>
        <p:sp>
          <p:nvSpPr>
            <p:cNvPr id="682" name="Freeform: Shape 681">
              <a:extLst>
                <a:ext uri="{FF2B5EF4-FFF2-40B4-BE49-F238E27FC236}">
                  <a16:creationId xmlns:a16="http://schemas.microsoft.com/office/drawing/2014/main" id="{280FA3EE-F1F2-41B2-BEED-17F23591DDD4}"/>
                </a:ext>
              </a:extLst>
            </p:cNvPr>
            <p:cNvSpPr/>
            <p:nvPr/>
          </p:nvSpPr>
          <p:spPr>
            <a:xfrm>
              <a:off x="1393185" y="4052777"/>
              <a:ext cx="4324637" cy="8100"/>
            </a:xfrm>
            <a:custGeom>
              <a:avLst/>
              <a:gdLst>
                <a:gd name="connsiteX0" fmla="*/ 0 w 5086445"/>
                <a:gd name="connsiteY0" fmla="*/ 0 h 9525"/>
                <a:gd name="connsiteX1" fmla="*/ 5086446 w 508644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86445" h="9525">
                  <a:moveTo>
                    <a:pt x="0" y="0"/>
                  </a:moveTo>
                  <a:lnTo>
                    <a:pt x="5086446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3" name="Freeform: Shape 682">
              <a:extLst>
                <a:ext uri="{FF2B5EF4-FFF2-40B4-BE49-F238E27FC236}">
                  <a16:creationId xmlns:a16="http://schemas.microsoft.com/office/drawing/2014/main" id="{CB01E2A4-35A6-4D7D-9737-384283DD5EBB}"/>
                </a:ext>
              </a:extLst>
            </p:cNvPr>
            <p:cNvSpPr/>
            <p:nvPr/>
          </p:nvSpPr>
          <p:spPr>
            <a:xfrm>
              <a:off x="1393185" y="2021775"/>
              <a:ext cx="8098" cy="2031002"/>
            </a:xfrm>
            <a:custGeom>
              <a:avLst/>
              <a:gdLst>
                <a:gd name="connsiteX0" fmla="*/ 0 w 9525"/>
                <a:gd name="connsiteY0" fmla="*/ 2388394 h 2388393"/>
                <a:gd name="connsiteX1" fmla="*/ 0 w 9525"/>
                <a:gd name="connsiteY1" fmla="*/ 0 h 238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388393">
                  <a:moveTo>
                    <a:pt x="0" y="2388394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4" name="Freeform: Shape 683">
              <a:extLst>
                <a:ext uri="{FF2B5EF4-FFF2-40B4-BE49-F238E27FC236}">
                  <a16:creationId xmlns:a16="http://schemas.microsoft.com/office/drawing/2014/main" id="{058197E6-411B-4726-8289-A0CFA7462E02}"/>
                </a:ext>
              </a:extLst>
            </p:cNvPr>
            <p:cNvSpPr/>
            <p:nvPr/>
          </p:nvSpPr>
          <p:spPr>
            <a:xfrm>
              <a:off x="1393185" y="4052777"/>
              <a:ext cx="4324637" cy="8100"/>
            </a:xfrm>
            <a:custGeom>
              <a:avLst/>
              <a:gdLst>
                <a:gd name="connsiteX0" fmla="*/ 0 w 5086445"/>
                <a:gd name="connsiteY0" fmla="*/ 0 h 9525"/>
                <a:gd name="connsiteX1" fmla="*/ 5086446 w 508644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86445" h="9525">
                  <a:moveTo>
                    <a:pt x="0" y="0"/>
                  </a:moveTo>
                  <a:lnTo>
                    <a:pt x="5086446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5" name="Freeform: Shape 684">
              <a:extLst>
                <a:ext uri="{FF2B5EF4-FFF2-40B4-BE49-F238E27FC236}">
                  <a16:creationId xmlns:a16="http://schemas.microsoft.com/office/drawing/2014/main" id="{CAFB6841-DA81-4155-80F5-09CB50335773}"/>
                </a:ext>
              </a:extLst>
            </p:cNvPr>
            <p:cNvSpPr/>
            <p:nvPr/>
          </p:nvSpPr>
          <p:spPr>
            <a:xfrm>
              <a:off x="1393265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6" name="Freeform: Shape 685">
              <a:extLst>
                <a:ext uri="{FF2B5EF4-FFF2-40B4-BE49-F238E27FC236}">
                  <a16:creationId xmlns:a16="http://schemas.microsoft.com/office/drawing/2014/main" id="{9C285843-AC61-4A62-9D4D-2C049B97AC0B}"/>
                </a:ext>
              </a:extLst>
            </p:cNvPr>
            <p:cNvSpPr/>
            <p:nvPr/>
          </p:nvSpPr>
          <p:spPr>
            <a:xfrm>
              <a:off x="1811207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7" name="Freeform: Shape 686">
              <a:extLst>
                <a:ext uri="{FF2B5EF4-FFF2-40B4-BE49-F238E27FC236}">
                  <a16:creationId xmlns:a16="http://schemas.microsoft.com/office/drawing/2014/main" id="{B1EDE6BE-23AC-46F5-8AFE-DDAD99D4208A}"/>
                </a:ext>
              </a:extLst>
            </p:cNvPr>
            <p:cNvSpPr/>
            <p:nvPr/>
          </p:nvSpPr>
          <p:spPr>
            <a:xfrm>
              <a:off x="2233359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8" name="Freeform: Shape 687">
              <a:extLst>
                <a:ext uri="{FF2B5EF4-FFF2-40B4-BE49-F238E27FC236}">
                  <a16:creationId xmlns:a16="http://schemas.microsoft.com/office/drawing/2014/main" id="{597EF7E0-CA2B-48B3-B77D-D05B1602EF70}"/>
                </a:ext>
              </a:extLst>
            </p:cNvPr>
            <p:cNvSpPr/>
            <p:nvPr/>
          </p:nvSpPr>
          <p:spPr>
            <a:xfrm>
              <a:off x="2655511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9" name="Freeform: Shape 688">
              <a:extLst>
                <a:ext uri="{FF2B5EF4-FFF2-40B4-BE49-F238E27FC236}">
                  <a16:creationId xmlns:a16="http://schemas.microsoft.com/office/drawing/2014/main" id="{2842E5D3-0E39-44A6-896A-E24FEDFCD88E}"/>
                </a:ext>
              </a:extLst>
            </p:cNvPr>
            <p:cNvSpPr/>
            <p:nvPr/>
          </p:nvSpPr>
          <p:spPr>
            <a:xfrm>
              <a:off x="3077663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0" name="Freeform: Shape 689">
              <a:extLst>
                <a:ext uri="{FF2B5EF4-FFF2-40B4-BE49-F238E27FC236}">
                  <a16:creationId xmlns:a16="http://schemas.microsoft.com/office/drawing/2014/main" id="{DE36EF44-1456-4A58-B279-E6512886C1FC}"/>
                </a:ext>
              </a:extLst>
            </p:cNvPr>
            <p:cNvSpPr/>
            <p:nvPr/>
          </p:nvSpPr>
          <p:spPr>
            <a:xfrm>
              <a:off x="3499815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1" name="Freeform: Shape 690">
              <a:extLst>
                <a:ext uri="{FF2B5EF4-FFF2-40B4-BE49-F238E27FC236}">
                  <a16:creationId xmlns:a16="http://schemas.microsoft.com/office/drawing/2014/main" id="{2F7C532E-A554-4E28-8C46-94E44C64888F}"/>
                </a:ext>
              </a:extLst>
            </p:cNvPr>
            <p:cNvSpPr/>
            <p:nvPr/>
          </p:nvSpPr>
          <p:spPr>
            <a:xfrm>
              <a:off x="3921967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2" name="Freeform: Shape 691">
              <a:extLst>
                <a:ext uri="{FF2B5EF4-FFF2-40B4-BE49-F238E27FC236}">
                  <a16:creationId xmlns:a16="http://schemas.microsoft.com/office/drawing/2014/main" id="{E1D62BE5-D0EF-455F-9D25-3B19161E712B}"/>
                </a:ext>
              </a:extLst>
            </p:cNvPr>
            <p:cNvSpPr/>
            <p:nvPr/>
          </p:nvSpPr>
          <p:spPr>
            <a:xfrm>
              <a:off x="4344119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3" name="Freeform: Shape 692">
              <a:extLst>
                <a:ext uri="{FF2B5EF4-FFF2-40B4-BE49-F238E27FC236}">
                  <a16:creationId xmlns:a16="http://schemas.microsoft.com/office/drawing/2014/main" id="{115F0B3B-FE7D-410B-8E19-89601389B0BF}"/>
                </a:ext>
              </a:extLst>
            </p:cNvPr>
            <p:cNvSpPr/>
            <p:nvPr/>
          </p:nvSpPr>
          <p:spPr>
            <a:xfrm>
              <a:off x="4766271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4" name="Freeform: Shape 693">
              <a:extLst>
                <a:ext uri="{FF2B5EF4-FFF2-40B4-BE49-F238E27FC236}">
                  <a16:creationId xmlns:a16="http://schemas.microsoft.com/office/drawing/2014/main" id="{B73B1829-1B89-4DDA-BED3-6F08C74C40DE}"/>
                </a:ext>
              </a:extLst>
            </p:cNvPr>
            <p:cNvSpPr/>
            <p:nvPr/>
          </p:nvSpPr>
          <p:spPr>
            <a:xfrm>
              <a:off x="5188423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5" name="Freeform: Shape 694">
              <a:extLst>
                <a:ext uri="{FF2B5EF4-FFF2-40B4-BE49-F238E27FC236}">
                  <a16:creationId xmlns:a16="http://schemas.microsoft.com/office/drawing/2014/main" id="{18733790-FFE5-4F57-85B2-BBE9618A3FA2}"/>
                </a:ext>
              </a:extLst>
            </p:cNvPr>
            <p:cNvSpPr/>
            <p:nvPr/>
          </p:nvSpPr>
          <p:spPr>
            <a:xfrm>
              <a:off x="5614891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" name="Freeform: Shape 695">
              <a:extLst>
                <a:ext uri="{FF2B5EF4-FFF2-40B4-BE49-F238E27FC236}">
                  <a16:creationId xmlns:a16="http://schemas.microsoft.com/office/drawing/2014/main" id="{AE573FBD-70EC-4149-9F0D-7B228FFB53D5}"/>
                </a:ext>
              </a:extLst>
            </p:cNvPr>
            <p:cNvSpPr/>
            <p:nvPr/>
          </p:nvSpPr>
          <p:spPr>
            <a:xfrm>
              <a:off x="1393185" y="2021775"/>
              <a:ext cx="8098" cy="1831588"/>
            </a:xfrm>
            <a:custGeom>
              <a:avLst/>
              <a:gdLst>
                <a:gd name="connsiteX0" fmla="*/ 0 w 9525"/>
                <a:gd name="connsiteY0" fmla="*/ 2153888 h 2153888"/>
                <a:gd name="connsiteX1" fmla="*/ 0 w 9525"/>
                <a:gd name="connsiteY1" fmla="*/ 0 h 215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153888">
                  <a:moveTo>
                    <a:pt x="0" y="2153888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7" name="Freeform: Shape 696">
              <a:extLst>
                <a:ext uri="{FF2B5EF4-FFF2-40B4-BE49-F238E27FC236}">
                  <a16:creationId xmlns:a16="http://schemas.microsoft.com/office/drawing/2014/main" id="{8C17027D-4B7A-494B-ACC5-0FDFBDC73452}"/>
                </a:ext>
              </a:extLst>
            </p:cNvPr>
            <p:cNvSpPr/>
            <p:nvPr/>
          </p:nvSpPr>
          <p:spPr>
            <a:xfrm>
              <a:off x="1351883" y="3651366"/>
              <a:ext cx="41302" cy="8100"/>
            </a:xfrm>
            <a:custGeom>
              <a:avLst/>
              <a:gdLst>
                <a:gd name="connsiteX0" fmla="*/ 48578 w 48577"/>
                <a:gd name="connsiteY0" fmla="*/ 0 h 9525"/>
                <a:gd name="connsiteX1" fmla="*/ 0 w 4857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7" h="9525">
                  <a:moveTo>
                    <a:pt x="48578" y="0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8" name="Freeform: Shape 697">
              <a:extLst>
                <a:ext uri="{FF2B5EF4-FFF2-40B4-BE49-F238E27FC236}">
                  <a16:creationId xmlns:a16="http://schemas.microsoft.com/office/drawing/2014/main" id="{3E107471-5764-4D0B-B808-471BA23F7249}"/>
                </a:ext>
              </a:extLst>
            </p:cNvPr>
            <p:cNvSpPr/>
            <p:nvPr/>
          </p:nvSpPr>
          <p:spPr>
            <a:xfrm>
              <a:off x="1351883" y="3254911"/>
              <a:ext cx="41302" cy="8100"/>
            </a:xfrm>
            <a:custGeom>
              <a:avLst/>
              <a:gdLst>
                <a:gd name="connsiteX0" fmla="*/ 48578 w 48577"/>
                <a:gd name="connsiteY0" fmla="*/ 0 h 9525"/>
                <a:gd name="connsiteX1" fmla="*/ 0 w 4857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7" h="9525">
                  <a:moveTo>
                    <a:pt x="48578" y="0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9" name="Freeform: Shape 698">
              <a:extLst>
                <a:ext uri="{FF2B5EF4-FFF2-40B4-BE49-F238E27FC236}">
                  <a16:creationId xmlns:a16="http://schemas.microsoft.com/office/drawing/2014/main" id="{DBCB5AFD-262E-4743-B63E-5EF7E188F34E}"/>
                </a:ext>
              </a:extLst>
            </p:cNvPr>
            <p:cNvSpPr/>
            <p:nvPr/>
          </p:nvSpPr>
          <p:spPr>
            <a:xfrm>
              <a:off x="1351883" y="2858456"/>
              <a:ext cx="41302" cy="8100"/>
            </a:xfrm>
            <a:custGeom>
              <a:avLst/>
              <a:gdLst>
                <a:gd name="connsiteX0" fmla="*/ 48578 w 48577"/>
                <a:gd name="connsiteY0" fmla="*/ 0 h 9525"/>
                <a:gd name="connsiteX1" fmla="*/ 0 w 4857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7" h="9525">
                  <a:moveTo>
                    <a:pt x="48578" y="0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0" name="Freeform: Shape 699">
              <a:extLst>
                <a:ext uri="{FF2B5EF4-FFF2-40B4-BE49-F238E27FC236}">
                  <a16:creationId xmlns:a16="http://schemas.microsoft.com/office/drawing/2014/main" id="{100243D9-A795-4736-8E88-6B2DC3C1C825}"/>
                </a:ext>
              </a:extLst>
            </p:cNvPr>
            <p:cNvSpPr/>
            <p:nvPr/>
          </p:nvSpPr>
          <p:spPr>
            <a:xfrm>
              <a:off x="1351883" y="2462001"/>
              <a:ext cx="41302" cy="8100"/>
            </a:xfrm>
            <a:custGeom>
              <a:avLst/>
              <a:gdLst>
                <a:gd name="connsiteX0" fmla="*/ 48578 w 48577"/>
                <a:gd name="connsiteY0" fmla="*/ 0 h 9525"/>
                <a:gd name="connsiteX1" fmla="*/ 0 w 4857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7" h="9525">
                  <a:moveTo>
                    <a:pt x="48578" y="0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id="{E7003413-BB78-4959-80E4-17DDFC2C5CCD}"/>
                </a:ext>
              </a:extLst>
            </p:cNvPr>
            <p:cNvSpPr/>
            <p:nvPr/>
          </p:nvSpPr>
          <p:spPr>
            <a:xfrm>
              <a:off x="1351883" y="2070130"/>
              <a:ext cx="41302" cy="8100"/>
            </a:xfrm>
            <a:custGeom>
              <a:avLst/>
              <a:gdLst>
                <a:gd name="connsiteX0" fmla="*/ 48578 w 48577"/>
                <a:gd name="connsiteY0" fmla="*/ 0 h 9525"/>
                <a:gd name="connsiteX1" fmla="*/ 0 w 4857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7" h="9525">
                  <a:moveTo>
                    <a:pt x="48578" y="0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id="{D2495181-ECCE-4E36-A405-EB3E5BBDC6C7}"/>
                </a:ext>
              </a:extLst>
            </p:cNvPr>
            <p:cNvSpPr/>
            <p:nvPr/>
          </p:nvSpPr>
          <p:spPr>
            <a:xfrm>
              <a:off x="1393185" y="3847288"/>
              <a:ext cx="8098" cy="205489"/>
            </a:xfrm>
            <a:custGeom>
              <a:avLst/>
              <a:gdLst>
                <a:gd name="connsiteX0" fmla="*/ 0 w 9525"/>
                <a:gd name="connsiteY0" fmla="*/ 0 h 241649"/>
                <a:gd name="connsiteX1" fmla="*/ 0 w 9525"/>
                <a:gd name="connsiteY1" fmla="*/ 241649 h 241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41649">
                  <a:moveTo>
                    <a:pt x="0" y="0"/>
                  </a:moveTo>
                  <a:lnTo>
                    <a:pt x="0" y="241649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3" name="Freeform: Shape 702">
              <a:extLst>
                <a:ext uri="{FF2B5EF4-FFF2-40B4-BE49-F238E27FC236}">
                  <a16:creationId xmlns:a16="http://schemas.microsoft.com/office/drawing/2014/main" id="{B1C8E1D6-6487-4280-AB66-47FB70942693}"/>
                </a:ext>
              </a:extLst>
            </p:cNvPr>
            <p:cNvSpPr/>
            <p:nvPr/>
          </p:nvSpPr>
          <p:spPr>
            <a:xfrm>
              <a:off x="1393185" y="4052777"/>
              <a:ext cx="4324718" cy="8100"/>
            </a:xfrm>
            <a:custGeom>
              <a:avLst/>
              <a:gdLst>
                <a:gd name="connsiteX0" fmla="*/ 0 w 5086540"/>
                <a:gd name="connsiteY0" fmla="*/ 0 h 9525"/>
                <a:gd name="connsiteX1" fmla="*/ 5086541 w 508654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86540" h="9525">
                  <a:moveTo>
                    <a:pt x="0" y="0"/>
                  </a:moveTo>
                  <a:lnTo>
                    <a:pt x="5086541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4" name="Freeform: Shape 703">
              <a:extLst>
                <a:ext uri="{FF2B5EF4-FFF2-40B4-BE49-F238E27FC236}">
                  <a16:creationId xmlns:a16="http://schemas.microsoft.com/office/drawing/2014/main" id="{2AB34231-6DED-40C5-BF2D-68BA4228FB05}"/>
                </a:ext>
              </a:extLst>
            </p:cNvPr>
            <p:cNvSpPr/>
            <p:nvPr/>
          </p:nvSpPr>
          <p:spPr>
            <a:xfrm>
              <a:off x="1393185" y="2021775"/>
              <a:ext cx="8098" cy="2031002"/>
            </a:xfrm>
            <a:custGeom>
              <a:avLst/>
              <a:gdLst>
                <a:gd name="connsiteX0" fmla="*/ 0 w 9525"/>
                <a:gd name="connsiteY0" fmla="*/ 2388394 h 2388393"/>
                <a:gd name="connsiteX1" fmla="*/ 0 w 9525"/>
                <a:gd name="connsiteY1" fmla="*/ 0 h 238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388393">
                  <a:moveTo>
                    <a:pt x="0" y="2388394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id="{596F9267-1FEB-4453-81BA-3AEC87854B93}"/>
                </a:ext>
              </a:extLst>
            </p:cNvPr>
            <p:cNvSpPr/>
            <p:nvPr/>
          </p:nvSpPr>
          <p:spPr>
            <a:xfrm>
              <a:off x="1393185" y="4052777"/>
              <a:ext cx="4324718" cy="8100"/>
            </a:xfrm>
            <a:custGeom>
              <a:avLst/>
              <a:gdLst>
                <a:gd name="connsiteX0" fmla="*/ 0 w 5086540"/>
                <a:gd name="connsiteY0" fmla="*/ 0 h 9525"/>
                <a:gd name="connsiteX1" fmla="*/ 5086541 w 508654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86540" h="9525">
                  <a:moveTo>
                    <a:pt x="0" y="0"/>
                  </a:moveTo>
                  <a:lnTo>
                    <a:pt x="5086541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id="{BC5EA5F9-9612-4985-A569-C8EA96973314}"/>
                </a:ext>
              </a:extLst>
            </p:cNvPr>
            <p:cNvSpPr/>
            <p:nvPr/>
          </p:nvSpPr>
          <p:spPr>
            <a:xfrm>
              <a:off x="1393265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7" name="Freeform: Shape 706">
              <a:extLst>
                <a:ext uri="{FF2B5EF4-FFF2-40B4-BE49-F238E27FC236}">
                  <a16:creationId xmlns:a16="http://schemas.microsoft.com/office/drawing/2014/main" id="{1A24D2FA-6A9A-4050-9211-AF9E36BB116E}"/>
                </a:ext>
              </a:extLst>
            </p:cNvPr>
            <p:cNvSpPr/>
            <p:nvPr/>
          </p:nvSpPr>
          <p:spPr>
            <a:xfrm>
              <a:off x="1811207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:a16="http://schemas.microsoft.com/office/drawing/2014/main" id="{565E5BDB-2FF3-4699-87F4-F01375491057}"/>
                </a:ext>
              </a:extLst>
            </p:cNvPr>
            <p:cNvSpPr/>
            <p:nvPr/>
          </p:nvSpPr>
          <p:spPr>
            <a:xfrm>
              <a:off x="2233359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9" name="Freeform: Shape 708">
              <a:extLst>
                <a:ext uri="{FF2B5EF4-FFF2-40B4-BE49-F238E27FC236}">
                  <a16:creationId xmlns:a16="http://schemas.microsoft.com/office/drawing/2014/main" id="{1418E592-25B9-4F77-851E-114E1A07E1A8}"/>
                </a:ext>
              </a:extLst>
            </p:cNvPr>
            <p:cNvSpPr/>
            <p:nvPr/>
          </p:nvSpPr>
          <p:spPr>
            <a:xfrm>
              <a:off x="2655511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0" name="Freeform: Shape 709">
              <a:extLst>
                <a:ext uri="{FF2B5EF4-FFF2-40B4-BE49-F238E27FC236}">
                  <a16:creationId xmlns:a16="http://schemas.microsoft.com/office/drawing/2014/main" id="{69B5CBCC-07B2-4918-B9AF-BECA18F6F405}"/>
                </a:ext>
              </a:extLst>
            </p:cNvPr>
            <p:cNvSpPr/>
            <p:nvPr/>
          </p:nvSpPr>
          <p:spPr>
            <a:xfrm>
              <a:off x="3077663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1" name="Freeform: Shape 710">
              <a:extLst>
                <a:ext uri="{FF2B5EF4-FFF2-40B4-BE49-F238E27FC236}">
                  <a16:creationId xmlns:a16="http://schemas.microsoft.com/office/drawing/2014/main" id="{DB55ADEB-8E5E-49FF-A589-31BB533E7CC9}"/>
                </a:ext>
              </a:extLst>
            </p:cNvPr>
            <p:cNvSpPr/>
            <p:nvPr/>
          </p:nvSpPr>
          <p:spPr>
            <a:xfrm>
              <a:off x="3499815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2" name="Freeform: Shape 711">
              <a:extLst>
                <a:ext uri="{FF2B5EF4-FFF2-40B4-BE49-F238E27FC236}">
                  <a16:creationId xmlns:a16="http://schemas.microsoft.com/office/drawing/2014/main" id="{98813261-648C-49DA-ABC3-C1E94E26521C}"/>
                </a:ext>
              </a:extLst>
            </p:cNvPr>
            <p:cNvSpPr/>
            <p:nvPr/>
          </p:nvSpPr>
          <p:spPr>
            <a:xfrm>
              <a:off x="3921967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3" name="Freeform: Shape 712">
              <a:extLst>
                <a:ext uri="{FF2B5EF4-FFF2-40B4-BE49-F238E27FC236}">
                  <a16:creationId xmlns:a16="http://schemas.microsoft.com/office/drawing/2014/main" id="{7FFF7F73-0171-4AB6-ACBA-5FF3B46A74F8}"/>
                </a:ext>
              </a:extLst>
            </p:cNvPr>
            <p:cNvSpPr/>
            <p:nvPr/>
          </p:nvSpPr>
          <p:spPr>
            <a:xfrm>
              <a:off x="4344119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id="{0D1CCFD2-BE9C-40CD-9C88-A80C81715E52}"/>
                </a:ext>
              </a:extLst>
            </p:cNvPr>
            <p:cNvSpPr/>
            <p:nvPr/>
          </p:nvSpPr>
          <p:spPr>
            <a:xfrm>
              <a:off x="4766271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:a16="http://schemas.microsoft.com/office/drawing/2014/main" id="{CE4F460B-ABE3-4CE5-80F5-A8029E5BAFB3}"/>
                </a:ext>
              </a:extLst>
            </p:cNvPr>
            <p:cNvSpPr/>
            <p:nvPr/>
          </p:nvSpPr>
          <p:spPr>
            <a:xfrm>
              <a:off x="5188423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id="{F78FABDF-946B-477E-993A-FC734BA1DD5A}"/>
                </a:ext>
              </a:extLst>
            </p:cNvPr>
            <p:cNvSpPr/>
            <p:nvPr/>
          </p:nvSpPr>
          <p:spPr>
            <a:xfrm>
              <a:off x="5614891" y="4052777"/>
              <a:ext cx="8098" cy="41227"/>
            </a:xfrm>
            <a:custGeom>
              <a:avLst/>
              <a:gdLst>
                <a:gd name="connsiteX0" fmla="*/ 0 w 9525"/>
                <a:gd name="connsiteY0" fmla="*/ 0 h 48482"/>
                <a:gd name="connsiteX1" fmla="*/ 0 w 9525"/>
                <a:gd name="connsiteY1" fmla="*/ 48482 h 4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8482">
                  <a:moveTo>
                    <a:pt x="0" y="0"/>
                  </a:moveTo>
                  <a:lnTo>
                    <a:pt x="0" y="48482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7" name="Freeform: Shape 716">
              <a:extLst>
                <a:ext uri="{FF2B5EF4-FFF2-40B4-BE49-F238E27FC236}">
                  <a16:creationId xmlns:a16="http://schemas.microsoft.com/office/drawing/2014/main" id="{67E79EC9-79BA-40AD-B001-A4B4650A2893}"/>
                </a:ext>
              </a:extLst>
            </p:cNvPr>
            <p:cNvSpPr/>
            <p:nvPr/>
          </p:nvSpPr>
          <p:spPr>
            <a:xfrm>
              <a:off x="1393265" y="2021775"/>
              <a:ext cx="8098" cy="1831588"/>
            </a:xfrm>
            <a:custGeom>
              <a:avLst/>
              <a:gdLst>
                <a:gd name="connsiteX0" fmla="*/ 0 w 9525"/>
                <a:gd name="connsiteY0" fmla="*/ 2153888 h 2153888"/>
                <a:gd name="connsiteX1" fmla="*/ 0 w 9525"/>
                <a:gd name="connsiteY1" fmla="*/ 0 h 215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153888">
                  <a:moveTo>
                    <a:pt x="0" y="2153888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8" name="Freeform: Shape 717">
              <a:extLst>
                <a:ext uri="{FF2B5EF4-FFF2-40B4-BE49-F238E27FC236}">
                  <a16:creationId xmlns:a16="http://schemas.microsoft.com/office/drawing/2014/main" id="{B54CC6FA-B221-4BD6-8BCA-C31A1BE1803A}"/>
                </a:ext>
              </a:extLst>
            </p:cNvPr>
            <p:cNvSpPr/>
            <p:nvPr/>
          </p:nvSpPr>
          <p:spPr>
            <a:xfrm>
              <a:off x="1351964" y="3254911"/>
              <a:ext cx="41302" cy="8100"/>
            </a:xfrm>
            <a:custGeom>
              <a:avLst/>
              <a:gdLst>
                <a:gd name="connsiteX0" fmla="*/ 48577 w 48577"/>
                <a:gd name="connsiteY0" fmla="*/ 0 h 9525"/>
                <a:gd name="connsiteX1" fmla="*/ 0 w 4857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7" h="9525">
                  <a:moveTo>
                    <a:pt x="48577" y="0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9" name="Freeform: Shape 718">
              <a:extLst>
                <a:ext uri="{FF2B5EF4-FFF2-40B4-BE49-F238E27FC236}">
                  <a16:creationId xmlns:a16="http://schemas.microsoft.com/office/drawing/2014/main" id="{9B0EDB42-A11F-445D-B560-3C7D7DDF1F9C}"/>
                </a:ext>
              </a:extLst>
            </p:cNvPr>
            <p:cNvSpPr/>
            <p:nvPr/>
          </p:nvSpPr>
          <p:spPr>
            <a:xfrm>
              <a:off x="1351964" y="2858456"/>
              <a:ext cx="41302" cy="8100"/>
            </a:xfrm>
            <a:custGeom>
              <a:avLst/>
              <a:gdLst>
                <a:gd name="connsiteX0" fmla="*/ 48577 w 48577"/>
                <a:gd name="connsiteY0" fmla="*/ 0 h 9525"/>
                <a:gd name="connsiteX1" fmla="*/ 0 w 4857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7" h="9525">
                  <a:moveTo>
                    <a:pt x="48577" y="0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0" name="Freeform: Shape 719">
              <a:extLst>
                <a:ext uri="{FF2B5EF4-FFF2-40B4-BE49-F238E27FC236}">
                  <a16:creationId xmlns:a16="http://schemas.microsoft.com/office/drawing/2014/main" id="{D4E19790-58F6-49CA-90E9-1FC3E8501C8D}"/>
                </a:ext>
              </a:extLst>
            </p:cNvPr>
            <p:cNvSpPr/>
            <p:nvPr/>
          </p:nvSpPr>
          <p:spPr>
            <a:xfrm>
              <a:off x="1351964" y="2462001"/>
              <a:ext cx="41302" cy="8100"/>
            </a:xfrm>
            <a:custGeom>
              <a:avLst/>
              <a:gdLst>
                <a:gd name="connsiteX0" fmla="*/ 48577 w 48577"/>
                <a:gd name="connsiteY0" fmla="*/ 0 h 9525"/>
                <a:gd name="connsiteX1" fmla="*/ 0 w 4857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7" h="9525">
                  <a:moveTo>
                    <a:pt x="48577" y="0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1" name="Freeform: Shape 720">
              <a:extLst>
                <a:ext uri="{FF2B5EF4-FFF2-40B4-BE49-F238E27FC236}">
                  <a16:creationId xmlns:a16="http://schemas.microsoft.com/office/drawing/2014/main" id="{F866FF78-33BD-47AF-B19D-52B7208D24CE}"/>
                </a:ext>
              </a:extLst>
            </p:cNvPr>
            <p:cNvSpPr/>
            <p:nvPr/>
          </p:nvSpPr>
          <p:spPr>
            <a:xfrm>
              <a:off x="1351964" y="2070130"/>
              <a:ext cx="41302" cy="8100"/>
            </a:xfrm>
            <a:custGeom>
              <a:avLst/>
              <a:gdLst>
                <a:gd name="connsiteX0" fmla="*/ 48577 w 48577"/>
                <a:gd name="connsiteY0" fmla="*/ 0 h 9525"/>
                <a:gd name="connsiteX1" fmla="*/ 0 w 4857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7" h="9525">
                  <a:moveTo>
                    <a:pt x="48577" y="0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id="{EC222CCA-6105-4154-AA99-D9B3F59C5A82}"/>
                </a:ext>
              </a:extLst>
            </p:cNvPr>
            <p:cNvSpPr/>
            <p:nvPr/>
          </p:nvSpPr>
          <p:spPr>
            <a:xfrm>
              <a:off x="1393265" y="3847288"/>
              <a:ext cx="8098" cy="205489"/>
            </a:xfrm>
            <a:custGeom>
              <a:avLst/>
              <a:gdLst>
                <a:gd name="connsiteX0" fmla="*/ 0 w 9525"/>
                <a:gd name="connsiteY0" fmla="*/ 0 h 241649"/>
                <a:gd name="connsiteX1" fmla="*/ 0 w 9525"/>
                <a:gd name="connsiteY1" fmla="*/ 241649 h 241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41649">
                  <a:moveTo>
                    <a:pt x="0" y="0"/>
                  </a:moveTo>
                  <a:lnTo>
                    <a:pt x="0" y="241649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3" name="TextBox 722">
              <a:extLst>
                <a:ext uri="{FF2B5EF4-FFF2-40B4-BE49-F238E27FC236}">
                  <a16:creationId xmlns:a16="http://schemas.microsoft.com/office/drawing/2014/main" id="{3306F9D2-2C85-43E4-B6EC-2FD589DA5096}"/>
                </a:ext>
              </a:extLst>
            </p:cNvPr>
            <p:cNvSpPr txBox="1"/>
            <p:nvPr/>
          </p:nvSpPr>
          <p:spPr>
            <a:xfrm rot="16200000">
              <a:off x="-69104" y="2944943"/>
              <a:ext cx="203100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 defTabSz="914377">
                <a:buClrTx/>
                <a:defRPr/>
              </a:pPr>
              <a:r>
                <a:rPr lang="en-GB" sz="1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Probability of PFS</a:t>
              </a:r>
            </a:p>
          </p:txBody>
        </p:sp>
        <p:sp>
          <p:nvSpPr>
            <p:cNvPr id="724" name="Rectangle 723">
              <a:extLst>
                <a:ext uri="{FF2B5EF4-FFF2-40B4-BE49-F238E27FC236}">
                  <a16:creationId xmlns:a16="http://schemas.microsoft.com/office/drawing/2014/main" id="{FB6E1FA0-283E-4007-AC2B-B67F991E0382}"/>
                </a:ext>
              </a:extLst>
            </p:cNvPr>
            <p:cNvSpPr/>
            <p:nvPr/>
          </p:nvSpPr>
          <p:spPr>
            <a:xfrm>
              <a:off x="1446137" y="3694622"/>
              <a:ext cx="249299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189">
                <a:buClrTx/>
                <a:defRPr/>
              </a:pPr>
              <a:r>
                <a:rPr lang="en-US" sz="1400" b="1" kern="1200" dirty="0">
                  <a:solidFill>
                    <a:srgbClr val="00255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HR 0.68 (95% CI 0.54–0.86) </a:t>
              </a:r>
            </a:p>
          </p:txBody>
        </p:sp>
        <p:sp>
          <p:nvSpPr>
            <p:cNvPr id="725" name="TextBox 724">
              <a:extLst>
                <a:ext uri="{FF2B5EF4-FFF2-40B4-BE49-F238E27FC236}">
                  <a16:creationId xmlns:a16="http://schemas.microsoft.com/office/drawing/2014/main" id="{8B36714D-0E7A-4ABE-92BE-EC8B2C539E35}"/>
                </a:ext>
              </a:extLst>
            </p:cNvPr>
            <p:cNvSpPr txBox="1"/>
            <p:nvPr/>
          </p:nvSpPr>
          <p:spPr>
            <a:xfrm>
              <a:off x="1393104" y="4284650"/>
              <a:ext cx="432463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 defTabSz="914377">
                <a:buClrTx/>
                <a:defRPr/>
              </a:pPr>
              <a:r>
                <a:rPr lang="en-GB" sz="1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Months</a:t>
              </a:r>
              <a:endParaRPr lang="en-GB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6" name="Rectangle 725">
              <a:extLst>
                <a:ext uri="{FF2B5EF4-FFF2-40B4-BE49-F238E27FC236}">
                  <a16:creationId xmlns:a16="http://schemas.microsoft.com/office/drawing/2014/main" id="{ECEB0C05-210B-4658-BD6A-09A8C3304ECD}"/>
                </a:ext>
              </a:extLst>
            </p:cNvPr>
            <p:cNvSpPr/>
            <p:nvPr/>
          </p:nvSpPr>
          <p:spPr>
            <a:xfrm>
              <a:off x="1105122" y="2008041"/>
              <a:ext cx="21676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1.0</a:t>
              </a:r>
            </a:p>
          </p:txBody>
        </p:sp>
        <p:sp>
          <p:nvSpPr>
            <p:cNvPr id="727" name="Rectangle 726">
              <a:extLst>
                <a:ext uri="{FF2B5EF4-FFF2-40B4-BE49-F238E27FC236}">
                  <a16:creationId xmlns:a16="http://schemas.microsoft.com/office/drawing/2014/main" id="{6C4152C6-BA21-4F27-8952-69B94697A62F}"/>
                </a:ext>
              </a:extLst>
            </p:cNvPr>
            <p:cNvSpPr/>
            <p:nvPr/>
          </p:nvSpPr>
          <p:spPr>
            <a:xfrm>
              <a:off x="1105122" y="2404496"/>
              <a:ext cx="21676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0.8</a:t>
              </a:r>
            </a:p>
          </p:txBody>
        </p:sp>
        <p:sp>
          <p:nvSpPr>
            <p:cNvPr id="728" name="Rectangle 727">
              <a:extLst>
                <a:ext uri="{FF2B5EF4-FFF2-40B4-BE49-F238E27FC236}">
                  <a16:creationId xmlns:a16="http://schemas.microsoft.com/office/drawing/2014/main" id="{68F485DD-6274-4D23-98A4-199815810827}"/>
                </a:ext>
              </a:extLst>
            </p:cNvPr>
            <p:cNvSpPr/>
            <p:nvPr/>
          </p:nvSpPr>
          <p:spPr>
            <a:xfrm>
              <a:off x="1105122" y="2800952"/>
              <a:ext cx="21676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0.6</a:t>
              </a:r>
            </a:p>
          </p:txBody>
        </p:sp>
        <p:sp>
          <p:nvSpPr>
            <p:cNvPr id="729" name="Rectangle 728">
              <a:extLst>
                <a:ext uri="{FF2B5EF4-FFF2-40B4-BE49-F238E27FC236}">
                  <a16:creationId xmlns:a16="http://schemas.microsoft.com/office/drawing/2014/main" id="{FC0E8A2B-6BBD-408C-A5B7-62EB491EFC0F}"/>
                </a:ext>
              </a:extLst>
            </p:cNvPr>
            <p:cNvSpPr/>
            <p:nvPr/>
          </p:nvSpPr>
          <p:spPr>
            <a:xfrm>
              <a:off x="1105122" y="3197406"/>
              <a:ext cx="21676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0.4</a:t>
              </a:r>
            </a:p>
          </p:txBody>
        </p:sp>
        <p:sp>
          <p:nvSpPr>
            <p:cNvPr id="730" name="Rectangle 729">
              <a:extLst>
                <a:ext uri="{FF2B5EF4-FFF2-40B4-BE49-F238E27FC236}">
                  <a16:creationId xmlns:a16="http://schemas.microsoft.com/office/drawing/2014/main" id="{F165A3AB-CCDA-440B-8EF9-67CC711020AD}"/>
                </a:ext>
              </a:extLst>
            </p:cNvPr>
            <p:cNvSpPr/>
            <p:nvPr/>
          </p:nvSpPr>
          <p:spPr>
            <a:xfrm>
              <a:off x="1105122" y="3593861"/>
              <a:ext cx="21676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0.2</a:t>
              </a:r>
            </a:p>
          </p:txBody>
        </p:sp>
        <p:sp>
          <p:nvSpPr>
            <p:cNvPr id="731" name="Rectangle 730">
              <a:extLst>
                <a:ext uri="{FF2B5EF4-FFF2-40B4-BE49-F238E27FC236}">
                  <a16:creationId xmlns:a16="http://schemas.microsoft.com/office/drawing/2014/main" id="{8B731BC3-40F5-4615-985C-E33A1ABFE2A6}"/>
                </a:ext>
              </a:extLst>
            </p:cNvPr>
            <p:cNvSpPr/>
            <p:nvPr/>
          </p:nvSpPr>
          <p:spPr>
            <a:xfrm>
              <a:off x="1105122" y="3990318"/>
              <a:ext cx="21676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0.0</a:t>
              </a:r>
            </a:p>
          </p:txBody>
        </p:sp>
        <p:sp>
          <p:nvSpPr>
            <p:cNvPr id="732" name="Rectangle 731">
              <a:extLst>
                <a:ext uri="{FF2B5EF4-FFF2-40B4-BE49-F238E27FC236}">
                  <a16:creationId xmlns:a16="http://schemas.microsoft.com/office/drawing/2014/main" id="{8AF30BDE-24A7-44F3-8A8B-AC36EEAEBB9F}"/>
                </a:ext>
              </a:extLst>
            </p:cNvPr>
            <p:cNvSpPr/>
            <p:nvPr/>
          </p:nvSpPr>
          <p:spPr>
            <a:xfrm>
              <a:off x="1284724" y="4109233"/>
              <a:ext cx="21676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733" name="Rectangle 732">
              <a:extLst>
                <a:ext uri="{FF2B5EF4-FFF2-40B4-BE49-F238E27FC236}">
                  <a16:creationId xmlns:a16="http://schemas.microsoft.com/office/drawing/2014/main" id="{DEB6FB2E-0F42-423C-B1DF-43A6313AAA4F}"/>
                </a:ext>
              </a:extLst>
            </p:cNvPr>
            <p:cNvSpPr/>
            <p:nvPr/>
          </p:nvSpPr>
          <p:spPr>
            <a:xfrm>
              <a:off x="1706876" y="4109233"/>
              <a:ext cx="21676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734" name="Rectangle 733">
              <a:extLst>
                <a:ext uri="{FF2B5EF4-FFF2-40B4-BE49-F238E27FC236}">
                  <a16:creationId xmlns:a16="http://schemas.microsoft.com/office/drawing/2014/main" id="{689681C9-B316-454F-B3E7-855E5BE712B1}"/>
                </a:ext>
              </a:extLst>
            </p:cNvPr>
            <p:cNvSpPr/>
            <p:nvPr/>
          </p:nvSpPr>
          <p:spPr>
            <a:xfrm>
              <a:off x="2129028" y="4109233"/>
              <a:ext cx="21676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735" name="Rectangle 734">
              <a:extLst>
                <a:ext uri="{FF2B5EF4-FFF2-40B4-BE49-F238E27FC236}">
                  <a16:creationId xmlns:a16="http://schemas.microsoft.com/office/drawing/2014/main" id="{04568168-AE50-463E-8042-7AD1380CC55F}"/>
                </a:ext>
              </a:extLst>
            </p:cNvPr>
            <p:cNvSpPr/>
            <p:nvPr/>
          </p:nvSpPr>
          <p:spPr>
            <a:xfrm>
              <a:off x="2551180" y="4109233"/>
              <a:ext cx="21676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736" name="Rectangle 735">
              <a:extLst>
                <a:ext uri="{FF2B5EF4-FFF2-40B4-BE49-F238E27FC236}">
                  <a16:creationId xmlns:a16="http://schemas.microsoft.com/office/drawing/2014/main" id="{FDDFBB0E-09C0-4120-94D0-25BB377DE014}"/>
                </a:ext>
              </a:extLst>
            </p:cNvPr>
            <p:cNvSpPr/>
            <p:nvPr/>
          </p:nvSpPr>
          <p:spPr>
            <a:xfrm>
              <a:off x="2973332" y="4109233"/>
              <a:ext cx="21676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737" name="Rectangle 736">
              <a:extLst>
                <a:ext uri="{FF2B5EF4-FFF2-40B4-BE49-F238E27FC236}">
                  <a16:creationId xmlns:a16="http://schemas.microsoft.com/office/drawing/2014/main" id="{7B75F273-D98D-4B53-A407-AD3E8E3C450B}"/>
                </a:ext>
              </a:extLst>
            </p:cNvPr>
            <p:cNvSpPr/>
            <p:nvPr/>
          </p:nvSpPr>
          <p:spPr>
            <a:xfrm>
              <a:off x="3395483" y="4109233"/>
              <a:ext cx="21676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738" name="Rectangle 737">
              <a:extLst>
                <a:ext uri="{FF2B5EF4-FFF2-40B4-BE49-F238E27FC236}">
                  <a16:creationId xmlns:a16="http://schemas.microsoft.com/office/drawing/2014/main" id="{18114A49-E314-4522-8737-FC66F8C75197}"/>
                </a:ext>
              </a:extLst>
            </p:cNvPr>
            <p:cNvSpPr/>
            <p:nvPr/>
          </p:nvSpPr>
          <p:spPr>
            <a:xfrm>
              <a:off x="3817635" y="4109233"/>
              <a:ext cx="21676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  <p:sp>
          <p:nvSpPr>
            <p:cNvPr id="739" name="Rectangle 738">
              <a:extLst>
                <a:ext uri="{FF2B5EF4-FFF2-40B4-BE49-F238E27FC236}">
                  <a16:creationId xmlns:a16="http://schemas.microsoft.com/office/drawing/2014/main" id="{94D0DA8C-6E44-44FB-B206-97374875507F}"/>
                </a:ext>
              </a:extLst>
            </p:cNvPr>
            <p:cNvSpPr/>
            <p:nvPr/>
          </p:nvSpPr>
          <p:spPr>
            <a:xfrm>
              <a:off x="4239787" y="4109233"/>
              <a:ext cx="21676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  <p:sp>
          <p:nvSpPr>
            <p:cNvPr id="740" name="Rectangle 739">
              <a:extLst>
                <a:ext uri="{FF2B5EF4-FFF2-40B4-BE49-F238E27FC236}">
                  <a16:creationId xmlns:a16="http://schemas.microsoft.com/office/drawing/2014/main" id="{DC1C8393-BA54-4C09-B44B-1E5CED2FB288}"/>
                </a:ext>
              </a:extLst>
            </p:cNvPr>
            <p:cNvSpPr/>
            <p:nvPr/>
          </p:nvSpPr>
          <p:spPr>
            <a:xfrm>
              <a:off x="4661939" y="4109233"/>
              <a:ext cx="21676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  <p:sp>
          <p:nvSpPr>
            <p:cNvPr id="741" name="Rectangle 740">
              <a:extLst>
                <a:ext uri="{FF2B5EF4-FFF2-40B4-BE49-F238E27FC236}">
                  <a16:creationId xmlns:a16="http://schemas.microsoft.com/office/drawing/2014/main" id="{51B2AB4F-82AD-466E-9102-1BE580028F36}"/>
                </a:ext>
              </a:extLst>
            </p:cNvPr>
            <p:cNvSpPr/>
            <p:nvPr/>
          </p:nvSpPr>
          <p:spPr>
            <a:xfrm>
              <a:off x="5084091" y="4109233"/>
              <a:ext cx="21676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</a:t>
              </a:r>
            </a:p>
          </p:txBody>
        </p:sp>
        <p:sp>
          <p:nvSpPr>
            <p:cNvPr id="742" name="Rectangle 741">
              <a:extLst>
                <a:ext uri="{FF2B5EF4-FFF2-40B4-BE49-F238E27FC236}">
                  <a16:creationId xmlns:a16="http://schemas.microsoft.com/office/drawing/2014/main" id="{A0D42DE1-0056-4BD8-A31D-272C0B3B49C2}"/>
                </a:ext>
              </a:extLst>
            </p:cNvPr>
            <p:cNvSpPr/>
            <p:nvPr/>
          </p:nvSpPr>
          <p:spPr>
            <a:xfrm>
              <a:off x="5506246" y="4109233"/>
              <a:ext cx="21676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743" name="Rectangle 742">
              <a:extLst>
                <a:ext uri="{FF2B5EF4-FFF2-40B4-BE49-F238E27FC236}">
                  <a16:creationId xmlns:a16="http://schemas.microsoft.com/office/drawing/2014/main" id="{0B2AB4E8-42F5-4D2B-81DA-31BB0DD20ADE}"/>
                </a:ext>
              </a:extLst>
            </p:cNvPr>
            <p:cNvSpPr/>
            <p:nvPr/>
          </p:nvSpPr>
          <p:spPr>
            <a:xfrm>
              <a:off x="1199200" y="4541557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321</a:t>
              </a:r>
            </a:p>
          </p:txBody>
        </p:sp>
        <p:sp>
          <p:nvSpPr>
            <p:cNvPr id="744" name="Rectangle 743">
              <a:extLst>
                <a:ext uri="{FF2B5EF4-FFF2-40B4-BE49-F238E27FC236}">
                  <a16:creationId xmlns:a16="http://schemas.microsoft.com/office/drawing/2014/main" id="{B331F839-6B70-4CDA-8CBD-6D0D89DF7128}"/>
                </a:ext>
              </a:extLst>
            </p:cNvPr>
            <p:cNvSpPr/>
            <p:nvPr/>
          </p:nvSpPr>
          <p:spPr>
            <a:xfrm>
              <a:off x="1621445" y="4541557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278</a:t>
              </a:r>
            </a:p>
          </p:txBody>
        </p:sp>
        <p:sp>
          <p:nvSpPr>
            <p:cNvPr id="745" name="Rectangle 744">
              <a:extLst>
                <a:ext uri="{FF2B5EF4-FFF2-40B4-BE49-F238E27FC236}">
                  <a16:creationId xmlns:a16="http://schemas.microsoft.com/office/drawing/2014/main" id="{53A8A046-AEC3-4D21-85F8-95AB0A5EC785}"/>
                </a:ext>
              </a:extLst>
            </p:cNvPr>
            <p:cNvSpPr/>
            <p:nvPr/>
          </p:nvSpPr>
          <p:spPr>
            <a:xfrm>
              <a:off x="2043690" y="4541557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211</a:t>
              </a:r>
            </a:p>
          </p:txBody>
        </p:sp>
        <p:sp>
          <p:nvSpPr>
            <p:cNvPr id="746" name="Rectangle 745">
              <a:extLst>
                <a:ext uri="{FF2B5EF4-FFF2-40B4-BE49-F238E27FC236}">
                  <a16:creationId xmlns:a16="http://schemas.microsoft.com/office/drawing/2014/main" id="{FA0CB52B-2616-4EF9-9DFF-4A7F9396F8DC}"/>
                </a:ext>
              </a:extLst>
            </p:cNvPr>
            <p:cNvSpPr/>
            <p:nvPr/>
          </p:nvSpPr>
          <p:spPr>
            <a:xfrm>
              <a:off x="2465936" y="4541557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182</a:t>
              </a:r>
            </a:p>
          </p:txBody>
        </p:sp>
        <p:sp>
          <p:nvSpPr>
            <p:cNvPr id="747" name="Rectangle 746">
              <a:extLst>
                <a:ext uri="{FF2B5EF4-FFF2-40B4-BE49-F238E27FC236}">
                  <a16:creationId xmlns:a16="http://schemas.microsoft.com/office/drawing/2014/main" id="{39733ED9-DE90-4CFA-A777-0164BFBAF3EC}"/>
                </a:ext>
              </a:extLst>
            </p:cNvPr>
            <p:cNvSpPr/>
            <p:nvPr/>
          </p:nvSpPr>
          <p:spPr>
            <a:xfrm>
              <a:off x="2888180" y="4541557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133</a:t>
              </a:r>
            </a:p>
          </p:txBody>
        </p:sp>
        <p:sp>
          <p:nvSpPr>
            <p:cNvPr id="748" name="Rectangle 747">
              <a:extLst>
                <a:ext uri="{FF2B5EF4-FFF2-40B4-BE49-F238E27FC236}">
                  <a16:creationId xmlns:a16="http://schemas.microsoft.com/office/drawing/2014/main" id="{1904C3B4-A58D-48B2-B14F-FD617F6528DA}"/>
                </a:ext>
              </a:extLst>
            </p:cNvPr>
            <p:cNvSpPr/>
            <p:nvPr/>
          </p:nvSpPr>
          <p:spPr>
            <a:xfrm>
              <a:off x="3310425" y="4541557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81</a:t>
              </a:r>
            </a:p>
          </p:txBody>
        </p:sp>
        <p:sp>
          <p:nvSpPr>
            <p:cNvPr id="749" name="Rectangle 748">
              <a:extLst>
                <a:ext uri="{FF2B5EF4-FFF2-40B4-BE49-F238E27FC236}">
                  <a16:creationId xmlns:a16="http://schemas.microsoft.com/office/drawing/2014/main" id="{B3B61763-8B1B-4A12-8C37-8C3A5155A531}"/>
                </a:ext>
              </a:extLst>
            </p:cNvPr>
            <p:cNvSpPr/>
            <p:nvPr/>
          </p:nvSpPr>
          <p:spPr>
            <a:xfrm>
              <a:off x="3732670" y="4541557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</a:t>
              </a:r>
            </a:p>
          </p:txBody>
        </p:sp>
        <p:sp>
          <p:nvSpPr>
            <p:cNvPr id="750" name="Rectangle 749">
              <a:extLst>
                <a:ext uri="{FF2B5EF4-FFF2-40B4-BE49-F238E27FC236}">
                  <a16:creationId xmlns:a16="http://schemas.microsoft.com/office/drawing/2014/main" id="{C244A89D-7F27-41BE-83DA-9419B516DF2C}"/>
                </a:ext>
              </a:extLst>
            </p:cNvPr>
            <p:cNvSpPr/>
            <p:nvPr/>
          </p:nvSpPr>
          <p:spPr>
            <a:xfrm>
              <a:off x="4154915" y="4541557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  <p:sp>
          <p:nvSpPr>
            <p:cNvPr id="751" name="Rectangle 750">
              <a:extLst>
                <a:ext uri="{FF2B5EF4-FFF2-40B4-BE49-F238E27FC236}">
                  <a16:creationId xmlns:a16="http://schemas.microsoft.com/office/drawing/2014/main" id="{A70E7BBA-55B7-4B85-B8BD-A308E010A657}"/>
                </a:ext>
              </a:extLst>
            </p:cNvPr>
            <p:cNvSpPr/>
            <p:nvPr/>
          </p:nvSpPr>
          <p:spPr>
            <a:xfrm>
              <a:off x="4577159" y="4541557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752" name="Rectangle 751">
              <a:extLst>
                <a:ext uri="{FF2B5EF4-FFF2-40B4-BE49-F238E27FC236}">
                  <a16:creationId xmlns:a16="http://schemas.microsoft.com/office/drawing/2014/main" id="{69AC0F38-78CB-4F18-8C47-8DB86AFD1C76}"/>
                </a:ext>
              </a:extLst>
            </p:cNvPr>
            <p:cNvSpPr/>
            <p:nvPr/>
          </p:nvSpPr>
          <p:spPr>
            <a:xfrm>
              <a:off x="4999405" y="4541557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53" name="Rectangle 752">
              <a:extLst>
                <a:ext uri="{FF2B5EF4-FFF2-40B4-BE49-F238E27FC236}">
                  <a16:creationId xmlns:a16="http://schemas.microsoft.com/office/drawing/2014/main" id="{B18F93BD-0C19-43BB-9D05-A4EC24641FDA}"/>
                </a:ext>
              </a:extLst>
            </p:cNvPr>
            <p:cNvSpPr/>
            <p:nvPr/>
          </p:nvSpPr>
          <p:spPr>
            <a:xfrm>
              <a:off x="5421651" y="4541557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754" name="Rectangle 753">
              <a:extLst>
                <a:ext uri="{FF2B5EF4-FFF2-40B4-BE49-F238E27FC236}">
                  <a16:creationId xmlns:a16="http://schemas.microsoft.com/office/drawing/2014/main" id="{14E9015E-B755-456A-8357-F06DD2738C62}"/>
                </a:ext>
              </a:extLst>
            </p:cNvPr>
            <p:cNvSpPr/>
            <p:nvPr/>
          </p:nvSpPr>
          <p:spPr>
            <a:xfrm>
              <a:off x="1199200" y="4673533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321</a:t>
              </a:r>
            </a:p>
          </p:txBody>
        </p:sp>
        <p:sp>
          <p:nvSpPr>
            <p:cNvPr id="755" name="Rectangle 754">
              <a:extLst>
                <a:ext uri="{FF2B5EF4-FFF2-40B4-BE49-F238E27FC236}">
                  <a16:creationId xmlns:a16="http://schemas.microsoft.com/office/drawing/2014/main" id="{9338B27A-C84A-4802-80EB-08DF686C703D}"/>
                </a:ext>
              </a:extLst>
            </p:cNvPr>
            <p:cNvSpPr/>
            <p:nvPr/>
          </p:nvSpPr>
          <p:spPr>
            <a:xfrm>
              <a:off x="1621445" y="4673532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226</a:t>
              </a:r>
            </a:p>
          </p:txBody>
        </p:sp>
        <p:sp>
          <p:nvSpPr>
            <p:cNvPr id="756" name="Rectangle 755">
              <a:extLst>
                <a:ext uri="{FF2B5EF4-FFF2-40B4-BE49-F238E27FC236}">
                  <a16:creationId xmlns:a16="http://schemas.microsoft.com/office/drawing/2014/main" id="{C642CAE2-F0CC-4F8F-AA3A-7243A38D03ED}"/>
                </a:ext>
              </a:extLst>
            </p:cNvPr>
            <p:cNvSpPr/>
            <p:nvPr/>
          </p:nvSpPr>
          <p:spPr>
            <a:xfrm>
              <a:off x="2043690" y="4673532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170</a:t>
              </a:r>
            </a:p>
          </p:txBody>
        </p:sp>
        <p:sp>
          <p:nvSpPr>
            <p:cNvPr id="757" name="Rectangle 756">
              <a:extLst>
                <a:ext uri="{FF2B5EF4-FFF2-40B4-BE49-F238E27FC236}">
                  <a16:creationId xmlns:a16="http://schemas.microsoft.com/office/drawing/2014/main" id="{0583AE3D-98CD-4EB6-973A-788E392060E9}"/>
                </a:ext>
              </a:extLst>
            </p:cNvPr>
            <p:cNvSpPr/>
            <p:nvPr/>
          </p:nvSpPr>
          <p:spPr>
            <a:xfrm>
              <a:off x="2465936" y="4673532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146</a:t>
              </a:r>
            </a:p>
          </p:txBody>
        </p:sp>
        <p:sp>
          <p:nvSpPr>
            <p:cNvPr id="758" name="Rectangle 757">
              <a:extLst>
                <a:ext uri="{FF2B5EF4-FFF2-40B4-BE49-F238E27FC236}">
                  <a16:creationId xmlns:a16="http://schemas.microsoft.com/office/drawing/2014/main" id="{1E27C8C6-7EA1-4B32-B926-9F3A204AFF44}"/>
                </a:ext>
              </a:extLst>
            </p:cNvPr>
            <p:cNvSpPr/>
            <p:nvPr/>
          </p:nvSpPr>
          <p:spPr>
            <a:xfrm>
              <a:off x="2888180" y="4673532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105</a:t>
              </a:r>
            </a:p>
          </p:txBody>
        </p:sp>
        <p:sp>
          <p:nvSpPr>
            <p:cNvPr id="759" name="Rectangle 758">
              <a:extLst>
                <a:ext uri="{FF2B5EF4-FFF2-40B4-BE49-F238E27FC236}">
                  <a16:creationId xmlns:a16="http://schemas.microsoft.com/office/drawing/2014/main" id="{004C9FAC-31CB-426E-A6F1-B204DB1003CE}"/>
                </a:ext>
              </a:extLst>
            </p:cNvPr>
            <p:cNvSpPr/>
            <p:nvPr/>
          </p:nvSpPr>
          <p:spPr>
            <a:xfrm>
              <a:off x="3310425" y="4673532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57</a:t>
              </a:r>
            </a:p>
          </p:txBody>
        </p:sp>
        <p:sp>
          <p:nvSpPr>
            <p:cNvPr id="760" name="Rectangle 759">
              <a:extLst>
                <a:ext uri="{FF2B5EF4-FFF2-40B4-BE49-F238E27FC236}">
                  <a16:creationId xmlns:a16="http://schemas.microsoft.com/office/drawing/2014/main" id="{E676ACE9-F134-4C53-A7C0-DA754D63DA00}"/>
                </a:ext>
              </a:extLst>
            </p:cNvPr>
            <p:cNvSpPr/>
            <p:nvPr/>
          </p:nvSpPr>
          <p:spPr>
            <a:xfrm>
              <a:off x="3732670" y="4673532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761" name="Rectangle 760">
              <a:extLst>
                <a:ext uri="{FF2B5EF4-FFF2-40B4-BE49-F238E27FC236}">
                  <a16:creationId xmlns:a16="http://schemas.microsoft.com/office/drawing/2014/main" id="{F1043102-C818-4871-B876-407DF578720E}"/>
                </a:ext>
              </a:extLst>
            </p:cNvPr>
            <p:cNvSpPr/>
            <p:nvPr/>
          </p:nvSpPr>
          <p:spPr>
            <a:xfrm>
              <a:off x="4154915" y="4673532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  <p:sp>
          <p:nvSpPr>
            <p:cNvPr id="762" name="Rectangle 761">
              <a:extLst>
                <a:ext uri="{FF2B5EF4-FFF2-40B4-BE49-F238E27FC236}">
                  <a16:creationId xmlns:a16="http://schemas.microsoft.com/office/drawing/2014/main" id="{96191AB2-ABA5-403D-80EF-6C23779C073E}"/>
                </a:ext>
              </a:extLst>
            </p:cNvPr>
            <p:cNvSpPr/>
            <p:nvPr/>
          </p:nvSpPr>
          <p:spPr>
            <a:xfrm>
              <a:off x="4577159" y="4673532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763" name="Rectangle 762">
              <a:extLst>
                <a:ext uri="{FF2B5EF4-FFF2-40B4-BE49-F238E27FC236}">
                  <a16:creationId xmlns:a16="http://schemas.microsoft.com/office/drawing/2014/main" id="{745B7664-27F7-4A22-80A9-6B66B9BEF079}"/>
                </a:ext>
              </a:extLst>
            </p:cNvPr>
            <p:cNvSpPr/>
            <p:nvPr/>
          </p:nvSpPr>
          <p:spPr>
            <a:xfrm>
              <a:off x="4999405" y="4673532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64" name="Rectangle 763">
              <a:extLst>
                <a:ext uri="{FF2B5EF4-FFF2-40B4-BE49-F238E27FC236}">
                  <a16:creationId xmlns:a16="http://schemas.microsoft.com/office/drawing/2014/main" id="{9A986F3B-78EA-4AB3-8EBE-6922B1467724}"/>
                </a:ext>
              </a:extLst>
            </p:cNvPr>
            <p:cNvSpPr/>
            <p:nvPr/>
          </p:nvSpPr>
          <p:spPr>
            <a:xfrm>
              <a:off x="5421651" y="4673532"/>
              <a:ext cx="385951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765" name="Rectangle 764">
              <a:extLst>
                <a:ext uri="{FF2B5EF4-FFF2-40B4-BE49-F238E27FC236}">
                  <a16:creationId xmlns:a16="http://schemas.microsoft.com/office/drawing/2014/main" id="{519DE059-6A4F-453C-BDA8-B630E881D9E2}"/>
                </a:ext>
              </a:extLst>
            </p:cNvPr>
            <p:cNvSpPr/>
            <p:nvPr/>
          </p:nvSpPr>
          <p:spPr>
            <a:xfrm>
              <a:off x="278745" y="4541556"/>
              <a:ext cx="908843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GB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Cabo + Nivo + Ipi</a:t>
              </a:r>
            </a:p>
          </p:txBody>
        </p:sp>
        <p:sp>
          <p:nvSpPr>
            <p:cNvPr id="766" name="Rectangle 765">
              <a:extLst>
                <a:ext uri="{FF2B5EF4-FFF2-40B4-BE49-F238E27FC236}">
                  <a16:creationId xmlns:a16="http://schemas.microsoft.com/office/drawing/2014/main" id="{B1EA76DD-2C4E-42BD-B638-BB747EFDB885}"/>
                </a:ext>
              </a:extLst>
            </p:cNvPr>
            <p:cNvSpPr/>
            <p:nvPr/>
          </p:nvSpPr>
          <p:spPr>
            <a:xfrm>
              <a:off x="212633" y="4673532"/>
              <a:ext cx="974955" cy="123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GB" sz="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Pbo</a:t>
              </a:r>
              <a:r>
                <a:rPr lang="en-GB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 </a:t>
              </a:r>
              <a:r>
                <a:rPr lang="en-GB" sz="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Nivo</a:t>
              </a:r>
              <a:r>
                <a:rPr lang="en-GB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 </a:t>
              </a:r>
              <a:r>
                <a:rPr lang="en-GB" sz="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Ipi</a:t>
              </a:r>
              <a:endParaRPr lang="en-GB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id="{C59E1BDD-2FAF-4D7B-820E-8EF0842E504C}"/>
                </a:ext>
              </a:extLst>
            </p:cNvPr>
            <p:cNvSpPr/>
            <p:nvPr/>
          </p:nvSpPr>
          <p:spPr>
            <a:xfrm>
              <a:off x="1351964" y="4052956"/>
              <a:ext cx="41302" cy="9246"/>
            </a:xfrm>
            <a:custGeom>
              <a:avLst/>
              <a:gdLst>
                <a:gd name="connsiteX0" fmla="*/ 48577 w 48577"/>
                <a:gd name="connsiteY0" fmla="*/ 0 h 9525"/>
                <a:gd name="connsiteX1" fmla="*/ 0 w 4857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7" h="9525">
                  <a:moveTo>
                    <a:pt x="48577" y="0"/>
                  </a:moveTo>
                  <a:lnTo>
                    <a:pt x="0" y="0"/>
                  </a:lnTo>
                </a:path>
              </a:pathLst>
            </a:custGeom>
            <a:ln w="714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id="{2792785D-418F-4DC1-9537-609ADBD265E5}"/>
                </a:ext>
              </a:extLst>
            </p:cNvPr>
            <p:cNvSpPr/>
            <p:nvPr/>
          </p:nvSpPr>
          <p:spPr>
            <a:xfrm>
              <a:off x="1385681" y="2072696"/>
              <a:ext cx="3921349" cy="1091413"/>
            </a:xfrm>
            <a:custGeom>
              <a:avLst/>
              <a:gdLst>
                <a:gd name="connsiteX0" fmla="*/ 0 w 4482845"/>
                <a:gd name="connsiteY0" fmla="*/ 0 h 1124426"/>
                <a:gd name="connsiteX1" fmla="*/ 63627 w 4482845"/>
                <a:gd name="connsiteY1" fmla="*/ 0 h 1124426"/>
                <a:gd name="connsiteX2" fmla="*/ 63627 w 4482845"/>
                <a:gd name="connsiteY2" fmla="*/ 6477 h 1124426"/>
                <a:gd name="connsiteX3" fmla="*/ 132588 w 4482845"/>
                <a:gd name="connsiteY3" fmla="*/ 6477 h 1124426"/>
                <a:gd name="connsiteX4" fmla="*/ 132588 w 4482845"/>
                <a:gd name="connsiteY4" fmla="*/ 12954 h 1124426"/>
                <a:gd name="connsiteX5" fmla="*/ 180308 w 4482845"/>
                <a:gd name="connsiteY5" fmla="*/ 12954 h 1124426"/>
                <a:gd name="connsiteX6" fmla="*/ 180308 w 4482845"/>
                <a:gd name="connsiteY6" fmla="*/ 19431 h 1124426"/>
                <a:gd name="connsiteX7" fmla="*/ 270510 w 4482845"/>
                <a:gd name="connsiteY7" fmla="*/ 19431 h 1124426"/>
                <a:gd name="connsiteX8" fmla="*/ 270510 w 4482845"/>
                <a:gd name="connsiteY8" fmla="*/ 32480 h 1124426"/>
                <a:gd name="connsiteX9" fmla="*/ 297085 w 4482845"/>
                <a:gd name="connsiteY9" fmla="*/ 32480 h 1124426"/>
                <a:gd name="connsiteX10" fmla="*/ 297085 w 4482845"/>
                <a:gd name="connsiteY10" fmla="*/ 38957 h 1124426"/>
                <a:gd name="connsiteX11" fmla="*/ 302324 w 4482845"/>
                <a:gd name="connsiteY11" fmla="*/ 38957 h 1124426"/>
                <a:gd name="connsiteX12" fmla="*/ 302324 w 4482845"/>
                <a:gd name="connsiteY12" fmla="*/ 45530 h 1124426"/>
                <a:gd name="connsiteX13" fmla="*/ 307658 w 4482845"/>
                <a:gd name="connsiteY13" fmla="*/ 45530 h 1124426"/>
                <a:gd name="connsiteX14" fmla="*/ 307658 w 4482845"/>
                <a:gd name="connsiteY14" fmla="*/ 58579 h 1124426"/>
                <a:gd name="connsiteX15" fmla="*/ 312992 w 4482845"/>
                <a:gd name="connsiteY15" fmla="*/ 58579 h 1124426"/>
                <a:gd name="connsiteX16" fmla="*/ 312992 w 4482845"/>
                <a:gd name="connsiteY16" fmla="*/ 65151 h 1124426"/>
                <a:gd name="connsiteX17" fmla="*/ 323564 w 4482845"/>
                <a:gd name="connsiteY17" fmla="*/ 65151 h 1124426"/>
                <a:gd name="connsiteX18" fmla="*/ 323564 w 4482845"/>
                <a:gd name="connsiteY18" fmla="*/ 71818 h 1124426"/>
                <a:gd name="connsiteX19" fmla="*/ 328898 w 4482845"/>
                <a:gd name="connsiteY19" fmla="*/ 71818 h 1124426"/>
                <a:gd name="connsiteX20" fmla="*/ 328898 w 4482845"/>
                <a:gd name="connsiteY20" fmla="*/ 78391 h 1124426"/>
                <a:gd name="connsiteX21" fmla="*/ 334232 w 4482845"/>
                <a:gd name="connsiteY21" fmla="*/ 78391 h 1124426"/>
                <a:gd name="connsiteX22" fmla="*/ 334232 w 4482845"/>
                <a:gd name="connsiteY22" fmla="*/ 91630 h 1124426"/>
                <a:gd name="connsiteX23" fmla="*/ 339471 w 4482845"/>
                <a:gd name="connsiteY23" fmla="*/ 91630 h 1124426"/>
                <a:gd name="connsiteX24" fmla="*/ 339471 w 4482845"/>
                <a:gd name="connsiteY24" fmla="*/ 98203 h 1124426"/>
                <a:gd name="connsiteX25" fmla="*/ 350139 w 4482845"/>
                <a:gd name="connsiteY25" fmla="*/ 98203 h 1124426"/>
                <a:gd name="connsiteX26" fmla="*/ 350139 w 4482845"/>
                <a:gd name="connsiteY26" fmla="*/ 111538 h 1124426"/>
                <a:gd name="connsiteX27" fmla="*/ 360712 w 4482845"/>
                <a:gd name="connsiteY27" fmla="*/ 111538 h 1124426"/>
                <a:gd name="connsiteX28" fmla="*/ 360712 w 4482845"/>
                <a:gd name="connsiteY28" fmla="*/ 118205 h 1124426"/>
                <a:gd name="connsiteX29" fmla="*/ 371285 w 4482845"/>
                <a:gd name="connsiteY29" fmla="*/ 118205 h 1124426"/>
                <a:gd name="connsiteX30" fmla="*/ 371285 w 4482845"/>
                <a:gd name="connsiteY30" fmla="*/ 131540 h 1124426"/>
                <a:gd name="connsiteX31" fmla="*/ 376619 w 4482845"/>
                <a:gd name="connsiteY31" fmla="*/ 131540 h 1124426"/>
                <a:gd name="connsiteX32" fmla="*/ 376619 w 4482845"/>
                <a:gd name="connsiteY32" fmla="*/ 138208 h 1124426"/>
                <a:gd name="connsiteX33" fmla="*/ 381953 w 4482845"/>
                <a:gd name="connsiteY33" fmla="*/ 138208 h 1124426"/>
                <a:gd name="connsiteX34" fmla="*/ 381953 w 4482845"/>
                <a:gd name="connsiteY34" fmla="*/ 144875 h 1124426"/>
                <a:gd name="connsiteX35" fmla="*/ 387287 w 4482845"/>
                <a:gd name="connsiteY35" fmla="*/ 144875 h 1124426"/>
                <a:gd name="connsiteX36" fmla="*/ 387287 w 4482845"/>
                <a:gd name="connsiteY36" fmla="*/ 151543 h 1124426"/>
                <a:gd name="connsiteX37" fmla="*/ 445580 w 4482845"/>
                <a:gd name="connsiteY37" fmla="*/ 151543 h 1124426"/>
                <a:gd name="connsiteX38" fmla="*/ 445580 w 4482845"/>
                <a:gd name="connsiteY38" fmla="*/ 164878 h 1124426"/>
                <a:gd name="connsiteX39" fmla="*/ 450914 w 4482845"/>
                <a:gd name="connsiteY39" fmla="*/ 164878 h 1124426"/>
                <a:gd name="connsiteX40" fmla="*/ 450914 w 4482845"/>
                <a:gd name="connsiteY40" fmla="*/ 171641 h 1124426"/>
                <a:gd name="connsiteX41" fmla="*/ 482727 w 4482845"/>
                <a:gd name="connsiteY41" fmla="*/ 171641 h 1124426"/>
                <a:gd name="connsiteX42" fmla="*/ 482727 w 4482845"/>
                <a:gd name="connsiteY42" fmla="*/ 178308 h 1124426"/>
                <a:gd name="connsiteX43" fmla="*/ 509302 w 4482845"/>
                <a:gd name="connsiteY43" fmla="*/ 178308 h 1124426"/>
                <a:gd name="connsiteX44" fmla="*/ 509302 w 4482845"/>
                <a:gd name="connsiteY44" fmla="*/ 184976 h 1124426"/>
                <a:gd name="connsiteX45" fmla="*/ 583502 w 4482845"/>
                <a:gd name="connsiteY45" fmla="*/ 184976 h 1124426"/>
                <a:gd name="connsiteX46" fmla="*/ 583502 w 4482845"/>
                <a:gd name="connsiteY46" fmla="*/ 191738 h 1124426"/>
                <a:gd name="connsiteX47" fmla="*/ 594170 w 4482845"/>
                <a:gd name="connsiteY47" fmla="*/ 191738 h 1124426"/>
                <a:gd name="connsiteX48" fmla="*/ 594170 w 4482845"/>
                <a:gd name="connsiteY48" fmla="*/ 205264 h 1124426"/>
                <a:gd name="connsiteX49" fmla="*/ 599408 w 4482845"/>
                <a:gd name="connsiteY49" fmla="*/ 205264 h 1124426"/>
                <a:gd name="connsiteX50" fmla="*/ 599408 w 4482845"/>
                <a:gd name="connsiteY50" fmla="*/ 211931 h 1124426"/>
                <a:gd name="connsiteX51" fmla="*/ 604742 w 4482845"/>
                <a:gd name="connsiteY51" fmla="*/ 211931 h 1124426"/>
                <a:gd name="connsiteX52" fmla="*/ 604742 w 4482845"/>
                <a:gd name="connsiteY52" fmla="*/ 218694 h 1124426"/>
                <a:gd name="connsiteX53" fmla="*/ 610076 w 4482845"/>
                <a:gd name="connsiteY53" fmla="*/ 218694 h 1124426"/>
                <a:gd name="connsiteX54" fmla="*/ 610076 w 4482845"/>
                <a:gd name="connsiteY54" fmla="*/ 225552 h 1124426"/>
                <a:gd name="connsiteX55" fmla="*/ 625983 w 4482845"/>
                <a:gd name="connsiteY55" fmla="*/ 225552 h 1124426"/>
                <a:gd name="connsiteX56" fmla="*/ 625983 w 4482845"/>
                <a:gd name="connsiteY56" fmla="*/ 239173 h 1124426"/>
                <a:gd name="connsiteX57" fmla="*/ 636556 w 4482845"/>
                <a:gd name="connsiteY57" fmla="*/ 239173 h 1124426"/>
                <a:gd name="connsiteX58" fmla="*/ 636556 w 4482845"/>
                <a:gd name="connsiteY58" fmla="*/ 280130 h 1124426"/>
                <a:gd name="connsiteX59" fmla="*/ 641890 w 4482845"/>
                <a:gd name="connsiteY59" fmla="*/ 280130 h 1124426"/>
                <a:gd name="connsiteX60" fmla="*/ 641890 w 4482845"/>
                <a:gd name="connsiteY60" fmla="*/ 300704 h 1124426"/>
                <a:gd name="connsiteX61" fmla="*/ 647224 w 4482845"/>
                <a:gd name="connsiteY61" fmla="*/ 300704 h 1124426"/>
                <a:gd name="connsiteX62" fmla="*/ 647224 w 4482845"/>
                <a:gd name="connsiteY62" fmla="*/ 328422 h 1124426"/>
                <a:gd name="connsiteX63" fmla="*/ 657797 w 4482845"/>
                <a:gd name="connsiteY63" fmla="*/ 328422 h 1124426"/>
                <a:gd name="connsiteX64" fmla="*/ 657797 w 4482845"/>
                <a:gd name="connsiteY64" fmla="*/ 335470 h 1124426"/>
                <a:gd name="connsiteX65" fmla="*/ 663131 w 4482845"/>
                <a:gd name="connsiteY65" fmla="*/ 335470 h 1124426"/>
                <a:gd name="connsiteX66" fmla="*/ 663131 w 4482845"/>
                <a:gd name="connsiteY66" fmla="*/ 349472 h 1124426"/>
                <a:gd name="connsiteX67" fmla="*/ 673703 w 4482845"/>
                <a:gd name="connsiteY67" fmla="*/ 349472 h 1124426"/>
                <a:gd name="connsiteX68" fmla="*/ 673703 w 4482845"/>
                <a:gd name="connsiteY68" fmla="*/ 391573 h 1124426"/>
                <a:gd name="connsiteX69" fmla="*/ 679037 w 4482845"/>
                <a:gd name="connsiteY69" fmla="*/ 391573 h 1124426"/>
                <a:gd name="connsiteX70" fmla="*/ 679037 w 4482845"/>
                <a:gd name="connsiteY70" fmla="*/ 398716 h 1124426"/>
                <a:gd name="connsiteX71" fmla="*/ 721424 w 4482845"/>
                <a:gd name="connsiteY71" fmla="*/ 398716 h 1124426"/>
                <a:gd name="connsiteX72" fmla="*/ 721424 w 4482845"/>
                <a:gd name="connsiteY72" fmla="*/ 405860 h 1124426"/>
                <a:gd name="connsiteX73" fmla="*/ 726758 w 4482845"/>
                <a:gd name="connsiteY73" fmla="*/ 405860 h 1124426"/>
                <a:gd name="connsiteX74" fmla="*/ 726758 w 4482845"/>
                <a:gd name="connsiteY74" fmla="*/ 413004 h 1124426"/>
                <a:gd name="connsiteX75" fmla="*/ 832866 w 4482845"/>
                <a:gd name="connsiteY75" fmla="*/ 413004 h 1124426"/>
                <a:gd name="connsiteX76" fmla="*/ 832866 w 4482845"/>
                <a:gd name="connsiteY76" fmla="*/ 420148 h 1124426"/>
                <a:gd name="connsiteX77" fmla="*/ 885920 w 4482845"/>
                <a:gd name="connsiteY77" fmla="*/ 420148 h 1124426"/>
                <a:gd name="connsiteX78" fmla="*/ 885920 w 4482845"/>
                <a:gd name="connsiteY78" fmla="*/ 427387 h 1124426"/>
                <a:gd name="connsiteX79" fmla="*/ 891254 w 4482845"/>
                <a:gd name="connsiteY79" fmla="*/ 427387 h 1124426"/>
                <a:gd name="connsiteX80" fmla="*/ 891254 w 4482845"/>
                <a:gd name="connsiteY80" fmla="*/ 434626 h 1124426"/>
                <a:gd name="connsiteX81" fmla="*/ 901827 w 4482845"/>
                <a:gd name="connsiteY81" fmla="*/ 434626 h 1124426"/>
                <a:gd name="connsiteX82" fmla="*/ 901827 w 4482845"/>
                <a:gd name="connsiteY82" fmla="*/ 441865 h 1124426"/>
                <a:gd name="connsiteX83" fmla="*/ 917734 w 4482845"/>
                <a:gd name="connsiteY83" fmla="*/ 441865 h 1124426"/>
                <a:gd name="connsiteX84" fmla="*/ 917734 w 4482845"/>
                <a:gd name="connsiteY84" fmla="*/ 449104 h 1124426"/>
                <a:gd name="connsiteX85" fmla="*/ 938975 w 4482845"/>
                <a:gd name="connsiteY85" fmla="*/ 449104 h 1124426"/>
                <a:gd name="connsiteX86" fmla="*/ 938975 w 4482845"/>
                <a:gd name="connsiteY86" fmla="*/ 470916 h 1124426"/>
                <a:gd name="connsiteX87" fmla="*/ 944309 w 4482845"/>
                <a:gd name="connsiteY87" fmla="*/ 470916 h 1124426"/>
                <a:gd name="connsiteX88" fmla="*/ 944309 w 4482845"/>
                <a:gd name="connsiteY88" fmla="*/ 478250 h 1124426"/>
                <a:gd name="connsiteX89" fmla="*/ 954881 w 4482845"/>
                <a:gd name="connsiteY89" fmla="*/ 478250 h 1124426"/>
                <a:gd name="connsiteX90" fmla="*/ 954881 w 4482845"/>
                <a:gd name="connsiteY90" fmla="*/ 492824 h 1124426"/>
                <a:gd name="connsiteX91" fmla="*/ 960215 w 4482845"/>
                <a:gd name="connsiteY91" fmla="*/ 492824 h 1124426"/>
                <a:gd name="connsiteX92" fmla="*/ 960215 w 4482845"/>
                <a:gd name="connsiteY92" fmla="*/ 500158 h 1124426"/>
                <a:gd name="connsiteX93" fmla="*/ 970788 w 4482845"/>
                <a:gd name="connsiteY93" fmla="*/ 500158 h 1124426"/>
                <a:gd name="connsiteX94" fmla="*/ 970788 w 4482845"/>
                <a:gd name="connsiteY94" fmla="*/ 507492 h 1124426"/>
                <a:gd name="connsiteX95" fmla="*/ 976122 w 4482845"/>
                <a:gd name="connsiteY95" fmla="*/ 507492 h 1124426"/>
                <a:gd name="connsiteX96" fmla="*/ 976122 w 4482845"/>
                <a:gd name="connsiteY96" fmla="*/ 514731 h 1124426"/>
                <a:gd name="connsiteX97" fmla="*/ 981456 w 4482845"/>
                <a:gd name="connsiteY97" fmla="*/ 514731 h 1124426"/>
                <a:gd name="connsiteX98" fmla="*/ 981456 w 4482845"/>
                <a:gd name="connsiteY98" fmla="*/ 522065 h 1124426"/>
                <a:gd name="connsiteX99" fmla="*/ 986695 w 4482845"/>
                <a:gd name="connsiteY99" fmla="*/ 522065 h 1124426"/>
                <a:gd name="connsiteX100" fmla="*/ 986695 w 4482845"/>
                <a:gd name="connsiteY100" fmla="*/ 529304 h 1124426"/>
                <a:gd name="connsiteX101" fmla="*/ 992029 w 4482845"/>
                <a:gd name="connsiteY101" fmla="*/ 529304 h 1124426"/>
                <a:gd name="connsiteX102" fmla="*/ 992029 w 4482845"/>
                <a:gd name="connsiteY102" fmla="*/ 543973 h 1124426"/>
                <a:gd name="connsiteX103" fmla="*/ 1013270 w 4482845"/>
                <a:gd name="connsiteY103" fmla="*/ 543973 h 1124426"/>
                <a:gd name="connsiteX104" fmla="*/ 1013270 w 4482845"/>
                <a:gd name="connsiteY104" fmla="*/ 551212 h 1124426"/>
                <a:gd name="connsiteX105" fmla="*/ 1023842 w 4482845"/>
                <a:gd name="connsiteY105" fmla="*/ 551212 h 1124426"/>
                <a:gd name="connsiteX106" fmla="*/ 1023842 w 4482845"/>
                <a:gd name="connsiteY106" fmla="*/ 558546 h 1124426"/>
                <a:gd name="connsiteX107" fmla="*/ 1050417 w 4482845"/>
                <a:gd name="connsiteY107" fmla="*/ 558546 h 1124426"/>
                <a:gd name="connsiteX108" fmla="*/ 1050417 w 4482845"/>
                <a:gd name="connsiteY108" fmla="*/ 565880 h 1124426"/>
                <a:gd name="connsiteX109" fmla="*/ 1055656 w 4482845"/>
                <a:gd name="connsiteY109" fmla="*/ 565880 h 1124426"/>
                <a:gd name="connsiteX110" fmla="*/ 1055656 w 4482845"/>
                <a:gd name="connsiteY110" fmla="*/ 573119 h 1124426"/>
                <a:gd name="connsiteX111" fmla="*/ 1167098 w 4482845"/>
                <a:gd name="connsiteY111" fmla="*/ 573119 h 1124426"/>
                <a:gd name="connsiteX112" fmla="*/ 1167098 w 4482845"/>
                <a:gd name="connsiteY112" fmla="*/ 580454 h 1124426"/>
                <a:gd name="connsiteX113" fmla="*/ 1193578 w 4482845"/>
                <a:gd name="connsiteY113" fmla="*/ 580454 h 1124426"/>
                <a:gd name="connsiteX114" fmla="*/ 1193578 w 4482845"/>
                <a:gd name="connsiteY114" fmla="*/ 587693 h 1124426"/>
                <a:gd name="connsiteX115" fmla="*/ 1220153 w 4482845"/>
                <a:gd name="connsiteY115" fmla="*/ 587693 h 1124426"/>
                <a:gd name="connsiteX116" fmla="*/ 1220153 w 4482845"/>
                <a:gd name="connsiteY116" fmla="*/ 595122 h 1124426"/>
                <a:gd name="connsiteX117" fmla="*/ 1230725 w 4482845"/>
                <a:gd name="connsiteY117" fmla="*/ 595122 h 1124426"/>
                <a:gd name="connsiteX118" fmla="*/ 1230725 w 4482845"/>
                <a:gd name="connsiteY118" fmla="*/ 602552 h 1124426"/>
                <a:gd name="connsiteX119" fmla="*/ 1236059 w 4482845"/>
                <a:gd name="connsiteY119" fmla="*/ 602552 h 1124426"/>
                <a:gd name="connsiteX120" fmla="*/ 1236059 w 4482845"/>
                <a:gd name="connsiteY120" fmla="*/ 609981 h 1124426"/>
                <a:gd name="connsiteX121" fmla="*/ 1251966 w 4482845"/>
                <a:gd name="connsiteY121" fmla="*/ 609981 h 1124426"/>
                <a:gd name="connsiteX122" fmla="*/ 1251966 w 4482845"/>
                <a:gd name="connsiteY122" fmla="*/ 632460 h 1124426"/>
                <a:gd name="connsiteX123" fmla="*/ 1278541 w 4482845"/>
                <a:gd name="connsiteY123" fmla="*/ 632460 h 1124426"/>
                <a:gd name="connsiteX124" fmla="*/ 1278541 w 4482845"/>
                <a:gd name="connsiteY124" fmla="*/ 639985 h 1124426"/>
                <a:gd name="connsiteX125" fmla="*/ 1289114 w 4482845"/>
                <a:gd name="connsiteY125" fmla="*/ 639985 h 1124426"/>
                <a:gd name="connsiteX126" fmla="*/ 1289114 w 4482845"/>
                <a:gd name="connsiteY126" fmla="*/ 647510 h 1124426"/>
                <a:gd name="connsiteX127" fmla="*/ 1305020 w 4482845"/>
                <a:gd name="connsiteY127" fmla="*/ 647510 h 1124426"/>
                <a:gd name="connsiteX128" fmla="*/ 1305020 w 4482845"/>
                <a:gd name="connsiteY128" fmla="*/ 655130 h 1124426"/>
                <a:gd name="connsiteX129" fmla="*/ 1352741 w 4482845"/>
                <a:gd name="connsiteY129" fmla="*/ 655130 h 1124426"/>
                <a:gd name="connsiteX130" fmla="*/ 1352741 w 4482845"/>
                <a:gd name="connsiteY130" fmla="*/ 662654 h 1124426"/>
                <a:gd name="connsiteX131" fmla="*/ 1511903 w 4482845"/>
                <a:gd name="connsiteY131" fmla="*/ 662654 h 1124426"/>
                <a:gd name="connsiteX132" fmla="*/ 1511903 w 4482845"/>
                <a:gd name="connsiteY132" fmla="*/ 670465 h 1124426"/>
                <a:gd name="connsiteX133" fmla="*/ 1517237 w 4482845"/>
                <a:gd name="connsiteY133" fmla="*/ 670465 h 1124426"/>
                <a:gd name="connsiteX134" fmla="*/ 1517237 w 4482845"/>
                <a:gd name="connsiteY134" fmla="*/ 685990 h 1124426"/>
                <a:gd name="connsiteX135" fmla="*/ 1522571 w 4482845"/>
                <a:gd name="connsiteY135" fmla="*/ 685990 h 1124426"/>
                <a:gd name="connsiteX136" fmla="*/ 1522571 w 4482845"/>
                <a:gd name="connsiteY136" fmla="*/ 693801 h 1124426"/>
                <a:gd name="connsiteX137" fmla="*/ 1533144 w 4482845"/>
                <a:gd name="connsiteY137" fmla="*/ 693801 h 1124426"/>
                <a:gd name="connsiteX138" fmla="*/ 1533144 w 4482845"/>
                <a:gd name="connsiteY138" fmla="*/ 702183 h 1124426"/>
                <a:gd name="connsiteX139" fmla="*/ 1543717 w 4482845"/>
                <a:gd name="connsiteY139" fmla="*/ 702183 h 1124426"/>
                <a:gd name="connsiteX140" fmla="*/ 1543717 w 4482845"/>
                <a:gd name="connsiteY140" fmla="*/ 710660 h 1124426"/>
                <a:gd name="connsiteX141" fmla="*/ 1564958 w 4482845"/>
                <a:gd name="connsiteY141" fmla="*/ 710660 h 1124426"/>
                <a:gd name="connsiteX142" fmla="*/ 1564958 w 4482845"/>
                <a:gd name="connsiteY142" fmla="*/ 727901 h 1124426"/>
                <a:gd name="connsiteX143" fmla="*/ 1570292 w 4482845"/>
                <a:gd name="connsiteY143" fmla="*/ 727901 h 1124426"/>
                <a:gd name="connsiteX144" fmla="*/ 1570292 w 4482845"/>
                <a:gd name="connsiteY144" fmla="*/ 736568 h 1124426"/>
                <a:gd name="connsiteX145" fmla="*/ 1628680 w 4482845"/>
                <a:gd name="connsiteY145" fmla="*/ 736568 h 1124426"/>
                <a:gd name="connsiteX146" fmla="*/ 1628680 w 4482845"/>
                <a:gd name="connsiteY146" fmla="*/ 745236 h 1124426"/>
                <a:gd name="connsiteX147" fmla="*/ 1787843 w 4482845"/>
                <a:gd name="connsiteY147" fmla="*/ 745236 h 1124426"/>
                <a:gd name="connsiteX148" fmla="*/ 1787843 w 4482845"/>
                <a:gd name="connsiteY148" fmla="*/ 753809 h 1124426"/>
                <a:gd name="connsiteX149" fmla="*/ 1798415 w 4482845"/>
                <a:gd name="connsiteY149" fmla="*/ 753809 h 1124426"/>
                <a:gd name="connsiteX150" fmla="*/ 1798415 w 4482845"/>
                <a:gd name="connsiteY150" fmla="*/ 762476 h 1124426"/>
                <a:gd name="connsiteX151" fmla="*/ 1803749 w 4482845"/>
                <a:gd name="connsiteY151" fmla="*/ 762476 h 1124426"/>
                <a:gd name="connsiteX152" fmla="*/ 1803749 w 4482845"/>
                <a:gd name="connsiteY152" fmla="*/ 771239 h 1124426"/>
                <a:gd name="connsiteX153" fmla="*/ 1835563 w 4482845"/>
                <a:gd name="connsiteY153" fmla="*/ 771239 h 1124426"/>
                <a:gd name="connsiteX154" fmla="*/ 1835563 w 4482845"/>
                <a:gd name="connsiteY154" fmla="*/ 780288 h 1124426"/>
                <a:gd name="connsiteX155" fmla="*/ 1846136 w 4482845"/>
                <a:gd name="connsiteY155" fmla="*/ 780288 h 1124426"/>
                <a:gd name="connsiteX156" fmla="*/ 1846136 w 4482845"/>
                <a:gd name="connsiteY156" fmla="*/ 789623 h 1124426"/>
                <a:gd name="connsiteX157" fmla="*/ 1862043 w 4482845"/>
                <a:gd name="connsiteY157" fmla="*/ 789623 h 1124426"/>
                <a:gd name="connsiteX158" fmla="*/ 1862043 w 4482845"/>
                <a:gd name="connsiteY158" fmla="*/ 798957 h 1124426"/>
                <a:gd name="connsiteX159" fmla="*/ 1941671 w 4482845"/>
                <a:gd name="connsiteY159" fmla="*/ 798957 h 1124426"/>
                <a:gd name="connsiteX160" fmla="*/ 1941671 w 4482845"/>
                <a:gd name="connsiteY160" fmla="*/ 808292 h 1124426"/>
                <a:gd name="connsiteX161" fmla="*/ 1999964 w 4482845"/>
                <a:gd name="connsiteY161" fmla="*/ 808292 h 1124426"/>
                <a:gd name="connsiteX162" fmla="*/ 1999964 w 4482845"/>
                <a:gd name="connsiteY162" fmla="*/ 817626 h 1124426"/>
                <a:gd name="connsiteX163" fmla="*/ 2021205 w 4482845"/>
                <a:gd name="connsiteY163" fmla="*/ 817626 h 1124426"/>
                <a:gd name="connsiteX164" fmla="*/ 2021205 w 4482845"/>
                <a:gd name="connsiteY164" fmla="*/ 826960 h 1124426"/>
                <a:gd name="connsiteX165" fmla="*/ 2047780 w 4482845"/>
                <a:gd name="connsiteY165" fmla="*/ 826960 h 1124426"/>
                <a:gd name="connsiteX166" fmla="*/ 2047780 w 4482845"/>
                <a:gd name="connsiteY166" fmla="*/ 836295 h 1124426"/>
                <a:gd name="connsiteX167" fmla="*/ 2259997 w 4482845"/>
                <a:gd name="connsiteY167" fmla="*/ 836295 h 1124426"/>
                <a:gd name="connsiteX168" fmla="*/ 2259997 w 4482845"/>
                <a:gd name="connsiteY168" fmla="*/ 846582 h 1124426"/>
                <a:gd name="connsiteX169" fmla="*/ 2265236 w 4482845"/>
                <a:gd name="connsiteY169" fmla="*/ 846582 h 1124426"/>
                <a:gd name="connsiteX170" fmla="*/ 2265236 w 4482845"/>
                <a:gd name="connsiteY170" fmla="*/ 867918 h 1124426"/>
                <a:gd name="connsiteX171" fmla="*/ 2275904 w 4482845"/>
                <a:gd name="connsiteY171" fmla="*/ 867918 h 1124426"/>
                <a:gd name="connsiteX172" fmla="*/ 2275904 w 4482845"/>
                <a:gd name="connsiteY172" fmla="*/ 891635 h 1124426"/>
                <a:gd name="connsiteX173" fmla="*/ 2281143 w 4482845"/>
                <a:gd name="connsiteY173" fmla="*/ 891635 h 1124426"/>
                <a:gd name="connsiteX174" fmla="*/ 2281143 w 4482845"/>
                <a:gd name="connsiteY174" fmla="*/ 903827 h 1124426"/>
                <a:gd name="connsiteX175" fmla="*/ 2291811 w 4482845"/>
                <a:gd name="connsiteY175" fmla="*/ 903827 h 1124426"/>
                <a:gd name="connsiteX176" fmla="*/ 2291811 w 4482845"/>
                <a:gd name="connsiteY176" fmla="*/ 916305 h 1124426"/>
                <a:gd name="connsiteX177" fmla="*/ 2313051 w 4482845"/>
                <a:gd name="connsiteY177" fmla="*/ 916305 h 1124426"/>
                <a:gd name="connsiteX178" fmla="*/ 2313051 w 4482845"/>
                <a:gd name="connsiteY178" fmla="*/ 929545 h 1124426"/>
                <a:gd name="connsiteX179" fmla="*/ 2344865 w 4482845"/>
                <a:gd name="connsiteY179" fmla="*/ 929545 h 1124426"/>
                <a:gd name="connsiteX180" fmla="*/ 2344865 w 4482845"/>
                <a:gd name="connsiteY180" fmla="*/ 943070 h 1124426"/>
                <a:gd name="connsiteX181" fmla="*/ 2472119 w 4482845"/>
                <a:gd name="connsiteY181" fmla="*/ 943070 h 1124426"/>
                <a:gd name="connsiteX182" fmla="*/ 2472119 w 4482845"/>
                <a:gd name="connsiteY182" fmla="*/ 956786 h 1124426"/>
                <a:gd name="connsiteX183" fmla="*/ 2679097 w 4482845"/>
                <a:gd name="connsiteY183" fmla="*/ 956786 h 1124426"/>
                <a:gd name="connsiteX184" fmla="*/ 2679097 w 4482845"/>
                <a:gd name="connsiteY184" fmla="*/ 971264 h 1124426"/>
                <a:gd name="connsiteX185" fmla="*/ 2710911 w 4482845"/>
                <a:gd name="connsiteY185" fmla="*/ 971264 h 1124426"/>
                <a:gd name="connsiteX186" fmla="*/ 2710911 w 4482845"/>
                <a:gd name="connsiteY186" fmla="*/ 986695 h 1124426"/>
                <a:gd name="connsiteX187" fmla="*/ 2721483 w 4482845"/>
                <a:gd name="connsiteY187" fmla="*/ 986695 h 1124426"/>
                <a:gd name="connsiteX188" fmla="*/ 2721483 w 4482845"/>
                <a:gd name="connsiteY188" fmla="*/ 1004030 h 1124426"/>
                <a:gd name="connsiteX189" fmla="*/ 2896553 w 4482845"/>
                <a:gd name="connsiteY189" fmla="*/ 1004030 h 1124426"/>
                <a:gd name="connsiteX190" fmla="*/ 2896553 w 4482845"/>
                <a:gd name="connsiteY190" fmla="*/ 1025176 h 1124426"/>
                <a:gd name="connsiteX191" fmla="*/ 3230785 w 4482845"/>
                <a:gd name="connsiteY191" fmla="*/ 1025176 h 1124426"/>
                <a:gd name="connsiteX192" fmla="*/ 3230785 w 4482845"/>
                <a:gd name="connsiteY192" fmla="*/ 1058990 h 1124426"/>
                <a:gd name="connsiteX193" fmla="*/ 3639312 w 4482845"/>
                <a:gd name="connsiteY193" fmla="*/ 1058990 h 1124426"/>
                <a:gd name="connsiteX194" fmla="*/ 3639312 w 4482845"/>
                <a:gd name="connsiteY194" fmla="*/ 1124426 h 1124426"/>
                <a:gd name="connsiteX195" fmla="*/ 4482846 w 4482845"/>
                <a:gd name="connsiteY195" fmla="*/ 1124426 h 112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4482845" h="1124426">
                  <a:moveTo>
                    <a:pt x="0" y="0"/>
                  </a:moveTo>
                  <a:lnTo>
                    <a:pt x="63627" y="0"/>
                  </a:lnTo>
                  <a:lnTo>
                    <a:pt x="63627" y="6477"/>
                  </a:lnTo>
                  <a:lnTo>
                    <a:pt x="132588" y="6477"/>
                  </a:lnTo>
                  <a:lnTo>
                    <a:pt x="132588" y="12954"/>
                  </a:lnTo>
                  <a:lnTo>
                    <a:pt x="180308" y="12954"/>
                  </a:lnTo>
                  <a:lnTo>
                    <a:pt x="180308" y="19431"/>
                  </a:lnTo>
                  <a:lnTo>
                    <a:pt x="270510" y="19431"/>
                  </a:lnTo>
                  <a:lnTo>
                    <a:pt x="270510" y="32480"/>
                  </a:lnTo>
                  <a:lnTo>
                    <a:pt x="297085" y="32480"/>
                  </a:lnTo>
                  <a:lnTo>
                    <a:pt x="297085" y="38957"/>
                  </a:lnTo>
                  <a:lnTo>
                    <a:pt x="302324" y="38957"/>
                  </a:lnTo>
                  <a:lnTo>
                    <a:pt x="302324" y="45530"/>
                  </a:lnTo>
                  <a:lnTo>
                    <a:pt x="307658" y="45530"/>
                  </a:lnTo>
                  <a:lnTo>
                    <a:pt x="307658" y="58579"/>
                  </a:lnTo>
                  <a:lnTo>
                    <a:pt x="312992" y="58579"/>
                  </a:lnTo>
                  <a:lnTo>
                    <a:pt x="312992" y="65151"/>
                  </a:lnTo>
                  <a:lnTo>
                    <a:pt x="323564" y="65151"/>
                  </a:lnTo>
                  <a:lnTo>
                    <a:pt x="323564" y="71818"/>
                  </a:lnTo>
                  <a:lnTo>
                    <a:pt x="328898" y="71818"/>
                  </a:lnTo>
                  <a:lnTo>
                    <a:pt x="328898" y="78391"/>
                  </a:lnTo>
                  <a:lnTo>
                    <a:pt x="334232" y="78391"/>
                  </a:lnTo>
                  <a:lnTo>
                    <a:pt x="334232" y="91630"/>
                  </a:lnTo>
                  <a:lnTo>
                    <a:pt x="339471" y="91630"/>
                  </a:lnTo>
                  <a:lnTo>
                    <a:pt x="339471" y="98203"/>
                  </a:lnTo>
                  <a:lnTo>
                    <a:pt x="350139" y="98203"/>
                  </a:lnTo>
                  <a:lnTo>
                    <a:pt x="350139" y="111538"/>
                  </a:lnTo>
                  <a:lnTo>
                    <a:pt x="360712" y="111538"/>
                  </a:lnTo>
                  <a:lnTo>
                    <a:pt x="360712" y="118205"/>
                  </a:lnTo>
                  <a:lnTo>
                    <a:pt x="371285" y="118205"/>
                  </a:lnTo>
                  <a:lnTo>
                    <a:pt x="371285" y="131540"/>
                  </a:lnTo>
                  <a:lnTo>
                    <a:pt x="376619" y="131540"/>
                  </a:lnTo>
                  <a:lnTo>
                    <a:pt x="376619" y="138208"/>
                  </a:lnTo>
                  <a:lnTo>
                    <a:pt x="381953" y="138208"/>
                  </a:lnTo>
                  <a:lnTo>
                    <a:pt x="381953" y="144875"/>
                  </a:lnTo>
                  <a:lnTo>
                    <a:pt x="387287" y="144875"/>
                  </a:lnTo>
                  <a:lnTo>
                    <a:pt x="387287" y="151543"/>
                  </a:lnTo>
                  <a:lnTo>
                    <a:pt x="445580" y="151543"/>
                  </a:lnTo>
                  <a:lnTo>
                    <a:pt x="445580" y="164878"/>
                  </a:lnTo>
                  <a:lnTo>
                    <a:pt x="450914" y="164878"/>
                  </a:lnTo>
                  <a:lnTo>
                    <a:pt x="450914" y="171641"/>
                  </a:lnTo>
                  <a:lnTo>
                    <a:pt x="482727" y="171641"/>
                  </a:lnTo>
                  <a:lnTo>
                    <a:pt x="482727" y="178308"/>
                  </a:lnTo>
                  <a:lnTo>
                    <a:pt x="509302" y="178308"/>
                  </a:lnTo>
                  <a:lnTo>
                    <a:pt x="509302" y="184976"/>
                  </a:lnTo>
                  <a:lnTo>
                    <a:pt x="583502" y="184976"/>
                  </a:lnTo>
                  <a:lnTo>
                    <a:pt x="583502" y="191738"/>
                  </a:lnTo>
                  <a:lnTo>
                    <a:pt x="594170" y="191738"/>
                  </a:lnTo>
                  <a:lnTo>
                    <a:pt x="594170" y="205264"/>
                  </a:lnTo>
                  <a:lnTo>
                    <a:pt x="599408" y="205264"/>
                  </a:lnTo>
                  <a:lnTo>
                    <a:pt x="599408" y="211931"/>
                  </a:lnTo>
                  <a:lnTo>
                    <a:pt x="604742" y="211931"/>
                  </a:lnTo>
                  <a:lnTo>
                    <a:pt x="604742" y="218694"/>
                  </a:lnTo>
                  <a:lnTo>
                    <a:pt x="610076" y="218694"/>
                  </a:lnTo>
                  <a:lnTo>
                    <a:pt x="610076" y="225552"/>
                  </a:lnTo>
                  <a:lnTo>
                    <a:pt x="625983" y="225552"/>
                  </a:lnTo>
                  <a:lnTo>
                    <a:pt x="625983" y="239173"/>
                  </a:lnTo>
                  <a:lnTo>
                    <a:pt x="636556" y="239173"/>
                  </a:lnTo>
                  <a:lnTo>
                    <a:pt x="636556" y="280130"/>
                  </a:lnTo>
                  <a:lnTo>
                    <a:pt x="641890" y="280130"/>
                  </a:lnTo>
                  <a:lnTo>
                    <a:pt x="641890" y="300704"/>
                  </a:lnTo>
                  <a:lnTo>
                    <a:pt x="647224" y="300704"/>
                  </a:lnTo>
                  <a:lnTo>
                    <a:pt x="647224" y="328422"/>
                  </a:lnTo>
                  <a:lnTo>
                    <a:pt x="657797" y="328422"/>
                  </a:lnTo>
                  <a:lnTo>
                    <a:pt x="657797" y="335470"/>
                  </a:lnTo>
                  <a:lnTo>
                    <a:pt x="663131" y="335470"/>
                  </a:lnTo>
                  <a:lnTo>
                    <a:pt x="663131" y="349472"/>
                  </a:lnTo>
                  <a:lnTo>
                    <a:pt x="673703" y="349472"/>
                  </a:lnTo>
                  <a:lnTo>
                    <a:pt x="673703" y="391573"/>
                  </a:lnTo>
                  <a:lnTo>
                    <a:pt x="679037" y="391573"/>
                  </a:lnTo>
                  <a:lnTo>
                    <a:pt x="679037" y="398716"/>
                  </a:lnTo>
                  <a:lnTo>
                    <a:pt x="721424" y="398716"/>
                  </a:lnTo>
                  <a:lnTo>
                    <a:pt x="721424" y="405860"/>
                  </a:lnTo>
                  <a:lnTo>
                    <a:pt x="726758" y="405860"/>
                  </a:lnTo>
                  <a:lnTo>
                    <a:pt x="726758" y="413004"/>
                  </a:lnTo>
                  <a:lnTo>
                    <a:pt x="832866" y="413004"/>
                  </a:lnTo>
                  <a:lnTo>
                    <a:pt x="832866" y="420148"/>
                  </a:lnTo>
                  <a:lnTo>
                    <a:pt x="885920" y="420148"/>
                  </a:lnTo>
                  <a:lnTo>
                    <a:pt x="885920" y="427387"/>
                  </a:lnTo>
                  <a:lnTo>
                    <a:pt x="891254" y="427387"/>
                  </a:lnTo>
                  <a:lnTo>
                    <a:pt x="891254" y="434626"/>
                  </a:lnTo>
                  <a:lnTo>
                    <a:pt x="901827" y="434626"/>
                  </a:lnTo>
                  <a:lnTo>
                    <a:pt x="901827" y="441865"/>
                  </a:lnTo>
                  <a:lnTo>
                    <a:pt x="917734" y="441865"/>
                  </a:lnTo>
                  <a:lnTo>
                    <a:pt x="917734" y="449104"/>
                  </a:lnTo>
                  <a:lnTo>
                    <a:pt x="938975" y="449104"/>
                  </a:lnTo>
                  <a:lnTo>
                    <a:pt x="938975" y="470916"/>
                  </a:lnTo>
                  <a:lnTo>
                    <a:pt x="944309" y="470916"/>
                  </a:lnTo>
                  <a:lnTo>
                    <a:pt x="944309" y="478250"/>
                  </a:lnTo>
                  <a:lnTo>
                    <a:pt x="954881" y="478250"/>
                  </a:lnTo>
                  <a:lnTo>
                    <a:pt x="954881" y="492824"/>
                  </a:lnTo>
                  <a:lnTo>
                    <a:pt x="960215" y="492824"/>
                  </a:lnTo>
                  <a:lnTo>
                    <a:pt x="960215" y="500158"/>
                  </a:lnTo>
                  <a:lnTo>
                    <a:pt x="970788" y="500158"/>
                  </a:lnTo>
                  <a:lnTo>
                    <a:pt x="970788" y="507492"/>
                  </a:lnTo>
                  <a:lnTo>
                    <a:pt x="976122" y="507492"/>
                  </a:lnTo>
                  <a:lnTo>
                    <a:pt x="976122" y="514731"/>
                  </a:lnTo>
                  <a:lnTo>
                    <a:pt x="981456" y="514731"/>
                  </a:lnTo>
                  <a:lnTo>
                    <a:pt x="981456" y="522065"/>
                  </a:lnTo>
                  <a:lnTo>
                    <a:pt x="986695" y="522065"/>
                  </a:lnTo>
                  <a:lnTo>
                    <a:pt x="986695" y="529304"/>
                  </a:lnTo>
                  <a:lnTo>
                    <a:pt x="992029" y="529304"/>
                  </a:lnTo>
                  <a:lnTo>
                    <a:pt x="992029" y="543973"/>
                  </a:lnTo>
                  <a:lnTo>
                    <a:pt x="1013270" y="543973"/>
                  </a:lnTo>
                  <a:lnTo>
                    <a:pt x="1013270" y="551212"/>
                  </a:lnTo>
                  <a:lnTo>
                    <a:pt x="1023842" y="551212"/>
                  </a:lnTo>
                  <a:lnTo>
                    <a:pt x="1023842" y="558546"/>
                  </a:lnTo>
                  <a:lnTo>
                    <a:pt x="1050417" y="558546"/>
                  </a:lnTo>
                  <a:lnTo>
                    <a:pt x="1050417" y="565880"/>
                  </a:lnTo>
                  <a:lnTo>
                    <a:pt x="1055656" y="565880"/>
                  </a:lnTo>
                  <a:lnTo>
                    <a:pt x="1055656" y="573119"/>
                  </a:lnTo>
                  <a:lnTo>
                    <a:pt x="1167098" y="573119"/>
                  </a:lnTo>
                  <a:lnTo>
                    <a:pt x="1167098" y="580454"/>
                  </a:lnTo>
                  <a:lnTo>
                    <a:pt x="1193578" y="580454"/>
                  </a:lnTo>
                  <a:lnTo>
                    <a:pt x="1193578" y="587693"/>
                  </a:lnTo>
                  <a:lnTo>
                    <a:pt x="1220153" y="587693"/>
                  </a:lnTo>
                  <a:lnTo>
                    <a:pt x="1220153" y="595122"/>
                  </a:lnTo>
                  <a:lnTo>
                    <a:pt x="1230725" y="595122"/>
                  </a:lnTo>
                  <a:lnTo>
                    <a:pt x="1230725" y="602552"/>
                  </a:lnTo>
                  <a:lnTo>
                    <a:pt x="1236059" y="602552"/>
                  </a:lnTo>
                  <a:lnTo>
                    <a:pt x="1236059" y="609981"/>
                  </a:lnTo>
                  <a:lnTo>
                    <a:pt x="1251966" y="609981"/>
                  </a:lnTo>
                  <a:lnTo>
                    <a:pt x="1251966" y="632460"/>
                  </a:lnTo>
                  <a:lnTo>
                    <a:pt x="1278541" y="632460"/>
                  </a:lnTo>
                  <a:lnTo>
                    <a:pt x="1278541" y="639985"/>
                  </a:lnTo>
                  <a:lnTo>
                    <a:pt x="1289114" y="639985"/>
                  </a:lnTo>
                  <a:lnTo>
                    <a:pt x="1289114" y="647510"/>
                  </a:lnTo>
                  <a:lnTo>
                    <a:pt x="1305020" y="647510"/>
                  </a:lnTo>
                  <a:lnTo>
                    <a:pt x="1305020" y="655130"/>
                  </a:lnTo>
                  <a:lnTo>
                    <a:pt x="1352741" y="655130"/>
                  </a:lnTo>
                  <a:lnTo>
                    <a:pt x="1352741" y="662654"/>
                  </a:lnTo>
                  <a:lnTo>
                    <a:pt x="1511903" y="662654"/>
                  </a:lnTo>
                  <a:lnTo>
                    <a:pt x="1511903" y="670465"/>
                  </a:lnTo>
                  <a:lnTo>
                    <a:pt x="1517237" y="670465"/>
                  </a:lnTo>
                  <a:lnTo>
                    <a:pt x="1517237" y="685990"/>
                  </a:lnTo>
                  <a:lnTo>
                    <a:pt x="1522571" y="685990"/>
                  </a:lnTo>
                  <a:lnTo>
                    <a:pt x="1522571" y="693801"/>
                  </a:lnTo>
                  <a:lnTo>
                    <a:pt x="1533144" y="693801"/>
                  </a:lnTo>
                  <a:lnTo>
                    <a:pt x="1533144" y="702183"/>
                  </a:lnTo>
                  <a:lnTo>
                    <a:pt x="1543717" y="702183"/>
                  </a:lnTo>
                  <a:lnTo>
                    <a:pt x="1543717" y="710660"/>
                  </a:lnTo>
                  <a:lnTo>
                    <a:pt x="1564958" y="710660"/>
                  </a:lnTo>
                  <a:lnTo>
                    <a:pt x="1564958" y="727901"/>
                  </a:lnTo>
                  <a:lnTo>
                    <a:pt x="1570292" y="727901"/>
                  </a:lnTo>
                  <a:lnTo>
                    <a:pt x="1570292" y="736568"/>
                  </a:lnTo>
                  <a:lnTo>
                    <a:pt x="1628680" y="736568"/>
                  </a:lnTo>
                  <a:lnTo>
                    <a:pt x="1628680" y="745236"/>
                  </a:lnTo>
                  <a:lnTo>
                    <a:pt x="1787843" y="745236"/>
                  </a:lnTo>
                  <a:lnTo>
                    <a:pt x="1787843" y="753809"/>
                  </a:lnTo>
                  <a:lnTo>
                    <a:pt x="1798415" y="753809"/>
                  </a:lnTo>
                  <a:lnTo>
                    <a:pt x="1798415" y="762476"/>
                  </a:lnTo>
                  <a:lnTo>
                    <a:pt x="1803749" y="762476"/>
                  </a:lnTo>
                  <a:lnTo>
                    <a:pt x="1803749" y="771239"/>
                  </a:lnTo>
                  <a:lnTo>
                    <a:pt x="1835563" y="771239"/>
                  </a:lnTo>
                  <a:lnTo>
                    <a:pt x="1835563" y="780288"/>
                  </a:lnTo>
                  <a:lnTo>
                    <a:pt x="1846136" y="780288"/>
                  </a:lnTo>
                  <a:lnTo>
                    <a:pt x="1846136" y="789623"/>
                  </a:lnTo>
                  <a:lnTo>
                    <a:pt x="1862043" y="789623"/>
                  </a:lnTo>
                  <a:lnTo>
                    <a:pt x="1862043" y="798957"/>
                  </a:lnTo>
                  <a:lnTo>
                    <a:pt x="1941671" y="798957"/>
                  </a:lnTo>
                  <a:lnTo>
                    <a:pt x="1941671" y="808292"/>
                  </a:lnTo>
                  <a:lnTo>
                    <a:pt x="1999964" y="808292"/>
                  </a:lnTo>
                  <a:lnTo>
                    <a:pt x="1999964" y="817626"/>
                  </a:lnTo>
                  <a:lnTo>
                    <a:pt x="2021205" y="817626"/>
                  </a:lnTo>
                  <a:lnTo>
                    <a:pt x="2021205" y="826960"/>
                  </a:lnTo>
                  <a:lnTo>
                    <a:pt x="2047780" y="826960"/>
                  </a:lnTo>
                  <a:lnTo>
                    <a:pt x="2047780" y="836295"/>
                  </a:lnTo>
                  <a:lnTo>
                    <a:pt x="2259997" y="836295"/>
                  </a:lnTo>
                  <a:lnTo>
                    <a:pt x="2259997" y="846582"/>
                  </a:lnTo>
                  <a:lnTo>
                    <a:pt x="2265236" y="846582"/>
                  </a:lnTo>
                  <a:lnTo>
                    <a:pt x="2265236" y="867918"/>
                  </a:lnTo>
                  <a:lnTo>
                    <a:pt x="2275904" y="867918"/>
                  </a:lnTo>
                  <a:lnTo>
                    <a:pt x="2275904" y="891635"/>
                  </a:lnTo>
                  <a:lnTo>
                    <a:pt x="2281143" y="891635"/>
                  </a:lnTo>
                  <a:lnTo>
                    <a:pt x="2281143" y="903827"/>
                  </a:lnTo>
                  <a:lnTo>
                    <a:pt x="2291811" y="903827"/>
                  </a:lnTo>
                  <a:lnTo>
                    <a:pt x="2291811" y="916305"/>
                  </a:lnTo>
                  <a:lnTo>
                    <a:pt x="2313051" y="916305"/>
                  </a:lnTo>
                  <a:lnTo>
                    <a:pt x="2313051" y="929545"/>
                  </a:lnTo>
                  <a:lnTo>
                    <a:pt x="2344865" y="929545"/>
                  </a:lnTo>
                  <a:lnTo>
                    <a:pt x="2344865" y="943070"/>
                  </a:lnTo>
                  <a:lnTo>
                    <a:pt x="2472119" y="943070"/>
                  </a:lnTo>
                  <a:lnTo>
                    <a:pt x="2472119" y="956786"/>
                  </a:lnTo>
                  <a:lnTo>
                    <a:pt x="2679097" y="956786"/>
                  </a:lnTo>
                  <a:lnTo>
                    <a:pt x="2679097" y="971264"/>
                  </a:lnTo>
                  <a:lnTo>
                    <a:pt x="2710911" y="971264"/>
                  </a:lnTo>
                  <a:lnTo>
                    <a:pt x="2710911" y="986695"/>
                  </a:lnTo>
                  <a:lnTo>
                    <a:pt x="2721483" y="986695"/>
                  </a:lnTo>
                  <a:lnTo>
                    <a:pt x="2721483" y="1004030"/>
                  </a:lnTo>
                  <a:lnTo>
                    <a:pt x="2896553" y="1004030"/>
                  </a:lnTo>
                  <a:lnTo>
                    <a:pt x="2896553" y="1025176"/>
                  </a:lnTo>
                  <a:lnTo>
                    <a:pt x="3230785" y="1025176"/>
                  </a:lnTo>
                  <a:lnTo>
                    <a:pt x="3230785" y="1058990"/>
                  </a:lnTo>
                  <a:lnTo>
                    <a:pt x="3639312" y="1058990"/>
                  </a:lnTo>
                  <a:lnTo>
                    <a:pt x="3639312" y="1124426"/>
                  </a:lnTo>
                  <a:lnTo>
                    <a:pt x="4482846" y="1124426"/>
                  </a:lnTo>
                </a:path>
              </a:pathLst>
            </a:custGeom>
            <a:noFill/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9" name="Freeform: Shape 768">
              <a:extLst>
                <a:ext uri="{FF2B5EF4-FFF2-40B4-BE49-F238E27FC236}">
                  <a16:creationId xmlns:a16="http://schemas.microsoft.com/office/drawing/2014/main" id="{3B083E10-32F2-4D01-A985-D3D5F118C9CD}"/>
                </a:ext>
              </a:extLst>
            </p:cNvPr>
            <p:cNvSpPr/>
            <p:nvPr/>
          </p:nvSpPr>
          <p:spPr>
            <a:xfrm>
              <a:off x="1371600" y="207269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36785206-A7B0-4709-BA16-B74DC3BEB143}"/>
                </a:ext>
              </a:extLst>
            </p:cNvPr>
            <p:cNvSpPr/>
            <p:nvPr/>
          </p:nvSpPr>
          <p:spPr>
            <a:xfrm>
              <a:off x="1390263" y="205198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1" name="Freeform: Shape 770">
              <a:extLst>
                <a:ext uri="{FF2B5EF4-FFF2-40B4-BE49-F238E27FC236}">
                  <a16:creationId xmlns:a16="http://schemas.microsoft.com/office/drawing/2014/main" id="{EAB35C5C-3E56-4FB1-957B-F7D8868E60AF}"/>
                </a:ext>
              </a:extLst>
            </p:cNvPr>
            <p:cNvSpPr/>
            <p:nvPr/>
          </p:nvSpPr>
          <p:spPr>
            <a:xfrm>
              <a:off x="1371600" y="207269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id="{52524350-B747-4DCC-AD65-4C1D4B41498A}"/>
                </a:ext>
              </a:extLst>
            </p:cNvPr>
            <p:cNvSpPr/>
            <p:nvPr/>
          </p:nvSpPr>
          <p:spPr>
            <a:xfrm>
              <a:off x="1390263" y="205198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3" name="Freeform: Shape 772">
              <a:extLst>
                <a:ext uri="{FF2B5EF4-FFF2-40B4-BE49-F238E27FC236}">
                  <a16:creationId xmlns:a16="http://schemas.microsoft.com/office/drawing/2014/main" id="{1DCB5739-A148-41BB-83F7-8600BDBE66CD}"/>
                </a:ext>
              </a:extLst>
            </p:cNvPr>
            <p:cNvSpPr/>
            <p:nvPr/>
          </p:nvSpPr>
          <p:spPr>
            <a:xfrm>
              <a:off x="1371600" y="207269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id="{F3B8EFC9-9A67-4F29-A7CD-EEFF29D02D26}"/>
                </a:ext>
              </a:extLst>
            </p:cNvPr>
            <p:cNvSpPr/>
            <p:nvPr/>
          </p:nvSpPr>
          <p:spPr>
            <a:xfrm>
              <a:off x="1390263" y="205198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5" name="Freeform: Shape 774">
              <a:extLst>
                <a:ext uri="{FF2B5EF4-FFF2-40B4-BE49-F238E27FC236}">
                  <a16:creationId xmlns:a16="http://schemas.microsoft.com/office/drawing/2014/main" id="{572D649A-8045-4890-AF36-727DC01BFD1E}"/>
                </a:ext>
              </a:extLst>
            </p:cNvPr>
            <p:cNvSpPr/>
            <p:nvPr/>
          </p:nvSpPr>
          <p:spPr>
            <a:xfrm>
              <a:off x="1371600" y="207269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6" name="Freeform: Shape 775">
              <a:extLst>
                <a:ext uri="{FF2B5EF4-FFF2-40B4-BE49-F238E27FC236}">
                  <a16:creationId xmlns:a16="http://schemas.microsoft.com/office/drawing/2014/main" id="{D675AC67-2CF1-4126-8CA5-515206DDEDF4}"/>
                </a:ext>
              </a:extLst>
            </p:cNvPr>
            <p:cNvSpPr/>
            <p:nvPr/>
          </p:nvSpPr>
          <p:spPr>
            <a:xfrm>
              <a:off x="1390263" y="205198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7" name="Freeform: Shape 776">
              <a:extLst>
                <a:ext uri="{FF2B5EF4-FFF2-40B4-BE49-F238E27FC236}">
                  <a16:creationId xmlns:a16="http://schemas.microsoft.com/office/drawing/2014/main" id="{C25C668C-B861-48CE-BC4C-158760E61C71}"/>
                </a:ext>
              </a:extLst>
            </p:cNvPr>
            <p:cNvSpPr/>
            <p:nvPr/>
          </p:nvSpPr>
          <p:spPr>
            <a:xfrm>
              <a:off x="1371600" y="207269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8" name="Freeform: Shape 777">
              <a:extLst>
                <a:ext uri="{FF2B5EF4-FFF2-40B4-BE49-F238E27FC236}">
                  <a16:creationId xmlns:a16="http://schemas.microsoft.com/office/drawing/2014/main" id="{8C61248A-522C-4043-ACC4-36C042A5DFA4}"/>
                </a:ext>
              </a:extLst>
            </p:cNvPr>
            <p:cNvSpPr/>
            <p:nvPr/>
          </p:nvSpPr>
          <p:spPr>
            <a:xfrm>
              <a:off x="1390263" y="205198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9" name="Freeform: Shape 778">
              <a:extLst>
                <a:ext uri="{FF2B5EF4-FFF2-40B4-BE49-F238E27FC236}">
                  <a16:creationId xmlns:a16="http://schemas.microsoft.com/office/drawing/2014/main" id="{53E321F1-2C76-4425-8DB6-E7E01BD82732}"/>
                </a:ext>
              </a:extLst>
            </p:cNvPr>
            <p:cNvSpPr/>
            <p:nvPr/>
          </p:nvSpPr>
          <p:spPr>
            <a:xfrm>
              <a:off x="1371600" y="207269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0" name="Freeform: Shape 779">
              <a:extLst>
                <a:ext uri="{FF2B5EF4-FFF2-40B4-BE49-F238E27FC236}">
                  <a16:creationId xmlns:a16="http://schemas.microsoft.com/office/drawing/2014/main" id="{855FFA14-3F11-4218-B725-4AF1C45241E6}"/>
                </a:ext>
              </a:extLst>
            </p:cNvPr>
            <p:cNvSpPr/>
            <p:nvPr/>
          </p:nvSpPr>
          <p:spPr>
            <a:xfrm>
              <a:off x="1390263" y="205198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1" name="Freeform: Shape 780">
              <a:extLst>
                <a:ext uri="{FF2B5EF4-FFF2-40B4-BE49-F238E27FC236}">
                  <a16:creationId xmlns:a16="http://schemas.microsoft.com/office/drawing/2014/main" id="{D5B2F7CA-8612-4454-9D45-1A100659F920}"/>
                </a:ext>
              </a:extLst>
            </p:cNvPr>
            <p:cNvSpPr/>
            <p:nvPr/>
          </p:nvSpPr>
          <p:spPr>
            <a:xfrm>
              <a:off x="1529324" y="2091556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2" name="Freeform: Shape 781">
              <a:extLst>
                <a:ext uri="{FF2B5EF4-FFF2-40B4-BE49-F238E27FC236}">
                  <a16:creationId xmlns:a16="http://schemas.microsoft.com/office/drawing/2014/main" id="{1A398022-0583-405F-8DDE-8AD784F8310B}"/>
                </a:ext>
              </a:extLst>
            </p:cNvPr>
            <p:cNvSpPr/>
            <p:nvPr/>
          </p:nvSpPr>
          <p:spPr>
            <a:xfrm>
              <a:off x="1548070" y="207084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3" name="Freeform: Shape 782">
              <a:extLst>
                <a:ext uri="{FF2B5EF4-FFF2-40B4-BE49-F238E27FC236}">
                  <a16:creationId xmlns:a16="http://schemas.microsoft.com/office/drawing/2014/main" id="{C186358B-4C31-4BDD-83C9-301C0761CF60}"/>
                </a:ext>
              </a:extLst>
            </p:cNvPr>
            <p:cNvSpPr/>
            <p:nvPr/>
          </p:nvSpPr>
          <p:spPr>
            <a:xfrm>
              <a:off x="1608227" y="2104223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4" name="Freeform: Shape 783">
              <a:extLst>
                <a:ext uri="{FF2B5EF4-FFF2-40B4-BE49-F238E27FC236}">
                  <a16:creationId xmlns:a16="http://schemas.microsoft.com/office/drawing/2014/main" id="{BF4492C1-98B7-43BE-B67F-4DFF15745AF0}"/>
                </a:ext>
              </a:extLst>
            </p:cNvPr>
            <p:cNvSpPr/>
            <p:nvPr/>
          </p:nvSpPr>
          <p:spPr>
            <a:xfrm>
              <a:off x="1626974" y="208342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id="{B6A72EDB-693B-4806-BC45-62337B58ABE5}"/>
                </a:ext>
              </a:extLst>
            </p:cNvPr>
            <p:cNvSpPr/>
            <p:nvPr/>
          </p:nvSpPr>
          <p:spPr>
            <a:xfrm>
              <a:off x="1626807" y="2110510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6" name="Freeform: Shape 785">
              <a:extLst>
                <a:ext uri="{FF2B5EF4-FFF2-40B4-BE49-F238E27FC236}">
                  <a16:creationId xmlns:a16="http://schemas.microsoft.com/office/drawing/2014/main" id="{549B6EC9-9846-4881-BB3D-8F9D810916DC}"/>
                </a:ext>
              </a:extLst>
            </p:cNvPr>
            <p:cNvSpPr/>
            <p:nvPr/>
          </p:nvSpPr>
          <p:spPr>
            <a:xfrm>
              <a:off x="1645555" y="208970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7" name="Freeform: Shape 786">
              <a:extLst>
                <a:ext uri="{FF2B5EF4-FFF2-40B4-BE49-F238E27FC236}">
                  <a16:creationId xmlns:a16="http://schemas.microsoft.com/office/drawing/2014/main" id="{E537694E-BF29-4A24-A585-A68A3545CA7E}"/>
                </a:ext>
              </a:extLst>
            </p:cNvPr>
            <p:cNvSpPr/>
            <p:nvPr/>
          </p:nvSpPr>
          <p:spPr>
            <a:xfrm>
              <a:off x="1631473" y="2116889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8" name="Freeform: Shape 787">
              <a:extLst>
                <a:ext uri="{FF2B5EF4-FFF2-40B4-BE49-F238E27FC236}">
                  <a16:creationId xmlns:a16="http://schemas.microsoft.com/office/drawing/2014/main" id="{6EBE74E6-36A7-45B9-BE0F-F3980C31A259}"/>
                </a:ext>
              </a:extLst>
            </p:cNvPr>
            <p:cNvSpPr/>
            <p:nvPr/>
          </p:nvSpPr>
          <p:spPr>
            <a:xfrm>
              <a:off x="1650136" y="2096088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9" name="Freeform: Shape 788">
              <a:extLst>
                <a:ext uri="{FF2B5EF4-FFF2-40B4-BE49-F238E27FC236}">
                  <a16:creationId xmlns:a16="http://schemas.microsoft.com/office/drawing/2014/main" id="{4887CB6F-FD10-4E23-BB23-96DC32E4418E}"/>
                </a:ext>
              </a:extLst>
            </p:cNvPr>
            <p:cNvSpPr/>
            <p:nvPr/>
          </p:nvSpPr>
          <p:spPr>
            <a:xfrm>
              <a:off x="1636055" y="2129555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0" name="Freeform: Shape 789">
              <a:extLst>
                <a:ext uri="{FF2B5EF4-FFF2-40B4-BE49-F238E27FC236}">
                  <a16:creationId xmlns:a16="http://schemas.microsoft.com/office/drawing/2014/main" id="{A971CE26-C8AF-41C8-A552-FE950F0631A7}"/>
                </a:ext>
              </a:extLst>
            </p:cNvPr>
            <p:cNvSpPr/>
            <p:nvPr/>
          </p:nvSpPr>
          <p:spPr>
            <a:xfrm>
              <a:off x="1654802" y="210884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1" name="Freeform: Shape 790">
              <a:extLst>
                <a:ext uri="{FF2B5EF4-FFF2-40B4-BE49-F238E27FC236}">
                  <a16:creationId xmlns:a16="http://schemas.microsoft.com/office/drawing/2014/main" id="{1EC747FE-610E-423A-962D-FE4D8C0AB441}"/>
                </a:ext>
              </a:extLst>
            </p:cNvPr>
            <p:cNvSpPr/>
            <p:nvPr/>
          </p:nvSpPr>
          <p:spPr>
            <a:xfrm>
              <a:off x="1650053" y="214240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2" name="Freeform: Shape 791">
              <a:extLst>
                <a:ext uri="{FF2B5EF4-FFF2-40B4-BE49-F238E27FC236}">
                  <a16:creationId xmlns:a16="http://schemas.microsoft.com/office/drawing/2014/main" id="{2B97F23A-A8D0-4D77-AA19-594F2D156898}"/>
                </a:ext>
              </a:extLst>
            </p:cNvPr>
            <p:cNvSpPr/>
            <p:nvPr/>
          </p:nvSpPr>
          <p:spPr>
            <a:xfrm>
              <a:off x="1668717" y="212160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3" name="Freeform: Shape 792">
              <a:extLst>
                <a:ext uri="{FF2B5EF4-FFF2-40B4-BE49-F238E27FC236}">
                  <a16:creationId xmlns:a16="http://schemas.microsoft.com/office/drawing/2014/main" id="{98A5298B-A12B-4177-A4D9-B805DF4B58F3}"/>
                </a:ext>
              </a:extLst>
            </p:cNvPr>
            <p:cNvSpPr/>
            <p:nvPr/>
          </p:nvSpPr>
          <p:spPr>
            <a:xfrm>
              <a:off x="1659302" y="216163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4" name="Freeform: Shape 793">
              <a:extLst>
                <a:ext uri="{FF2B5EF4-FFF2-40B4-BE49-F238E27FC236}">
                  <a16:creationId xmlns:a16="http://schemas.microsoft.com/office/drawing/2014/main" id="{24A6B624-3282-4A9C-B50A-EC52A6AF6508}"/>
                </a:ext>
              </a:extLst>
            </p:cNvPr>
            <p:cNvSpPr/>
            <p:nvPr/>
          </p:nvSpPr>
          <p:spPr>
            <a:xfrm>
              <a:off x="1678048" y="214083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5" name="Freeform: Shape 794">
              <a:extLst>
                <a:ext uri="{FF2B5EF4-FFF2-40B4-BE49-F238E27FC236}">
                  <a16:creationId xmlns:a16="http://schemas.microsoft.com/office/drawing/2014/main" id="{E78A62EC-07B0-4645-B826-77490E07441A}"/>
                </a:ext>
              </a:extLst>
            </p:cNvPr>
            <p:cNvSpPr/>
            <p:nvPr/>
          </p:nvSpPr>
          <p:spPr>
            <a:xfrm>
              <a:off x="1659302" y="216163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6" name="Freeform: Shape 795">
              <a:extLst>
                <a:ext uri="{FF2B5EF4-FFF2-40B4-BE49-F238E27FC236}">
                  <a16:creationId xmlns:a16="http://schemas.microsoft.com/office/drawing/2014/main" id="{A2E7519C-B95B-45CA-BFEF-1999521196E4}"/>
                </a:ext>
              </a:extLst>
            </p:cNvPr>
            <p:cNvSpPr/>
            <p:nvPr/>
          </p:nvSpPr>
          <p:spPr>
            <a:xfrm>
              <a:off x="1678048" y="214083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7" name="Freeform: Shape 796">
              <a:extLst>
                <a:ext uri="{FF2B5EF4-FFF2-40B4-BE49-F238E27FC236}">
                  <a16:creationId xmlns:a16="http://schemas.microsoft.com/office/drawing/2014/main" id="{768DB4EB-C100-4B65-8E19-C2F00DC3538B}"/>
                </a:ext>
              </a:extLst>
            </p:cNvPr>
            <p:cNvSpPr/>
            <p:nvPr/>
          </p:nvSpPr>
          <p:spPr>
            <a:xfrm>
              <a:off x="1691796" y="220037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8" name="Freeform: Shape 797">
              <a:extLst>
                <a:ext uri="{FF2B5EF4-FFF2-40B4-BE49-F238E27FC236}">
                  <a16:creationId xmlns:a16="http://schemas.microsoft.com/office/drawing/2014/main" id="{4E16885D-6219-4519-B5A6-CDFC7AF6D311}"/>
                </a:ext>
              </a:extLst>
            </p:cNvPr>
            <p:cNvSpPr/>
            <p:nvPr/>
          </p:nvSpPr>
          <p:spPr>
            <a:xfrm>
              <a:off x="1710460" y="217957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9" name="Freeform: Shape 798">
              <a:extLst>
                <a:ext uri="{FF2B5EF4-FFF2-40B4-BE49-F238E27FC236}">
                  <a16:creationId xmlns:a16="http://schemas.microsoft.com/office/drawing/2014/main" id="{4B1974E2-771A-47AA-A76C-B2B9CB6F4BA5}"/>
                </a:ext>
              </a:extLst>
            </p:cNvPr>
            <p:cNvSpPr/>
            <p:nvPr/>
          </p:nvSpPr>
          <p:spPr>
            <a:xfrm>
              <a:off x="1710376" y="2219789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0" name="Freeform: Shape 799">
              <a:extLst>
                <a:ext uri="{FF2B5EF4-FFF2-40B4-BE49-F238E27FC236}">
                  <a16:creationId xmlns:a16="http://schemas.microsoft.com/office/drawing/2014/main" id="{0AA7C40F-626A-4C5B-8A82-1535F37C993B}"/>
                </a:ext>
              </a:extLst>
            </p:cNvPr>
            <p:cNvSpPr/>
            <p:nvPr/>
          </p:nvSpPr>
          <p:spPr>
            <a:xfrm>
              <a:off x="1729040" y="2198988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1" name="Freeform: Shape 800">
              <a:extLst>
                <a:ext uri="{FF2B5EF4-FFF2-40B4-BE49-F238E27FC236}">
                  <a16:creationId xmlns:a16="http://schemas.microsoft.com/office/drawing/2014/main" id="{91B972CC-8324-41F7-882C-88E6A8031978}"/>
                </a:ext>
              </a:extLst>
            </p:cNvPr>
            <p:cNvSpPr/>
            <p:nvPr/>
          </p:nvSpPr>
          <p:spPr>
            <a:xfrm>
              <a:off x="1831023" y="2252240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2" name="Freeform: Shape 801">
              <a:extLst>
                <a:ext uri="{FF2B5EF4-FFF2-40B4-BE49-F238E27FC236}">
                  <a16:creationId xmlns:a16="http://schemas.microsoft.com/office/drawing/2014/main" id="{193BDA9F-79AA-4CCD-B6B8-26C81026AC5E}"/>
                </a:ext>
              </a:extLst>
            </p:cNvPr>
            <p:cNvSpPr/>
            <p:nvPr/>
          </p:nvSpPr>
          <p:spPr>
            <a:xfrm>
              <a:off x="1849687" y="223153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3" name="Freeform: Shape 802">
              <a:extLst>
                <a:ext uri="{FF2B5EF4-FFF2-40B4-BE49-F238E27FC236}">
                  <a16:creationId xmlns:a16="http://schemas.microsoft.com/office/drawing/2014/main" id="{957D3679-0FB3-4D18-B628-CC07D8A4C4C3}"/>
                </a:ext>
              </a:extLst>
            </p:cNvPr>
            <p:cNvSpPr/>
            <p:nvPr/>
          </p:nvSpPr>
          <p:spPr>
            <a:xfrm>
              <a:off x="1877432" y="225880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4" name="Freeform: Shape 803">
              <a:extLst>
                <a:ext uri="{FF2B5EF4-FFF2-40B4-BE49-F238E27FC236}">
                  <a16:creationId xmlns:a16="http://schemas.microsoft.com/office/drawing/2014/main" id="{15446D1E-81CB-462A-9844-7418F1DF772F}"/>
                </a:ext>
              </a:extLst>
            </p:cNvPr>
            <p:cNvSpPr/>
            <p:nvPr/>
          </p:nvSpPr>
          <p:spPr>
            <a:xfrm>
              <a:off x="1896096" y="2238003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5" name="Freeform: Shape 804">
              <a:extLst>
                <a:ext uri="{FF2B5EF4-FFF2-40B4-BE49-F238E27FC236}">
                  <a16:creationId xmlns:a16="http://schemas.microsoft.com/office/drawing/2014/main" id="{CD6A3EF9-759D-4D73-8F50-39F30C17D1BE}"/>
                </a:ext>
              </a:extLst>
            </p:cNvPr>
            <p:cNvSpPr/>
            <p:nvPr/>
          </p:nvSpPr>
          <p:spPr>
            <a:xfrm>
              <a:off x="1891347" y="227840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6" name="Freeform: Shape 805">
              <a:extLst>
                <a:ext uri="{FF2B5EF4-FFF2-40B4-BE49-F238E27FC236}">
                  <a16:creationId xmlns:a16="http://schemas.microsoft.com/office/drawing/2014/main" id="{34A3C67F-2874-4897-ABC3-E0C80D13CED4}"/>
                </a:ext>
              </a:extLst>
            </p:cNvPr>
            <p:cNvSpPr/>
            <p:nvPr/>
          </p:nvSpPr>
          <p:spPr>
            <a:xfrm>
              <a:off x="1910010" y="225769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7" name="Freeform: Shape 806">
              <a:extLst>
                <a:ext uri="{FF2B5EF4-FFF2-40B4-BE49-F238E27FC236}">
                  <a16:creationId xmlns:a16="http://schemas.microsoft.com/office/drawing/2014/main" id="{804ABD42-930E-4EA3-A13F-E18A6F191C41}"/>
                </a:ext>
              </a:extLst>
            </p:cNvPr>
            <p:cNvSpPr/>
            <p:nvPr/>
          </p:nvSpPr>
          <p:spPr>
            <a:xfrm>
              <a:off x="1895929" y="2284969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8" name="Freeform: Shape 807">
              <a:extLst>
                <a:ext uri="{FF2B5EF4-FFF2-40B4-BE49-F238E27FC236}">
                  <a16:creationId xmlns:a16="http://schemas.microsoft.com/office/drawing/2014/main" id="{5B7223A5-3B68-41E1-9DD0-3626D76D4672}"/>
                </a:ext>
              </a:extLst>
            </p:cNvPr>
            <p:cNvSpPr/>
            <p:nvPr/>
          </p:nvSpPr>
          <p:spPr>
            <a:xfrm>
              <a:off x="1914676" y="226426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" name="Freeform: Shape 808">
              <a:extLst>
                <a:ext uri="{FF2B5EF4-FFF2-40B4-BE49-F238E27FC236}">
                  <a16:creationId xmlns:a16="http://schemas.microsoft.com/office/drawing/2014/main" id="{D62E6B3C-F2B0-4FF5-AB6A-F7D7879972BE}"/>
                </a:ext>
              </a:extLst>
            </p:cNvPr>
            <p:cNvSpPr/>
            <p:nvPr/>
          </p:nvSpPr>
          <p:spPr>
            <a:xfrm>
              <a:off x="1900595" y="229162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0" name="Freeform: Shape 809">
              <a:extLst>
                <a:ext uri="{FF2B5EF4-FFF2-40B4-BE49-F238E27FC236}">
                  <a16:creationId xmlns:a16="http://schemas.microsoft.com/office/drawing/2014/main" id="{E25A5463-FDCB-4908-90C1-9E3F14467F64}"/>
                </a:ext>
              </a:extLst>
            </p:cNvPr>
            <p:cNvSpPr/>
            <p:nvPr/>
          </p:nvSpPr>
          <p:spPr>
            <a:xfrm>
              <a:off x="1919341" y="2270824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1" name="Freeform: Shape 810">
              <a:extLst>
                <a:ext uri="{FF2B5EF4-FFF2-40B4-BE49-F238E27FC236}">
                  <a16:creationId xmlns:a16="http://schemas.microsoft.com/office/drawing/2014/main" id="{4B0ECADB-0B97-464B-A428-5656E2E524CE}"/>
                </a:ext>
              </a:extLst>
            </p:cNvPr>
            <p:cNvSpPr/>
            <p:nvPr/>
          </p:nvSpPr>
          <p:spPr>
            <a:xfrm>
              <a:off x="1923842" y="2344602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2" name="Freeform: Shape 811">
              <a:extLst>
                <a:ext uri="{FF2B5EF4-FFF2-40B4-BE49-F238E27FC236}">
                  <a16:creationId xmlns:a16="http://schemas.microsoft.com/office/drawing/2014/main" id="{4F989056-CB92-41D9-B7FC-24266138D6DC}"/>
                </a:ext>
              </a:extLst>
            </p:cNvPr>
            <p:cNvSpPr/>
            <p:nvPr/>
          </p:nvSpPr>
          <p:spPr>
            <a:xfrm>
              <a:off x="1942505" y="232380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3" name="Freeform: Shape 812">
              <a:extLst>
                <a:ext uri="{FF2B5EF4-FFF2-40B4-BE49-F238E27FC236}">
                  <a16:creationId xmlns:a16="http://schemas.microsoft.com/office/drawing/2014/main" id="{A082CED9-F1F9-4171-8EF2-312DAA690A78}"/>
                </a:ext>
              </a:extLst>
            </p:cNvPr>
            <p:cNvSpPr/>
            <p:nvPr/>
          </p:nvSpPr>
          <p:spPr>
            <a:xfrm>
              <a:off x="1923842" y="2344602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4" name="Freeform: Shape 813">
              <a:extLst>
                <a:ext uri="{FF2B5EF4-FFF2-40B4-BE49-F238E27FC236}">
                  <a16:creationId xmlns:a16="http://schemas.microsoft.com/office/drawing/2014/main" id="{51A92101-9417-4A25-9AA4-D27D73421AE7}"/>
                </a:ext>
              </a:extLst>
            </p:cNvPr>
            <p:cNvSpPr/>
            <p:nvPr/>
          </p:nvSpPr>
          <p:spPr>
            <a:xfrm>
              <a:off x="1942505" y="232380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5" name="Freeform: Shape 814">
              <a:extLst>
                <a:ext uri="{FF2B5EF4-FFF2-40B4-BE49-F238E27FC236}">
                  <a16:creationId xmlns:a16="http://schemas.microsoft.com/office/drawing/2014/main" id="{C8FD127D-F0B0-4B54-8487-05239D87254C}"/>
                </a:ext>
              </a:extLst>
            </p:cNvPr>
            <p:cNvSpPr/>
            <p:nvPr/>
          </p:nvSpPr>
          <p:spPr>
            <a:xfrm>
              <a:off x="1928423" y="2364572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6" name="Freeform: Shape 815">
              <a:extLst>
                <a:ext uri="{FF2B5EF4-FFF2-40B4-BE49-F238E27FC236}">
                  <a16:creationId xmlns:a16="http://schemas.microsoft.com/office/drawing/2014/main" id="{A815DB7E-6463-443F-9E8D-5A59A3243DA1}"/>
                </a:ext>
              </a:extLst>
            </p:cNvPr>
            <p:cNvSpPr/>
            <p:nvPr/>
          </p:nvSpPr>
          <p:spPr>
            <a:xfrm>
              <a:off x="1947170" y="2343863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7" name="Freeform: Shape 816">
              <a:extLst>
                <a:ext uri="{FF2B5EF4-FFF2-40B4-BE49-F238E27FC236}">
                  <a16:creationId xmlns:a16="http://schemas.microsoft.com/office/drawing/2014/main" id="{D0E74E69-3C44-48B1-A689-B03326DDC988}"/>
                </a:ext>
              </a:extLst>
            </p:cNvPr>
            <p:cNvSpPr/>
            <p:nvPr/>
          </p:nvSpPr>
          <p:spPr>
            <a:xfrm>
              <a:off x="1928423" y="2364572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8" name="Freeform: Shape 817">
              <a:extLst>
                <a:ext uri="{FF2B5EF4-FFF2-40B4-BE49-F238E27FC236}">
                  <a16:creationId xmlns:a16="http://schemas.microsoft.com/office/drawing/2014/main" id="{D5A55738-E74D-4893-A725-66A1FBB0B737}"/>
                </a:ext>
              </a:extLst>
            </p:cNvPr>
            <p:cNvSpPr/>
            <p:nvPr/>
          </p:nvSpPr>
          <p:spPr>
            <a:xfrm>
              <a:off x="1947170" y="2343863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9" name="Freeform: Shape 818">
              <a:extLst>
                <a:ext uri="{FF2B5EF4-FFF2-40B4-BE49-F238E27FC236}">
                  <a16:creationId xmlns:a16="http://schemas.microsoft.com/office/drawing/2014/main" id="{0E75BD3D-26D9-4A50-B2D5-134026ABC074}"/>
                </a:ext>
              </a:extLst>
            </p:cNvPr>
            <p:cNvSpPr/>
            <p:nvPr/>
          </p:nvSpPr>
          <p:spPr>
            <a:xfrm>
              <a:off x="1933090" y="239147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B3A74E8C-0F5B-4A0C-8EB4-9BDE152CBD41}"/>
                </a:ext>
              </a:extLst>
            </p:cNvPr>
            <p:cNvSpPr/>
            <p:nvPr/>
          </p:nvSpPr>
          <p:spPr>
            <a:xfrm>
              <a:off x="1951837" y="237076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98EC780F-0ABE-40E5-9EE4-52299C6D571B}"/>
                </a:ext>
              </a:extLst>
            </p:cNvPr>
            <p:cNvSpPr/>
            <p:nvPr/>
          </p:nvSpPr>
          <p:spPr>
            <a:xfrm>
              <a:off x="1933090" y="239147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29A63329-723D-4925-8AAA-DB9B5C2FB81B}"/>
                </a:ext>
              </a:extLst>
            </p:cNvPr>
            <p:cNvSpPr/>
            <p:nvPr/>
          </p:nvSpPr>
          <p:spPr>
            <a:xfrm>
              <a:off x="1951837" y="237076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F953D396-DCFB-4DE5-A86C-FE9BA96AFBA3}"/>
                </a:ext>
              </a:extLst>
            </p:cNvPr>
            <p:cNvSpPr/>
            <p:nvPr/>
          </p:nvSpPr>
          <p:spPr>
            <a:xfrm>
              <a:off x="1937756" y="239147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9AC31D12-9730-4594-9412-195C54F8486E}"/>
                </a:ext>
              </a:extLst>
            </p:cNvPr>
            <p:cNvSpPr/>
            <p:nvPr/>
          </p:nvSpPr>
          <p:spPr>
            <a:xfrm>
              <a:off x="1956419" y="237076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id="{5DFEA342-4E5A-4F1D-B10B-AEBE1CAD79BF}"/>
                </a:ext>
              </a:extLst>
            </p:cNvPr>
            <p:cNvSpPr/>
            <p:nvPr/>
          </p:nvSpPr>
          <p:spPr>
            <a:xfrm>
              <a:off x="1956335" y="2452772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CD892547-37AC-47DD-A731-61489AA06129}"/>
                </a:ext>
              </a:extLst>
            </p:cNvPr>
            <p:cNvSpPr/>
            <p:nvPr/>
          </p:nvSpPr>
          <p:spPr>
            <a:xfrm>
              <a:off x="1974999" y="2432063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18E9B99E-115F-46F0-A887-866A1DCB24AC}"/>
                </a:ext>
              </a:extLst>
            </p:cNvPr>
            <p:cNvSpPr/>
            <p:nvPr/>
          </p:nvSpPr>
          <p:spPr>
            <a:xfrm>
              <a:off x="1956335" y="2452772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8" name="Freeform: Shape 827">
              <a:extLst>
                <a:ext uri="{FF2B5EF4-FFF2-40B4-BE49-F238E27FC236}">
                  <a16:creationId xmlns:a16="http://schemas.microsoft.com/office/drawing/2014/main" id="{A7D6A2BD-DA92-497B-80AC-3D9C524A58F4}"/>
                </a:ext>
              </a:extLst>
            </p:cNvPr>
            <p:cNvSpPr/>
            <p:nvPr/>
          </p:nvSpPr>
          <p:spPr>
            <a:xfrm>
              <a:off x="1974999" y="2432063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3110D7A1-4C0E-4D40-B6EB-27163067D560}"/>
                </a:ext>
              </a:extLst>
            </p:cNvPr>
            <p:cNvSpPr/>
            <p:nvPr/>
          </p:nvSpPr>
          <p:spPr>
            <a:xfrm>
              <a:off x="1956335" y="2452772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id="{C80167BC-3187-47F4-8429-B6426A53B951}"/>
                </a:ext>
              </a:extLst>
            </p:cNvPr>
            <p:cNvSpPr/>
            <p:nvPr/>
          </p:nvSpPr>
          <p:spPr>
            <a:xfrm>
              <a:off x="1974999" y="2432063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id="{07F44FC3-B1AC-4CB1-B5F8-4A26189FB045}"/>
                </a:ext>
              </a:extLst>
            </p:cNvPr>
            <p:cNvSpPr/>
            <p:nvPr/>
          </p:nvSpPr>
          <p:spPr>
            <a:xfrm>
              <a:off x="1960919" y="2459706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4F075FAC-2324-470A-981B-101B2E3C343F}"/>
                </a:ext>
              </a:extLst>
            </p:cNvPr>
            <p:cNvSpPr/>
            <p:nvPr/>
          </p:nvSpPr>
          <p:spPr>
            <a:xfrm>
              <a:off x="1979665" y="243890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298876FA-F613-4369-A0E1-0AE4B1E7D696}"/>
                </a:ext>
              </a:extLst>
            </p:cNvPr>
            <p:cNvSpPr/>
            <p:nvPr/>
          </p:nvSpPr>
          <p:spPr>
            <a:xfrm>
              <a:off x="1988747" y="2459706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4" name="Freeform: Shape 833">
              <a:extLst>
                <a:ext uri="{FF2B5EF4-FFF2-40B4-BE49-F238E27FC236}">
                  <a16:creationId xmlns:a16="http://schemas.microsoft.com/office/drawing/2014/main" id="{96F66FAF-5249-41EB-9D2D-710C22F28043}"/>
                </a:ext>
              </a:extLst>
            </p:cNvPr>
            <p:cNvSpPr/>
            <p:nvPr/>
          </p:nvSpPr>
          <p:spPr>
            <a:xfrm>
              <a:off x="2007494" y="243890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4B605C9D-A0BF-4E9A-ACFD-1CE58A0E5DFC}"/>
                </a:ext>
              </a:extLst>
            </p:cNvPr>
            <p:cNvSpPr/>
            <p:nvPr/>
          </p:nvSpPr>
          <p:spPr>
            <a:xfrm>
              <a:off x="2132640" y="248050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A9B1653C-F7C2-470C-B4A2-189ABB980B6B}"/>
                </a:ext>
              </a:extLst>
            </p:cNvPr>
            <p:cNvSpPr/>
            <p:nvPr/>
          </p:nvSpPr>
          <p:spPr>
            <a:xfrm>
              <a:off x="2151386" y="245979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40442C9E-C568-41A9-81EA-E6268183427E}"/>
                </a:ext>
              </a:extLst>
            </p:cNvPr>
            <p:cNvSpPr/>
            <p:nvPr/>
          </p:nvSpPr>
          <p:spPr>
            <a:xfrm>
              <a:off x="2151221" y="249456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4D88F061-EE96-4981-831D-CF1B6DF04BAD}"/>
                </a:ext>
              </a:extLst>
            </p:cNvPr>
            <p:cNvSpPr/>
            <p:nvPr/>
          </p:nvSpPr>
          <p:spPr>
            <a:xfrm>
              <a:off x="2169884" y="247376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68988B19-1FBF-4D7C-8864-47784E8567A0}"/>
                </a:ext>
              </a:extLst>
            </p:cNvPr>
            <p:cNvSpPr/>
            <p:nvPr/>
          </p:nvSpPr>
          <p:spPr>
            <a:xfrm>
              <a:off x="2183714" y="250861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id="{F596839E-BBB3-4E85-A598-9A77746A29AF}"/>
                </a:ext>
              </a:extLst>
            </p:cNvPr>
            <p:cNvSpPr/>
            <p:nvPr/>
          </p:nvSpPr>
          <p:spPr>
            <a:xfrm>
              <a:off x="2202378" y="248781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4881AE77-1328-49AE-86D2-86F77A78FE18}"/>
                </a:ext>
              </a:extLst>
            </p:cNvPr>
            <p:cNvSpPr/>
            <p:nvPr/>
          </p:nvSpPr>
          <p:spPr>
            <a:xfrm>
              <a:off x="2183714" y="250861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id="{B899063B-4186-47C8-A2E5-44621C730D85}"/>
                </a:ext>
              </a:extLst>
            </p:cNvPr>
            <p:cNvSpPr/>
            <p:nvPr/>
          </p:nvSpPr>
          <p:spPr>
            <a:xfrm>
              <a:off x="2202378" y="248781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03F42A6E-3737-40E1-8D60-9A98788979EF}"/>
                </a:ext>
              </a:extLst>
            </p:cNvPr>
            <p:cNvSpPr/>
            <p:nvPr/>
          </p:nvSpPr>
          <p:spPr>
            <a:xfrm>
              <a:off x="2411095" y="264313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ABA7E68C-4756-4732-9201-B5FE602517CF}"/>
                </a:ext>
              </a:extLst>
            </p:cNvPr>
            <p:cNvSpPr/>
            <p:nvPr/>
          </p:nvSpPr>
          <p:spPr>
            <a:xfrm>
              <a:off x="2429841" y="262242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2D3FDDC2-07BB-4FD0-A724-5F6D439EFBCA}"/>
                </a:ext>
              </a:extLst>
            </p:cNvPr>
            <p:cNvSpPr/>
            <p:nvPr/>
          </p:nvSpPr>
          <p:spPr>
            <a:xfrm>
              <a:off x="2415759" y="264313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id="{9078713E-A7B9-4746-9748-7B29E94A4120}"/>
                </a:ext>
              </a:extLst>
            </p:cNvPr>
            <p:cNvSpPr/>
            <p:nvPr/>
          </p:nvSpPr>
          <p:spPr>
            <a:xfrm>
              <a:off x="2434423" y="262242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79F70726-7003-4971-84A1-4DCCCE66277E}"/>
                </a:ext>
              </a:extLst>
            </p:cNvPr>
            <p:cNvSpPr/>
            <p:nvPr/>
          </p:nvSpPr>
          <p:spPr>
            <a:xfrm>
              <a:off x="2415759" y="264313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A2E3B7FF-F8A2-42F4-BA72-BFE205A1BBDA}"/>
                </a:ext>
              </a:extLst>
            </p:cNvPr>
            <p:cNvSpPr/>
            <p:nvPr/>
          </p:nvSpPr>
          <p:spPr>
            <a:xfrm>
              <a:off x="2434423" y="262242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id="{9E71798A-AACC-4DDA-856F-E2B6A266DD41}"/>
                </a:ext>
              </a:extLst>
            </p:cNvPr>
            <p:cNvSpPr/>
            <p:nvPr/>
          </p:nvSpPr>
          <p:spPr>
            <a:xfrm>
              <a:off x="2448171" y="2664767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id="{E7AF9299-980F-4938-B5E2-94307551657B}"/>
                </a:ext>
              </a:extLst>
            </p:cNvPr>
            <p:cNvSpPr/>
            <p:nvPr/>
          </p:nvSpPr>
          <p:spPr>
            <a:xfrm>
              <a:off x="2466917" y="264396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id="{1352A2A1-1804-4E46-A5FB-7B8DCCC8C15C}"/>
                </a:ext>
              </a:extLst>
            </p:cNvPr>
            <p:cNvSpPr/>
            <p:nvPr/>
          </p:nvSpPr>
          <p:spPr>
            <a:xfrm>
              <a:off x="2457502" y="266476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id="{B94E4EEC-CFFA-4D3B-A752-8DAACC9FE135}"/>
                </a:ext>
              </a:extLst>
            </p:cNvPr>
            <p:cNvSpPr/>
            <p:nvPr/>
          </p:nvSpPr>
          <p:spPr>
            <a:xfrm>
              <a:off x="2476250" y="264396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id="{E4FC272B-6E16-4A3C-B001-A5271A26B28D}"/>
                </a:ext>
              </a:extLst>
            </p:cNvPr>
            <p:cNvSpPr/>
            <p:nvPr/>
          </p:nvSpPr>
          <p:spPr>
            <a:xfrm>
              <a:off x="2476083" y="268658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4" name="Freeform: Shape 853">
              <a:extLst>
                <a:ext uri="{FF2B5EF4-FFF2-40B4-BE49-F238E27FC236}">
                  <a16:creationId xmlns:a16="http://schemas.microsoft.com/office/drawing/2014/main" id="{339BC08F-D13F-4AEB-BB80-01FD0368B81D}"/>
                </a:ext>
              </a:extLst>
            </p:cNvPr>
            <p:cNvSpPr/>
            <p:nvPr/>
          </p:nvSpPr>
          <p:spPr>
            <a:xfrm>
              <a:off x="2494747" y="2665784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5" name="Freeform: Shape 854">
              <a:extLst>
                <a:ext uri="{FF2B5EF4-FFF2-40B4-BE49-F238E27FC236}">
                  <a16:creationId xmlns:a16="http://schemas.microsoft.com/office/drawing/2014/main" id="{842F6FB6-0906-4621-A6A6-B9813884271C}"/>
                </a:ext>
              </a:extLst>
            </p:cNvPr>
            <p:cNvSpPr/>
            <p:nvPr/>
          </p:nvSpPr>
          <p:spPr>
            <a:xfrm>
              <a:off x="2480666" y="2686587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6" name="Freeform: Shape 855">
              <a:extLst>
                <a:ext uri="{FF2B5EF4-FFF2-40B4-BE49-F238E27FC236}">
                  <a16:creationId xmlns:a16="http://schemas.microsoft.com/office/drawing/2014/main" id="{1EFFCD16-CE6B-4E04-A728-D624D1E40F00}"/>
                </a:ext>
              </a:extLst>
            </p:cNvPr>
            <p:cNvSpPr/>
            <p:nvPr/>
          </p:nvSpPr>
          <p:spPr>
            <a:xfrm>
              <a:off x="2499413" y="2665784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7" name="Freeform: Shape 856">
              <a:extLst>
                <a:ext uri="{FF2B5EF4-FFF2-40B4-BE49-F238E27FC236}">
                  <a16:creationId xmlns:a16="http://schemas.microsoft.com/office/drawing/2014/main" id="{1DBD7DEC-B7A7-43AE-A687-DB5D5B0ED010}"/>
                </a:ext>
              </a:extLst>
            </p:cNvPr>
            <p:cNvSpPr/>
            <p:nvPr/>
          </p:nvSpPr>
          <p:spPr>
            <a:xfrm>
              <a:off x="2661719" y="2715895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8" name="Freeform: Shape 857">
              <a:extLst>
                <a:ext uri="{FF2B5EF4-FFF2-40B4-BE49-F238E27FC236}">
                  <a16:creationId xmlns:a16="http://schemas.microsoft.com/office/drawing/2014/main" id="{E074F962-1F93-4F4C-9B72-3B84D70D05B6}"/>
                </a:ext>
              </a:extLst>
            </p:cNvPr>
            <p:cNvSpPr/>
            <p:nvPr/>
          </p:nvSpPr>
          <p:spPr>
            <a:xfrm>
              <a:off x="2680382" y="269518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9" name="Freeform: Shape 858">
              <a:extLst>
                <a:ext uri="{FF2B5EF4-FFF2-40B4-BE49-F238E27FC236}">
                  <a16:creationId xmlns:a16="http://schemas.microsoft.com/office/drawing/2014/main" id="{9EF60A51-0DFE-47A1-B5D4-7686596F3F46}"/>
                </a:ext>
              </a:extLst>
            </p:cNvPr>
            <p:cNvSpPr/>
            <p:nvPr/>
          </p:nvSpPr>
          <p:spPr>
            <a:xfrm>
              <a:off x="2670967" y="2715895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0" name="Freeform: Shape 859">
              <a:extLst>
                <a:ext uri="{FF2B5EF4-FFF2-40B4-BE49-F238E27FC236}">
                  <a16:creationId xmlns:a16="http://schemas.microsoft.com/office/drawing/2014/main" id="{0E3A74C6-9636-45A2-A5A6-2DE97410F11A}"/>
                </a:ext>
              </a:extLst>
            </p:cNvPr>
            <p:cNvSpPr/>
            <p:nvPr/>
          </p:nvSpPr>
          <p:spPr>
            <a:xfrm>
              <a:off x="2689715" y="269518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1" name="Freeform: Shape 860">
              <a:extLst>
                <a:ext uri="{FF2B5EF4-FFF2-40B4-BE49-F238E27FC236}">
                  <a16:creationId xmlns:a16="http://schemas.microsoft.com/office/drawing/2014/main" id="{0AF0399F-7D4B-4F7B-9F06-76564ACFE579}"/>
                </a:ext>
              </a:extLst>
            </p:cNvPr>
            <p:cNvSpPr/>
            <p:nvPr/>
          </p:nvSpPr>
          <p:spPr>
            <a:xfrm>
              <a:off x="2675633" y="2715895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2" name="Freeform: Shape 861">
              <a:extLst>
                <a:ext uri="{FF2B5EF4-FFF2-40B4-BE49-F238E27FC236}">
                  <a16:creationId xmlns:a16="http://schemas.microsoft.com/office/drawing/2014/main" id="{C9B49E6A-68F9-4ED2-91AB-C14C779C0999}"/>
                </a:ext>
              </a:extLst>
            </p:cNvPr>
            <p:cNvSpPr/>
            <p:nvPr/>
          </p:nvSpPr>
          <p:spPr>
            <a:xfrm>
              <a:off x="2694296" y="269518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3" name="Freeform: Shape 862">
              <a:extLst>
                <a:ext uri="{FF2B5EF4-FFF2-40B4-BE49-F238E27FC236}">
                  <a16:creationId xmlns:a16="http://schemas.microsoft.com/office/drawing/2014/main" id="{3BDFD5F7-7A13-46A7-A877-C882C2DD3240}"/>
                </a:ext>
              </a:extLst>
            </p:cNvPr>
            <p:cNvSpPr/>
            <p:nvPr/>
          </p:nvSpPr>
          <p:spPr>
            <a:xfrm>
              <a:off x="2684881" y="2715895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4" name="Freeform: Shape 863">
              <a:extLst>
                <a:ext uri="{FF2B5EF4-FFF2-40B4-BE49-F238E27FC236}">
                  <a16:creationId xmlns:a16="http://schemas.microsoft.com/office/drawing/2014/main" id="{17676F49-A7C6-4BC5-8F05-B7677E5F9289}"/>
                </a:ext>
              </a:extLst>
            </p:cNvPr>
            <p:cNvSpPr/>
            <p:nvPr/>
          </p:nvSpPr>
          <p:spPr>
            <a:xfrm>
              <a:off x="2703628" y="269518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5" name="Freeform: Shape 864">
              <a:extLst>
                <a:ext uri="{FF2B5EF4-FFF2-40B4-BE49-F238E27FC236}">
                  <a16:creationId xmlns:a16="http://schemas.microsoft.com/office/drawing/2014/main" id="{32F6D683-FD16-4211-AE81-8FA43ED7358A}"/>
                </a:ext>
              </a:extLst>
            </p:cNvPr>
            <p:cNvSpPr/>
            <p:nvPr/>
          </p:nvSpPr>
          <p:spPr>
            <a:xfrm>
              <a:off x="2689547" y="272347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6" name="Freeform: Shape 865">
              <a:extLst>
                <a:ext uri="{FF2B5EF4-FFF2-40B4-BE49-F238E27FC236}">
                  <a16:creationId xmlns:a16="http://schemas.microsoft.com/office/drawing/2014/main" id="{54753A30-3BEC-4852-8CB7-C59871FAEE5F}"/>
                </a:ext>
              </a:extLst>
            </p:cNvPr>
            <p:cNvSpPr/>
            <p:nvPr/>
          </p:nvSpPr>
          <p:spPr>
            <a:xfrm>
              <a:off x="2708211" y="2702674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7" name="Freeform: Shape 866">
              <a:extLst>
                <a:ext uri="{FF2B5EF4-FFF2-40B4-BE49-F238E27FC236}">
                  <a16:creationId xmlns:a16="http://schemas.microsoft.com/office/drawing/2014/main" id="{51CD7754-9CF5-4CB3-825B-00182E0ADAA3}"/>
                </a:ext>
              </a:extLst>
            </p:cNvPr>
            <p:cNvSpPr/>
            <p:nvPr/>
          </p:nvSpPr>
          <p:spPr>
            <a:xfrm>
              <a:off x="2694131" y="2738546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8" name="Freeform: Shape 867">
              <a:extLst>
                <a:ext uri="{FF2B5EF4-FFF2-40B4-BE49-F238E27FC236}">
                  <a16:creationId xmlns:a16="http://schemas.microsoft.com/office/drawing/2014/main" id="{A532CC46-16D3-4DE2-99D2-0C0DF27AFAC6}"/>
                </a:ext>
              </a:extLst>
            </p:cNvPr>
            <p:cNvSpPr/>
            <p:nvPr/>
          </p:nvSpPr>
          <p:spPr>
            <a:xfrm>
              <a:off x="2712877" y="271783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9" name="Freeform: Shape 868">
              <a:extLst>
                <a:ext uri="{FF2B5EF4-FFF2-40B4-BE49-F238E27FC236}">
                  <a16:creationId xmlns:a16="http://schemas.microsoft.com/office/drawing/2014/main" id="{3A3DC9F0-16C4-4AA1-A8D7-36E3FC416558}"/>
                </a:ext>
              </a:extLst>
            </p:cNvPr>
            <p:cNvSpPr/>
            <p:nvPr/>
          </p:nvSpPr>
          <p:spPr>
            <a:xfrm>
              <a:off x="2698796" y="274612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0" name="Freeform: Shape 869">
              <a:extLst>
                <a:ext uri="{FF2B5EF4-FFF2-40B4-BE49-F238E27FC236}">
                  <a16:creationId xmlns:a16="http://schemas.microsoft.com/office/drawing/2014/main" id="{A4B02861-5524-41B5-BCAB-29234D5F5880}"/>
                </a:ext>
              </a:extLst>
            </p:cNvPr>
            <p:cNvSpPr/>
            <p:nvPr/>
          </p:nvSpPr>
          <p:spPr>
            <a:xfrm>
              <a:off x="2717543" y="272541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1" name="Freeform: Shape 870">
              <a:extLst>
                <a:ext uri="{FF2B5EF4-FFF2-40B4-BE49-F238E27FC236}">
                  <a16:creationId xmlns:a16="http://schemas.microsoft.com/office/drawing/2014/main" id="{1D1AC429-DC61-4214-B3C9-3AE81A63A03E}"/>
                </a:ext>
              </a:extLst>
            </p:cNvPr>
            <p:cNvSpPr/>
            <p:nvPr/>
          </p:nvSpPr>
          <p:spPr>
            <a:xfrm>
              <a:off x="2698796" y="274612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2" name="Freeform: Shape 871">
              <a:extLst>
                <a:ext uri="{FF2B5EF4-FFF2-40B4-BE49-F238E27FC236}">
                  <a16:creationId xmlns:a16="http://schemas.microsoft.com/office/drawing/2014/main" id="{014FD9F6-BFF0-4183-BC71-7D4CB2B3F31A}"/>
                </a:ext>
              </a:extLst>
            </p:cNvPr>
            <p:cNvSpPr/>
            <p:nvPr/>
          </p:nvSpPr>
          <p:spPr>
            <a:xfrm>
              <a:off x="2717543" y="272541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3" name="Freeform: Shape 872">
              <a:extLst>
                <a:ext uri="{FF2B5EF4-FFF2-40B4-BE49-F238E27FC236}">
                  <a16:creationId xmlns:a16="http://schemas.microsoft.com/office/drawing/2014/main" id="{1717FD83-362F-488C-A63D-E3441C3D4318}"/>
                </a:ext>
              </a:extLst>
            </p:cNvPr>
            <p:cNvSpPr/>
            <p:nvPr/>
          </p:nvSpPr>
          <p:spPr>
            <a:xfrm>
              <a:off x="2698796" y="274612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4" name="Freeform: Shape 873">
              <a:extLst>
                <a:ext uri="{FF2B5EF4-FFF2-40B4-BE49-F238E27FC236}">
                  <a16:creationId xmlns:a16="http://schemas.microsoft.com/office/drawing/2014/main" id="{3769C6C8-59F2-42BF-B0A6-01387B4D9D28}"/>
                </a:ext>
              </a:extLst>
            </p:cNvPr>
            <p:cNvSpPr/>
            <p:nvPr/>
          </p:nvSpPr>
          <p:spPr>
            <a:xfrm>
              <a:off x="2717543" y="272541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5" name="Freeform: Shape 874">
              <a:extLst>
                <a:ext uri="{FF2B5EF4-FFF2-40B4-BE49-F238E27FC236}">
                  <a16:creationId xmlns:a16="http://schemas.microsoft.com/office/drawing/2014/main" id="{6A90299D-BB42-4C79-809E-430E776B0648}"/>
                </a:ext>
              </a:extLst>
            </p:cNvPr>
            <p:cNvSpPr/>
            <p:nvPr/>
          </p:nvSpPr>
          <p:spPr>
            <a:xfrm>
              <a:off x="2698796" y="274612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6" name="Freeform: Shape 875">
              <a:extLst>
                <a:ext uri="{FF2B5EF4-FFF2-40B4-BE49-F238E27FC236}">
                  <a16:creationId xmlns:a16="http://schemas.microsoft.com/office/drawing/2014/main" id="{B5FDF511-0739-432F-9E55-9B35A7D83DDF}"/>
                </a:ext>
              </a:extLst>
            </p:cNvPr>
            <p:cNvSpPr/>
            <p:nvPr/>
          </p:nvSpPr>
          <p:spPr>
            <a:xfrm>
              <a:off x="2717543" y="272541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7" name="Freeform: Shape 876">
              <a:extLst>
                <a:ext uri="{FF2B5EF4-FFF2-40B4-BE49-F238E27FC236}">
                  <a16:creationId xmlns:a16="http://schemas.microsoft.com/office/drawing/2014/main" id="{7A1CB1DB-9192-48EA-981D-B6E8523E7215}"/>
                </a:ext>
              </a:extLst>
            </p:cNvPr>
            <p:cNvSpPr/>
            <p:nvPr/>
          </p:nvSpPr>
          <p:spPr>
            <a:xfrm>
              <a:off x="2698796" y="274612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8" name="Freeform: Shape 877">
              <a:extLst>
                <a:ext uri="{FF2B5EF4-FFF2-40B4-BE49-F238E27FC236}">
                  <a16:creationId xmlns:a16="http://schemas.microsoft.com/office/drawing/2014/main" id="{C3177169-0104-4263-A6FD-2B3A2CB5F102}"/>
                </a:ext>
              </a:extLst>
            </p:cNvPr>
            <p:cNvSpPr/>
            <p:nvPr/>
          </p:nvSpPr>
          <p:spPr>
            <a:xfrm>
              <a:off x="2717543" y="272541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9" name="Freeform: Shape 878">
              <a:extLst>
                <a:ext uri="{FF2B5EF4-FFF2-40B4-BE49-F238E27FC236}">
                  <a16:creationId xmlns:a16="http://schemas.microsoft.com/office/drawing/2014/main" id="{F92AD991-F46E-464E-8A0E-C27E42B6B69C}"/>
                </a:ext>
              </a:extLst>
            </p:cNvPr>
            <p:cNvSpPr/>
            <p:nvPr/>
          </p:nvSpPr>
          <p:spPr>
            <a:xfrm>
              <a:off x="2703462" y="274612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0" name="Freeform: Shape 879">
              <a:extLst>
                <a:ext uri="{FF2B5EF4-FFF2-40B4-BE49-F238E27FC236}">
                  <a16:creationId xmlns:a16="http://schemas.microsoft.com/office/drawing/2014/main" id="{22CC9334-AA21-46B3-947A-C57C11F2703E}"/>
                </a:ext>
              </a:extLst>
            </p:cNvPr>
            <p:cNvSpPr/>
            <p:nvPr/>
          </p:nvSpPr>
          <p:spPr>
            <a:xfrm>
              <a:off x="2722125" y="272541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1" name="Freeform: Shape 880">
              <a:extLst>
                <a:ext uri="{FF2B5EF4-FFF2-40B4-BE49-F238E27FC236}">
                  <a16:creationId xmlns:a16="http://schemas.microsoft.com/office/drawing/2014/main" id="{1D6BCC07-FCB8-42D8-AF4A-97A31342E54A}"/>
                </a:ext>
              </a:extLst>
            </p:cNvPr>
            <p:cNvSpPr/>
            <p:nvPr/>
          </p:nvSpPr>
          <p:spPr>
            <a:xfrm>
              <a:off x="2703462" y="274612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2" name="Freeform: Shape 881">
              <a:extLst>
                <a:ext uri="{FF2B5EF4-FFF2-40B4-BE49-F238E27FC236}">
                  <a16:creationId xmlns:a16="http://schemas.microsoft.com/office/drawing/2014/main" id="{B0F56F8C-36C4-45F2-AF44-EF10C7B85A8E}"/>
                </a:ext>
              </a:extLst>
            </p:cNvPr>
            <p:cNvSpPr/>
            <p:nvPr/>
          </p:nvSpPr>
          <p:spPr>
            <a:xfrm>
              <a:off x="2722125" y="272541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3" name="Freeform: Shape 882">
              <a:extLst>
                <a:ext uri="{FF2B5EF4-FFF2-40B4-BE49-F238E27FC236}">
                  <a16:creationId xmlns:a16="http://schemas.microsoft.com/office/drawing/2014/main" id="{3339150C-5784-4AAC-A23E-A32F777764FD}"/>
                </a:ext>
              </a:extLst>
            </p:cNvPr>
            <p:cNvSpPr/>
            <p:nvPr/>
          </p:nvSpPr>
          <p:spPr>
            <a:xfrm>
              <a:off x="2703462" y="274612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4" name="Freeform: Shape 883">
              <a:extLst>
                <a:ext uri="{FF2B5EF4-FFF2-40B4-BE49-F238E27FC236}">
                  <a16:creationId xmlns:a16="http://schemas.microsoft.com/office/drawing/2014/main" id="{9A483632-E664-4AA0-8199-683FBD6C1D8D}"/>
                </a:ext>
              </a:extLst>
            </p:cNvPr>
            <p:cNvSpPr/>
            <p:nvPr/>
          </p:nvSpPr>
          <p:spPr>
            <a:xfrm>
              <a:off x="2722125" y="272541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5" name="Freeform: Shape 884">
              <a:extLst>
                <a:ext uri="{FF2B5EF4-FFF2-40B4-BE49-F238E27FC236}">
                  <a16:creationId xmlns:a16="http://schemas.microsoft.com/office/drawing/2014/main" id="{DCB9FACA-3868-46ED-A197-76A3BF1B28E4}"/>
                </a:ext>
              </a:extLst>
            </p:cNvPr>
            <p:cNvSpPr/>
            <p:nvPr/>
          </p:nvSpPr>
          <p:spPr>
            <a:xfrm>
              <a:off x="2703462" y="274612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6" name="Freeform: Shape 885">
              <a:extLst>
                <a:ext uri="{FF2B5EF4-FFF2-40B4-BE49-F238E27FC236}">
                  <a16:creationId xmlns:a16="http://schemas.microsoft.com/office/drawing/2014/main" id="{D47C7936-7A9B-4A3C-B20F-11C4AA312DF1}"/>
                </a:ext>
              </a:extLst>
            </p:cNvPr>
            <p:cNvSpPr/>
            <p:nvPr/>
          </p:nvSpPr>
          <p:spPr>
            <a:xfrm>
              <a:off x="2722125" y="272541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7" name="Freeform: Shape 886">
              <a:extLst>
                <a:ext uri="{FF2B5EF4-FFF2-40B4-BE49-F238E27FC236}">
                  <a16:creationId xmlns:a16="http://schemas.microsoft.com/office/drawing/2014/main" id="{F65C0F04-7A69-4013-BA8C-E58F2B4C7CC9}"/>
                </a:ext>
              </a:extLst>
            </p:cNvPr>
            <p:cNvSpPr/>
            <p:nvPr/>
          </p:nvSpPr>
          <p:spPr>
            <a:xfrm>
              <a:off x="2703462" y="274612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8" name="Freeform: Shape 887">
              <a:extLst>
                <a:ext uri="{FF2B5EF4-FFF2-40B4-BE49-F238E27FC236}">
                  <a16:creationId xmlns:a16="http://schemas.microsoft.com/office/drawing/2014/main" id="{BF867182-D8BE-4307-B898-DDC8356EE516}"/>
                </a:ext>
              </a:extLst>
            </p:cNvPr>
            <p:cNvSpPr/>
            <p:nvPr/>
          </p:nvSpPr>
          <p:spPr>
            <a:xfrm>
              <a:off x="2722125" y="272541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9" name="Freeform: Shape 888">
              <a:extLst>
                <a:ext uri="{FF2B5EF4-FFF2-40B4-BE49-F238E27FC236}">
                  <a16:creationId xmlns:a16="http://schemas.microsoft.com/office/drawing/2014/main" id="{D1D266C6-2EF2-4D6A-8088-AA0B31DAADD8}"/>
                </a:ext>
              </a:extLst>
            </p:cNvPr>
            <p:cNvSpPr/>
            <p:nvPr/>
          </p:nvSpPr>
          <p:spPr>
            <a:xfrm>
              <a:off x="2708128" y="2754262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0" name="Freeform: Shape 889">
              <a:extLst>
                <a:ext uri="{FF2B5EF4-FFF2-40B4-BE49-F238E27FC236}">
                  <a16:creationId xmlns:a16="http://schemas.microsoft.com/office/drawing/2014/main" id="{D44FA143-9E49-4003-998B-A0F91E729945}"/>
                </a:ext>
              </a:extLst>
            </p:cNvPr>
            <p:cNvSpPr/>
            <p:nvPr/>
          </p:nvSpPr>
          <p:spPr>
            <a:xfrm>
              <a:off x="2726791" y="273346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1" name="Freeform: Shape 890">
              <a:extLst>
                <a:ext uri="{FF2B5EF4-FFF2-40B4-BE49-F238E27FC236}">
                  <a16:creationId xmlns:a16="http://schemas.microsoft.com/office/drawing/2014/main" id="{353981F3-C2E6-4052-8D31-CD01AB839D72}"/>
                </a:ext>
              </a:extLst>
            </p:cNvPr>
            <p:cNvSpPr/>
            <p:nvPr/>
          </p:nvSpPr>
          <p:spPr>
            <a:xfrm>
              <a:off x="2708128" y="2754262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2" name="Freeform: Shape 891">
              <a:extLst>
                <a:ext uri="{FF2B5EF4-FFF2-40B4-BE49-F238E27FC236}">
                  <a16:creationId xmlns:a16="http://schemas.microsoft.com/office/drawing/2014/main" id="{91EB829C-6401-4DAE-A5E0-C073A14F25F0}"/>
                </a:ext>
              </a:extLst>
            </p:cNvPr>
            <p:cNvSpPr/>
            <p:nvPr/>
          </p:nvSpPr>
          <p:spPr>
            <a:xfrm>
              <a:off x="2726791" y="273346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3" name="Freeform: Shape 892">
              <a:extLst>
                <a:ext uri="{FF2B5EF4-FFF2-40B4-BE49-F238E27FC236}">
                  <a16:creationId xmlns:a16="http://schemas.microsoft.com/office/drawing/2014/main" id="{385C8250-7187-4124-BE91-8C28618B751B}"/>
                </a:ext>
              </a:extLst>
            </p:cNvPr>
            <p:cNvSpPr/>
            <p:nvPr/>
          </p:nvSpPr>
          <p:spPr>
            <a:xfrm>
              <a:off x="2708128" y="2754262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4" name="Freeform: Shape 893">
              <a:extLst>
                <a:ext uri="{FF2B5EF4-FFF2-40B4-BE49-F238E27FC236}">
                  <a16:creationId xmlns:a16="http://schemas.microsoft.com/office/drawing/2014/main" id="{A832E7E9-4638-42CA-B24A-F15FDAD235E7}"/>
                </a:ext>
              </a:extLst>
            </p:cNvPr>
            <p:cNvSpPr/>
            <p:nvPr/>
          </p:nvSpPr>
          <p:spPr>
            <a:xfrm>
              <a:off x="2726791" y="273346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5" name="Freeform: Shape 894">
              <a:extLst>
                <a:ext uri="{FF2B5EF4-FFF2-40B4-BE49-F238E27FC236}">
                  <a16:creationId xmlns:a16="http://schemas.microsoft.com/office/drawing/2014/main" id="{D9BA14C0-20DB-409F-947A-392D1E9E5C6E}"/>
                </a:ext>
              </a:extLst>
            </p:cNvPr>
            <p:cNvSpPr/>
            <p:nvPr/>
          </p:nvSpPr>
          <p:spPr>
            <a:xfrm>
              <a:off x="2712710" y="2754262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6" name="Freeform: Shape 895">
              <a:extLst>
                <a:ext uri="{FF2B5EF4-FFF2-40B4-BE49-F238E27FC236}">
                  <a16:creationId xmlns:a16="http://schemas.microsoft.com/office/drawing/2014/main" id="{6BA74860-1987-4EF0-8B1B-E009110BD17E}"/>
                </a:ext>
              </a:extLst>
            </p:cNvPr>
            <p:cNvSpPr/>
            <p:nvPr/>
          </p:nvSpPr>
          <p:spPr>
            <a:xfrm>
              <a:off x="2731458" y="273346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7" name="Freeform: Shape 896">
              <a:extLst>
                <a:ext uri="{FF2B5EF4-FFF2-40B4-BE49-F238E27FC236}">
                  <a16:creationId xmlns:a16="http://schemas.microsoft.com/office/drawing/2014/main" id="{1B2C8D75-9162-4F29-93E2-4C57435B07C9}"/>
                </a:ext>
              </a:extLst>
            </p:cNvPr>
            <p:cNvSpPr/>
            <p:nvPr/>
          </p:nvSpPr>
          <p:spPr>
            <a:xfrm>
              <a:off x="2722043" y="2762492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8" name="Freeform: Shape 897">
              <a:extLst>
                <a:ext uri="{FF2B5EF4-FFF2-40B4-BE49-F238E27FC236}">
                  <a16:creationId xmlns:a16="http://schemas.microsoft.com/office/drawing/2014/main" id="{7F2CBE9C-A8B5-46B8-9585-0D29BC46432D}"/>
                </a:ext>
              </a:extLst>
            </p:cNvPr>
            <p:cNvSpPr/>
            <p:nvPr/>
          </p:nvSpPr>
          <p:spPr>
            <a:xfrm>
              <a:off x="2740706" y="2741782"/>
              <a:ext cx="8332" cy="41419"/>
            </a:xfrm>
            <a:custGeom>
              <a:avLst/>
              <a:gdLst>
                <a:gd name="connsiteX0" fmla="*/ 0 w 9525"/>
                <a:gd name="connsiteY0" fmla="*/ 0 h 42672"/>
                <a:gd name="connsiteX1" fmla="*/ 0 w 9525"/>
                <a:gd name="connsiteY1" fmla="*/ 42672 h 4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672">
                  <a:moveTo>
                    <a:pt x="0" y="0"/>
                  </a:moveTo>
                  <a:lnTo>
                    <a:pt x="0" y="42672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9" name="Freeform: Shape 898">
              <a:extLst>
                <a:ext uri="{FF2B5EF4-FFF2-40B4-BE49-F238E27FC236}">
                  <a16:creationId xmlns:a16="http://schemas.microsoft.com/office/drawing/2014/main" id="{6CF26EB3-02D6-42D6-9BC9-C4CAA34FBD9C}"/>
                </a:ext>
              </a:extLst>
            </p:cNvPr>
            <p:cNvSpPr/>
            <p:nvPr/>
          </p:nvSpPr>
          <p:spPr>
            <a:xfrm>
              <a:off x="2726624" y="2762492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0" name="Freeform: Shape 899">
              <a:extLst>
                <a:ext uri="{FF2B5EF4-FFF2-40B4-BE49-F238E27FC236}">
                  <a16:creationId xmlns:a16="http://schemas.microsoft.com/office/drawing/2014/main" id="{5ADB842F-2388-472A-AA48-4BFB612FF250}"/>
                </a:ext>
              </a:extLst>
            </p:cNvPr>
            <p:cNvSpPr/>
            <p:nvPr/>
          </p:nvSpPr>
          <p:spPr>
            <a:xfrm>
              <a:off x="2745372" y="2741782"/>
              <a:ext cx="8332" cy="41419"/>
            </a:xfrm>
            <a:custGeom>
              <a:avLst/>
              <a:gdLst>
                <a:gd name="connsiteX0" fmla="*/ 0 w 9525"/>
                <a:gd name="connsiteY0" fmla="*/ 0 h 42672"/>
                <a:gd name="connsiteX1" fmla="*/ 0 w 9525"/>
                <a:gd name="connsiteY1" fmla="*/ 42672 h 4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672">
                  <a:moveTo>
                    <a:pt x="0" y="0"/>
                  </a:moveTo>
                  <a:lnTo>
                    <a:pt x="0" y="42672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1" name="Freeform: Shape 900">
              <a:extLst>
                <a:ext uri="{FF2B5EF4-FFF2-40B4-BE49-F238E27FC236}">
                  <a16:creationId xmlns:a16="http://schemas.microsoft.com/office/drawing/2014/main" id="{524E5D9C-0A87-4187-B3A9-6D4E572D6E9A}"/>
                </a:ext>
              </a:extLst>
            </p:cNvPr>
            <p:cNvSpPr/>
            <p:nvPr/>
          </p:nvSpPr>
          <p:spPr>
            <a:xfrm>
              <a:off x="2935507" y="2804372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2" name="Freeform: Shape 901">
              <a:extLst>
                <a:ext uri="{FF2B5EF4-FFF2-40B4-BE49-F238E27FC236}">
                  <a16:creationId xmlns:a16="http://schemas.microsoft.com/office/drawing/2014/main" id="{4BABCF3C-F9B0-4A33-B265-51B20E36C10E}"/>
                </a:ext>
              </a:extLst>
            </p:cNvPr>
            <p:cNvSpPr/>
            <p:nvPr/>
          </p:nvSpPr>
          <p:spPr>
            <a:xfrm>
              <a:off x="2954170" y="2783663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3" name="Freeform: Shape 902">
              <a:extLst>
                <a:ext uri="{FF2B5EF4-FFF2-40B4-BE49-F238E27FC236}">
                  <a16:creationId xmlns:a16="http://schemas.microsoft.com/office/drawing/2014/main" id="{B961BECB-D0BF-478B-B475-89C298BC1CA1}"/>
                </a:ext>
              </a:extLst>
            </p:cNvPr>
            <p:cNvSpPr/>
            <p:nvPr/>
          </p:nvSpPr>
          <p:spPr>
            <a:xfrm>
              <a:off x="2954005" y="2821292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4" name="Freeform: Shape 903">
              <a:extLst>
                <a:ext uri="{FF2B5EF4-FFF2-40B4-BE49-F238E27FC236}">
                  <a16:creationId xmlns:a16="http://schemas.microsoft.com/office/drawing/2014/main" id="{7028D199-0EAD-4C9E-B240-1A52246030A0}"/>
                </a:ext>
              </a:extLst>
            </p:cNvPr>
            <p:cNvSpPr/>
            <p:nvPr/>
          </p:nvSpPr>
          <p:spPr>
            <a:xfrm>
              <a:off x="2972751" y="28004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5" name="Freeform: Shape 904">
              <a:extLst>
                <a:ext uri="{FF2B5EF4-FFF2-40B4-BE49-F238E27FC236}">
                  <a16:creationId xmlns:a16="http://schemas.microsoft.com/office/drawing/2014/main" id="{92162AB2-676F-4295-A961-08C9F3EDD6FE}"/>
                </a:ext>
              </a:extLst>
            </p:cNvPr>
            <p:cNvSpPr/>
            <p:nvPr/>
          </p:nvSpPr>
          <p:spPr>
            <a:xfrm>
              <a:off x="2958670" y="2821292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6" name="Freeform: Shape 905">
              <a:extLst>
                <a:ext uri="{FF2B5EF4-FFF2-40B4-BE49-F238E27FC236}">
                  <a16:creationId xmlns:a16="http://schemas.microsoft.com/office/drawing/2014/main" id="{2B401C6E-86E9-4E80-8994-BFC639C297DB}"/>
                </a:ext>
              </a:extLst>
            </p:cNvPr>
            <p:cNvSpPr/>
            <p:nvPr/>
          </p:nvSpPr>
          <p:spPr>
            <a:xfrm>
              <a:off x="2977417" y="28004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7" name="Freeform: Shape 906">
              <a:extLst>
                <a:ext uri="{FF2B5EF4-FFF2-40B4-BE49-F238E27FC236}">
                  <a16:creationId xmlns:a16="http://schemas.microsoft.com/office/drawing/2014/main" id="{68E17855-F063-4CC7-A9EF-B82E39678514}"/>
                </a:ext>
              </a:extLst>
            </p:cNvPr>
            <p:cNvSpPr/>
            <p:nvPr/>
          </p:nvSpPr>
          <p:spPr>
            <a:xfrm>
              <a:off x="2958670" y="2821292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8" name="Freeform: Shape 907">
              <a:extLst>
                <a:ext uri="{FF2B5EF4-FFF2-40B4-BE49-F238E27FC236}">
                  <a16:creationId xmlns:a16="http://schemas.microsoft.com/office/drawing/2014/main" id="{AB996916-7595-4450-8E8B-D56D7EAA0254}"/>
                </a:ext>
              </a:extLst>
            </p:cNvPr>
            <p:cNvSpPr/>
            <p:nvPr/>
          </p:nvSpPr>
          <p:spPr>
            <a:xfrm>
              <a:off x="2977417" y="28004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9" name="Freeform: Shape 908">
              <a:extLst>
                <a:ext uri="{FF2B5EF4-FFF2-40B4-BE49-F238E27FC236}">
                  <a16:creationId xmlns:a16="http://schemas.microsoft.com/office/drawing/2014/main" id="{D96B3B0E-56D1-4B58-B235-617F2CAC71EC}"/>
                </a:ext>
              </a:extLst>
            </p:cNvPr>
            <p:cNvSpPr/>
            <p:nvPr/>
          </p:nvSpPr>
          <p:spPr>
            <a:xfrm>
              <a:off x="2963336" y="2821292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0" name="Freeform: Shape 909">
              <a:extLst>
                <a:ext uri="{FF2B5EF4-FFF2-40B4-BE49-F238E27FC236}">
                  <a16:creationId xmlns:a16="http://schemas.microsoft.com/office/drawing/2014/main" id="{91E6B645-3BC0-489F-8E51-45872041FC62}"/>
                </a:ext>
              </a:extLst>
            </p:cNvPr>
            <p:cNvSpPr/>
            <p:nvPr/>
          </p:nvSpPr>
          <p:spPr>
            <a:xfrm>
              <a:off x="2982083" y="28004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1" name="Freeform: Shape 910">
              <a:extLst>
                <a:ext uri="{FF2B5EF4-FFF2-40B4-BE49-F238E27FC236}">
                  <a16:creationId xmlns:a16="http://schemas.microsoft.com/office/drawing/2014/main" id="{63B83C38-099A-428E-B8F0-54ADFBC1629E}"/>
                </a:ext>
              </a:extLst>
            </p:cNvPr>
            <p:cNvSpPr/>
            <p:nvPr/>
          </p:nvSpPr>
          <p:spPr>
            <a:xfrm>
              <a:off x="2963336" y="2821292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2" name="Freeform: Shape 911">
              <a:extLst>
                <a:ext uri="{FF2B5EF4-FFF2-40B4-BE49-F238E27FC236}">
                  <a16:creationId xmlns:a16="http://schemas.microsoft.com/office/drawing/2014/main" id="{F58D80C1-ADC9-44ED-BEC2-E9693D731778}"/>
                </a:ext>
              </a:extLst>
            </p:cNvPr>
            <p:cNvSpPr/>
            <p:nvPr/>
          </p:nvSpPr>
          <p:spPr>
            <a:xfrm>
              <a:off x="2982083" y="28004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3" name="Freeform: Shape 912">
              <a:extLst>
                <a:ext uri="{FF2B5EF4-FFF2-40B4-BE49-F238E27FC236}">
                  <a16:creationId xmlns:a16="http://schemas.microsoft.com/office/drawing/2014/main" id="{F8EEFFA0-857A-4B59-A39D-08C407CD86AB}"/>
                </a:ext>
              </a:extLst>
            </p:cNvPr>
            <p:cNvSpPr/>
            <p:nvPr/>
          </p:nvSpPr>
          <p:spPr>
            <a:xfrm>
              <a:off x="2963336" y="2821292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4" name="Freeform: Shape 913">
              <a:extLst>
                <a:ext uri="{FF2B5EF4-FFF2-40B4-BE49-F238E27FC236}">
                  <a16:creationId xmlns:a16="http://schemas.microsoft.com/office/drawing/2014/main" id="{70DEF7B4-0BB1-4F79-9B65-98BC1F602292}"/>
                </a:ext>
              </a:extLst>
            </p:cNvPr>
            <p:cNvSpPr/>
            <p:nvPr/>
          </p:nvSpPr>
          <p:spPr>
            <a:xfrm>
              <a:off x="2982083" y="28004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5" name="Freeform: Shape 914">
              <a:extLst>
                <a:ext uri="{FF2B5EF4-FFF2-40B4-BE49-F238E27FC236}">
                  <a16:creationId xmlns:a16="http://schemas.microsoft.com/office/drawing/2014/main" id="{BB3CA10C-1A4C-440C-A90D-AC2B172A529D}"/>
                </a:ext>
              </a:extLst>
            </p:cNvPr>
            <p:cNvSpPr/>
            <p:nvPr/>
          </p:nvSpPr>
          <p:spPr>
            <a:xfrm>
              <a:off x="2968002" y="2821292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6" name="Freeform: Shape 915">
              <a:extLst>
                <a:ext uri="{FF2B5EF4-FFF2-40B4-BE49-F238E27FC236}">
                  <a16:creationId xmlns:a16="http://schemas.microsoft.com/office/drawing/2014/main" id="{FE732A37-462B-465C-B66A-C33891657698}"/>
                </a:ext>
              </a:extLst>
            </p:cNvPr>
            <p:cNvSpPr/>
            <p:nvPr/>
          </p:nvSpPr>
          <p:spPr>
            <a:xfrm>
              <a:off x="2986665" y="28004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7" name="Freeform: Shape 916">
              <a:extLst>
                <a:ext uri="{FF2B5EF4-FFF2-40B4-BE49-F238E27FC236}">
                  <a16:creationId xmlns:a16="http://schemas.microsoft.com/office/drawing/2014/main" id="{982AA891-F036-4C2C-BF66-5E66DE3B0503}"/>
                </a:ext>
              </a:extLst>
            </p:cNvPr>
            <p:cNvSpPr/>
            <p:nvPr/>
          </p:nvSpPr>
          <p:spPr>
            <a:xfrm>
              <a:off x="2972583" y="2830074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8" name="Freeform: Shape 917">
              <a:extLst>
                <a:ext uri="{FF2B5EF4-FFF2-40B4-BE49-F238E27FC236}">
                  <a16:creationId xmlns:a16="http://schemas.microsoft.com/office/drawing/2014/main" id="{468E4CA7-2646-4DAF-8F8B-AA13E690ECA1}"/>
                </a:ext>
              </a:extLst>
            </p:cNvPr>
            <p:cNvSpPr/>
            <p:nvPr/>
          </p:nvSpPr>
          <p:spPr>
            <a:xfrm>
              <a:off x="2991331" y="280936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9" name="Freeform: Shape 918">
              <a:extLst>
                <a:ext uri="{FF2B5EF4-FFF2-40B4-BE49-F238E27FC236}">
                  <a16:creationId xmlns:a16="http://schemas.microsoft.com/office/drawing/2014/main" id="{8C469BFB-0DEE-45E9-B3DF-E734C2A6879E}"/>
                </a:ext>
              </a:extLst>
            </p:cNvPr>
            <p:cNvSpPr/>
            <p:nvPr/>
          </p:nvSpPr>
          <p:spPr>
            <a:xfrm>
              <a:off x="2977249" y="283007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0" name="Freeform: Shape 919">
              <a:extLst>
                <a:ext uri="{FF2B5EF4-FFF2-40B4-BE49-F238E27FC236}">
                  <a16:creationId xmlns:a16="http://schemas.microsoft.com/office/drawing/2014/main" id="{86B6D958-629F-4FF8-8079-34B82A42CBEA}"/>
                </a:ext>
              </a:extLst>
            </p:cNvPr>
            <p:cNvSpPr/>
            <p:nvPr/>
          </p:nvSpPr>
          <p:spPr>
            <a:xfrm>
              <a:off x="2995998" y="280936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1" name="Freeform: Shape 920">
              <a:extLst>
                <a:ext uri="{FF2B5EF4-FFF2-40B4-BE49-F238E27FC236}">
                  <a16:creationId xmlns:a16="http://schemas.microsoft.com/office/drawing/2014/main" id="{8A8375DE-70F5-4761-825A-619A78502F12}"/>
                </a:ext>
              </a:extLst>
            </p:cNvPr>
            <p:cNvSpPr/>
            <p:nvPr/>
          </p:nvSpPr>
          <p:spPr>
            <a:xfrm>
              <a:off x="2991164" y="2839135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2" name="Freeform: Shape 921">
              <a:extLst>
                <a:ext uri="{FF2B5EF4-FFF2-40B4-BE49-F238E27FC236}">
                  <a16:creationId xmlns:a16="http://schemas.microsoft.com/office/drawing/2014/main" id="{E2BE899B-9BBD-43EA-8ADB-41A271690BC4}"/>
                </a:ext>
              </a:extLst>
            </p:cNvPr>
            <p:cNvSpPr/>
            <p:nvPr/>
          </p:nvSpPr>
          <p:spPr>
            <a:xfrm>
              <a:off x="3009911" y="2818333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3" name="Freeform: Shape 922">
              <a:extLst>
                <a:ext uri="{FF2B5EF4-FFF2-40B4-BE49-F238E27FC236}">
                  <a16:creationId xmlns:a16="http://schemas.microsoft.com/office/drawing/2014/main" id="{B244BC43-D7BB-492A-96DE-7ECCA6AA9434}"/>
                </a:ext>
              </a:extLst>
            </p:cNvPr>
            <p:cNvSpPr/>
            <p:nvPr/>
          </p:nvSpPr>
          <p:spPr>
            <a:xfrm>
              <a:off x="3153554" y="2875377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4" name="Freeform: Shape 923">
              <a:extLst>
                <a:ext uri="{FF2B5EF4-FFF2-40B4-BE49-F238E27FC236}">
                  <a16:creationId xmlns:a16="http://schemas.microsoft.com/office/drawing/2014/main" id="{6181440E-43CC-4EE2-BB62-877F68AF2319}"/>
                </a:ext>
              </a:extLst>
            </p:cNvPr>
            <p:cNvSpPr/>
            <p:nvPr/>
          </p:nvSpPr>
          <p:spPr>
            <a:xfrm>
              <a:off x="3172301" y="285457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5" name="Freeform: Shape 924">
              <a:extLst>
                <a:ext uri="{FF2B5EF4-FFF2-40B4-BE49-F238E27FC236}">
                  <a16:creationId xmlns:a16="http://schemas.microsoft.com/office/drawing/2014/main" id="{8D685639-841F-4302-808D-44D5BE3083C2}"/>
                </a:ext>
              </a:extLst>
            </p:cNvPr>
            <p:cNvSpPr/>
            <p:nvPr/>
          </p:nvSpPr>
          <p:spPr>
            <a:xfrm>
              <a:off x="3213961" y="288443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6" name="Freeform: Shape 925">
              <a:extLst>
                <a:ext uri="{FF2B5EF4-FFF2-40B4-BE49-F238E27FC236}">
                  <a16:creationId xmlns:a16="http://schemas.microsoft.com/office/drawing/2014/main" id="{8FF3AB10-F4A6-460B-965C-3435214A255B}"/>
                </a:ext>
              </a:extLst>
            </p:cNvPr>
            <p:cNvSpPr/>
            <p:nvPr/>
          </p:nvSpPr>
          <p:spPr>
            <a:xfrm>
              <a:off x="3232625" y="286372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7" name="Freeform: Shape 926">
              <a:extLst>
                <a:ext uri="{FF2B5EF4-FFF2-40B4-BE49-F238E27FC236}">
                  <a16:creationId xmlns:a16="http://schemas.microsoft.com/office/drawing/2014/main" id="{FD7229CB-B5BF-4EF3-A174-63BE11C173A5}"/>
                </a:ext>
              </a:extLst>
            </p:cNvPr>
            <p:cNvSpPr/>
            <p:nvPr/>
          </p:nvSpPr>
          <p:spPr>
            <a:xfrm>
              <a:off x="3223209" y="288443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8" name="Freeform: Shape 927">
              <a:extLst>
                <a:ext uri="{FF2B5EF4-FFF2-40B4-BE49-F238E27FC236}">
                  <a16:creationId xmlns:a16="http://schemas.microsoft.com/office/drawing/2014/main" id="{67AC1239-385E-40D1-9F89-F3281DB17B47}"/>
                </a:ext>
              </a:extLst>
            </p:cNvPr>
            <p:cNvSpPr/>
            <p:nvPr/>
          </p:nvSpPr>
          <p:spPr>
            <a:xfrm>
              <a:off x="3241956" y="286372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9" name="Freeform: Shape 928">
              <a:extLst>
                <a:ext uri="{FF2B5EF4-FFF2-40B4-BE49-F238E27FC236}">
                  <a16:creationId xmlns:a16="http://schemas.microsoft.com/office/drawing/2014/main" id="{830383BA-7EDB-48AF-85E3-AE4C58B58BA2}"/>
                </a:ext>
              </a:extLst>
            </p:cNvPr>
            <p:cNvSpPr/>
            <p:nvPr/>
          </p:nvSpPr>
          <p:spPr>
            <a:xfrm>
              <a:off x="3255704" y="288443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0" name="Freeform: Shape 929">
              <a:extLst>
                <a:ext uri="{FF2B5EF4-FFF2-40B4-BE49-F238E27FC236}">
                  <a16:creationId xmlns:a16="http://schemas.microsoft.com/office/drawing/2014/main" id="{A25EE636-94FF-45DA-899E-FE26D2EFE502}"/>
                </a:ext>
              </a:extLst>
            </p:cNvPr>
            <p:cNvSpPr/>
            <p:nvPr/>
          </p:nvSpPr>
          <p:spPr>
            <a:xfrm>
              <a:off x="3274368" y="286372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1" name="Freeform: Shape 930">
              <a:extLst>
                <a:ext uri="{FF2B5EF4-FFF2-40B4-BE49-F238E27FC236}">
                  <a16:creationId xmlns:a16="http://schemas.microsoft.com/office/drawing/2014/main" id="{F3E96F9F-2775-4EC7-8206-B6951FCB636B}"/>
                </a:ext>
              </a:extLst>
            </p:cNvPr>
            <p:cNvSpPr/>
            <p:nvPr/>
          </p:nvSpPr>
          <p:spPr>
            <a:xfrm>
              <a:off x="3320693" y="288443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2" name="Freeform: Shape 931">
              <a:extLst>
                <a:ext uri="{FF2B5EF4-FFF2-40B4-BE49-F238E27FC236}">
                  <a16:creationId xmlns:a16="http://schemas.microsoft.com/office/drawing/2014/main" id="{1F6581F6-37A8-4514-8E3E-A772E52A1818}"/>
                </a:ext>
              </a:extLst>
            </p:cNvPr>
            <p:cNvSpPr/>
            <p:nvPr/>
          </p:nvSpPr>
          <p:spPr>
            <a:xfrm>
              <a:off x="3339356" y="286372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3" name="Freeform: Shape 932">
              <a:extLst>
                <a:ext uri="{FF2B5EF4-FFF2-40B4-BE49-F238E27FC236}">
                  <a16:creationId xmlns:a16="http://schemas.microsoft.com/office/drawing/2014/main" id="{07F020BF-9D08-4D48-9AC1-E157AB8C18FA}"/>
                </a:ext>
              </a:extLst>
            </p:cNvPr>
            <p:cNvSpPr/>
            <p:nvPr/>
          </p:nvSpPr>
          <p:spPr>
            <a:xfrm>
              <a:off x="3325276" y="2884437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4" name="Freeform: Shape 933">
              <a:extLst>
                <a:ext uri="{FF2B5EF4-FFF2-40B4-BE49-F238E27FC236}">
                  <a16:creationId xmlns:a16="http://schemas.microsoft.com/office/drawing/2014/main" id="{2C59CF2D-99C2-41EF-90C4-AD6FC2BCDFF4}"/>
                </a:ext>
              </a:extLst>
            </p:cNvPr>
            <p:cNvSpPr/>
            <p:nvPr/>
          </p:nvSpPr>
          <p:spPr>
            <a:xfrm>
              <a:off x="3344022" y="286372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5" name="Freeform: Shape 934">
              <a:extLst>
                <a:ext uri="{FF2B5EF4-FFF2-40B4-BE49-F238E27FC236}">
                  <a16:creationId xmlns:a16="http://schemas.microsoft.com/office/drawing/2014/main" id="{F4E7C08E-5C8F-454A-A6EE-BB261E9C16F1}"/>
                </a:ext>
              </a:extLst>
            </p:cNvPr>
            <p:cNvSpPr/>
            <p:nvPr/>
          </p:nvSpPr>
          <p:spPr>
            <a:xfrm>
              <a:off x="3334607" y="288443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6" name="Freeform: Shape 935">
              <a:extLst>
                <a:ext uri="{FF2B5EF4-FFF2-40B4-BE49-F238E27FC236}">
                  <a16:creationId xmlns:a16="http://schemas.microsoft.com/office/drawing/2014/main" id="{066AE169-FC46-4A74-BF7D-4E2DC81B8796}"/>
                </a:ext>
              </a:extLst>
            </p:cNvPr>
            <p:cNvSpPr/>
            <p:nvPr/>
          </p:nvSpPr>
          <p:spPr>
            <a:xfrm>
              <a:off x="3353271" y="286372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7" name="Freeform: Shape 936">
              <a:extLst>
                <a:ext uri="{FF2B5EF4-FFF2-40B4-BE49-F238E27FC236}">
                  <a16:creationId xmlns:a16="http://schemas.microsoft.com/office/drawing/2014/main" id="{8ACED770-C810-4FD5-A66F-DC8ADB5C61BE}"/>
                </a:ext>
              </a:extLst>
            </p:cNvPr>
            <p:cNvSpPr/>
            <p:nvPr/>
          </p:nvSpPr>
          <p:spPr>
            <a:xfrm>
              <a:off x="3334607" y="288443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8" name="Freeform: Shape 937">
              <a:extLst>
                <a:ext uri="{FF2B5EF4-FFF2-40B4-BE49-F238E27FC236}">
                  <a16:creationId xmlns:a16="http://schemas.microsoft.com/office/drawing/2014/main" id="{2A277F03-CD2C-4EED-887C-26E92B3B6A81}"/>
                </a:ext>
              </a:extLst>
            </p:cNvPr>
            <p:cNvSpPr/>
            <p:nvPr/>
          </p:nvSpPr>
          <p:spPr>
            <a:xfrm>
              <a:off x="3353271" y="286372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9" name="Freeform: Shape 938">
              <a:extLst>
                <a:ext uri="{FF2B5EF4-FFF2-40B4-BE49-F238E27FC236}">
                  <a16:creationId xmlns:a16="http://schemas.microsoft.com/office/drawing/2014/main" id="{EFA595FF-6510-403D-9040-DD38E9731E4D}"/>
                </a:ext>
              </a:extLst>
            </p:cNvPr>
            <p:cNvSpPr/>
            <p:nvPr/>
          </p:nvSpPr>
          <p:spPr>
            <a:xfrm>
              <a:off x="3334607" y="288443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0" name="Freeform: Shape 939">
              <a:extLst>
                <a:ext uri="{FF2B5EF4-FFF2-40B4-BE49-F238E27FC236}">
                  <a16:creationId xmlns:a16="http://schemas.microsoft.com/office/drawing/2014/main" id="{BD4F29EB-9089-42DF-89F6-54698FA9687E}"/>
                </a:ext>
              </a:extLst>
            </p:cNvPr>
            <p:cNvSpPr/>
            <p:nvPr/>
          </p:nvSpPr>
          <p:spPr>
            <a:xfrm>
              <a:off x="3353271" y="286372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1" name="Freeform: Shape 940">
              <a:extLst>
                <a:ext uri="{FF2B5EF4-FFF2-40B4-BE49-F238E27FC236}">
                  <a16:creationId xmlns:a16="http://schemas.microsoft.com/office/drawing/2014/main" id="{A46D1E11-F284-4D82-972B-ED243F7FF696}"/>
                </a:ext>
              </a:extLst>
            </p:cNvPr>
            <p:cNvSpPr/>
            <p:nvPr/>
          </p:nvSpPr>
          <p:spPr>
            <a:xfrm>
              <a:off x="3334607" y="288443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2" name="Freeform: Shape 941">
              <a:extLst>
                <a:ext uri="{FF2B5EF4-FFF2-40B4-BE49-F238E27FC236}">
                  <a16:creationId xmlns:a16="http://schemas.microsoft.com/office/drawing/2014/main" id="{D7D082E0-C6EB-41E3-9B63-539DEF315FA0}"/>
                </a:ext>
              </a:extLst>
            </p:cNvPr>
            <p:cNvSpPr/>
            <p:nvPr/>
          </p:nvSpPr>
          <p:spPr>
            <a:xfrm>
              <a:off x="3353271" y="286372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3" name="Freeform: Shape 942">
              <a:extLst>
                <a:ext uri="{FF2B5EF4-FFF2-40B4-BE49-F238E27FC236}">
                  <a16:creationId xmlns:a16="http://schemas.microsoft.com/office/drawing/2014/main" id="{326AF16E-BD93-4098-8358-546FD651E470}"/>
                </a:ext>
              </a:extLst>
            </p:cNvPr>
            <p:cNvSpPr/>
            <p:nvPr/>
          </p:nvSpPr>
          <p:spPr>
            <a:xfrm>
              <a:off x="3339190" y="2884437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4" name="Freeform: Shape 943">
              <a:extLst>
                <a:ext uri="{FF2B5EF4-FFF2-40B4-BE49-F238E27FC236}">
                  <a16:creationId xmlns:a16="http://schemas.microsoft.com/office/drawing/2014/main" id="{B61A0FC4-0FB3-4234-9690-678058364F86}"/>
                </a:ext>
              </a:extLst>
            </p:cNvPr>
            <p:cNvSpPr/>
            <p:nvPr/>
          </p:nvSpPr>
          <p:spPr>
            <a:xfrm>
              <a:off x="3357937" y="286372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5" name="Freeform: Shape 944">
              <a:extLst>
                <a:ext uri="{FF2B5EF4-FFF2-40B4-BE49-F238E27FC236}">
                  <a16:creationId xmlns:a16="http://schemas.microsoft.com/office/drawing/2014/main" id="{8B2E0060-DFB4-499B-84F5-3AD15FBE8C32}"/>
                </a:ext>
              </a:extLst>
            </p:cNvPr>
            <p:cNvSpPr/>
            <p:nvPr/>
          </p:nvSpPr>
          <p:spPr>
            <a:xfrm>
              <a:off x="3339190" y="2884437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6" name="Freeform: Shape 945">
              <a:extLst>
                <a:ext uri="{FF2B5EF4-FFF2-40B4-BE49-F238E27FC236}">
                  <a16:creationId xmlns:a16="http://schemas.microsoft.com/office/drawing/2014/main" id="{2A70EA4A-812D-4655-A922-D96C788EC162}"/>
                </a:ext>
              </a:extLst>
            </p:cNvPr>
            <p:cNvSpPr/>
            <p:nvPr/>
          </p:nvSpPr>
          <p:spPr>
            <a:xfrm>
              <a:off x="3357937" y="286372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7" name="Freeform: Shape 946">
              <a:extLst>
                <a:ext uri="{FF2B5EF4-FFF2-40B4-BE49-F238E27FC236}">
                  <a16:creationId xmlns:a16="http://schemas.microsoft.com/office/drawing/2014/main" id="{181D9165-2AE2-4A96-ADE4-C8E2FDAF38DF}"/>
                </a:ext>
              </a:extLst>
            </p:cNvPr>
            <p:cNvSpPr/>
            <p:nvPr/>
          </p:nvSpPr>
          <p:spPr>
            <a:xfrm>
              <a:off x="3343856" y="2894422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8" name="Freeform: Shape 947">
              <a:extLst>
                <a:ext uri="{FF2B5EF4-FFF2-40B4-BE49-F238E27FC236}">
                  <a16:creationId xmlns:a16="http://schemas.microsoft.com/office/drawing/2014/main" id="{C83A3526-ED4A-4B7C-BAE2-BA7276E7EAC8}"/>
                </a:ext>
              </a:extLst>
            </p:cNvPr>
            <p:cNvSpPr/>
            <p:nvPr/>
          </p:nvSpPr>
          <p:spPr>
            <a:xfrm>
              <a:off x="3362603" y="2873713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9" name="Freeform: Shape 948">
              <a:extLst>
                <a:ext uri="{FF2B5EF4-FFF2-40B4-BE49-F238E27FC236}">
                  <a16:creationId xmlns:a16="http://schemas.microsoft.com/office/drawing/2014/main" id="{ECE42650-99AB-4862-9B79-283B251971A6}"/>
                </a:ext>
              </a:extLst>
            </p:cNvPr>
            <p:cNvSpPr/>
            <p:nvPr/>
          </p:nvSpPr>
          <p:spPr>
            <a:xfrm>
              <a:off x="3343856" y="2894422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0" name="Freeform: Shape 949">
              <a:extLst>
                <a:ext uri="{FF2B5EF4-FFF2-40B4-BE49-F238E27FC236}">
                  <a16:creationId xmlns:a16="http://schemas.microsoft.com/office/drawing/2014/main" id="{E00F99DA-30BB-43ED-A908-550718FFFEAB}"/>
                </a:ext>
              </a:extLst>
            </p:cNvPr>
            <p:cNvSpPr/>
            <p:nvPr/>
          </p:nvSpPr>
          <p:spPr>
            <a:xfrm>
              <a:off x="3362603" y="2873713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1" name="Freeform: Shape 950">
              <a:extLst>
                <a:ext uri="{FF2B5EF4-FFF2-40B4-BE49-F238E27FC236}">
                  <a16:creationId xmlns:a16="http://schemas.microsoft.com/office/drawing/2014/main" id="{8FC990FA-796C-483D-883B-29E624382022}"/>
                </a:ext>
              </a:extLst>
            </p:cNvPr>
            <p:cNvSpPr/>
            <p:nvPr/>
          </p:nvSpPr>
          <p:spPr>
            <a:xfrm>
              <a:off x="3343856" y="2894422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2" name="Freeform: Shape 951">
              <a:extLst>
                <a:ext uri="{FF2B5EF4-FFF2-40B4-BE49-F238E27FC236}">
                  <a16:creationId xmlns:a16="http://schemas.microsoft.com/office/drawing/2014/main" id="{A8784BA3-D85F-41E4-95B2-182C24BD7C52}"/>
                </a:ext>
              </a:extLst>
            </p:cNvPr>
            <p:cNvSpPr/>
            <p:nvPr/>
          </p:nvSpPr>
          <p:spPr>
            <a:xfrm>
              <a:off x="3362603" y="2873713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3" name="Freeform: Shape 952">
              <a:extLst>
                <a:ext uri="{FF2B5EF4-FFF2-40B4-BE49-F238E27FC236}">
                  <a16:creationId xmlns:a16="http://schemas.microsoft.com/office/drawing/2014/main" id="{73EF29B3-A749-4EC9-9263-8BD7E41B0BD7}"/>
                </a:ext>
              </a:extLst>
            </p:cNvPr>
            <p:cNvSpPr/>
            <p:nvPr/>
          </p:nvSpPr>
          <p:spPr>
            <a:xfrm>
              <a:off x="3343856" y="2894422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4" name="Freeform: Shape 953">
              <a:extLst>
                <a:ext uri="{FF2B5EF4-FFF2-40B4-BE49-F238E27FC236}">
                  <a16:creationId xmlns:a16="http://schemas.microsoft.com/office/drawing/2014/main" id="{D57DBA25-012E-491A-B2C1-E95B140B8754}"/>
                </a:ext>
              </a:extLst>
            </p:cNvPr>
            <p:cNvSpPr/>
            <p:nvPr/>
          </p:nvSpPr>
          <p:spPr>
            <a:xfrm>
              <a:off x="3362603" y="2873713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5" name="Freeform: Shape 954">
              <a:extLst>
                <a:ext uri="{FF2B5EF4-FFF2-40B4-BE49-F238E27FC236}">
                  <a16:creationId xmlns:a16="http://schemas.microsoft.com/office/drawing/2014/main" id="{BCA913CF-D450-42F5-9364-40143A49AE63}"/>
                </a:ext>
              </a:extLst>
            </p:cNvPr>
            <p:cNvSpPr/>
            <p:nvPr/>
          </p:nvSpPr>
          <p:spPr>
            <a:xfrm>
              <a:off x="3348521" y="291513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6" name="Freeform: Shape 955">
              <a:extLst>
                <a:ext uri="{FF2B5EF4-FFF2-40B4-BE49-F238E27FC236}">
                  <a16:creationId xmlns:a16="http://schemas.microsoft.com/office/drawing/2014/main" id="{28A9BAD4-092B-417E-B6EF-0E84A668CDA2}"/>
                </a:ext>
              </a:extLst>
            </p:cNvPr>
            <p:cNvSpPr/>
            <p:nvPr/>
          </p:nvSpPr>
          <p:spPr>
            <a:xfrm>
              <a:off x="3367185" y="289442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7" name="Freeform: Shape 956">
              <a:extLst>
                <a:ext uri="{FF2B5EF4-FFF2-40B4-BE49-F238E27FC236}">
                  <a16:creationId xmlns:a16="http://schemas.microsoft.com/office/drawing/2014/main" id="{AF144D30-9DE0-45A7-81C7-484D3BF5FA41}"/>
                </a:ext>
              </a:extLst>
            </p:cNvPr>
            <p:cNvSpPr/>
            <p:nvPr/>
          </p:nvSpPr>
          <p:spPr>
            <a:xfrm>
              <a:off x="3348521" y="291513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8" name="Freeform: Shape 957">
              <a:extLst>
                <a:ext uri="{FF2B5EF4-FFF2-40B4-BE49-F238E27FC236}">
                  <a16:creationId xmlns:a16="http://schemas.microsoft.com/office/drawing/2014/main" id="{3138BF9D-BF92-4FD1-910A-1F14986BD6B8}"/>
                </a:ext>
              </a:extLst>
            </p:cNvPr>
            <p:cNvSpPr/>
            <p:nvPr/>
          </p:nvSpPr>
          <p:spPr>
            <a:xfrm>
              <a:off x="3367185" y="289442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9" name="Freeform: Shape 958">
              <a:extLst>
                <a:ext uri="{FF2B5EF4-FFF2-40B4-BE49-F238E27FC236}">
                  <a16:creationId xmlns:a16="http://schemas.microsoft.com/office/drawing/2014/main" id="{526A18FA-8796-465D-A53B-335E3D7FEB67}"/>
                </a:ext>
              </a:extLst>
            </p:cNvPr>
            <p:cNvSpPr/>
            <p:nvPr/>
          </p:nvSpPr>
          <p:spPr>
            <a:xfrm>
              <a:off x="3348521" y="291513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0" name="Freeform: Shape 959">
              <a:extLst>
                <a:ext uri="{FF2B5EF4-FFF2-40B4-BE49-F238E27FC236}">
                  <a16:creationId xmlns:a16="http://schemas.microsoft.com/office/drawing/2014/main" id="{C2D92EB9-C05F-405D-9140-93AEB57ADB93}"/>
                </a:ext>
              </a:extLst>
            </p:cNvPr>
            <p:cNvSpPr/>
            <p:nvPr/>
          </p:nvSpPr>
          <p:spPr>
            <a:xfrm>
              <a:off x="3367185" y="289442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1" name="Freeform: Shape 960">
              <a:extLst>
                <a:ext uri="{FF2B5EF4-FFF2-40B4-BE49-F238E27FC236}">
                  <a16:creationId xmlns:a16="http://schemas.microsoft.com/office/drawing/2014/main" id="{06B6828F-08ED-4810-8843-AB383CD19D82}"/>
                </a:ext>
              </a:extLst>
            </p:cNvPr>
            <p:cNvSpPr/>
            <p:nvPr/>
          </p:nvSpPr>
          <p:spPr>
            <a:xfrm>
              <a:off x="3348521" y="291513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2" name="Freeform: Shape 961">
              <a:extLst>
                <a:ext uri="{FF2B5EF4-FFF2-40B4-BE49-F238E27FC236}">
                  <a16:creationId xmlns:a16="http://schemas.microsoft.com/office/drawing/2014/main" id="{74911532-2910-4E38-937F-F1876BBE0C66}"/>
                </a:ext>
              </a:extLst>
            </p:cNvPr>
            <p:cNvSpPr/>
            <p:nvPr/>
          </p:nvSpPr>
          <p:spPr>
            <a:xfrm>
              <a:off x="3367185" y="289442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3" name="Freeform: Shape 962">
              <a:extLst>
                <a:ext uri="{FF2B5EF4-FFF2-40B4-BE49-F238E27FC236}">
                  <a16:creationId xmlns:a16="http://schemas.microsoft.com/office/drawing/2014/main" id="{9F27CF6E-34A3-47A1-A651-F4B41C89F201}"/>
                </a:ext>
              </a:extLst>
            </p:cNvPr>
            <p:cNvSpPr/>
            <p:nvPr/>
          </p:nvSpPr>
          <p:spPr>
            <a:xfrm>
              <a:off x="3348521" y="291513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4" name="Freeform: Shape 963">
              <a:extLst>
                <a:ext uri="{FF2B5EF4-FFF2-40B4-BE49-F238E27FC236}">
                  <a16:creationId xmlns:a16="http://schemas.microsoft.com/office/drawing/2014/main" id="{BCBDD3DA-53F8-4E35-9EBB-7743B7E6128A}"/>
                </a:ext>
              </a:extLst>
            </p:cNvPr>
            <p:cNvSpPr/>
            <p:nvPr/>
          </p:nvSpPr>
          <p:spPr>
            <a:xfrm>
              <a:off x="3367185" y="289442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5" name="Freeform: Shape 964">
              <a:extLst>
                <a:ext uri="{FF2B5EF4-FFF2-40B4-BE49-F238E27FC236}">
                  <a16:creationId xmlns:a16="http://schemas.microsoft.com/office/drawing/2014/main" id="{48CC87C3-8BD4-4698-B16B-58CAE325CDB1}"/>
                </a:ext>
              </a:extLst>
            </p:cNvPr>
            <p:cNvSpPr/>
            <p:nvPr/>
          </p:nvSpPr>
          <p:spPr>
            <a:xfrm>
              <a:off x="3353104" y="291513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6" name="Freeform: Shape 965">
              <a:extLst>
                <a:ext uri="{FF2B5EF4-FFF2-40B4-BE49-F238E27FC236}">
                  <a16:creationId xmlns:a16="http://schemas.microsoft.com/office/drawing/2014/main" id="{C4F9A04F-36C5-40EC-BEAC-3310A85A1794}"/>
                </a:ext>
              </a:extLst>
            </p:cNvPr>
            <p:cNvSpPr/>
            <p:nvPr/>
          </p:nvSpPr>
          <p:spPr>
            <a:xfrm>
              <a:off x="3371851" y="289442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7" name="Freeform: Shape 966">
              <a:extLst>
                <a:ext uri="{FF2B5EF4-FFF2-40B4-BE49-F238E27FC236}">
                  <a16:creationId xmlns:a16="http://schemas.microsoft.com/office/drawing/2014/main" id="{1AD3AFDC-BB0A-4F99-8590-A1ADD6AEB90C}"/>
                </a:ext>
              </a:extLst>
            </p:cNvPr>
            <p:cNvSpPr/>
            <p:nvPr/>
          </p:nvSpPr>
          <p:spPr>
            <a:xfrm>
              <a:off x="3353104" y="291513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8" name="Freeform: Shape 967">
              <a:extLst>
                <a:ext uri="{FF2B5EF4-FFF2-40B4-BE49-F238E27FC236}">
                  <a16:creationId xmlns:a16="http://schemas.microsoft.com/office/drawing/2014/main" id="{851C48BE-4233-48AD-A8AD-E72D8CC64C83}"/>
                </a:ext>
              </a:extLst>
            </p:cNvPr>
            <p:cNvSpPr/>
            <p:nvPr/>
          </p:nvSpPr>
          <p:spPr>
            <a:xfrm>
              <a:off x="3371851" y="289442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9" name="Freeform: Shape 968">
              <a:extLst>
                <a:ext uri="{FF2B5EF4-FFF2-40B4-BE49-F238E27FC236}">
                  <a16:creationId xmlns:a16="http://schemas.microsoft.com/office/drawing/2014/main" id="{8751091A-7829-43C8-977D-A0CF1B2B79BB}"/>
                </a:ext>
              </a:extLst>
            </p:cNvPr>
            <p:cNvSpPr/>
            <p:nvPr/>
          </p:nvSpPr>
          <p:spPr>
            <a:xfrm>
              <a:off x="3353104" y="291513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0" name="Freeform: Shape 969">
              <a:extLst>
                <a:ext uri="{FF2B5EF4-FFF2-40B4-BE49-F238E27FC236}">
                  <a16:creationId xmlns:a16="http://schemas.microsoft.com/office/drawing/2014/main" id="{063980CB-DA76-4977-932E-0A9AD7CA7DE8}"/>
                </a:ext>
              </a:extLst>
            </p:cNvPr>
            <p:cNvSpPr/>
            <p:nvPr/>
          </p:nvSpPr>
          <p:spPr>
            <a:xfrm>
              <a:off x="3371851" y="289442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1" name="Freeform: Shape 970">
              <a:extLst>
                <a:ext uri="{FF2B5EF4-FFF2-40B4-BE49-F238E27FC236}">
                  <a16:creationId xmlns:a16="http://schemas.microsoft.com/office/drawing/2014/main" id="{84CA82F3-EEF1-47B8-A254-53F1B18FF99B}"/>
                </a:ext>
              </a:extLst>
            </p:cNvPr>
            <p:cNvSpPr/>
            <p:nvPr/>
          </p:nvSpPr>
          <p:spPr>
            <a:xfrm>
              <a:off x="3353104" y="291513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2" name="Freeform: Shape 971">
              <a:extLst>
                <a:ext uri="{FF2B5EF4-FFF2-40B4-BE49-F238E27FC236}">
                  <a16:creationId xmlns:a16="http://schemas.microsoft.com/office/drawing/2014/main" id="{D97B96B8-F907-4D6E-B974-4EDE5F0F04F9}"/>
                </a:ext>
              </a:extLst>
            </p:cNvPr>
            <p:cNvSpPr/>
            <p:nvPr/>
          </p:nvSpPr>
          <p:spPr>
            <a:xfrm>
              <a:off x="3371851" y="289442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3" name="Freeform: Shape 972">
              <a:extLst>
                <a:ext uri="{FF2B5EF4-FFF2-40B4-BE49-F238E27FC236}">
                  <a16:creationId xmlns:a16="http://schemas.microsoft.com/office/drawing/2014/main" id="{EE3F8BB8-ED19-4423-99BA-19D2D5C46F47}"/>
                </a:ext>
              </a:extLst>
            </p:cNvPr>
            <p:cNvSpPr/>
            <p:nvPr/>
          </p:nvSpPr>
          <p:spPr>
            <a:xfrm>
              <a:off x="3353104" y="291513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4" name="Freeform: Shape 973">
              <a:extLst>
                <a:ext uri="{FF2B5EF4-FFF2-40B4-BE49-F238E27FC236}">
                  <a16:creationId xmlns:a16="http://schemas.microsoft.com/office/drawing/2014/main" id="{0C6CC47F-EEF7-4530-B211-30B44F9F0598}"/>
                </a:ext>
              </a:extLst>
            </p:cNvPr>
            <p:cNvSpPr/>
            <p:nvPr/>
          </p:nvSpPr>
          <p:spPr>
            <a:xfrm>
              <a:off x="3371851" y="289442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5" name="Freeform: Shape 974">
              <a:extLst>
                <a:ext uri="{FF2B5EF4-FFF2-40B4-BE49-F238E27FC236}">
                  <a16:creationId xmlns:a16="http://schemas.microsoft.com/office/drawing/2014/main" id="{D448AC56-0202-465B-903F-83F934FB63BA}"/>
                </a:ext>
              </a:extLst>
            </p:cNvPr>
            <p:cNvSpPr/>
            <p:nvPr/>
          </p:nvSpPr>
          <p:spPr>
            <a:xfrm>
              <a:off x="3353104" y="291513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6" name="Freeform: Shape 975">
              <a:extLst>
                <a:ext uri="{FF2B5EF4-FFF2-40B4-BE49-F238E27FC236}">
                  <a16:creationId xmlns:a16="http://schemas.microsoft.com/office/drawing/2014/main" id="{24460F01-A592-4BA6-9511-44CD6F0AB494}"/>
                </a:ext>
              </a:extLst>
            </p:cNvPr>
            <p:cNvSpPr/>
            <p:nvPr/>
          </p:nvSpPr>
          <p:spPr>
            <a:xfrm>
              <a:off x="3371851" y="289442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7" name="Freeform: Shape 976">
              <a:extLst>
                <a:ext uri="{FF2B5EF4-FFF2-40B4-BE49-F238E27FC236}">
                  <a16:creationId xmlns:a16="http://schemas.microsoft.com/office/drawing/2014/main" id="{314B3CDE-5B5E-4765-812A-2181A5EA4D71}"/>
                </a:ext>
              </a:extLst>
            </p:cNvPr>
            <p:cNvSpPr/>
            <p:nvPr/>
          </p:nvSpPr>
          <p:spPr>
            <a:xfrm>
              <a:off x="3357771" y="2938153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8" name="Freeform: Shape 977">
              <a:extLst>
                <a:ext uri="{FF2B5EF4-FFF2-40B4-BE49-F238E27FC236}">
                  <a16:creationId xmlns:a16="http://schemas.microsoft.com/office/drawing/2014/main" id="{85509C4F-E445-4147-B629-F43299F5FBE9}"/>
                </a:ext>
              </a:extLst>
            </p:cNvPr>
            <p:cNvSpPr/>
            <p:nvPr/>
          </p:nvSpPr>
          <p:spPr>
            <a:xfrm>
              <a:off x="3376517" y="291735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9" name="Freeform: Shape 978">
              <a:extLst>
                <a:ext uri="{FF2B5EF4-FFF2-40B4-BE49-F238E27FC236}">
                  <a16:creationId xmlns:a16="http://schemas.microsoft.com/office/drawing/2014/main" id="{CAABC5CE-66F5-46C6-BB26-7DA622DF3E67}"/>
                </a:ext>
              </a:extLst>
            </p:cNvPr>
            <p:cNvSpPr/>
            <p:nvPr/>
          </p:nvSpPr>
          <p:spPr>
            <a:xfrm>
              <a:off x="3357771" y="2938153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0" name="Freeform: Shape 979">
              <a:extLst>
                <a:ext uri="{FF2B5EF4-FFF2-40B4-BE49-F238E27FC236}">
                  <a16:creationId xmlns:a16="http://schemas.microsoft.com/office/drawing/2014/main" id="{9657DF98-421C-4334-B3E3-18B622A7ED89}"/>
                </a:ext>
              </a:extLst>
            </p:cNvPr>
            <p:cNvSpPr/>
            <p:nvPr/>
          </p:nvSpPr>
          <p:spPr>
            <a:xfrm>
              <a:off x="3376517" y="291735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1" name="Freeform: Shape 980">
              <a:extLst>
                <a:ext uri="{FF2B5EF4-FFF2-40B4-BE49-F238E27FC236}">
                  <a16:creationId xmlns:a16="http://schemas.microsoft.com/office/drawing/2014/main" id="{D2893C7C-BC96-42E6-A7BE-10BB969E459B}"/>
                </a:ext>
              </a:extLst>
            </p:cNvPr>
            <p:cNvSpPr/>
            <p:nvPr/>
          </p:nvSpPr>
          <p:spPr>
            <a:xfrm>
              <a:off x="3357771" y="2938153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2" name="Freeform: Shape 981">
              <a:extLst>
                <a:ext uri="{FF2B5EF4-FFF2-40B4-BE49-F238E27FC236}">
                  <a16:creationId xmlns:a16="http://schemas.microsoft.com/office/drawing/2014/main" id="{6A84614D-E14F-4D63-874F-B11AC7BD877A}"/>
                </a:ext>
              </a:extLst>
            </p:cNvPr>
            <p:cNvSpPr/>
            <p:nvPr/>
          </p:nvSpPr>
          <p:spPr>
            <a:xfrm>
              <a:off x="3376517" y="291735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3" name="Freeform: Shape 982">
              <a:extLst>
                <a:ext uri="{FF2B5EF4-FFF2-40B4-BE49-F238E27FC236}">
                  <a16:creationId xmlns:a16="http://schemas.microsoft.com/office/drawing/2014/main" id="{82A2DCAE-19A4-49BF-BE15-5A20A6D762FB}"/>
                </a:ext>
              </a:extLst>
            </p:cNvPr>
            <p:cNvSpPr/>
            <p:nvPr/>
          </p:nvSpPr>
          <p:spPr>
            <a:xfrm>
              <a:off x="3362436" y="294998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4" name="Freeform: Shape 983">
              <a:extLst>
                <a:ext uri="{FF2B5EF4-FFF2-40B4-BE49-F238E27FC236}">
                  <a16:creationId xmlns:a16="http://schemas.microsoft.com/office/drawing/2014/main" id="{68D243F7-5341-4070-BEA8-86381A15E437}"/>
                </a:ext>
              </a:extLst>
            </p:cNvPr>
            <p:cNvSpPr/>
            <p:nvPr/>
          </p:nvSpPr>
          <p:spPr>
            <a:xfrm>
              <a:off x="3381183" y="2929278"/>
              <a:ext cx="8332" cy="41419"/>
            </a:xfrm>
            <a:custGeom>
              <a:avLst/>
              <a:gdLst>
                <a:gd name="connsiteX0" fmla="*/ 0 w 9525"/>
                <a:gd name="connsiteY0" fmla="*/ 0 h 42672"/>
                <a:gd name="connsiteX1" fmla="*/ 0 w 9525"/>
                <a:gd name="connsiteY1" fmla="*/ 42672 h 4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672">
                  <a:moveTo>
                    <a:pt x="0" y="0"/>
                  </a:moveTo>
                  <a:lnTo>
                    <a:pt x="0" y="42672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5" name="Freeform: Shape 984">
              <a:extLst>
                <a:ext uri="{FF2B5EF4-FFF2-40B4-BE49-F238E27FC236}">
                  <a16:creationId xmlns:a16="http://schemas.microsoft.com/office/drawing/2014/main" id="{A406DC4B-37B6-4922-8848-743D037919D9}"/>
                </a:ext>
              </a:extLst>
            </p:cNvPr>
            <p:cNvSpPr/>
            <p:nvPr/>
          </p:nvSpPr>
          <p:spPr>
            <a:xfrm>
              <a:off x="3367102" y="294998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6" name="Freeform: Shape 985">
              <a:extLst>
                <a:ext uri="{FF2B5EF4-FFF2-40B4-BE49-F238E27FC236}">
                  <a16:creationId xmlns:a16="http://schemas.microsoft.com/office/drawing/2014/main" id="{36CA41B5-5197-4A9F-AF9B-D6927C1F8526}"/>
                </a:ext>
              </a:extLst>
            </p:cNvPr>
            <p:cNvSpPr/>
            <p:nvPr/>
          </p:nvSpPr>
          <p:spPr>
            <a:xfrm>
              <a:off x="3385765" y="2929278"/>
              <a:ext cx="8332" cy="41419"/>
            </a:xfrm>
            <a:custGeom>
              <a:avLst/>
              <a:gdLst>
                <a:gd name="connsiteX0" fmla="*/ 0 w 9525"/>
                <a:gd name="connsiteY0" fmla="*/ 0 h 42672"/>
                <a:gd name="connsiteX1" fmla="*/ 0 w 9525"/>
                <a:gd name="connsiteY1" fmla="*/ 42672 h 4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672">
                  <a:moveTo>
                    <a:pt x="0" y="0"/>
                  </a:moveTo>
                  <a:lnTo>
                    <a:pt x="0" y="42672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7" name="Freeform: Shape 986">
              <a:extLst>
                <a:ext uri="{FF2B5EF4-FFF2-40B4-BE49-F238E27FC236}">
                  <a16:creationId xmlns:a16="http://schemas.microsoft.com/office/drawing/2014/main" id="{A51C7295-EDFB-4364-9307-69ACE24DBE71}"/>
                </a:ext>
              </a:extLst>
            </p:cNvPr>
            <p:cNvSpPr/>
            <p:nvPr/>
          </p:nvSpPr>
          <p:spPr>
            <a:xfrm>
              <a:off x="3376350" y="296209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8" name="Freeform: Shape 987">
              <a:extLst>
                <a:ext uri="{FF2B5EF4-FFF2-40B4-BE49-F238E27FC236}">
                  <a16:creationId xmlns:a16="http://schemas.microsoft.com/office/drawing/2014/main" id="{1ED3F286-8C18-4E20-89DF-0CD2538AB9D1}"/>
                </a:ext>
              </a:extLst>
            </p:cNvPr>
            <p:cNvSpPr/>
            <p:nvPr/>
          </p:nvSpPr>
          <p:spPr>
            <a:xfrm>
              <a:off x="3395097" y="29413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9" name="Freeform: Shape 988">
              <a:extLst>
                <a:ext uri="{FF2B5EF4-FFF2-40B4-BE49-F238E27FC236}">
                  <a16:creationId xmlns:a16="http://schemas.microsoft.com/office/drawing/2014/main" id="{A4692E90-E60C-4F4A-98D1-BFDCC6915568}"/>
                </a:ext>
              </a:extLst>
            </p:cNvPr>
            <p:cNvSpPr/>
            <p:nvPr/>
          </p:nvSpPr>
          <p:spPr>
            <a:xfrm>
              <a:off x="3376350" y="296209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0" name="Freeform: Shape 989">
              <a:extLst>
                <a:ext uri="{FF2B5EF4-FFF2-40B4-BE49-F238E27FC236}">
                  <a16:creationId xmlns:a16="http://schemas.microsoft.com/office/drawing/2014/main" id="{F957401E-35AD-467D-9144-EE736F9F0AFC}"/>
                </a:ext>
              </a:extLst>
            </p:cNvPr>
            <p:cNvSpPr/>
            <p:nvPr/>
          </p:nvSpPr>
          <p:spPr>
            <a:xfrm>
              <a:off x="3395097" y="29413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1" name="Freeform: Shape 990">
              <a:extLst>
                <a:ext uri="{FF2B5EF4-FFF2-40B4-BE49-F238E27FC236}">
                  <a16:creationId xmlns:a16="http://schemas.microsoft.com/office/drawing/2014/main" id="{AFACE259-4FF7-4901-8607-D5025C9BEA16}"/>
                </a:ext>
              </a:extLst>
            </p:cNvPr>
            <p:cNvSpPr/>
            <p:nvPr/>
          </p:nvSpPr>
          <p:spPr>
            <a:xfrm>
              <a:off x="3381016" y="296209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2" name="Freeform: Shape 991">
              <a:extLst>
                <a:ext uri="{FF2B5EF4-FFF2-40B4-BE49-F238E27FC236}">
                  <a16:creationId xmlns:a16="http://schemas.microsoft.com/office/drawing/2014/main" id="{A044FB4E-BCB9-4061-8927-B190AE0CCFA5}"/>
                </a:ext>
              </a:extLst>
            </p:cNvPr>
            <p:cNvSpPr/>
            <p:nvPr/>
          </p:nvSpPr>
          <p:spPr>
            <a:xfrm>
              <a:off x="3399680" y="29413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3" name="Freeform: Shape 992">
              <a:extLst>
                <a:ext uri="{FF2B5EF4-FFF2-40B4-BE49-F238E27FC236}">
                  <a16:creationId xmlns:a16="http://schemas.microsoft.com/office/drawing/2014/main" id="{4C72D4B6-AFED-4A11-B79E-F794F8B65DD3}"/>
                </a:ext>
              </a:extLst>
            </p:cNvPr>
            <p:cNvSpPr/>
            <p:nvPr/>
          </p:nvSpPr>
          <p:spPr>
            <a:xfrm>
              <a:off x="3381016" y="296209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4" name="Freeform: Shape 993">
              <a:extLst>
                <a:ext uri="{FF2B5EF4-FFF2-40B4-BE49-F238E27FC236}">
                  <a16:creationId xmlns:a16="http://schemas.microsoft.com/office/drawing/2014/main" id="{A72D433E-892E-4407-B149-D984D3F90A4A}"/>
                </a:ext>
              </a:extLst>
            </p:cNvPr>
            <p:cNvSpPr/>
            <p:nvPr/>
          </p:nvSpPr>
          <p:spPr>
            <a:xfrm>
              <a:off x="3399680" y="29413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5" name="Freeform: Shape 994">
              <a:extLst>
                <a:ext uri="{FF2B5EF4-FFF2-40B4-BE49-F238E27FC236}">
                  <a16:creationId xmlns:a16="http://schemas.microsoft.com/office/drawing/2014/main" id="{27E3E3A2-C9A7-40C8-8CD9-AA5D47C72BC3}"/>
                </a:ext>
              </a:extLst>
            </p:cNvPr>
            <p:cNvSpPr/>
            <p:nvPr/>
          </p:nvSpPr>
          <p:spPr>
            <a:xfrm>
              <a:off x="3385600" y="2962098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6" name="Freeform: Shape 995">
              <a:extLst>
                <a:ext uri="{FF2B5EF4-FFF2-40B4-BE49-F238E27FC236}">
                  <a16:creationId xmlns:a16="http://schemas.microsoft.com/office/drawing/2014/main" id="{D466B7AD-F826-4167-8C33-EBF50B065CFB}"/>
                </a:ext>
              </a:extLst>
            </p:cNvPr>
            <p:cNvSpPr/>
            <p:nvPr/>
          </p:nvSpPr>
          <p:spPr>
            <a:xfrm>
              <a:off x="3404346" y="29413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7" name="Freeform: Shape 996">
              <a:extLst>
                <a:ext uri="{FF2B5EF4-FFF2-40B4-BE49-F238E27FC236}">
                  <a16:creationId xmlns:a16="http://schemas.microsoft.com/office/drawing/2014/main" id="{5F2ADB91-8150-426C-90D6-72CECA97EEDE}"/>
                </a:ext>
              </a:extLst>
            </p:cNvPr>
            <p:cNvSpPr/>
            <p:nvPr/>
          </p:nvSpPr>
          <p:spPr>
            <a:xfrm>
              <a:off x="3390265" y="2974949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8" name="Freeform: Shape 997">
              <a:extLst>
                <a:ext uri="{FF2B5EF4-FFF2-40B4-BE49-F238E27FC236}">
                  <a16:creationId xmlns:a16="http://schemas.microsoft.com/office/drawing/2014/main" id="{3FC3DA4A-70C1-4B34-978A-BBCB0FDFABFD}"/>
                </a:ext>
              </a:extLst>
            </p:cNvPr>
            <p:cNvSpPr/>
            <p:nvPr/>
          </p:nvSpPr>
          <p:spPr>
            <a:xfrm>
              <a:off x="3409012" y="2954148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9" name="Freeform: Shape 998">
              <a:extLst>
                <a:ext uri="{FF2B5EF4-FFF2-40B4-BE49-F238E27FC236}">
                  <a16:creationId xmlns:a16="http://schemas.microsoft.com/office/drawing/2014/main" id="{75F03543-CFB9-4709-9B22-CF6868209C91}"/>
                </a:ext>
              </a:extLst>
            </p:cNvPr>
            <p:cNvSpPr/>
            <p:nvPr/>
          </p:nvSpPr>
          <p:spPr>
            <a:xfrm>
              <a:off x="3399513" y="2974949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0" name="Freeform: Shape 999">
              <a:extLst>
                <a:ext uri="{FF2B5EF4-FFF2-40B4-BE49-F238E27FC236}">
                  <a16:creationId xmlns:a16="http://schemas.microsoft.com/office/drawing/2014/main" id="{7C59EBAF-ED54-4462-A688-2E8F8FD6B789}"/>
                </a:ext>
              </a:extLst>
            </p:cNvPr>
            <p:cNvSpPr/>
            <p:nvPr/>
          </p:nvSpPr>
          <p:spPr>
            <a:xfrm>
              <a:off x="3418260" y="2954148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1" name="Freeform: Shape 1000">
              <a:extLst>
                <a:ext uri="{FF2B5EF4-FFF2-40B4-BE49-F238E27FC236}">
                  <a16:creationId xmlns:a16="http://schemas.microsoft.com/office/drawing/2014/main" id="{7D42F163-6164-4E8A-9078-2CB70C7305D9}"/>
                </a:ext>
              </a:extLst>
            </p:cNvPr>
            <p:cNvSpPr/>
            <p:nvPr/>
          </p:nvSpPr>
          <p:spPr>
            <a:xfrm>
              <a:off x="3515578" y="298807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2" name="Freeform: Shape 1001">
              <a:extLst>
                <a:ext uri="{FF2B5EF4-FFF2-40B4-BE49-F238E27FC236}">
                  <a16:creationId xmlns:a16="http://schemas.microsoft.com/office/drawing/2014/main" id="{20F94E74-42C0-466E-9F1B-8A69F8919C20}"/>
                </a:ext>
              </a:extLst>
            </p:cNvPr>
            <p:cNvSpPr/>
            <p:nvPr/>
          </p:nvSpPr>
          <p:spPr>
            <a:xfrm>
              <a:off x="3534324" y="2967368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3" name="Freeform: Shape 1002">
              <a:extLst>
                <a:ext uri="{FF2B5EF4-FFF2-40B4-BE49-F238E27FC236}">
                  <a16:creationId xmlns:a16="http://schemas.microsoft.com/office/drawing/2014/main" id="{E1A57487-7C8B-4E7E-A80D-E4058DDB72E7}"/>
                </a:ext>
              </a:extLst>
            </p:cNvPr>
            <p:cNvSpPr/>
            <p:nvPr/>
          </p:nvSpPr>
          <p:spPr>
            <a:xfrm>
              <a:off x="3617643" y="300139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4" name="Freeform: Shape 1003">
              <a:extLst>
                <a:ext uri="{FF2B5EF4-FFF2-40B4-BE49-F238E27FC236}">
                  <a16:creationId xmlns:a16="http://schemas.microsoft.com/office/drawing/2014/main" id="{DFDBF8CA-86D5-491D-ABB7-47F6DFD6BA55}"/>
                </a:ext>
              </a:extLst>
            </p:cNvPr>
            <p:cNvSpPr/>
            <p:nvPr/>
          </p:nvSpPr>
          <p:spPr>
            <a:xfrm>
              <a:off x="3636391" y="298068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5" name="Freeform: Shape 1004">
              <a:extLst>
                <a:ext uri="{FF2B5EF4-FFF2-40B4-BE49-F238E27FC236}">
                  <a16:creationId xmlns:a16="http://schemas.microsoft.com/office/drawing/2014/main" id="{2643457C-DBAA-4E06-8197-FDB58B3C27D9}"/>
                </a:ext>
              </a:extLst>
            </p:cNvPr>
            <p:cNvSpPr/>
            <p:nvPr/>
          </p:nvSpPr>
          <p:spPr>
            <a:xfrm>
              <a:off x="3636224" y="30013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6" name="Freeform: Shape 1005">
              <a:extLst>
                <a:ext uri="{FF2B5EF4-FFF2-40B4-BE49-F238E27FC236}">
                  <a16:creationId xmlns:a16="http://schemas.microsoft.com/office/drawing/2014/main" id="{908978FB-7E74-4173-8FBA-3D50D0135383}"/>
                </a:ext>
              </a:extLst>
            </p:cNvPr>
            <p:cNvSpPr/>
            <p:nvPr/>
          </p:nvSpPr>
          <p:spPr>
            <a:xfrm>
              <a:off x="3654971" y="298068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7" name="Freeform: Shape 1006">
              <a:extLst>
                <a:ext uri="{FF2B5EF4-FFF2-40B4-BE49-F238E27FC236}">
                  <a16:creationId xmlns:a16="http://schemas.microsoft.com/office/drawing/2014/main" id="{1BFCEECD-0E7B-475B-86D1-77F043046FEC}"/>
                </a:ext>
              </a:extLst>
            </p:cNvPr>
            <p:cNvSpPr/>
            <p:nvPr/>
          </p:nvSpPr>
          <p:spPr>
            <a:xfrm>
              <a:off x="3696548" y="30013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8" name="Freeform: Shape 1007">
              <a:extLst>
                <a:ext uri="{FF2B5EF4-FFF2-40B4-BE49-F238E27FC236}">
                  <a16:creationId xmlns:a16="http://schemas.microsoft.com/office/drawing/2014/main" id="{16750ABA-8A40-415B-BF69-158B32FD5BB3}"/>
                </a:ext>
              </a:extLst>
            </p:cNvPr>
            <p:cNvSpPr/>
            <p:nvPr/>
          </p:nvSpPr>
          <p:spPr>
            <a:xfrm>
              <a:off x="3715294" y="298068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9" name="Freeform: Shape 1008">
              <a:extLst>
                <a:ext uri="{FF2B5EF4-FFF2-40B4-BE49-F238E27FC236}">
                  <a16:creationId xmlns:a16="http://schemas.microsoft.com/office/drawing/2014/main" id="{9188B6EF-70C9-4BDF-89E6-C436EBE438B1}"/>
                </a:ext>
              </a:extLst>
            </p:cNvPr>
            <p:cNvSpPr/>
            <p:nvPr/>
          </p:nvSpPr>
          <p:spPr>
            <a:xfrm>
              <a:off x="3701214" y="30013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0" name="Freeform: Shape 1009">
              <a:extLst>
                <a:ext uri="{FF2B5EF4-FFF2-40B4-BE49-F238E27FC236}">
                  <a16:creationId xmlns:a16="http://schemas.microsoft.com/office/drawing/2014/main" id="{5ED18573-E8F8-4D29-88E0-1A91B30BB89E}"/>
                </a:ext>
              </a:extLst>
            </p:cNvPr>
            <p:cNvSpPr/>
            <p:nvPr/>
          </p:nvSpPr>
          <p:spPr>
            <a:xfrm>
              <a:off x="3719877" y="298068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1" name="Freeform: Shape 1010">
              <a:extLst>
                <a:ext uri="{FF2B5EF4-FFF2-40B4-BE49-F238E27FC236}">
                  <a16:creationId xmlns:a16="http://schemas.microsoft.com/office/drawing/2014/main" id="{F2429FFA-6536-45DD-BC6A-B8C76761BE56}"/>
                </a:ext>
              </a:extLst>
            </p:cNvPr>
            <p:cNvSpPr/>
            <p:nvPr/>
          </p:nvSpPr>
          <p:spPr>
            <a:xfrm>
              <a:off x="3715128" y="301544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2" name="Freeform: Shape 1011">
              <a:extLst>
                <a:ext uri="{FF2B5EF4-FFF2-40B4-BE49-F238E27FC236}">
                  <a16:creationId xmlns:a16="http://schemas.microsoft.com/office/drawing/2014/main" id="{36B19AD0-E11D-4FD3-8F69-37E1A525016C}"/>
                </a:ext>
              </a:extLst>
            </p:cNvPr>
            <p:cNvSpPr/>
            <p:nvPr/>
          </p:nvSpPr>
          <p:spPr>
            <a:xfrm>
              <a:off x="3733875" y="299464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3" name="Freeform: Shape 1012">
              <a:extLst>
                <a:ext uri="{FF2B5EF4-FFF2-40B4-BE49-F238E27FC236}">
                  <a16:creationId xmlns:a16="http://schemas.microsoft.com/office/drawing/2014/main" id="{9003378A-67C3-49F1-AE95-AD4C2C43FBE8}"/>
                </a:ext>
              </a:extLst>
            </p:cNvPr>
            <p:cNvSpPr/>
            <p:nvPr/>
          </p:nvSpPr>
          <p:spPr>
            <a:xfrm>
              <a:off x="3715128" y="301544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4" name="Freeform: Shape 1013">
              <a:extLst>
                <a:ext uri="{FF2B5EF4-FFF2-40B4-BE49-F238E27FC236}">
                  <a16:creationId xmlns:a16="http://schemas.microsoft.com/office/drawing/2014/main" id="{32D15985-70C9-425F-B12A-5E9296A9A37B}"/>
                </a:ext>
              </a:extLst>
            </p:cNvPr>
            <p:cNvSpPr/>
            <p:nvPr/>
          </p:nvSpPr>
          <p:spPr>
            <a:xfrm>
              <a:off x="3733875" y="299464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5" name="Freeform: Shape 1014">
              <a:extLst>
                <a:ext uri="{FF2B5EF4-FFF2-40B4-BE49-F238E27FC236}">
                  <a16:creationId xmlns:a16="http://schemas.microsoft.com/office/drawing/2014/main" id="{AA96B2FC-AE86-4553-B62D-B82227A226D3}"/>
                </a:ext>
              </a:extLst>
            </p:cNvPr>
            <p:cNvSpPr/>
            <p:nvPr/>
          </p:nvSpPr>
          <p:spPr>
            <a:xfrm>
              <a:off x="3729042" y="301544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6" name="Freeform: Shape 1015">
              <a:extLst>
                <a:ext uri="{FF2B5EF4-FFF2-40B4-BE49-F238E27FC236}">
                  <a16:creationId xmlns:a16="http://schemas.microsoft.com/office/drawing/2014/main" id="{B2D6A10C-4211-4568-8AAC-48FD4ACE08C6}"/>
                </a:ext>
              </a:extLst>
            </p:cNvPr>
            <p:cNvSpPr/>
            <p:nvPr/>
          </p:nvSpPr>
          <p:spPr>
            <a:xfrm>
              <a:off x="3747788" y="299464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7" name="Freeform: Shape 1016">
              <a:extLst>
                <a:ext uri="{FF2B5EF4-FFF2-40B4-BE49-F238E27FC236}">
                  <a16:creationId xmlns:a16="http://schemas.microsoft.com/office/drawing/2014/main" id="{32706B54-2400-4730-9662-A9789FCB5C95}"/>
                </a:ext>
              </a:extLst>
            </p:cNvPr>
            <p:cNvSpPr/>
            <p:nvPr/>
          </p:nvSpPr>
          <p:spPr>
            <a:xfrm>
              <a:off x="3729042" y="301544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8" name="Freeform: Shape 1017">
              <a:extLst>
                <a:ext uri="{FF2B5EF4-FFF2-40B4-BE49-F238E27FC236}">
                  <a16:creationId xmlns:a16="http://schemas.microsoft.com/office/drawing/2014/main" id="{D17D940B-D474-4124-8E63-C795E6D383ED}"/>
                </a:ext>
              </a:extLst>
            </p:cNvPr>
            <p:cNvSpPr/>
            <p:nvPr/>
          </p:nvSpPr>
          <p:spPr>
            <a:xfrm>
              <a:off x="3747788" y="299464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9" name="Freeform: Shape 1018">
              <a:extLst>
                <a:ext uri="{FF2B5EF4-FFF2-40B4-BE49-F238E27FC236}">
                  <a16:creationId xmlns:a16="http://schemas.microsoft.com/office/drawing/2014/main" id="{D8833607-DDCA-44F4-B4BF-5171839DD5E4}"/>
                </a:ext>
              </a:extLst>
            </p:cNvPr>
            <p:cNvSpPr/>
            <p:nvPr/>
          </p:nvSpPr>
          <p:spPr>
            <a:xfrm>
              <a:off x="3733708" y="301544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0" name="Freeform: Shape 1019">
              <a:extLst>
                <a:ext uri="{FF2B5EF4-FFF2-40B4-BE49-F238E27FC236}">
                  <a16:creationId xmlns:a16="http://schemas.microsoft.com/office/drawing/2014/main" id="{AF148647-4DA3-4A52-91C9-28C2774EA189}"/>
                </a:ext>
              </a:extLst>
            </p:cNvPr>
            <p:cNvSpPr/>
            <p:nvPr/>
          </p:nvSpPr>
          <p:spPr>
            <a:xfrm>
              <a:off x="3752372" y="299464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1" name="Freeform: Shape 1020">
              <a:extLst>
                <a:ext uri="{FF2B5EF4-FFF2-40B4-BE49-F238E27FC236}">
                  <a16:creationId xmlns:a16="http://schemas.microsoft.com/office/drawing/2014/main" id="{52B607E4-1DF3-4FA5-A596-D95EE695C55A}"/>
                </a:ext>
              </a:extLst>
            </p:cNvPr>
            <p:cNvSpPr/>
            <p:nvPr/>
          </p:nvSpPr>
          <p:spPr>
            <a:xfrm>
              <a:off x="3738291" y="303042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2" name="Freeform: Shape 1021">
              <a:extLst>
                <a:ext uri="{FF2B5EF4-FFF2-40B4-BE49-F238E27FC236}">
                  <a16:creationId xmlns:a16="http://schemas.microsoft.com/office/drawing/2014/main" id="{198CF76F-5E03-4B41-9206-3422AEDEA5CD}"/>
                </a:ext>
              </a:extLst>
            </p:cNvPr>
            <p:cNvSpPr/>
            <p:nvPr/>
          </p:nvSpPr>
          <p:spPr>
            <a:xfrm>
              <a:off x="3757037" y="300971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3" name="Freeform: Shape 1022">
              <a:extLst>
                <a:ext uri="{FF2B5EF4-FFF2-40B4-BE49-F238E27FC236}">
                  <a16:creationId xmlns:a16="http://schemas.microsoft.com/office/drawing/2014/main" id="{172D4BA8-6D8A-4D35-9567-CF491A2CEE11}"/>
                </a:ext>
              </a:extLst>
            </p:cNvPr>
            <p:cNvSpPr/>
            <p:nvPr/>
          </p:nvSpPr>
          <p:spPr>
            <a:xfrm>
              <a:off x="3738291" y="303042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id="{93EF843F-0883-4E8F-9171-C12632A94119}"/>
                </a:ext>
              </a:extLst>
            </p:cNvPr>
            <p:cNvSpPr/>
            <p:nvPr/>
          </p:nvSpPr>
          <p:spPr>
            <a:xfrm>
              <a:off x="3757037" y="300971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5" name="Freeform: Shape 1024">
              <a:extLst>
                <a:ext uri="{FF2B5EF4-FFF2-40B4-BE49-F238E27FC236}">
                  <a16:creationId xmlns:a16="http://schemas.microsoft.com/office/drawing/2014/main" id="{EF8E7E6D-FD1E-4679-9896-AF0EC42C03E3}"/>
                </a:ext>
              </a:extLst>
            </p:cNvPr>
            <p:cNvSpPr/>
            <p:nvPr/>
          </p:nvSpPr>
          <p:spPr>
            <a:xfrm>
              <a:off x="3738291" y="303042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6" name="Freeform: Shape 1025">
              <a:extLst>
                <a:ext uri="{FF2B5EF4-FFF2-40B4-BE49-F238E27FC236}">
                  <a16:creationId xmlns:a16="http://schemas.microsoft.com/office/drawing/2014/main" id="{2A476CB0-A220-4497-BC61-C3D91E80E7D4}"/>
                </a:ext>
              </a:extLst>
            </p:cNvPr>
            <p:cNvSpPr/>
            <p:nvPr/>
          </p:nvSpPr>
          <p:spPr>
            <a:xfrm>
              <a:off x="3757037" y="300971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DEA8FA8A-965D-4EE4-BC00-91E003433DD6}"/>
                </a:ext>
              </a:extLst>
            </p:cNvPr>
            <p:cNvSpPr/>
            <p:nvPr/>
          </p:nvSpPr>
          <p:spPr>
            <a:xfrm>
              <a:off x="3738291" y="303042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8" name="Freeform: Shape 1027">
              <a:extLst>
                <a:ext uri="{FF2B5EF4-FFF2-40B4-BE49-F238E27FC236}">
                  <a16:creationId xmlns:a16="http://schemas.microsoft.com/office/drawing/2014/main" id="{53A69050-7ED7-4B90-99F1-BB730A0A160C}"/>
                </a:ext>
              </a:extLst>
            </p:cNvPr>
            <p:cNvSpPr/>
            <p:nvPr/>
          </p:nvSpPr>
          <p:spPr>
            <a:xfrm>
              <a:off x="3757037" y="300971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id="{EEBD8641-161A-488D-B816-12C7D2DB15A2}"/>
                </a:ext>
              </a:extLst>
            </p:cNvPr>
            <p:cNvSpPr/>
            <p:nvPr/>
          </p:nvSpPr>
          <p:spPr>
            <a:xfrm>
              <a:off x="3742957" y="303042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id="{1C34E478-5953-48D0-A306-A08D0DD8C796}"/>
                </a:ext>
              </a:extLst>
            </p:cNvPr>
            <p:cNvSpPr/>
            <p:nvPr/>
          </p:nvSpPr>
          <p:spPr>
            <a:xfrm>
              <a:off x="3761703" y="300971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7B9C7F27-AD94-4C18-B5FD-00FAB4240502}"/>
                </a:ext>
              </a:extLst>
            </p:cNvPr>
            <p:cNvSpPr/>
            <p:nvPr/>
          </p:nvSpPr>
          <p:spPr>
            <a:xfrm>
              <a:off x="3742957" y="303042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435A3E7A-CEA6-4F6F-A3D9-470726FC3120}"/>
                </a:ext>
              </a:extLst>
            </p:cNvPr>
            <p:cNvSpPr/>
            <p:nvPr/>
          </p:nvSpPr>
          <p:spPr>
            <a:xfrm>
              <a:off x="3761703" y="300971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id="{EAF65CA4-5B77-40FE-9A5F-B1BAF7D0EAFC}"/>
                </a:ext>
              </a:extLst>
            </p:cNvPr>
            <p:cNvSpPr/>
            <p:nvPr/>
          </p:nvSpPr>
          <p:spPr>
            <a:xfrm>
              <a:off x="3742957" y="303042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2CEB960E-9804-4730-9171-6D70DC8B15E3}"/>
                </a:ext>
              </a:extLst>
            </p:cNvPr>
            <p:cNvSpPr/>
            <p:nvPr/>
          </p:nvSpPr>
          <p:spPr>
            <a:xfrm>
              <a:off x="3761703" y="300971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E45E595D-8463-47AA-9620-DF55F46DDF9E}"/>
                </a:ext>
              </a:extLst>
            </p:cNvPr>
            <p:cNvSpPr/>
            <p:nvPr/>
          </p:nvSpPr>
          <p:spPr>
            <a:xfrm>
              <a:off x="3747623" y="304724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6A9B894A-A970-4541-ABF7-B6E2AA4A2BD8}"/>
                </a:ext>
              </a:extLst>
            </p:cNvPr>
            <p:cNvSpPr/>
            <p:nvPr/>
          </p:nvSpPr>
          <p:spPr>
            <a:xfrm>
              <a:off x="3766286" y="302644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00F5F991-02C9-4D61-AEED-45B40EA0EE31}"/>
                </a:ext>
              </a:extLst>
            </p:cNvPr>
            <p:cNvSpPr/>
            <p:nvPr/>
          </p:nvSpPr>
          <p:spPr>
            <a:xfrm>
              <a:off x="3747623" y="304724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AE394F2E-D69A-4079-B1CC-0626D72859BF}"/>
                </a:ext>
              </a:extLst>
            </p:cNvPr>
            <p:cNvSpPr/>
            <p:nvPr/>
          </p:nvSpPr>
          <p:spPr>
            <a:xfrm>
              <a:off x="3766286" y="302644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3FF68E06-A485-4660-BBEF-BB04B093838D}"/>
                </a:ext>
              </a:extLst>
            </p:cNvPr>
            <p:cNvSpPr/>
            <p:nvPr/>
          </p:nvSpPr>
          <p:spPr>
            <a:xfrm>
              <a:off x="3752205" y="3047248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2FE576D4-FB25-4B48-B72F-59F02701F48B}"/>
                </a:ext>
              </a:extLst>
            </p:cNvPr>
            <p:cNvSpPr/>
            <p:nvPr/>
          </p:nvSpPr>
          <p:spPr>
            <a:xfrm>
              <a:off x="3770951" y="302644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5D3E5714-5D0D-4D6D-9DDD-FCFEAEB948F2}"/>
                </a:ext>
              </a:extLst>
            </p:cNvPr>
            <p:cNvSpPr/>
            <p:nvPr/>
          </p:nvSpPr>
          <p:spPr>
            <a:xfrm>
              <a:off x="3752205" y="3047248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7A800E91-6688-4DCC-ABBA-75281718B9B7}"/>
                </a:ext>
              </a:extLst>
            </p:cNvPr>
            <p:cNvSpPr/>
            <p:nvPr/>
          </p:nvSpPr>
          <p:spPr>
            <a:xfrm>
              <a:off x="3770951" y="302644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D1345E8F-0D44-4D00-9BAC-8A279A13E6E3}"/>
                </a:ext>
              </a:extLst>
            </p:cNvPr>
            <p:cNvSpPr/>
            <p:nvPr/>
          </p:nvSpPr>
          <p:spPr>
            <a:xfrm>
              <a:off x="3756871" y="3047248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6BB7D56F-6494-4D72-907E-1C83B8197B5D}"/>
                </a:ext>
              </a:extLst>
            </p:cNvPr>
            <p:cNvSpPr/>
            <p:nvPr/>
          </p:nvSpPr>
          <p:spPr>
            <a:xfrm>
              <a:off x="3775618" y="302644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93933060-A083-4297-A91A-0EAA54D1C1EE}"/>
                </a:ext>
              </a:extLst>
            </p:cNvPr>
            <p:cNvSpPr/>
            <p:nvPr/>
          </p:nvSpPr>
          <p:spPr>
            <a:xfrm>
              <a:off x="3761537" y="304724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27FA130A-E739-4B89-925D-B15A5D4DB52E}"/>
                </a:ext>
              </a:extLst>
            </p:cNvPr>
            <p:cNvSpPr/>
            <p:nvPr/>
          </p:nvSpPr>
          <p:spPr>
            <a:xfrm>
              <a:off x="3780284" y="302644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7C1A5C38-0FDB-4DEB-87F3-F244E314AB40}"/>
                </a:ext>
              </a:extLst>
            </p:cNvPr>
            <p:cNvSpPr/>
            <p:nvPr/>
          </p:nvSpPr>
          <p:spPr>
            <a:xfrm>
              <a:off x="3761537" y="304724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5DE3577B-CBEA-40C9-B9BA-FFFEA6BD6526}"/>
                </a:ext>
              </a:extLst>
            </p:cNvPr>
            <p:cNvSpPr/>
            <p:nvPr/>
          </p:nvSpPr>
          <p:spPr>
            <a:xfrm>
              <a:off x="3780284" y="302644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8713563C-5A6A-4C63-B3E7-A8C1E9201DD2}"/>
                </a:ext>
              </a:extLst>
            </p:cNvPr>
            <p:cNvSpPr/>
            <p:nvPr/>
          </p:nvSpPr>
          <p:spPr>
            <a:xfrm>
              <a:off x="3766203" y="304724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E04C5D9D-1292-4754-9B0B-77EC6A49C152}"/>
                </a:ext>
              </a:extLst>
            </p:cNvPr>
            <p:cNvSpPr/>
            <p:nvPr/>
          </p:nvSpPr>
          <p:spPr>
            <a:xfrm>
              <a:off x="3784866" y="302644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48162F75-B2F9-4EF9-A6E9-95893ECEB3FA}"/>
                </a:ext>
              </a:extLst>
            </p:cNvPr>
            <p:cNvSpPr/>
            <p:nvPr/>
          </p:nvSpPr>
          <p:spPr>
            <a:xfrm>
              <a:off x="3770785" y="3047248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D3CA127C-4963-4404-AC12-94BDC569901A}"/>
                </a:ext>
              </a:extLst>
            </p:cNvPr>
            <p:cNvSpPr/>
            <p:nvPr/>
          </p:nvSpPr>
          <p:spPr>
            <a:xfrm>
              <a:off x="3789532" y="302644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3" name="Freeform: Shape 1052">
              <a:extLst>
                <a:ext uri="{FF2B5EF4-FFF2-40B4-BE49-F238E27FC236}">
                  <a16:creationId xmlns:a16="http://schemas.microsoft.com/office/drawing/2014/main" id="{28364671-6D8E-44B0-BFE7-FA0180491F9C}"/>
                </a:ext>
              </a:extLst>
            </p:cNvPr>
            <p:cNvSpPr/>
            <p:nvPr/>
          </p:nvSpPr>
          <p:spPr>
            <a:xfrm>
              <a:off x="3817195" y="3047248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id="{BD76BD6C-843C-4AC8-BED4-6C65A2F7AF9A}"/>
                </a:ext>
              </a:extLst>
            </p:cNvPr>
            <p:cNvSpPr/>
            <p:nvPr/>
          </p:nvSpPr>
          <p:spPr>
            <a:xfrm>
              <a:off x="3835941" y="302644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5" name="Freeform: Shape 1054">
              <a:extLst>
                <a:ext uri="{FF2B5EF4-FFF2-40B4-BE49-F238E27FC236}">
                  <a16:creationId xmlns:a16="http://schemas.microsoft.com/office/drawing/2014/main" id="{D50A95E5-10F8-45E2-B92F-AF4E9BD01588}"/>
                </a:ext>
              </a:extLst>
            </p:cNvPr>
            <p:cNvSpPr/>
            <p:nvPr/>
          </p:nvSpPr>
          <p:spPr>
            <a:xfrm>
              <a:off x="3835774" y="304724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6" name="Freeform: Shape 1055">
              <a:extLst>
                <a:ext uri="{FF2B5EF4-FFF2-40B4-BE49-F238E27FC236}">
                  <a16:creationId xmlns:a16="http://schemas.microsoft.com/office/drawing/2014/main" id="{204EDBF8-8B33-45BC-99FE-CC4B6321AB48}"/>
                </a:ext>
              </a:extLst>
            </p:cNvPr>
            <p:cNvSpPr/>
            <p:nvPr/>
          </p:nvSpPr>
          <p:spPr>
            <a:xfrm>
              <a:off x="3854522" y="302644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7" name="Freeform: Shape 1056">
              <a:extLst>
                <a:ext uri="{FF2B5EF4-FFF2-40B4-BE49-F238E27FC236}">
                  <a16:creationId xmlns:a16="http://schemas.microsoft.com/office/drawing/2014/main" id="{641F9973-CA04-4E2F-9933-8BFC69D49EC3}"/>
                </a:ext>
              </a:extLst>
            </p:cNvPr>
            <p:cNvSpPr/>
            <p:nvPr/>
          </p:nvSpPr>
          <p:spPr>
            <a:xfrm>
              <a:off x="4104896" y="3067773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8" name="Freeform: Shape 1057">
              <a:extLst>
                <a:ext uri="{FF2B5EF4-FFF2-40B4-BE49-F238E27FC236}">
                  <a16:creationId xmlns:a16="http://schemas.microsoft.com/office/drawing/2014/main" id="{F1BAF030-5121-4541-A20C-25C2B88C89F7}"/>
                </a:ext>
              </a:extLst>
            </p:cNvPr>
            <p:cNvSpPr/>
            <p:nvPr/>
          </p:nvSpPr>
          <p:spPr>
            <a:xfrm>
              <a:off x="4123643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9" name="Freeform: Shape 1058">
              <a:extLst>
                <a:ext uri="{FF2B5EF4-FFF2-40B4-BE49-F238E27FC236}">
                  <a16:creationId xmlns:a16="http://schemas.microsoft.com/office/drawing/2014/main" id="{1BC84386-003C-4886-9D5A-C2C020C68495}"/>
                </a:ext>
              </a:extLst>
            </p:cNvPr>
            <p:cNvSpPr/>
            <p:nvPr/>
          </p:nvSpPr>
          <p:spPr>
            <a:xfrm>
              <a:off x="4118894" y="306777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0" name="Freeform: Shape 1059">
              <a:extLst>
                <a:ext uri="{FF2B5EF4-FFF2-40B4-BE49-F238E27FC236}">
                  <a16:creationId xmlns:a16="http://schemas.microsoft.com/office/drawing/2014/main" id="{2A5D5F69-C19E-466C-AD60-8D48662D5882}"/>
                </a:ext>
              </a:extLst>
            </p:cNvPr>
            <p:cNvSpPr/>
            <p:nvPr/>
          </p:nvSpPr>
          <p:spPr>
            <a:xfrm>
              <a:off x="4137558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id="{4BA7D911-A079-4824-9473-73D9486EA77D}"/>
                </a:ext>
              </a:extLst>
            </p:cNvPr>
            <p:cNvSpPr/>
            <p:nvPr/>
          </p:nvSpPr>
          <p:spPr>
            <a:xfrm>
              <a:off x="4123477" y="3067773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id="{36B8799E-7F54-4856-9E62-7D22AA692916}"/>
                </a:ext>
              </a:extLst>
            </p:cNvPr>
            <p:cNvSpPr/>
            <p:nvPr/>
          </p:nvSpPr>
          <p:spPr>
            <a:xfrm>
              <a:off x="4142224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id="{AAE911AE-1B1E-45DA-9945-B61AD5B77EC4}"/>
                </a:ext>
              </a:extLst>
            </p:cNvPr>
            <p:cNvSpPr/>
            <p:nvPr/>
          </p:nvSpPr>
          <p:spPr>
            <a:xfrm>
              <a:off x="4123477" y="3067773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id="{F0C7D4F2-03A8-44E6-A3D3-B9A7EACDD624}"/>
                </a:ext>
              </a:extLst>
            </p:cNvPr>
            <p:cNvSpPr/>
            <p:nvPr/>
          </p:nvSpPr>
          <p:spPr>
            <a:xfrm>
              <a:off x="4142224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id="{C10BE29E-A83A-47E8-9B14-C5A443CB62B8}"/>
                </a:ext>
              </a:extLst>
            </p:cNvPr>
            <p:cNvSpPr/>
            <p:nvPr/>
          </p:nvSpPr>
          <p:spPr>
            <a:xfrm>
              <a:off x="4128143" y="306777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id="{709BC80C-5F38-4224-9376-BBC0B77B668F}"/>
                </a:ext>
              </a:extLst>
            </p:cNvPr>
            <p:cNvSpPr/>
            <p:nvPr/>
          </p:nvSpPr>
          <p:spPr>
            <a:xfrm>
              <a:off x="4146889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id="{E1904D44-03C0-4A69-BA80-35621385557A}"/>
                </a:ext>
              </a:extLst>
            </p:cNvPr>
            <p:cNvSpPr/>
            <p:nvPr/>
          </p:nvSpPr>
          <p:spPr>
            <a:xfrm>
              <a:off x="4132809" y="306777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8" name="Freeform: Shape 1067">
              <a:extLst>
                <a:ext uri="{FF2B5EF4-FFF2-40B4-BE49-F238E27FC236}">
                  <a16:creationId xmlns:a16="http://schemas.microsoft.com/office/drawing/2014/main" id="{0915E82B-4E30-4DBE-868A-31191BD5B762}"/>
                </a:ext>
              </a:extLst>
            </p:cNvPr>
            <p:cNvSpPr/>
            <p:nvPr/>
          </p:nvSpPr>
          <p:spPr>
            <a:xfrm>
              <a:off x="4151472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9" name="Freeform: Shape 1068">
              <a:extLst>
                <a:ext uri="{FF2B5EF4-FFF2-40B4-BE49-F238E27FC236}">
                  <a16:creationId xmlns:a16="http://schemas.microsoft.com/office/drawing/2014/main" id="{8813010A-8B1E-4579-B6E1-26E32C8AADFC}"/>
                </a:ext>
              </a:extLst>
            </p:cNvPr>
            <p:cNvSpPr/>
            <p:nvPr/>
          </p:nvSpPr>
          <p:spPr>
            <a:xfrm>
              <a:off x="4132809" y="306777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0" name="Freeform: Shape 1069">
              <a:extLst>
                <a:ext uri="{FF2B5EF4-FFF2-40B4-BE49-F238E27FC236}">
                  <a16:creationId xmlns:a16="http://schemas.microsoft.com/office/drawing/2014/main" id="{60DB7D29-2DA6-4AAA-9ABB-3471050CC236}"/>
                </a:ext>
              </a:extLst>
            </p:cNvPr>
            <p:cNvSpPr/>
            <p:nvPr/>
          </p:nvSpPr>
          <p:spPr>
            <a:xfrm>
              <a:off x="4151472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id="{9B35C212-ECA6-42EF-939A-6565722249BD}"/>
                </a:ext>
              </a:extLst>
            </p:cNvPr>
            <p:cNvSpPr/>
            <p:nvPr/>
          </p:nvSpPr>
          <p:spPr>
            <a:xfrm>
              <a:off x="4132809" y="306777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id="{8AB45740-6E6B-4706-A6D2-4F613A4FF197}"/>
                </a:ext>
              </a:extLst>
            </p:cNvPr>
            <p:cNvSpPr/>
            <p:nvPr/>
          </p:nvSpPr>
          <p:spPr>
            <a:xfrm>
              <a:off x="4151472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3" name="Freeform: Shape 1072">
              <a:extLst>
                <a:ext uri="{FF2B5EF4-FFF2-40B4-BE49-F238E27FC236}">
                  <a16:creationId xmlns:a16="http://schemas.microsoft.com/office/drawing/2014/main" id="{D2AD2A22-4077-41F4-B7D8-88BBFC97BBE0}"/>
                </a:ext>
              </a:extLst>
            </p:cNvPr>
            <p:cNvSpPr/>
            <p:nvPr/>
          </p:nvSpPr>
          <p:spPr>
            <a:xfrm>
              <a:off x="4132809" y="306777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4" name="Freeform: Shape 1073">
              <a:extLst>
                <a:ext uri="{FF2B5EF4-FFF2-40B4-BE49-F238E27FC236}">
                  <a16:creationId xmlns:a16="http://schemas.microsoft.com/office/drawing/2014/main" id="{F81C62E3-DD06-484A-AF8D-7A7DCC6285E0}"/>
                </a:ext>
              </a:extLst>
            </p:cNvPr>
            <p:cNvSpPr/>
            <p:nvPr/>
          </p:nvSpPr>
          <p:spPr>
            <a:xfrm>
              <a:off x="4151472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5" name="Freeform: Shape 1074">
              <a:extLst>
                <a:ext uri="{FF2B5EF4-FFF2-40B4-BE49-F238E27FC236}">
                  <a16:creationId xmlns:a16="http://schemas.microsoft.com/office/drawing/2014/main" id="{A7B6A44E-AA3F-431A-A270-EA3A0E5720B0}"/>
                </a:ext>
              </a:extLst>
            </p:cNvPr>
            <p:cNvSpPr/>
            <p:nvPr/>
          </p:nvSpPr>
          <p:spPr>
            <a:xfrm>
              <a:off x="4132809" y="306777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6" name="Freeform: Shape 1075">
              <a:extLst>
                <a:ext uri="{FF2B5EF4-FFF2-40B4-BE49-F238E27FC236}">
                  <a16:creationId xmlns:a16="http://schemas.microsoft.com/office/drawing/2014/main" id="{AD83D19F-530B-45D2-B61C-5BC47ADEC79C}"/>
                </a:ext>
              </a:extLst>
            </p:cNvPr>
            <p:cNvSpPr/>
            <p:nvPr/>
          </p:nvSpPr>
          <p:spPr>
            <a:xfrm>
              <a:off x="4151472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7" name="Freeform: Shape 1076">
              <a:extLst>
                <a:ext uri="{FF2B5EF4-FFF2-40B4-BE49-F238E27FC236}">
                  <a16:creationId xmlns:a16="http://schemas.microsoft.com/office/drawing/2014/main" id="{3F73FAB3-A895-4BCC-981F-FE847FE330EA}"/>
                </a:ext>
              </a:extLst>
            </p:cNvPr>
            <p:cNvSpPr/>
            <p:nvPr/>
          </p:nvSpPr>
          <p:spPr>
            <a:xfrm>
              <a:off x="4132809" y="306777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8" name="Freeform: Shape 1077">
              <a:extLst>
                <a:ext uri="{FF2B5EF4-FFF2-40B4-BE49-F238E27FC236}">
                  <a16:creationId xmlns:a16="http://schemas.microsoft.com/office/drawing/2014/main" id="{3981CF21-082A-42EA-93DC-FC29EEFC0C6F}"/>
                </a:ext>
              </a:extLst>
            </p:cNvPr>
            <p:cNvSpPr/>
            <p:nvPr/>
          </p:nvSpPr>
          <p:spPr>
            <a:xfrm>
              <a:off x="4151472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9" name="Freeform: Shape 1078">
              <a:extLst>
                <a:ext uri="{FF2B5EF4-FFF2-40B4-BE49-F238E27FC236}">
                  <a16:creationId xmlns:a16="http://schemas.microsoft.com/office/drawing/2014/main" id="{BCEE7C2E-0D13-4686-B26D-68A11B63BCBD}"/>
                </a:ext>
              </a:extLst>
            </p:cNvPr>
            <p:cNvSpPr/>
            <p:nvPr/>
          </p:nvSpPr>
          <p:spPr>
            <a:xfrm>
              <a:off x="4142057" y="306777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0" name="Freeform: Shape 1079">
              <a:extLst>
                <a:ext uri="{FF2B5EF4-FFF2-40B4-BE49-F238E27FC236}">
                  <a16:creationId xmlns:a16="http://schemas.microsoft.com/office/drawing/2014/main" id="{DE7E2843-8395-4889-ABF8-221801F15F76}"/>
                </a:ext>
              </a:extLst>
            </p:cNvPr>
            <p:cNvSpPr/>
            <p:nvPr/>
          </p:nvSpPr>
          <p:spPr>
            <a:xfrm>
              <a:off x="4160804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1" name="Freeform: Shape 1080">
              <a:extLst>
                <a:ext uri="{FF2B5EF4-FFF2-40B4-BE49-F238E27FC236}">
                  <a16:creationId xmlns:a16="http://schemas.microsoft.com/office/drawing/2014/main" id="{3211F355-F2FE-4775-A04F-B9583B19DCC2}"/>
                </a:ext>
              </a:extLst>
            </p:cNvPr>
            <p:cNvSpPr/>
            <p:nvPr/>
          </p:nvSpPr>
          <p:spPr>
            <a:xfrm>
              <a:off x="4142057" y="306777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2" name="Freeform: Shape 1081">
              <a:extLst>
                <a:ext uri="{FF2B5EF4-FFF2-40B4-BE49-F238E27FC236}">
                  <a16:creationId xmlns:a16="http://schemas.microsoft.com/office/drawing/2014/main" id="{F2C90024-5525-46AB-8609-28058B920B55}"/>
                </a:ext>
              </a:extLst>
            </p:cNvPr>
            <p:cNvSpPr/>
            <p:nvPr/>
          </p:nvSpPr>
          <p:spPr>
            <a:xfrm>
              <a:off x="4160804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3" name="Freeform: Shape 1082">
              <a:extLst>
                <a:ext uri="{FF2B5EF4-FFF2-40B4-BE49-F238E27FC236}">
                  <a16:creationId xmlns:a16="http://schemas.microsoft.com/office/drawing/2014/main" id="{2D9603C4-6D70-4C6A-BE90-7C656C1787AD}"/>
                </a:ext>
              </a:extLst>
            </p:cNvPr>
            <p:cNvSpPr/>
            <p:nvPr/>
          </p:nvSpPr>
          <p:spPr>
            <a:xfrm>
              <a:off x="4151305" y="3067773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4" name="Freeform: Shape 1083">
              <a:extLst>
                <a:ext uri="{FF2B5EF4-FFF2-40B4-BE49-F238E27FC236}">
                  <a16:creationId xmlns:a16="http://schemas.microsoft.com/office/drawing/2014/main" id="{1C01ED04-60A5-4ADA-97E0-650E628DC6BC}"/>
                </a:ext>
              </a:extLst>
            </p:cNvPr>
            <p:cNvSpPr/>
            <p:nvPr/>
          </p:nvSpPr>
          <p:spPr>
            <a:xfrm>
              <a:off x="4170052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5" name="Freeform: Shape 1084">
              <a:extLst>
                <a:ext uri="{FF2B5EF4-FFF2-40B4-BE49-F238E27FC236}">
                  <a16:creationId xmlns:a16="http://schemas.microsoft.com/office/drawing/2014/main" id="{B4040A72-85AB-4B80-9BFD-4CCE06504CC0}"/>
                </a:ext>
              </a:extLst>
            </p:cNvPr>
            <p:cNvSpPr/>
            <p:nvPr/>
          </p:nvSpPr>
          <p:spPr>
            <a:xfrm>
              <a:off x="4151305" y="3067773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" name="Freeform: Shape 1085">
              <a:extLst>
                <a:ext uri="{FF2B5EF4-FFF2-40B4-BE49-F238E27FC236}">
                  <a16:creationId xmlns:a16="http://schemas.microsoft.com/office/drawing/2014/main" id="{2604FF7B-9C51-4938-91F9-9FE47A440AF1}"/>
                </a:ext>
              </a:extLst>
            </p:cNvPr>
            <p:cNvSpPr/>
            <p:nvPr/>
          </p:nvSpPr>
          <p:spPr>
            <a:xfrm>
              <a:off x="4170052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7" name="Freeform: Shape 1086">
              <a:extLst>
                <a:ext uri="{FF2B5EF4-FFF2-40B4-BE49-F238E27FC236}">
                  <a16:creationId xmlns:a16="http://schemas.microsoft.com/office/drawing/2014/main" id="{5916099E-3FE2-4F03-BEF0-1182196829AC}"/>
                </a:ext>
              </a:extLst>
            </p:cNvPr>
            <p:cNvSpPr/>
            <p:nvPr/>
          </p:nvSpPr>
          <p:spPr>
            <a:xfrm>
              <a:off x="4155971" y="306777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8" name="Freeform: Shape 1087">
              <a:extLst>
                <a:ext uri="{FF2B5EF4-FFF2-40B4-BE49-F238E27FC236}">
                  <a16:creationId xmlns:a16="http://schemas.microsoft.com/office/drawing/2014/main" id="{BEBD0BE1-1D87-4744-B45B-1669B81A44DC}"/>
                </a:ext>
              </a:extLst>
            </p:cNvPr>
            <p:cNvSpPr/>
            <p:nvPr/>
          </p:nvSpPr>
          <p:spPr>
            <a:xfrm>
              <a:off x="4174717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9" name="Freeform: Shape 1088">
              <a:extLst>
                <a:ext uri="{FF2B5EF4-FFF2-40B4-BE49-F238E27FC236}">
                  <a16:creationId xmlns:a16="http://schemas.microsoft.com/office/drawing/2014/main" id="{5DC99EA1-DC96-4307-9F23-A1F5F3C7644A}"/>
                </a:ext>
              </a:extLst>
            </p:cNvPr>
            <p:cNvSpPr/>
            <p:nvPr/>
          </p:nvSpPr>
          <p:spPr>
            <a:xfrm>
              <a:off x="4160637" y="306777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0" name="Freeform: Shape 1089">
              <a:extLst>
                <a:ext uri="{FF2B5EF4-FFF2-40B4-BE49-F238E27FC236}">
                  <a16:creationId xmlns:a16="http://schemas.microsoft.com/office/drawing/2014/main" id="{260A3535-878F-4333-B569-490A51FF58A1}"/>
                </a:ext>
              </a:extLst>
            </p:cNvPr>
            <p:cNvSpPr/>
            <p:nvPr/>
          </p:nvSpPr>
          <p:spPr>
            <a:xfrm>
              <a:off x="4179384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1" name="Freeform: Shape 1090">
              <a:extLst>
                <a:ext uri="{FF2B5EF4-FFF2-40B4-BE49-F238E27FC236}">
                  <a16:creationId xmlns:a16="http://schemas.microsoft.com/office/drawing/2014/main" id="{63B21DD1-2C78-4881-B915-EAF712DFD956}"/>
                </a:ext>
              </a:extLst>
            </p:cNvPr>
            <p:cNvSpPr/>
            <p:nvPr/>
          </p:nvSpPr>
          <p:spPr>
            <a:xfrm>
              <a:off x="4169886" y="3067773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2" name="Freeform: Shape 1091">
              <a:extLst>
                <a:ext uri="{FF2B5EF4-FFF2-40B4-BE49-F238E27FC236}">
                  <a16:creationId xmlns:a16="http://schemas.microsoft.com/office/drawing/2014/main" id="{21F9DDCB-71C9-4F41-9B12-AEF17A683D21}"/>
                </a:ext>
              </a:extLst>
            </p:cNvPr>
            <p:cNvSpPr/>
            <p:nvPr/>
          </p:nvSpPr>
          <p:spPr>
            <a:xfrm>
              <a:off x="4188632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3" name="Freeform: Shape 1092">
              <a:extLst>
                <a:ext uri="{FF2B5EF4-FFF2-40B4-BE49-F238E27FC236}">
                  <a16:creationId xmlns:a16="http://schemas.microsoft.com/office/drawing/2014/main" id="{D4279271-4265-4F0A-924D-035EE5C7659D}"/>
                </a:ext>
              </a:extLst>
            </p:cNvPr>
            <p:cNvSpPr/>
            <p:nvPr/>
          </p:nvSpPr>
          <p:spPr>
            <a:xfrm>
              <a:off x="4211711" y="310059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4" name="Freeform: Shape 1093">
              <a:extLst>
                <a:ext uri="{FF2B5EF4-FFF2-40B4-BE49-F238E27FC236}">
                  <a16:creationId xmlns:a16="http://schemas.microsoft.com/office/drawing/2014/main" id="{FE1494A7-6A6E-4AD0-8CCA-B28D61D62936}"/>
                </a:ext>
              </a:extLst>
            </p:cNvPr>
            <p:cNvSpPr/>
            <p:nvPr/>
          </p:nvSpPr>
          <p:spPr>
            <a:xfrm>
              <a:off x="4230375" y="307979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5" name="Freeform: Shape 1094">
              <a:extLst>
                <a:ext uri="{FF2B5EF4-FFF2-40B4-BE49-F238E27FC236}">
                  <a16:creationId xmlns:a16="http://schemas.microsoft.com/office/drawing/2014/main" id="{39FD03A7-49B3-4259-95FE-BE2960C11135}"/>
                </a:ext>
              </a:extLst>
            </p:cNvPr>
            <p:cNvSpPr/>
            <p:nvPr/>
          </p:nvSpPr>
          <p:spPr>
            <a:xfrm>
              <a:off x="4378768" y="310059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" name="Freeform: Shape 1095">
              <a:extLst>
                <a:ext uri="{FF2B5EF4-FFF2-40B4-BE49-F238E27FC236}">
                  <a16:creationId xmlns:a16="http://schemas.microsoft.com/office/drawing/2014/main" id="{AFACE1F2-2E4F-480B-BD84-46ADCA1DF378}"/>
                </a:ext>
              </a:extLst>
            </p:cNvPr>
            <p:cNvSpPr/>
            <p:nvPr/>
          </p:nvSpPr>
          <p:spPr>
            <a:xfrm>
              <a:off x="4397432" y="307979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7" name="Freeform: Shape 1096">
              <a:extLst>
                <a:ext uri="{FF2B5EF4-FFF2-40B4-BE49-F238E27FC236}">
                  <a16:creationId xmlns:a16="http://schemas.microsoft.com/office/drawing/2014/main" id="{8E45131A-168B-4E5B-A518-DAFC3EA6295B}"/>
                </a:ext>
              </a:extLst>
            </p:cNvPr>
            <p:cNvSpPr/>
            <p:nvPr/>
          </p:nvSpPr>
          <p:spPr>
            <a:xfrm>
              <a:off x="4476169" y="3100594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8" name="Freeform: Shape 1097">
              <a:extLst>
                <a:ext uri="{FF2B5EF4-FFF2-40B4-BE49-F238E27FC236}">
                  <a16:creationId xmlns:a16="http://schemas.microsoft.com/office/drawing/2014/main" id="{323874A6-ECBC-4B0C-BE77-9E9CF60DB879}"/>
                </a:ext>
              </a:extLst>
            </p:cNvPr>
            <p:cNvSpPr/>
            <p:nvPr/>
          </p:nvSpPr>
          <p:spPr>
            <a:xfrm>
              <a:off x="4494915" y="307979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9" name="Freeform: Shape 1098">
              <a:extLst>
                <a:ext uri="{FF2B5EF4-FFF2-40B4-BE49-F238E27FC236}">
                  <a16:creationId xmlns:a16="http://schemas.microsoft.com/office/drawing/2014/main" id="{AA8D2BF6-9950-4F42-B833-10142C72735A}"/>
                </a:ext>
              </a:extLst>
            </p:cNvPr>
            <p:cNvSpPr/>
            <p:nvPr/>
          </p:nvSpPr>
          <p:spPr>
            <a:xfrm>
              <a:off x="4508662" y="310059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0" name="Freeform: Shape 1099">
              <a:extLst>
                <a:ext uri="{FF2B5EF4-FFF2-40B4-BE49-F238E27FC236}">
                  <a16:creationId xmlns:a16="http://schemas.microsoft.com/office/drawing/2014/main" id="{745B9778-06BF-4295-A8A2-B9369EC4119A}"/>
                </a:ext>
              </a:extLst>
            </p:cNvPr>
            <p:cNvSpPr/>
            <p:nvPr/>
          </p:nvSpPr>
          <p:spPr>
            <a:xfrm>
              <a:off x="4527410" y="307979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1" name="Freeform: Shape 1100">
              <a:extLst>
                <a:ext uri="{FF2B5EF4-FFF2-40B4-BE49-F238E27FC236}">
                  <a16:creationId xmlns:a16="http://schemas.microsoft.com/office/drawing/2014/main" id="{508512CB-F30E-4181-A3C7-CBB7574CFC41}"/>
                </a:ext>
              </a:extLst>
            </p:cNvPr>
            <p:cNvSpPr/>
            <p:nvPr/>
          </p:nvSpPr>
          <p:spPr>
            <a:xfrm>
              <a:off x="4508662" y="310059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2" name="Freeform: Shape 1101">
              <a:extLst>
                <a:ext uri="{FF2B5EF4-FFF2-40B4-BE49-F238E27FC236}">
                  <a16:creationId xmlns:a16="http://schemas.microsoft.com/office/drawing/2014/main" id="{0DC5199F-9382-4912-9CC3-480ED87B7522}"/>
                </a:ext>
              </a:extLst>
            </p:cNvPr>
            <p:cNvSpPr/>
            <p:nvPr/>
          </p:nvSpPr>
          <p:spPr>
            <a:xfrm>
              <a:off x="4527410" y="307979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3" name="Freeform: Shape 1102">
              <a:extLst>
                <a:ext uri="{FF2B5EF4-FFF2-40B4-BE49-F238E27FC236}">
                  <a16:creationId xmlns:a16="http://schemas.microsoft.com/office/drawing/2014/main" id="{3340154D-4A7B-4F33-959E-54FD33542AD4}"/>
                </a:ext>
              </a:extLst>
            </p:cNvPr>
            <p:cNvSpPr/>
            <p:nvPr/>
          </p:nvSpPr>
          <p:spPr>
            <a:xfrm>
              <a:off x="4513328" y="310059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4" name="Freeform: Shape 1103">
              <a:extLst>
                <a:ext uri="{FF2B5EF4-FFF2-40B4-BE49-F238E27FC236}">
                  <a16:creationId xmlns:a16="http://schemas.microsoft.com/office/drawing/2014/main" id="{38BED2A3-E80B-4045-85CC-BD954129A69B}"/>
                </a:ext>
              </a:extLst>
            </p:cNvPr>
            <p:cNvSpPr/>
            <p:nvPr/>
          </p:nvSpPr>
          <p:spPr>
            <a:xfrm>
              <a:off x="4532076" y="307979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5" name="Freeform: Shape 1104">
              <a:extLst>
                <a:ext uri="{FF2B5EF4-FFF2-40B4-BE49-F238E27FC236}">
                  <a16:creationId xmlns:a16="http://schemas.microsoft.com/office/drawing/2014/main" id="{036BE4DF-A459-47FC-A11B-A74BC54874C5}"/>
                </a:ext>
              </a:extLst>
            </p:cNvPr>
            <p:cNvSpPr/>
            <p:nvPr/>
          </p:nvSpPr>
          <p:spPr>
            <a:xfrm>
              <a:off x="4513328" y="310059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6" name="Freeform: Shape 1105">
              <a:extLst>
                <a:ext uri="{FF2B5EF4-FFF2-40B4-BE49-F238E27FC236}">
                  <a16:creationId xmlns:a16="http://schemas.microsoft.com/office/drawing/2014/main" id="{E2AC7263-1650-4418-8E07-7D591E3DFF18}"/>
                </a:ext>
              </a:extLst>
            </p:cNvPr>
            <p:cNvSpPr/>
            <p:nvPr/>
          </p:nvSpPr>
          <p:spPr>
            <a:xfrm>
              <a:off x="4532076" y="307979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7" name="Freeform: Shape 1106">
              <a:extLst>
                <a:ext uri="{FF2B5EF4-FFF2-40B4-BE49-F238E27FC236}">
                  <a16:creationId xmlns:a16="http://schemas.microsoft.com/office/drawing/2014/main" id="{06723055-FD1E-474D-9AA3-B64B857F91DA}"/>
                </a:ext>
              </a:extLst>
            </p:cNvPr>
            <p:cNvSpPr/>
            <p:nvPr/>
          </p:nvSpPr>
          <p:spPr>
            <a:xfrm>
              <a:off x="4513328" y="310059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8" name="Freeform: Shape 1107">
              <a:extLst>
                <a:ext uri="{FF2B5EF4-FFF2-40B4-BE49-F238E27FC236}">
                  <a16:creationId xmlns:a16="http://schemas.microsoft.com/office/drawing/2014/main" id="{692EB4A1-F0CE-4F23-AA49-E6BABBD3B68D}"/>
                </a:ext>
              </a:extLst>
            </p:cNvPr>
            <p:cNvSpPr/>
            <p:nvPr/>
          </p:nvSpPr>
          <p:spPr>
            <a:xfrm>
              <a:off x="4532076" y="307979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9" name="Freeform: Shape 1108">
              <a:extLst>
                <a:ext uri="{FF2B5EF4-FFF2-40B4-BE49-F238E27FC236}">
                  <a16:creationId xmlns:a16="http://schemas.microsoft.com/office/drawing/2014/main" id="{73316CA5-C67F-4056-95C4-37602E28350C}"/>
                </a:ext>
              </a:extLst>
            </p:cNvPr>
            <p:cNvSpPr/>
            <p:nvPr/>
          </p:nvSpPr>
          <p:spPr>
            <a:xfrm>
              <a:off x="4517994" y="310059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0" name="Freeform: Shape 1109">
              <a:extLst>
                <a:ext uri="{FF2B5EF4-FFF2-40B4-BE49-F238E27FC236}">
                  <a16:creationId xmlns:a16="http://schemas.microsoft.com/office/drawing/2014/main" id="{56810C85-6039-487D-8192-85CED3940C0A}"/>
                </a:ext>
              </a:extLst>
            </p:cNvPr>
            <p:cNvSpPr/>
            <p:nvPr/>
          </p:nvSpPr>
          <p:spPr>
            <a:xfrm>
              <a:off x="4536658" y="307979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1" name="Freeform: Shape 1110">
              <a:extLst>
                <a:ext uri="{FF2B5EF4-FFF2-40B4-BE49-F238E27FC236}">
                  <a16:creationId xmlns:a16="http://schemas.microsoft.com/office/drawing/2014/main" id="{11DB574E-EB76-4970-A7A0-51F25C021BBC}"/>
                </a:ext>
              </a:extLst>
            </p:cNvPr>
            <p:cNvSpPr/>
            <p:nvPr/>
          </p:nvSpPr>
          <p:spPr>
            <a:xfrm>
              <a:off x="4522577" y="3100594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2" name="Freeform: Shape 1111">
              <a:extLst>
                <a:ext uri="{FF2B5EF4-FFF2-40B4-BE49-F238E27FC236}">
                  <a16:creationId xmlns:a16="http://schemas.microsoft.com/office/drawing/2014/main" id="{12815777-7EFF-45CB-BF32-C1199B5A255F}"/>
                </a:ext>
              </a:extLst>
            </p:cNvPr>
            <p:cNvSpPr/>
            <p:nvPr/>
          </p:nvSpPr>
          <p:spPr>
            <a:xfrm>
              <a:off x="4541324" y="307979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3" name="Freeform: Shape 1112">
              <a:extLst>
                <a:ext uri="{FF2B5EF4-FFF2-40B4-BE49-F238E27FC236}">
                  <a16:creationId xmlns:a16="http://schemas.microsoft.com/office/drawing/2014/main" id="{B7A1DBB4-6549-4755-8989-365D019727AA}"/>
                </a:ext>
              </a:extLst>
            </p:cNvPr>
            <p:cNvSpPr/>
            <p:nvPr/>
          </p:nvSpPr>
          <p:spPr>
            <a:xfrm>
              <a:off x="4527243" y="310059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4" name="Freeform: Shape 1113">
              <a:extLst>
                <a:ext uri="{FF2B5EF4-FFF2-40B4-BE49-F238E27FC236}">
                  <a16:creationId xmlns:a16="http://schemas.microsoft.com/office/drawing/2014/main" id="{B553098D-B552-40E7-A592-DA945458F0C1}"/>
                </a:ext>
              </a:extLst>
            </p:cNvPr>
            <p:cNvSpPr/>
            <p:nvPr/>
          </p:nvSpPr>
          <p:spPr>
            <a:xfrm>
              <a:off x="4545990" y="307979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5" name="Freeform: Shape 1114">
              <a:extLst>
                <a:ext uri="{FF2B5EF4-FFF2-40B4-BE49-F238E27FC236}">
                  <a16:creationId xmlns:a16="http://schemas.microsoft.com/office/drawing/2014/main" id="{B7C730B6-D521-43F4-AC87-2861768FFBC7}"/>
                </a:ext>
              </a:extLst>
            </p:cNvPr>
            <p:cNvSpPr/>
            <p:nvPr/>
          </p:nvSpPr>
          <p:spPr>
            <a:xfrm>
              <a:off x="4527243" y="310059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6" name="Freeform: Shape 1115">
              <a:extLst>
                <a:ext uri="{FF2B5EF4-FFF2-40B4-BE49-F238E27FC236}">
                  <a16:creationId xmlns:a16="http://schemas.microsoft.com/office/drawing/2014/main" id="{1C8B364F-9F4F-48EE-A19B-C4751AA4E384}"/>
                </a:ext>
              </a:extLst>
            </p:cNvPr>
            <p:cNvSpPr/>
            <p:nvPr/>
          </p:nvSpPr>
          <p:spPr>
            <a:xfrm>
              <a:off x="4545990" y="307979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7" name="Freeform: Shape 1116">
              <a:extLst>
                <a:ext uri="{FF2B5EF4-FFF2-40B4-BE49-F238E27FC236}">
                  <a16:creationId xmlns:a16="http://schemas.microsoft.com/office/drawing/2014/main" id="{EC54AD6D-126F-4FC7-9503-384257966A90}"/>
                </a:ext>
              </a:extLst>
            </p:cNvPr>
            <p:cNvSpPr/>
            <p:nvPr/>
          </p:nvSpPr>
          <p:spPr>
            <a:xfrm>
              <a:off x="4536491" y="3100594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8" name="Freeform: Shape 1117">
              <a:extLst>
                <a:ext uri="{FF2B5EF4-FFF2-40B4-BE49-F238E27FC236}">
                  <a16:creationId xmlns:a16="http://schemas.microsoft.com/office/drawing/2014/main" id="{8008BC2E-6316-4946-91A5-73D7260834BB}"/>
                </a:ext>
              </a:extLst>
            </p:cNvPr>
            <p:cNvSpPr/>
            <p:nvPr/>
          </p:nvSpPr>
          <p:spPr>
            <a:xfrm>
              <a:off x="4555238" y="307979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9" name="Freeform: Shape 1118">
              <a:extLst>
                <a:ext uri="{FF2B5EF4-FFF2-40B4-BE49-F238E27FC236}">
                  <a16:creationId xmlns:a16="http://schemas.microsoft.com/office/drawing/2014/main" id="{16D95196-1D6E-44B0-B212-7567FC7704B4}"/>
                </a:ext>
              </a:extLst>
            </p:cNvPr>
            <p:cNvSpPr/>
            <p:nvPr/>
          </p:nvSpPr>
          <p:spPr>
            <a:xfrm>
              <a:off x="4536491" y="3100594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0" name="Freeform: Shape 1119">
              <a:extLst>
                <a:ext uri="{FF2B5EF4-FFF2-40B4-BE49-F238E27FC236}">
                  <a16:creationId xmlns:a16="http://schemas.microsoft.com/office/drawing/2014/main" id="{103A6E8E-6300-48CE-8761-64F0C2884A50}"/>
                </a:ext>
              </a:extLst>
            </p:cNvPr>
            <p:cNvSpPr/>
            <p:nvPr/>
          </p:nvSpPr>
          <p:spPr>
            <a:xfrm>
              <a:off x="4555238" y="307979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1" name="Freeform: Shape 1120">
              <a:extLst>
                <a:ext uri="{FF2B5EF4-FFF2-40B4-BE49-F238E27FC236}">
                  <a16:creationId xmlns:a16="http://schemas.microsoft.com/office/drawing/2014/main" id="{C3F0E7AF-59C2-4A70-A5A8-D18A9ADF9CA7}"/>
                </a:ext>
              </a:extLst>
            </p:cNvPr>
            <p:cNvSpPr/>
            <p:nvPr/>
          </p:nvSpPr>
          <p:spPr>
            <a:xfrm>
              <a:off x="4555072" y="3164109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8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8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2" name="Freeform: Shape 1121">
              <a:extLst>
                <a:ext uri="{FF2B5EF4-FFF2-40B4-BE49-F238E27FC236}">
                  <a16:creationId xmlns:a16="http://schemas.microsoft.com/office/drawing/2014/main" id="{A15A56E8-6734-4349-A9E2-E0C679E09A85}"/>
                </a:ext>
              </a:extLst>
            </p:cNvPr>
            <p:cNvSpPr/>
            <p:nvPr/>
          </p:nvSpPr>
          <p:spPr>
            <a:xfrm>
              <a:off x="4573819" y="314330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3" name="Freeform: Shape 1122">
              <a:extLst>
                <a:ext uri="{FF2B5EF4-FFF2-40B4-BE49-F238E27FC236}">
                  <a16:creationId xmlns:a16="http://schemas.microsoft.com/office/drawing/2014/main" id="{7206A642-0006-456F-AAEB-F8F1D0B3DA58}"/>
                </a:ext>
              </a:extLst>
            </p:cNvPr>
            <p:cNvSpPr/>
            <p:nvPr/>
          </p:nvSpPr>
          <p:spPr>
            <a:xfrm>
              <a:off x="4564404" y="3164109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4" name="Freeform: Shape 1123">
              <a:extLst>
                <a:ext uri="{FF2B5EF4-FFF2-40B4-BE49-F238E27FC236}">
                  <a16:creationId xmlns:a16="http://schemas.microsoft.com/office/drawing/2014/main" id="{1FAE560F-B842-4AEB-8B19-3A00E86438DC}"/>
                </a:ext>
              </a:extLst>
            </p:cNvPr>
            <p:cNvSpPr/>
            <p:nvPr/>
          </p:nvSpPr>
          <p:spPr>
            <a:xfrm>
              <a:off x="4583068" y="314330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5" name="Freeform: Shape 1124">
              <a:extLst>
                <a:ext uri="{FF2B5EF4-FFF2-40B4-BE49-F238E27FC236}">
                  <a16:creationId xmlns:a16="http://schemas.microsoft.com/office/drawing/2014/main" id="{A1F1277F-52F4-45B5-B5B3-338AD79ED5EC}"/>
                </a:ext>
              </a:extLst>
            </p:cNvPr>
            <p:cNvSpPr/>
            <p:nvPr/>
          </p:nvSpPr>
          <p:spPr>
            <a:xfrm>
              <a:off x="4564404" y="3164109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6" name="Freeform: Shape 1125">
              <a:extLst>
                <a:ext uri="{FF2B5EF4-FFF2-40B4-BE49-F238E27FC236}">
                  <a16:creationId xmlns:a16="http://schemas.microsoft.com/office/drawing/2014/main" id="{8B7B4024-8650-401D-AE38-14E227E11C62}"/>
                </a:ext>
              </a:extLst>
            </p:cNvPr>
            <p:cNvSpPr/>
            <p:nvPr/>
          </p:nvSpPr>
          <p:spPr>
            <a:xfrm>
              <a:off x="4583068" y="314330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7" name="Freeform: Shape 1126">
              <a:extLst>
                <a:ext uri="{FF2B5EF4-FFF2-40B4-BE49-F238E27FC236}">
                  <a16:creationId xmlns:a16="http://schemas.microsoft.com/office/drawing/2014/main" id="{2520BF04-6B78-4894-85AB-B4DA1F78E5D9}"/>
                </a:ext>
              </a:extLst>
            </p:cNvPr>
            <p:cNvSpPr/>
            <p:nvPr/>
          </p:nvSpPr>
          <p:spPr>
            <a:xfrm>
              <a:off x="4582900" y="3164109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8" name="Freeform: Shape 1127">
              <a:extLst>
                <a:ext uri="{FF2B5EF4-FFF2-40B4-BE49-F238E27FC236}">
                  <a16:creationId xmlns:a16="http://schemas.microsoft.com/office/drawing/2014/main" id="{00AE842B-A022-4EEC-98D7-1A646C1514D4}"/>
                </a:ext>
              </a:extLst>
            </p:cNvPr>
            <p:cNvSpPr/>
            <p:nvPr/>
          </p:nvSpPr>
          <p:spPr>
            <a:xfrm>
              <a:off x="4601647" y="314330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9" name="Freeform: Shape 1128">
              <a:extLst>
                <a:ext uri="{FF2B5EF4-FFF2-40B4-BE49-F238E27FC236}">
                  <a16:creationId xmlns:a16="http://schemas.microsoft.com/office/drawing/2014/main" id="{B7A24134-959B-4CCB-A116-0E1DE8C7AD88}"/>
                </a:ext>
              </a:extLst>
            </p:cNvPr>
            <p:cNvSpPr/>
            <p:nvPr/>
          </p:nvSpPr>
          <p:spPr>
            <a:xfrm>
              <a:off x="4884600" y="3164109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0" name="Freeform: Shape 1129">
              <a:extLst>
                <a:ext uri="{FF2B5EF4-FFF2-40B4-BE49-F238E27FC236}">
                  <a16:creationId xmlns:a16="http://schemas.microsoft.com/office/drawing/2014/main" id="{764B1D8F-9F07-44B1-A526-1AB8CF2E732D}"/>
                </a:ext>
              </a:extLst>
            </p:cNvPr>
            <p:cNvSpPr/>
            <p:nvPr/>
          </p:nvSpPr>
          <p:spPr>
            <a:xfrm>
              <a:off x="4903264" y="314330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1" name="Freeform: Shape 1130">
              <a:extLst>
                <a:ext uri="{FF2B5EF4-FFF2-40B4-BE49-F238E27FC236}">
                  <a16:creationId xmlns:a16="http://schemas.microsoft.com/office/drawing/2014/main" id="{1DAF3B04-582B-4208-8070-B3D59D79C4F2}"/>
                </a:ext>
              </a:extLst>
            </p:cNvPr>
            <p:cNvSpPr/>
            <p:nvPr/>
          </p:nvSpPr>
          <p:spPr>
            <a:xfrm>
              <a:off x="4889183" y="3164109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2" name="Freeform: Shape 1131">
              <a:extLst>
                <a:ext uri="{FF2B5EF4-FFF2-40B4-BE49-F238E27FC236}">
                  <a16:creationId xmlns:a16="http://schemas.microsoft.com/office/drawing/2014/main" id="{9AD1788C-5E83-42CD-85E7-2F2B3596EE18}"/>
                </a:ext>
              </a:extLst>
            </p:cNvPr>
            <p:cNvSpPr/>
            <p:nvPr/>
          </p:nvSpPr>
          <p:spPr>
            <a:xfrm>
              <a:off x="4907929" y="314330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3" name="Freeform: Shape 1132">
              <a:extLst>
                <a:ext uri="{FF2B5EF4-FFF2-40B4-BE49-F238E27FC236}">
                  <a16:creationId xmlns:a16="http://schemas.microsoft.com/office/drawing/2014/main" id="{7BE08531-6270-4097-B6C1-CD29BD49F58E}"/>
                </a:ext>
              </a:extLst>
            </p:cNvPr>
            <p:cNvSpPr/>
            <p:nvPr/>
          </p:nvSpPr>
          <p:spPr>
            <a:xfrm>
              <a:off x="4903098" y="3164109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4" name="Freeform: Shape 1133">
              <a:extLst>
                <a:ext uri="{FF2B5EF4-FFF2-40B4-BE49-F238E27FC236}">
                  <a16:creationId xmlns:a16="http://schemas.microsoft.com/office/drawing/2014/main" id="{AF5EB753-8F35-4B1B-8A93-6A3C7DA208C4}"/>
                </a:ext>
              </a:extLst>
            </p:cNvPr>
            <p:cNvSpPr/>
            <p:nvPr/>
          </p:nvSpPr>
          <p:spPr>
            <a:xfrm>
              <a:off x="4921844" y="314330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5" name="Freeform: Shape 1134">
              <a:extLst>
                <a:ext uri="{FF2B5EF4-FFF2-40B4-BE49-F238E27FC236}">
                  <a16:creationId xmlns:a16="http://schemas.microsoft.com/office/drawing/2014/main" id="{3BC5745F-54DC-4364-AE65-3BEC04B36484}"/>
                </a:ext>
              </a:extLst>
            </p:cNvPr>
            <p:cNvSpPr/>
            <p:nvPr/>
          </p:nvSpPr>
          <p:spPr>
            <a:xfrm>
              <a:off x="4903098" y="3164109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6" name="Freeform: Shape 1135">
              <a:extLst>
                <a:ext uri="{FF2B5EF4-FFF2-40B4-BE49-F238E27FC236}">
                  <a16:creationId xmlns:a16="http://schemas.microsoft.com/office/drawing/2014/main" id="{26C34506-5FAE-4C38-8882-8EE0DC8AFCA5}"/>
                </a:ext>
              </a:extLst>
            </p:cNvPr>
            <p:cNvSpPr/>
            <p:nvPr/>
          </p:nvSpPr>
          <p:spPr>
            <a:xfrm>
              <a:off x="4921844" y="314330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7" name="Freeform: Shape 1136">
              <a:extLst>
                <a:ext uri="{FF2B5EF4-FFF2-40B4-BE49-F238E27FC236}">
                  <a16:creationId xmlns:a16="http://schemas.microsoft.com/office/drawing/2014/main" id="{67D94E5B-D058-4B42-A429-8F8E81EA73FD}"/>
                </a:ext>
              </a:extLst>
            </p:cNvPr>
            <p:cNvSpPr/>
            <p:nvPr/>
          </p:nvSpPr>
          <p:spPr>
            <a:xfrm>
              <a:off x="4912429" y="3164109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8" name="Freeform: Shape 1137">
              <a:extLst>
                <a:ext uri="{FF2B5EF4-FFF2-40B4-BE49-F238E27FC236}">
                  <a16:creationId xmlns:a16="http://schemas.microsoft.com/office/drawing/2014/main" id="{2A6989D0-656B-42BA-B70A-DE08F6E2651C}"/>
                </a:ext>
              </a:extLst>
            </p:cNvPr>
            <p:cNvSpPr/>
            <p:nvPr/>
          </p:nvSpPr>
          <p:spPr>
            <a:xfrm>
              <a:off x="4931093" y="314330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9" name="Freeform: Shape 1138">
              <a:extLst>
                <a:ext uri="{FF2B5EF4-FFF2-40B4-BE49-F238E27FC236}">
                  <a16:creationId xmlns:a16="http://schemas.microsoft.com/office/drawing/2014/main" id="{24006B4F-602A-430E-87C5-05E9710FB30F}"/>
                </a:ext>
              </a:extLst>
            </p:cNvPr>
            <p:cNvSpPr/>
            <p:nvPr/>
          </p:nvSpPr>
          <p:spPr>
            <a:xfrm>
              <a:off x="4917095" y="3164109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0" name="Freeform: Shape 1139">
              <a:extLst>
                <a:ext uri="{FF2B5EF4-FFF2-40B4-BE49-F238E27FC236}">
                  <a16:creationId xmlns:a16="http://schemas.microsoft.com/office/drawing/2014/main" id="{F3A8DC22-E02F-4DEB-A8DA-310EC501F8B3}"/>
                </a:ext>
              </a:extLst>
            </p:cNvPr>
            <p:cNvSpPr/>
            <p:nvPr/>
          </p:nvSpPr>
          <p:spPr>
            <a:xfrm>
              <a:off x="4935758" y="314330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1" name="Freeform: Shape 1140">
              <a:extLst>
                <a:ext uri="{FF2B5EF4-FFF2-40B4-BE49-F238E27FC236}">
                  <a16:creationId xmlns:a16="http://schemas.microsoft.com/office/drawing/2014/main" id="{5BEA5738-7945-4138-9BEA-A2875A044DA2}"/>
                </a:ext>
              </a:extLst>
            </p:cNvPr>
            <p:cNvSpPr/>
            <p:nvPr/>
          </p:nvSpPr>
          <p:spPr>
            <a:xfrm>
              <a:off x="4926343" y="3164109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8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8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2" name="Freeform: Shape 1141">
              <a:extLst>
                <a:ext uri="{FF2B5EF4-FFF2-40B4-BE49-F238E27FC236}">
                  <a16:creationId xmlns:a16="http://schemas.microsoft.com/office/drawing/2014/main" id="{12E4085E-3D88-4945-A8C7-2A6E8B8819F8}"/>
                </a:ext>
              </a:extLst>
            </p:cNvPr>
            <p:cNvSpPr/>
            <p:nvPr/>
          </p:nvSpPr>
          <p:spPr>
            <a:xfrm>
              <a:off x="4945091" y="314330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3" name="Freeform: Shape 1142">
              <a:extLst>
                <a:ext uri="{FF2B5EF4-FFF2-40B4-BE49-F238E27FC236}">
                  <a16:creationId xmlns:a16="http://schemas.microsoft.com/office/drawing/2014/main" id="{AB1539CD-41B2-445B-8327-E0DF03FA186E}"/>
                </a:ext>
              </a:extLst>
            </p:cNvPr>
            <p:cNvSpPr/>
            <p:nvPr/>
          </p:nvSpPr>
          <p:spPr>
            <a:xfrm>
              <a:off x="4926343" y="3164109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8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8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4" name="Freeform: Shape 1143">
              <a:extLst>
                <a:ext uri="{FF2B5EF4-FFF2-40B4-BE49-F238E27FC236}">
                  <a16:creationId xmlns:a16="http://schemas.microsoft.com/office/drawing/2014/main" id="{1CDD04CA-3AE7-404C-BC4C-F645EFD748D6}"/>
                </a:ext>
              </a:extLst>
            </p:cNvPr>
            <p:cNvSpPr/>
            <p:nvPr/>
          </p:nvSpPr>
          <p:spPr>
            <a:xfrm>
              <a:off x="4945091" y="314330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5" name="Freeform: Shape 1144">
              <a:extLst>
                <a:ext uri="{FF2B5EF4-FFF2-40B4-BE49-F238E27FC236}">
                  <a16:creationId xmlns:a16="http://schemas.microsoft.com/office/drawing/2014/main" id="{9277C89B-B979-4FBC-9957-5A13717582A1}"/>
                </a:ext>
              </a:extLst>
            </p:cNvPr>
            <p:cNvSpPr/>
            <p:nvPr/>
          </p:nvSpPr>
          <p:spPr>
            <a:xfrm>
              <a:off x="4963421" y="3164109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6" name="Freeform: Shape 1145">
              <a:extLst>
                <a:ext uri="{FF2B5EF4-FFF2-40B4-BE49-F238E27FC236}">
                  <a16:creationId xmlns:a16="http://schemas.microsoft.com/office/drawing/2014/main" id="{BD1D8B38-DAA2-48B1-9761-13F00F32C350}"/>
                </a:ext>
              </a:extLst>
            </p:cNvPr>
            <p:cNvSpPr/>
            <p:nvPr/>
          </p:nvSpPr>
          <p:spPr>
            <a:xfrm>
              <a:off x="4982167" y="314330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7" name="Freeform: Shape 1146">
              <a:extLst>
                <a:ext uri="{FF2B5EF4-FFF2-40B4-BE49-F238E27FC236}">
                  <a16:creationId xmlns:a16="http://schemas.microsoft.com/office/drawing/2014/main" id="{0E70DB53-2D78-4114-A4DF-6B2F0DE73D94}"/>
                </a:ext>
              </a:extLst>
            </p:cNvPr>
            <p:cNvSpPr/>
            <p:nvPr/>
          </p:nvSpPr>
          <p:spPr>
            <a:xfrm>
              <a:off x="5288284" y="3164109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8" name="Freeform: Shape 1147">
              <a:extLst>
                <a:ext uri="{FF2B5EF4-FFF2-40B4-BE49-F238E27FC236}">
                  <a16:creationId xmlns:a16="http://schemas.microsoft.com/office/drawing/2014/main" id="{941F472E-CF08-42D4-AF2F-DC7F3D7AA76C}"/>
                </a:ext>
              </a:extLst>
            </p:cNvPr>
            <p:cNvSpPr/>
            <p:nvPr/>
          </p:nvSpPr>
          <p:spPr>
            <a:xfrm>
              <a:off x="5307031" y="314330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9" name="Freeform: Shape 1148">
              <a:extLst>
                <a:ext uri="{FF2B5EF4-FFF2-40B4-BE49-F238E27FC236}">
                  <a16:creationId xmlns:a16="http://schemas.microsoft.com/office/drawing/2014/main" id="{3A155B8C-8889-4A74-BE1D-61951C6AC845}"/>
                </a:ext>
              </a:extLst>
            </p:cNvPr>
            <p:cNvSpPr/>
            <p:nvPr/>
          </p:nvSpPr>
          <p:spPr>
            <a:xfrm>
              <a:off x="1371600" y="2072696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0" name="Freeform: Shape 1149">
              <a:extLst>
                <a:ext uri="{FF2B5EF4-FFF2-40B4-BE49-F238E27FC236}">
                  <a16:creationId xmlns:a16="http://schemas.microsoft.com/office/drawing/2014/main" id="{DD2A118E-A39D-42E6-8126-ADBE4B25BF0E}"/>
                </a:ext>
              </a:extLst>
            </p:cNvPr>
            <p:cNvSpPr/>
            <p:nvPr/>
          </p:nvSpPr>
          <p:spPr>
            <a:xfrm>
              <a:off x="1390346" y="205198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1" name="Freeform: Shape 1150">
              <a:extLst>
                <a:ext uri="{FF2B5EF4-FFF2-40B4-BE49-F238E27FC236}">
                  <a16:creationId xmlns:a16="http://schemas.microsoft.com/office/drawing/2014/main" id="{49A25E61-B965-4CFA-90CB-C790BDD22752}"/>
                </a:ext>
              </a:extLst>
            </p:cNvPr>
            <p:cNvSpPr/>
            <p:nvPr/>
          </p:nvSpPr>
          <p:spPr>
            <a:xfrm>
              <a:off x="1371600" y="2072696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2" name="Freeform: Shape 1151">
              <a:extLst>
                <a:ext uri="{FF2B5EF4-FFF2-40B4-BE49-F238E27FC236}">
                  <a16:creationId xmlns:a16="http://schemas.microsoft.com/office/drawing/2014/main" id="{92805C50-D8FF-46F6-AA3B-62296FBED389}"/>
                </a:ext>
              </a:extLst>
            </p:cNvPr>
            <p:cNvSpPr/>
            <p:nvPr/>
          </p:nvSpPr>
          <p:spPr>
            <a:xfrm>
              <a:off x="1390346" y="205198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3" name="Freeform: Shape 1152">
              <a:extLst>
                <a:ext uri="{FF2B5EF4-FFF2-40B4-BE49-F238E27FC236}">
                  <a16:creationId xmlns:a16="http://schemas.microsoft.com/office/drawing/2014/main" id="{C972AC80-E68E-4357-8F5B-D6F72D04F7A1}"/>
                </a:ext>
              </a:extLst>
            </p:cNvPr>
            <p:cNvSpPr/>
            <p:nvPr/>
          </p:nvSpPr>
          <p:spPr>
            <a:xfrm>
              <a:off x="1371600" y="2072696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4" name="Freeform: Shape 1153">
              <a:extLst>
                <a:ext uri="{FF2B5EF4-FFF2-40B4-BE49-F238E27FC236}">
                  <a16:creationId xmlns:a16="http://schemas.microsoft.com/office/drawing/2014/main" id="{5DC41051-A0F5-4933-B799-8A2DC7522E87}"/>
                </a:ext>
              </a:extLst>
            </p:cNvPr>
            <p:cNvSpPr/>
            <p:nvPr/>
          </p:nvSpPr>
          <p:spPr>
            <a:xfrm>
              <a:off x="1390346" y="205198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5" name="Freeform: Shape 1154">
              <a:extLst>
                <a:ext uri="{FF2B5EF4-FFF2-40B4-BE49-F238E27FC236}">
                  <a16:creationId xmlns:a16="http://schemas.microsoft.com/office/drawing/2014/main" id="{250CA056-ED09-45F1-B288-586E498B526D}"/>
                </a:ext>
              </a:extLst>
            </p:cNvPr>
            <p:cNvSpPr/>
            <p:nvPr/>
          </p:nvSpPr>
          <p:spPr>
            <a:xfrm>
              <a:off x="1371600" y="2072696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6" name="Freeform: Shape 1155">
              <a:extLst>
                <a:ext uri="{FF2B5EF4-FFF2-40B4-BE49-F238E27FC236}">
                  <a16:creationId xmlns:a16="http://schemas.microsoft.com/office/drawing/2014/main" id="{518F4D5B-4B70-4AD9-B85C-54454CA61B9D}"/>
                </a:ext>
              </a:extLst>
            </p:cNvPr>
            <p:cNvSpPr/>
            <p:nvPr/>
          </p:nvSpPr>
          <p:spPr>
            <a:xfrm>
              <a:off x="1390346" y="205198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7" name="Freeform: Shape 1156">
              <a:extLst>
                <a:ext uri="{FF2B5EF4-FFF2-40B4-BE49-F238E27FC236}">
                  <a16:creationId xmlns:a16="http://schemas.microsoft.com/office/drawing/2014/main" id="{105E5221-EB90-46AF-8F80-30B00FDB70AA}"/>
                </a:ext>
              </a:extLst>
            </p:cNvPr>
            <p:cNvSpPr/>
            <p:nvPr/>
          </p:nvSpPr>
          <p:spPr>
            <a:xfrm>
              <a:off x="1371600" y="2072696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8" name="Freeform: Shape 1157">
              <a:extLst>
                <a:ext uri="{FF2B5EF4-FFF2-40B4-BE49-F238E27FC236}">
                  <a16:creationId xmlns:a16="http://schemas.microsoft.com/office/drawing/2014/main" id="{9939F7EF-E4DE-49CA-B09B-0802E3951726}"/>
                </a:ext>
              </a:extLst>
            </p:cNvPr>
            <p:cNvSpPr/>
            <p:nvPr/>
          </p:nvSpPr>
          <p:spPr>
            <a:xfrm>
              <a:off x="1390346" y="205198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9" name="Freeform: Shape 1158">
              <a:extLst>
                <a:ext uri="{FF2B5EF4-FFF2-40B4-BE49-F238E27FC236}">
                  <a16:creationId xmlns:a16="http://schemas.microsoft.com/office/drawing/2014/main" id="{3B6436D8-3743-4B45-B779-49CC624F0B87}"/>
                </a:ext>
              </a:extLst>
            </p:cNvPr>
            <p:cNvSpPr/>
            <p:nvPr/>
          </p:nvSpPr>
          <p:spPr>
            <a:xfrm>
              <a:off x="1371600" y="2072696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0" name="Freeform: Shape 1159">
              <a:extLst>
                <a:ext uri="{FF2B5EF4-FFF2-40B4-BE49-F238E27FC236}">
                  <a16:creationId xmlns:a16="http://schemas.microsoft.com/office/drawing/2014/main" id="{F43551C4-2F31-4283-9421-2D21666FD79E}"/>
                </a:ext>
              </a:extLst>
            </p:cNvPr>
            <p:cNvSpPr/>
            <p:nvPr/>
          </p:nvSpPr>
          <p:spPr>
            <a:xfrm>
              <a:off x="1390346" y="205198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1" name="Freeform: Shape 1160">
              <a:extLst>
                <a:ext uri="{FF2B5EF4-FFF2-40B4-BE49-F238E27FC236}">
                  <a16:creationId xmlns:a16="http://schemas.microsoft.com/office/drawing/2014/main" id="{2CD1A566-490B-4F67-83BA-B8AD84771A5D}"/>
                </a:ext>
              </a:extLst>
            </p:cNvPr>
            <p:cNvSpPr/>
            <p:nvPr/>
          </p:nvSpPr>
          <p:spPr>
            <a:xfrm>
              <a:off x="1529406" y="209155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2" name="Freeform: Shape 1161">
              <a:extLst>
                <a:ext uri="{FF2B5EF4-FFF2-40B4-BE49-F238E27FC236}">
                  <a16:creationId xmlns:a16="http://schemas.microsoft.com/office/drawing/2014/main" id="{AEDC31C5-D116-4758-9213-2B4121407BAD}"/>
                </a:ext>
              </a:extLst>
            </p:cNvPr>
            <p:cNvSpPr/>
            <p:nvPr/>
          </p:nvSpPr>
          <p:spPr>
            <a:xfrm>
              <a:off x="1548154" y="207084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3" name="Freeform: Shape 1162">
              <a:extLst>
                <a:ext uri="{FF2B5EF4-FFF2-40B4-BE49-F238E27FC236}">
                  <a16:creationId xmlns:a16="http://schemas.microsoft.com/office/drawing/2014/main" id="{C3E016AB-77CB-48FE-9C64-B89685F501EB}"/>
                </a:ext>
              </a:extLst>
            </p:cNvPr>
            <p:cNvSpPr/>
            <p:nvPr/>
          </p:nvSpPr>
          <p:spPr>
            <a:xfrm>
              <a:off x="1608311" y="210422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4" name="Freeform: Shape 1163">
              <a:extLst>
                <a:ext uri="{FF2B5EF4-FFF2-40B4-BE49-F238E27FC236}">
                  <a16:creationId xmlns:a16="http://schemas.microsoft.com/office/drawing/2014/main" id="{7B84C1AD-71C5-48FD-8CBE-CD56085DD592}"/>
                </a:ext>
              </a:extLst>
            </p:cNvPr>
            <p:cNvSpPr/>
            <p:nvPr/>
          </p:nvSpPr>
          <p:spPr>
            <a:xfrm>
              <a:off x="1627057" y="208342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5" name="Freeform: Shape 1164">
              <a:extLst>
                <a:ext uri="{FF2B5EF4-FFF2-40B4-BE49-F238E27FC236}">
                  <a16:creationId xmlns:a16="http://schemas.microsoft.com/office/drawing/2014/main" id="{F5CA9441-946C-4311-975A-0DC5BF200EE8}"/>
                </a:ext>
              </a:extLst>
            </p:cNvPr>
            <p:cNvSpPr/>
            <p:nvPr/>
          </p:nvSpPr>
          <p:spPr>
            <a:xfrm>
              <a:off x="1626890" y="2110510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6" name="Freeform: Shape 1165">
              <a:extLst>
                <a:ext uri="{FF2B5EF4-FFF2-40B4-BE49-F238E27FC236}">
                  <a16:creationId xmlns:a16="http://schemas.microsoft.com/office/drawing/2014/main" id="{820D43AC-3822-4857-8A34-849EA87258D1}"/>
                </a:ext>
              </a:extLst>
            </p:cNvPr>
            <p:cNvSpPr/>
            <p:nvPr/>
          </p:nvSpPr>
          <p:spPr>
            <a:xfrm>
              <a:off x="1645555" y="208970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7" name="Freeform: Shape 1166">
              <a:extLst>
                <a:ext uri="{FF2B5EF4-FFF2-40B4-BE49-F238E27FC236}">
                  <a16:creationId xmlns:a16="http://schemas.microsoft.com/office/drawing/2014/main" id="{12D7F9A2-FA7D-45A0-99DE-A5641C30C5FB}"/>
                </a:ext>
              </a:extLst>
            </p:cNvPr>
            <p:cNvSpPr/>
            <p:nvPr/>
          </p:nvSpPr>
          <p:spPr>
            <a:xfrm>
              <a:off x="1631473" y="2116889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8" name="Freeform: Shape 1167">
              <a:extLst>
                <a:ext uri="{FF2B5EF4-FFF2-40B4-BE49-F238E27FC236}">
                  <a16:creationId xmlns:a16="http://schemas.microsoft.com/office/drawing/2014/main" id="{5D105BBD-2177-4EA9-8390-A6A7236AC781}"/>
                </a:ext>
              </a:extLst>
            </p:cNvPr>
            <p:cNvSpPr/>
            <p:nvPr/>
          </p:nvSpPr>
          <p:spPr>
            <a:xfrm>
              <a:off x="1650220" y="2096088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9" name="Freeform: Shape 1168">
              <a:extLst>
                <a:ext uri="{FF2B5EF4-FFF2-40B4-BE49-F238E27FC236}">
                  <a16:creationId xmlns:a16="http://schemas.microsoft.com/office/drawing/2014/main" id="{1ACCE434-F6D8-46EA-BDAF-2045BAB16AC6}"/>
                </a:ext>
              </a:extLst>
            </p:cNvPr>
            <p:cNvSpPr/>
            <p:nvPr/>
          </p:nvSpPr>
          <p:spPr>
            <a:xfrm>
              <a:off x="1636139" y="2129555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0" name="Freeform: Shape 1169">
              <a:extLst>
                <a:ext uri="{FF2B5EF4-FFF2-40B4-BE49-F238E27FC236}">
                  <a16:creationId xmlns:a16="http://schemas.microsoft.com/office/drawing/2014/main" id="{5F3254A7-1332-4D59-8F5A-B1B49FA2B866}"/>
                </a:ext>
              </a:extLst>
            </p:cNvPr>
            <p:cNvSpPr/>
            <p:nvPr/>
          </p:nvSpPr>
          <p:spPr>
            <a:xfrm>
              <a:off x="1654886" y="210884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1" name="Freeform: Shape 1170">
              <a:extLst>
                <a:ext uri="{FF2B5EF4-FFF2-40B4-BE49-F238E27FC236}">
                  <a16:creationId xmlns:a16="http://schemas.microsoft.com/office/drawing/2014/main" id="{A7ECA501-5E9C-455B-8697-7F6D41ACFADB}"/>
                </a:ext>
              </a:extLst>
            </p:cNvPr>
            <p:cNvSpPr/>
            <p:nvPr/>
          </p:nvSpPr>
          <p:spPr>
            <a:xfrm>
              <a:off x="1650053" y="2142406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2" name="Freeform: Shape 1171">
              <a:extLst>
                <a:ext uri="{FF2B5EF4-FFF2-40B4-BE49-F238E27FC236}">
                  <a16:creationId xmlns:a16="http://schemas.microsoft.com/office/drawing/2014/main" id="{B50DA840-7BCF-4E40-B0E5-8DB98F27CBDB}"/>
                </a:ext>
              </a:extLst>
            </p:cNvPr>
            <p:cNvSpPr/>
            <p:nvPr/>
          </p:nvSpPr>
          <p:spPr>
            <a:xfrm>
              <a:off x="1668800" y="212160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3" name="Freeform: Shape 1172">
              <a:extLst>
                <a:ext uri="{FF2B5EF4-FFF2-40B4-BE49-F238E27FC236}">
                  <a16:creationId xmlns:a16="http://schemas.microsoft.com/office/drawing/2014/main" id="{36C3413E-8EE0-4438-9217-03073A971D12}"/>
                </a:ext>
              </a:extLst>
            </p:cNvPr>
            <p:cNvSpPr/>
            <p:nvPr/>
          </p:nvSpPr>
          <p:spPr>
            <a:xfrm>
              <a:off x="1659385" y="216163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4" name="Freeform: Shape 1173">
              <a:extLst>
                <a:ext uri="{FF2B5EF4-FFF2-40B4-BE49-F238E27FC236}">
                  <a16:creationId xmlns:a16="http://schemas.microsoft.com/office/drawing/2014/main" id="{1C21071F-C9E7-418A-9034-2AF49DA81FD1}"/>
                </a:ext>
              </a:extLst>
            </p:cNvPr>
            <p:cNvSpPr/>
            <p:nvPr/>
          </p:nvSpPr>
          <p:spPr>
            <a:xfrm>
              <a:off x="1678048" y="214083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5" name="Freeform: Shape 1174">
              <a:extLst>
                <a:ext uri="{FF2B5EF4-FFF2-40B4-BE49-F238E27FC236}">
                  <a16:creationId xmlns:a16="http://schemas.microsoft.com/office/drawing/2014/main" id="{02432F82-4DC1-4AB2-9BC4-A870E08781BB}"/>
                </a:ext>
              </a:extLst>
            </p:cNvPr>
            <p:cNvSpPr/>
            <p:nvPr/>
          </p:nvSpPr>
          <p:spPr>
            <a:xfrm>
              <a:off x="1659385" y="216163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6" name="Freeform: Shape 1175">
              <a:extLst>
                <a:ext uri="{FF2B5EF4-FFF2-40B4-BE49-F238E27FC236}">
                  <a16:creationId xmlns:a16="http://schemas.microsoft.com/office/drawing/2014/main" id="{8FF4FC89-3430-47C6-9BF7-EEEF7C64D117}"/>
                </a:ext>
              </a:extLst>
            </p:cNvPr>
            <p:cNvSpPr/>
            <p:nvPr/>
          </p:nvSpPr>
          <p:spPr>
            <a:xfrm>
              <a:off x="1678048" y="214083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7" name="Freeform: Shape 1176">
              <a:extLst>
                <a:ext uri="{FF2B5EF4-FFF2-40B4-BE49-F238E27FC236}">
                  <a16:creationId xmlns:a16="http://schemas.microsoft.com/office/drawing/2014/main" id="{7F831D74-C33D-4B6F-BAB2-10968B857DD8}"/>
                </a:ext>
              </a:extLst>
            </p:cNvPr>
            <p:cNvSpPr/>
            <p:nvPr/>
          </p:nvSpPr>
          <p:spPr>
            <a:xfrm>
              <a:off x="1691796" y="2200374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8" name="Freeform: Shape 1177">
              <a:extLst>
                <a:ext uri="{FF2B5EF4-FFF2-40B4-BE49-F238E27FC236}">
                  <a16:creationId xmlns:a16="http://schemas.microsoft.com/office/drawing/2014/main" id="{9FB68E0C-C026-4BC4-9D40-536FA3614470}"/>
                </a:ext>
              </a:extLst>
            </p:cNvPr>
            <p:cNvSpPr/>
            <p:nvPr/>
          </p:nvSpPr>
          <p:spPr>
            <a:xfrm>
              <a:off x="1710543" y="217957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9" name="Freeform: Shape 1178">
              <a:extLst>
                <a:ext uri="{FF2B5EF4-FFF2-40B4-BE49-F238E27FC236}">
                  <a16:creationId xmlns:a16="http://schemas.microsoft.com/office/drawing/2014/main" id="{F7C718B7-36C1-4A37-80CC-BBCE88117505}"/>
                </a:ext>
              </a:extLst>
            </p:cNvPr>
            <p:cNvSpPr/>
            <p:nvPr/>
          </p:nvSpPr>
          <p:spPr>
            <a:xfrm>
              <a:off x="1710376" y="2219789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0" name="Freeform: Shape 1179">
              <a:extLst>
                <a:ext uri="{FF2B5EF4-FFF2-40B4-BE49-F238E27FC236}">
                  <a16:creationId xmlns:a16="http://schemas.microsoft.com/office/drawing/2014/main" id="{EC61F276-195D-4DA8-8B3D-634EFBFAB1D8}"/>
                </a:ext>
              </a:extLst>
            </p:cNvPr>
            <p:cNvSpPr/>
            <p:nvPr/>
          </p:nvSpPr>
          <p:spPr>
            <a:xfrm>
              <a:off x="1729123" y="2198988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1" name="Freeform: Shape 1180">
              <a:extLst>
                <a:ext uri="{FF2B5EF4-FFF2-40B4-BE49-F238E27FC236}">
                  <a16:creationId xmlns:a16="http://schemas.microsoft.com/office/drawing/2014/main" id="{A6AC49CF-FBF3-4A40-BC2F-F1230BE3EB04}"/>
                </a:ext>
              </a:extLst>
            </p:cNvPr>
            <p:cNvSpPr/>
            <p:nvPr/>
          </p:nvSpPr>
          <p:spPr>
            <a:xfrm>
              <a:off x="1831023" y="2252240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2" name="Freeform: Shape 1181">
              <a:extLst>
                <a:ext uri="{FF2B5EF4-FFF2-40B4-BE49-F238E27FC236}">
                  <a16:creationId xmlns:a16="http://schemas.microsoft.com/office/drawing/2014/main" id="{1641003F-AC5A-47C7-8692-C3ABD54729E4}"/>
                </a:ext>
              </a:extLst>
            </p:cNvPr>
            <p:cNvSpPr/>
            <p:nvPr/>
          </p:nvSpPr>
          <p:spPr>
            <a:xfrm>
              <a:off x="1849769" y="223153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3" name="Freeform: Shape 1182">
              <a:extLst>
                <a:ext uri="{FF2B5EF4-FFF2-40B4-BE49-F238E27FC236}">
                  <a16:creationId xmlns:a16="http://schemas.microsoft.com/office/drawing/2014/main" id="{EF487891-9476-4141-8E5C-FF40B0473914}"/>
                </a:ext>
              </a:extLst>
            </p:cNvPr>
            <p:cNvSpPr/>
            <p:nvPr/>
          </p:nvSpPr>
          <p:spPr>
            <a:xfrm>
              <a:off x="1877432" y="2258806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4" name="Freeform: Shape 1183">
              <a:extLst>
                <a:ext uri="{FF2B5EF4-FFF2-40B4-BE49-F238E27FC236}">
                  <a16:creationId xmlns:a16="http://schemas.microsoft.com/office/drawing/2014/main" id="{7D45FC52-3E3B-4279-936E-147EF32995BE}"/>
                </a:ext>
              </a:extLst>
            </p:cNvPr>
            <p:cNvSpPr/>
            <p:nvPr/>
          </p:nvSpPr>
          <p:spPr>
            <a:xfrm>
              <a:off x="1896179" y="2238003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5" name="Freeform: Shape 1184">
              <a:extLst>
                <a:ext uri="{FF2B5EF4-FFF2-40B4-BE49-F238E27FC236}">
                  <a16:creationId xmlns:a16="http://schemas.microsoft.com/office/drawing/2014/main" id="{54D24F57-299F-448F-983B-C3D301ED6E8B}"/>
                </a:ext>
              </a:extLst>
            </p:cNvPr>
            <p:cNvSpPr/>
            <p:nvPr/>
          </p:nvSpPr>
          <p:spPr>
            <a:xfrm>
              <a:off x="1891347" y="2278406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6" name="Freeform: Shape 1185">
              <a:extLst>
                <a:ext uri="{FF2B5EF4-FFF2-40B4-BE49-F238E27FC236}">
                  <a16:creationId xmlns:a16="http://schemas.microsoft.com/office/drawing/2014/main" id="{C4222CD6-E3CF-4FD6-9EEC-9FBC2C6F87E5}"/>
                </a:ext>
              </a:extLst>
            </p:cNvPr>
            <p:cNvSpPr/>
            <p:nvPr/>
          </p:nvSpPr>
          <p:spPr>
            <a:xfrm>
              <a:off x="1910093" y="225769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7" name="Freeform: Shape 1186">
              <a:extLst>
                <a:ext uri="{FF2B5EF4-FFF2-40B4-BE49-F238E27FC236}">
                  <a16:creationId xmlns:a16="http://schemas.microsoft.com/office/drawing/2014/main" id="{00AAB212-EB38-4258-ABA7-7B1159BE19FE}"/>
                </a:ext>
              </a:extLst>
            </p:cNvPr>
            <p:cNvSpPr/>
            <p:nvPr/>
          </p:nvSpPr>
          <p:spPr>
            <a:xfrm>
              <a:off x="1896013" y="2284969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8" name="Freeform: Shape 1187">
              <a:extLst>
                <a:ext uri="{FF2B5EF4-FFF2-40B4-BE49-F238E27FC236}">
                  <a16:creationId xmlns:a16="http://schemas.microsoft.com/office/drawing/2014/main" id="{A1B0FDA8-70B1-46B2-B355-10802FEA4748}"/>
                </a:ext>
              </a:extLst>
            </p:cNvPr>
            <p:cNvSpPr/>
            <p:nvPr/>
          </p:nvSpPr>
          <p:spPr>
            <a:xfrm>
              <a:off x="1914759" y="226426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9" name="Freeform: Shape 1188">
              <a:extLst>
                <a:ext uri="{FF2B5EF4-FFF2-40B4-BE49-F238E27FC236}">
                  <a16:creationId xmlns:a16="http://schemas.microsoft.com/office/drawing/2014/main" id="{799E5015-943F-446B-AA19-E1622C95719B}"/>
                </a:ext>
              </a:extLst>
            </p:cNvPr>
            <p:cNvSpPr/>
            <p:nvPr/>
          </p:nvSpPr>
          <p:spPr>
            <a:xfrm>
              <a:off x="1900678" y="229162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0" name="Freeform: Shape 1189">
              <a:extLst>
                <a:ext uri="{FF2B5EF4-FFF2-40B4-BE49-F238E27FC236}">
                  <a16:creationId xmlns:a16="http://schemas.microsoft.com/office/drawing/2014/main" id="{EFC53414-497A-4B71-998C-8DC3F254B185}"/>
                </a:ext>
              </a:extLst>
            </p:cNvPr>
            <p:cNvSpPr/>
            <p:nvPr/>
          </p:nvSpPr>
          <p:spPr>
            <a:xfrm>
              <a:off x="1919425" y="2270824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1" name="Freeform: Shape 1190">
              <a:extLst>
                <a:ext uri="{FF2B5EF4-FFF2-40B4-BE49-F238E27FC236}">
                  <a16:creationId xmlns:a16="http://schemas.microsoft.com/office/drawing/2014/main" id="{FB2AA6AA-2A1E-4E27-8E1B-70D9901C5AEC}"/>
                </a:ext>
              </a:extLst>
            </p:cNvPr>
            <p:cNvSpPr/>
            <p:nvPr/>
          </p:nvSpPr>
          <p:spPr>
            <a:xfrm>
              <a:off x="1923842" y="2344602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2" name="Freeform: Shape 1191">
              <a:extLst>
                <a:ext uri="{FF2B5EF4-FFF2-40B4-BE49-F238E27FC236}">
                  <a16:creationId xmlns:a16="http://schemas.microsoft.com/office/drawing/2014/main" id="{A3FE425D-9F68-4300-BB2F-7B24BEE97B33}"/>
                </a:ext>
              </a:extLst>
            </p:cNvPr>
            <p:cNvSpPr/>
            <p:nvPr/>
          </p:nvSpPr>
          <p:spPr>
            <a:xfrm>
              <a:off x="1942588" y="232380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3" name="Freeform: Shape 1192">
              <a:extLst>
                <a:ext uri="{FF2B5EF4-FFF2-40B4-BE49-F238E27FC236}">
                  <a16:creationId xmlns:a16="http://schemas.microsoft.com/office/drawing/2014/main" id="{AEEE9AA1-8487-4A04-8989-C0E215919B9B}"/>
                </a:ext>
              </a:extLst>
            </p:cNvPr>
            <p:cNvSpPr/>
            <p:nvPr/>
          </p:nvSpPr>
          <p:spPr>
            <a:xfrm>
              <a:off x="1923842" y="2344602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4" name="Freeform: Shape 1193">
              <a:extLst>
                <a:ext uri="{FF2B5EF4-FFF2-40B4-BE49-F238E27FC236}">
                  <a16:creationId xmlns:a16="http://schemas.microsoft.com/office/drawing/2014/main" id="{391C3989-A153-427E-8743-F58C984147DE}"/>
                </a:ext>
              </a:extLst>
            </p:cNvPr>
            <p:cNvSpPr/>
            <p:nvPr/>
          </p:nvSpPr>
          <p:spPr>
            <a:xfrm>
              <a:off x="1942588" y="232380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5" name="Freeform: Shape 1194">
              <a:extLst>
                <a:ext uri="{FF2B5EF4-FFF2-40B4-BE49-F238E27FC236}">
                  <a16:creationId xmlns:a16="http://schemas.microsoft.com/office/drawing/2014/main" id="{71517449-9558-4D47-8D08-7368E5091769}"/>
                </a:ext>
              </a:extLst>
            </p:cNvPr>
            <p:cNvSpPr/>
            <p:nvPr/>
          </p:nvSpPr>
          <p:spPr>
            <a:xfrm>
              <a:off x="1928507" y="2364572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6" name="Freeform: Shape 1195">
              <a:extLst>
                <a:ext uri="{FF2B5EF4-FFF2-40B4-BE49-F238E27FC236}">
                  <a16:creationId xmlns:a16="http://schemas.microsoft.com/office/drawing/2014/main" id="{36CFD7A8-37A6-49C9-AA3D-2CA7E4AA86AC}"/>
                </a:ext>
              </a:extLst>
            </p:cNvPr>
            <p:cNvSpPr/>
            <p:nvPr/>
          </p:nvSpPr>
          <p:spPr>
            <a:xfrm>
              <a:off x="1947254" y="2343863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7" name="Freeform: Shape 1196">
              <a:extLst>
                <a:ext uri="{FF2B5EF4-FFF2-40B4-BE49-F238E27FC236}">
                  <a16:creationId xmlns:a16="http://schemas.microsoft.com/office/drawing/2014/main" id="{A925AB95-D8E3-402C-BC5D-D73E9C8B2DC6}"/>
                </a:ext>
              </a:extLst>
            </p:cNvPr>
            <p:cNvSpPr/>
            <p:nvPr/>
          </p:nvSpPr>
          <p:spPr>
            <a:xfrm>
              <a:off x="1928507" y="2364572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8" name="Freeform: Shape 1197">
              <a:extLst>
                <a:ext uri="{FF2B5EF4-FFF2-40B4-BE49-F238E27FC236}">
                  <a16:creationId xmlns:a16="http://schemas.microsoft.com/office/drawing/2014/main" id="{0864E501-0219-44D4-BBF7-E2D51752F08F}"/>
                </a:ext>
              </a:extLst>
            </p:cNvPr>
            <p:cNvSpPr/>
            <p:nvPr/>
          </p:nvSpPr>
          <p:spPr>
            <a:xfrm>
              <a:off x="1947254" y="2343863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9" name="Freeform: Shape 1198">
              <a:extLst>
                <a:ext uri="{FF2B5EF4-FFF2-40B4-BE49-F238E27FC236}">
                  <a16:creationId xmlns:a16="http://schemas.microsoft.com/office/drawing/2014/main" id="{23307FC7-5623-44BB-8950-FA1F517E31DA}"/>
                </a:ext>
              </a:extLst>
            </p:cNvPr>
            <p:cNvSpPr/>
            <p:nvPr/>
          </p:nvSpPr>
          <p:spPr>
            <a:xfrm>
              <a:off x="1933173" y="239147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0" name="Freeform: Shape 1199">
              <a:extLst>
                <a:ext uri="{FF2B5EF4-FFF2-40B4-BE49-F238E27FC236}">
                  <a16:creationId xmlns:a16="http://schemas.microsoft.com/office/drawing/2014/main" id="{703375CA-BAC3-427F-80E6-F480F468A1AC}"/>
                </a:ext>
              </a:extLst>
            </p:cNvPr>
            <p:cNvSpPr/>
            <p:nvPr/>
          </p:nvSpPr>
          <p:spPr>
            <a:xfrm>
              <a:off x="1951837" y="237076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1" name="Freeform: Shape 1200">
              <a:extLst>
                <a:ext uri="{FF2B5EF4-FFF2-40B4-BE49-F238E27FC236}">
                  <a16:creationId xmlns:a16="http://schemas.microsoft.com/office/drawing/2014/main" id="{936C1DC0-A0CE-4EB0-BBF1-5CB58B7099AE}"/>
                </a:ext>
              </a:extLst>
            </p:cNvPr>
            <p:cNvSpPr/>
            <p:nvPr/>
          </p:nvSpPr>
          <p:spPr>
            <a:xfrm>
              <a:off x="1933173" y="239147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2" name="Freeform: Shape 1201">
              <a:extLst>
                <a:ext uri="{FF2B5EF4-FFF2-40B4-BE49-F238E27FC236}">
                  <a16:creationId xmlns:a16="http://schemas.microsoft.com/office/drawing/2014/main" id="{6E8122CF-B0ED-465D-ADE2-E50A1A6F9949}"/>
                </a:ext>
              </a:extLst>
            </p:cNvPr>
            <p:cNvSpPr/>
            <p:nvPr/>
          </p:nvSpPr>
          <p:spPr>
            <a:xfrm>
              <a:off x="1951837" y="237076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3" name="Freeform: Shape 1202">
              <a:extLst>
                <a:ext uri="{FF2B5EF4-FFF2-40B4-BE49-F238E27FC236}">
                  <a16:creationId xmlns:a16="http://schemas.microsoft.com/office/drawing/2014/main" id="{1DF9C782-4E41-41D9-85CA-795D135C51DD}"/>
                </a:ext>
              </a:extLst>
            </p:cNvPr>
            <p:cNvSpPr/>
            <p:nvPr/>
          </p:nvSpPr>
          <p:spPr>
            <a:xfrm>
              <a:off x="1937756" y="2391476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4" name="Freeform: Shape 1203">
              <a:extLst>
                <a:ext uri="{FF2B5EF4-FFF2-40B4-BE49-F238E27FC236}">
                  <a16:creationId xmlns:a16="http://schemas.microsoft.com/office/drawing/2014/main" id="{C32B987E-C935-4AC0-B2BA-268C92AB72CD}"/>
                </a:ext>
              </a:extLst>
            </p:cNvPr>
            <p:cNvSpPr/>
            <p:nvPr/>
          </p:nvSpPr>
          <p:spPr>
            <a:xfrm>
              <a:off x="1956503" y="237076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5" name="Freeform: Shape 1204">
              <a:extLst>
                <a:ext uri="{FF2B5EF4-FFF2-40B4-BE49-F238E27FC236}">
                  <a16:creationId xmlns:a16="http://schemas.microsoft.com/office/drawing/2014/main" id="{E57AFC09-99DF-4DC8-8D78-B1BD080F7387}"/>
                </a:ext>
              </a:extLst>
            </p:cNvPr>
            <p:cNvSpPr/>
            <p:nvPr/>
          </p:nvSpPr>
          <p:spPr>
            <a:xfrm>
              <a:off x="1956335" y="2452772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6" name="Freeform: Shape 1205">
              <a:extLst>
                <a:ext uri="{FF2B5EF4-FFF2-40B4-BE49-F238E27FC236}">
                  <a16:creationId xmlns:a16="http://schemas.microsoft.com/office/drawing/2014/main" id="{A700B2E5-D1C3-4DC3-95D5-41C8B62B791E}"/>
                </a:ext>
              </a:extLst>
            </p:cNvPr>
            <p:cNvSpPr/>
            <p:nvPr/>
          </p:nvSpPr>
          <p:spPr>
            <a:xfrm>
              <a:off x="1975083" y="2432063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7" name="Freeform: Shape 1206">
              <a:extLst>
                <a:ext uri="{FF2B5EF4-FFF2-40B4-BE49-F238E27FC236}">
                  <a16:creationId xmlns:a16="http://schemas.microsoft.com/office/drawing/2014/main" id="{220FFDC2-EE3A-4B71-A163-D49A167FF9CE}"/>
                </a:ext>
              </a:extLst>
            </p:cNvPr>
            <p:cNvSpPr/>
            <p:nvPr/>
          </p:nvSpPr>
          <p:spPr>
            <a:xfrm>
              <a:off x="1956335" y="2452772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8" name="Freeform: Shape 1207">
              <a:extLst>
                <a:ext uri="{FF2B5EF4-FFF2-40B4-BE49-F238E27FC236}">
                  <a16:creationId xmlns:a16="http://schemas.microsoft.com/office/drawing/2014/main" id="{2DF98521-3C3E-4427-A5CA-8FCE69336B8E}"/>
                </a:ext>
              </a:extLst>
            </p:cNvPr>
            <p:cNvSpPr/>
            <p:nvPr/>
          </p:nvSpPr>
          <p:spPr>
            <a:xfrm>
              <a:off x="1975083" y="2432063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9" name="Freeform: Shape 1208">
              <a:extLst>
                <a:ext uri="{FF2B5EF4-FFF2-40B4-BE49-F238E27FC236}">
                  <a16:creationId xmlns:a16="http://schemas.microsoft.com/office/drawing/2014/main" id="{5369554C-B7A8-480A-AA48-FC8106C05EA4}"/>
                </a:ext>
              </a:extLst>
            </p:cNvPr>
            <p:cNvSpPr/>
            <p:nvPr/>
          </p:nvSpPr>
          <p:spPr>
            <a:xfrm>
              <a:off x="1956335" y="2452772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0" name="Freeform: Shape 1209">
              <a:extLst>
                <a:ext uri="{FF2B5EF4-FFF2-40B4-BE49-F238E27FC236}">
                  <a16:creationId xmlns:a16="http://schemas.microsoft.com/office/drawing/2014/main" id="{C698D163-C649-4487-8C3B-6DD8257C41B6}"/>
                </a:ext>
              </a:extLst>
            </p:cNvPr>
            <p:cNvSpPr/>
            <p:nvPr/>
          </p:nvSpPr>
          <p:spPr>
            <a:xfrm>
              <a:off x="1975083" y="2432063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1" name="Freeform: Shape 1210">
              <a:extLst>
                <a:ext uri="{FF2B5EF4-FFF2-40B4-BE49-F238E27FC236}">
                  <a16:creationId xmlns:a16="http://schemas.microsoft.com/office/drawing/2014/main" id="{42EE8EA6-3EA3-454B-9933-0243206DA732}"/>
                </a:ext>
              </a:extLst>
            </p:cNvPr>
            <p:cNvSpPr/>
            <p:nvPr/>
          </p:nvSpPr>
          <p:spPr>
            <a:xfrm>
              <a:off x="1961001" y="245970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2" name="Freeform: Shape 1211">
              <a:extLst>
                <a:ext uri="{FF2B5EF4-FFF2-40B4-BE49-F238E27FC236}">
                  <a16:creationId xmlns:a16="http://schemas.microsoft.com/office/drawing/2014/main" id="{C757F778-816D-43B2-8BD3-24E4EAAB25DB}"/>
                </a:ext>
              </a:extLst>
            </p:cNvPr>
            <p:cNvSpPr/>
            <p:nvPr/>
          </p:nvSpPr>
          <p:spPr>
            <a:xfrm>
              <a:off x="1979749" y="243890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3" name="Freeform: Shape 1212">
              <a:extLst>
                <a:ext uri="{FF2B5EF4-FFF2-40B4-BE49-F238E27FC236}">
                  <a16:creationId xmlns:a16="http://schemas.microsoft.com/office/drawing/2014/main" id="{2678893C-A2D6-4CE7-BE6E-9943241DB30C}"/>
                </a:ext>
              </a:extLst>
            </p:cNvPr>
            <p:cNvSpPr/>
            <p:nvPr/>
          </p:nvSpPr>
          <p:spPr>
            <a:xfrm>
              <a:off x="1988831" y="245970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4" name="Freeform: Shape 1213">
              <a:extLst>
                <a:ext uri="{FF2B5EF4-FFF2-40B4-BE49-F238E27FC236}">
                  <a16:creationId xmlns:a16="http://schemas.microsoft.com/office/drawing/2014/main" id="{FC86DB73-E6AB-4C38-92A4-E8AAB02D98CC}"/>
                </a:ext>
              </a:extLst>
            </p:cNvPr>
            <p:cNvSpPr/>
            <p:nvPr/>
          </p:nvSpPr>
          <p:spPr>
            <a:xfrm>
              <a:off x="2007578" y="243890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5" name="Freeform: Shape 1214">
              <a:extLst>
                <a:ext uri="{FF2B5EF4-FFF2-40B4-BE49-F238E27FC236}">
                  <a16:creationId xmlns:a16="http://schemas.microsoft.com/office/drawing/2014/main" id="{680AB720-B048-48A8-B8B4-2ACCD7F0110A}"/>
                </a:ext>
              </a:extLst>
            </p:cNvPr>
            <p:cNvSpPr/>
            <p:nvPr/>
          </p:nvSpPr>
          <p:spPr>
            <a:xfrm>
              <a:off x="2132723" y="248050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6" name="Freeform: Shape 1215">
              <a:extLst>
                <a:ext uri="{FF2B5EF4-FFF2-40B4-BE49-F238E27FC236}">
                  <a16:creationId xmlns:a16="http://schemas.microsoft.com/office/drawing/2014/main" id="{2DCBBB0D-5D0C-4DC5-9CA0-65A47B07FC11}"/>
                </a:ext>
              </a:extLst>
            </p:cNvPr>
            <p:cNvSpPr/>
            <p:nvPr/>
          </p:nvSpPr>
          <p:spPr>
            <a:xfrm>
              <a:off x="2151386" y="245979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7" name="Freeform: Shape 1216">
              <a:extLst>
                <a:ext uri="{FF2B5EF4-FFF2-40B4-BE49-F238E27FC236}">
                  <a16:creationId xmlns:a16="http://schemas.microsoft.com/office/drawing/2014/main" id="{FAD1CBD3-60E7-4480-AFCD-38F4087E71D8}"/>
                </a:ext>
              </a:extLst>
            </p:cNvPr>
            <p:cNvSpPr/>
            <p:nvPr/>
          </p:nvSpPr>
          <p:spPr>
            <a:xfrm>
              <a:off x="2151303" y="249456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8" name="Freeform: Shape 1217">
              <a:extLst>
                <a:ext uri="{FF2B5EF4-FFF2-40B4-BE49-F238E27FC236}">
                  <a16:creationId xmlns:a16="http://schemas.microsoft.com/office/drawing/2014/main" id="{98FBD6A4-75B7-45D3-9BBF-63639D335B63}"/>
                </a:ext>
              </a:extLst>
            </p:cNvPr>
            <p:cNvSpPr/>
            <p:nvPr/>
          </p:nvSpPr>
          <p:spPr>
            <a:xfrm>
              <a:off x="2169967" y="247376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9" name="Freeform: Shape 1218">
              <a:extLst>
                <a:ext uri="{FF2B5EF4-FFF2-40B4-BE49-F238E27FC236}">
                  <a16:creationId xmlns:a16="http://schemas.microsoft.com/office/drawing/2014/main" id="{80A0A50E-C7B9-479E-9433-C74D9693D733}"/>
                </a:ext>
              </a:extLst>
            </p:cNvPr>
            <p:cNvSpPr/>
            <p:nvPr/>
          </p:nvSpPr>
          <p:spPr>
            <a:xfrm>
              <a:off x="2183714" y="2508614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0" name="Freeform: Shape 1219">
              <a:extLst>
                <a:ext uri="{FF2B5EF4-FFF2-40B4-BE49-F238E27FC236}">
                  <a16:creationId xmlns:a16="http://schemas.microsoft.com/office/drawing/2014/main" id="{943F5CC3-5445-4ABB-961F-489081D29E73}"/>
                </a:ext>
              </a:extLst>
            </p:cNvPr>
            <p:cNvSpPr/>
            <p:nvPr/>
          </p:nvSpPr>
          <p:spPr>
            <a:xfrm>
              <a:off x="2202462" y="248781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1" name="Freeform: Shape 1220">
              <a:extLst>
                <a:ext uri="{FF2B5EF4-FFF2-40B4-BE49-F238E27FC236}">
                  <a16:creationId xmlns:a16="http://schemas.microsoft.com/office/drawing/2014/main" id="{640DAB8D-3868-47FD-BB4C-9892A2255535}"/>
                </a:ext>
              </a:extLst>
            </p:cNvPr>
            <p:cNvSpPr/>
            <p:nvPr/>
          </p:nvSpPr>
          <p:spPr>
            <a:xfrm>
              <a:off x="2183714" y="2508614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2" name="Freeform: Shape 1221">
              <a:extLst>
                <a:ext uri="{FF2B5EF4-FFF2-40B4-BE49-F238E27FC236}">
                  <a16:creationId xmlns:a16="http://schemas.microsoft.com/office/drawing/2014/main" id="{5A487EAB-51DE-4D87-8434-5D72BF81E051}"/>
                </a:ext>
              </a:extLst>
            </p:cNvPr>
            <p:cNvSpPr/>
            <p:nvPr/>
          </p:nvSpPr>
          <p:spPr>
            <a:xfrm>
              <a:off x="2202462" y="248781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3" name="Freeform: Shape 1222">
              <a:extLst>
                <a:ext uri="{FF2B5EF4-FFF2-40B4-BE49-F238E27FC236}">
                  <a16:creationId xmlns:a16="http://schemas.microsoft.com/office/drawing/2014/main" id="{C0D4B700-27F1-4F7E-8AC0-77FABAFACD73}"/>
                </a:ext>
              </a:extLst>
            </p:cNvPr>
            <p:cNvSpPr/>
            <p:nvPr/>
          </p:nvSpPr>
          <p:spPr>
            <a:xfrm>
              <a:off x="2411177" y="264313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4" name="Freeform: Shape 1223">
              <a:extLst>
                <a:ext uri="{FF2B5EF4-FFF2-40B4-BE49-F238E27FC236}">
                  <a16:creationId xmlns:a16="http://schemas.microsoft.com/office/drawing/2014/main" id="{264E15BA-0DE8-425F-8149-CBD414CC74DA}"/>
                </a:ext>
              </a:extLst>
            </p:cNvPr>
            <p:cNvSpPr/>
            <p:nvPr/>
          </p:nvSpPr>
          <p:spPr>
            <a:xfrm>
              <a:off x="2429841" y="262242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5" name="Freeform: Shape 1224">
              <a:extLst>
                <a:ext uri="{FF2B5EF4-FFF2-40B4-BE49-F238E27FC236}">
                  <a16:creationId xmlns:a16="http://schemas.microsoft.com/office/drawing/2014/main" id="{92768A09-C1DB-40F0-B5C5-C0CD657856C5}"/>
                </a:ext>
              </a:extLst>
            </p:cNvPr>
            <p:cNvSpPr/>
            <p:nvPr/>
          </p:nvSpPr>
          <p:spPr>
            <a:xfrm>
              <a:off x="2415759" y="2643134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6" name="Freeform: Shape 1225">
              <a:extLst>
                <a:ext uri="{FF2B5EF4-FFF2-40B4-BE49-F238E27FC236}">
                  <a16:creationId xmlns:a16="http://schemas.microsoft.com/office/drawing/2014/main" id="{AE0DDFCB-A4AD-477E-994F-DEA9C6BEB8E8}"/>
                </a:ext>
              </a:extLst>
            </p:cNvPr>
            <p:cNvSpPr/>
            <p:nvPr/>
          </p:nvSpPr>
          <p:spPr>
            <a:xfrm>
              <a:off x="2434507" y="262242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7" name="Freeform: Shape 1226">
              <a:extLst>
                <a:ext uri="{FF2B5EF4-FFF2-40B4-BE49-F238E27FC236}">
                  <a16:creationId xmlns:a16="http://schemas.microsoft.com/office/drawing/2014/main" id="{42AFF586-5072-4521-8537-82323BDFF854}"/>
                </a:ext>
              </a:extLst>
            </p:cNvPr>
            <p:cNvSpPr/>
            <p:nvPr/>
          </p:nvSpPr>
          <p:spPr>
            <a:xfrm>
              <a:off x="2415759" y="2643134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8" name="Freeform: Shape 1227">
              <a:extLst>
                <a:ext uri="{FF2B5EF4-FFF2-40B4-BE49-F238E27FC236}">
                  <a16:creationId xmlns:a16="http://schemas.microsoft.com/office/drawing/2014/main" id="{E0920C76-2C6D-4C9B-8989-7C7E42F356AE}"/>
                </a:ext>
              </a:extLst>
            </p:cNvPr>
            <p:cNvSpPr/>
            <p:nvPr/>
          </p:nvSpPr>
          <p:spPr>
            <a:xfrm>
              <a:off x="2434507" y="262242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9" name="Freeform: Shape 1228">
              <a:extLst>
                <a:ext uri="{FF2B5EF4-FFF2-40B4-BE49-F238E27FC236}">
                  <a16:creationId xmlns:a16="http://schemas.microsoft.com/office/drawing/2014/main" id="{0B697455-529A-46CE-830A-89228C26CBDF}"/>
                </a:ext>
              </a:extLst>
            </p:cNvPr>
            <p:cNvSpPr/>
            <p:nvPr/>
          </p:nvSpPr>
          <p:spPr>
            <a:xfrm>
              <a:off x="2448254" y="266476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0" name="Freeform: Shape 1229">
              <a:extLst>
                <a:ext uri="{FF2B5EF4-FFF2-40B4-BE49-F238E27FC236}">
                  <a16:creationId xmlns:a16="http://schemas.microsoft.com/office/drawing/2014/main" id="{6F5D4CAB-8F3E-448E-BBAF-B1DFCF8B5977}"/>
                </a:ext>
              </a:extLst>
            </p:cNvPr>
            <p:cNvSpPr/>
            <p:nvPr/>
          </p:nvSpPr>
          <p:spPr>
            <a:xfrm>
              <a:off x="2467001" y="264396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1" name="Freeform: Shape 1230">
              <a:extLst>
                <a:ext uri="{FF2B5EF4-FFF2-40B4-BE49-F238E27FC236}">
                  <a16:creationId xmlns:a16="http://schemas.microsoft.com/office/drawing/2014/main" id="{65B4E850-A68D-4511-9E98-F19011D5874C}"/>
                </a:ext>
              </a:extLst>
            </p:cNvPr>
            <p:cNvSpPr/>
            <p:nvPr/>
          </p:nvSpPr>
          <p:spPr>
            <a:xfrm>
              <a:off x="2457586" y="266476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2" name="Freeform: Shape 1231">
              <a:extLst>
                <a:ext uri="{FF2B5EF4-FFF2-40B4-BE49-F238E27FC236}">
                  <a16:creationId xmlns:a16="http://schemas.microsoft.com/office/drawing/2014/main" id="{CA72CDA0-FE73-43EB-914D-543F549A6B8C}"/>
                </a:ext>
              </a:extLst>
            </p:cNvPr>
            <p:cNvSpPr/>
            <p:nvPr/>
          </p:nvSpPr>
          <p:spPr>
            <a:xfrm>
              <a:off x="2476250" y="264396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3" name="Freeform: Shape 1232">
              <a:extLst>
                <a:ext uri="{FF2B5EF4-FFF2-40B4-BE49-F238E27FC236}">
                  <a16:creationId xmlns:a16="http://schemas.microsoft.com/office/drawing/2014/main" id="{6D543F98-EB9F-49CA-980D-D10F027FD99D}"/>
                </a:ext>
              </a:extLst>
            </p:cNvPr>
            <p:cNvSpPr/>
            <p:nvPr/>
          </p:nvSpPr>
          <p:spPr>
            <a:xfrm>
              <a:off x="2476083" y="2686587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4" name="Freeform: Shape 1233">
              <a:extLst>
                <a:ext uri="{FF2B5EF4-FFF2-40B4-BE49-F238E27FC236}">
                  <a16:creationId xmlns:a16="http://schemas.microsoft.com/office/drawing/2014/main" id="{3A16022F-C559-4CA8-A50A-E01578A7D9DB}"/>
                </a:ext>
              </a:extLst>
            </p:cNvPr>
            <p:cNvSpPr/>
            <p:nvPr/>
          </p:nvSpPr>
          <p:spPr>
            <a:xfrm>
              <a:off x="2494830" y="2665784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5" name="Freeform: Shape 1234">
              <a:extLst>
                <a:ext uri="{FF2B5EF4-FFF2-40B4-BE49-F238E27FC236}">
                  <a16:creationId xmlns:a16="http://schemas.microsoft.com/office/drawing/2014/main" id="{A0EF0108-91B9-44EE-9FF7-0A4410240EB8}"/>
                </a:ext>
              </a:extLst>
            </p:cNvPr>
            <p:cNvSpPr/>
            <p:nvPr/>
          </p:nvSpPr>
          <p:spPr>
            <a:xfrm>
              <a:off x="2480749" y="268658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6" name="Freeform: Shape 1235">
              <a:extLst>
                <a:ext uri="{FF2B5EF4-FFF2-40B4-BE49-F238E27FC236}">
                  <a16:creationId xmlns:a16="http://schemas.microsoft.com/office/drawing/2014/main" id="{40D20838-1C6C-4A79-AFA8-063468747511}"/>
                </a:ext>
              </a:extLst>
            </p:cNvPr>
            <p:cNvSpPr/>
            <p:nvPr/>
          </p:nvSpPr>
          <p:spPr>
            <a:xfrm>
              <a:off x="2499496" y="2665784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7" name="Freeform: Shape 1236">
              <a:extLst>
                <a:ext uri="{FF2B5EF4-FFF2-40B4-BE49-F238E27FC236}">
                  <a16:creationId xmlns:a16="http://schemas.microsoft.com/office/drawing/2014/main" id="{E14CE155-A5F7-4BF4-8633-FD4ABE8CE1DE}"/>
                </a:ext>
              </a:extLst>
            </p:cNvPr>
            <p:cNvSpPr/>
            <p:nvPr/>
          </p:nvSpPr>
          <p:spPr>
            <a:xfrm>
              <a:off x="2661719" y="2715895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8" name="Freeform: Shape 1237">
              <a:extLst>
                <a:ext uri="{FF2B5EF4-FFF2-40B4-BE49-F238E27FC236}">
                  <a16:creationId xmlns:a16="http://schemas.microsoft.com/office/drawing/2014/main" id="{3AE66DB5-6913-462C-A41B-6F0EC6C64997}"/>
                </a:ext>
              </a:extLst>
            </p:cNvPr>
            <p:cNvSpPr/>
            <p:nvPr/>
          </p:nvSpPr>
          <p:spPr>
            <a:xfrm>
              <a:off x="2680466" y="269518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9" name="Freeform: Shape 1238">
              <a:extLst>
                <a:ext uri="{FF2B5EF4-FFF2-40B4-BE49-F238E27FC236}">
                  <a16:creationId xmlns:a16="http://schemas.microsoft.com/office/drawing/2014/main" id="{59565CEB-494A-43C1-A7CC-45533D63A043}"/>
                </a:ext>
              </a:extLst>
            </p:cNvPr>
            <p:cNvSpPr/>
            <p:nvPr/>
          </p:nvSpPr>
          <p:spPr>
            <a:xfrm>
              <a:off x="2671051" y="2715895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" name="Freeform: Shape 1239">
              <a:extLst>
                <a:ext uri="{FF2B5EF4-FFF2-40B4-BE49-F238E27FC236}">
                  <a16:creationId xmlns:a16="http://schemas.microsoft.com/office/drawing/2014/main" id="{82E073A7-1C0D-475E-8D15-B590E2D0D1DA}"/>
                </a:ext>
              </a:extLst>
            </p:cNvPr>
            <p:cNvSpPr/>
            <p:nvPr/>
          </p:nvSpPr>
          <p:spPr>
            <a:xfrm>
              <a:off x="2689715" y="269518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1" name="Freeform: Shape 1240">
              <a:extLst>
                <a:ext uri="{FF2B5EF4-FFF2-40B4-BE49-F238E27FC236}">
                  <a16:creationId xmlns:a16="http://schemas.microsoft.com/office/drawing/2014/main" id="{7C4A6D06-5B04-4A65-B06A-5C09AEE0247D}"/>
                </a:ext>
              </a:extLst>
            </p:cNvPr>
            <p:cNvSpPr/>
            <p:nvPr/>
          </p:nvSpPr>
          <p:spPr>
            <a:xfrm>
              <a:off x="2675633" y="2715895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2" name="Freeform: Shape 1241">
              <a:extLst>
                <a:ext uri="{FF2B5EF4-FFF2-40B4-BE49-F238E27FC236}">
                  <a16:creationId xmlns:a16="http://schemas.microsoft.com/office/drawing/2014/main" id="{EDA4AC00-AC7E-412F-8CF6-105A5C48D927}"/>
                </a:ext>
              </a:extLst>
            </p:cNvPr>
            <p:cNvSpPr/>
            <p:nvPr/>
          </p:nvSpPr>
          <p:spPr>
            <a:xfrm>
              <a:off x="2694381" y="269518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3" name="Freeform: Shape 1242">
              <a:extLst>
                <a:ext uri="{FF2B5EF4-FFF2-40B4-BE49-F238E27FC236}">
                  <a16:creationId xmlns:a16="http://schemas.microsoft.com/office/drawing/2014/main" id="{FC8D45C8-EFCE-4972-A2F2-4CC04F66D819}"/>
                </a:ext>
              </a:extLst>
            </p:cNvPr>
            <p:cNvSpPr/>
            <p:nvPr/>
          </p:nvSpPr>
          <p:spPr>
            <a:xfrm>
              <a:off x="2684965" y="2715895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4" name="Freeform: Shape 1243">
              <a:extLst>
                <a:ext uri="{FF2B5EF4-FFF2-40B4-BE49-F238E27FC236}">
                  <a16:creationId xmlns:a16="http://schemas.microsoft.com/office/drawing/2014/main" id="{E68DA2DC-DFF4-4268-8E13-AA8ACA5C9E06}"/>
                </a:ext>
              </a:extLst>
            </p:cNvPr>
            <p:cNvSpPr/>
            <p:nvPr/>
          </p:nvSpPr>
          <p:spPr>
            <a:xfrm>
              <a:off x="2703628" y="269518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5" name="Freeform: Shape 1244">
              <a:extLst>
                <a:ext uri="{FF2B5EF4-FFF2-40B4-BE49-F238E27FC236}">
                  <a16:creationId xmlns:a16="http://schemas.microsoft.com/office/drawing/2014/main" id="{C80CDC01-3A40-4C9A-8E82-E8F1EE884610}"/>
                </a:ext>
              </a:extLst>
            </p:cNvPr>
            <p:cNvSpPr/>
            <p:nvPr/>
          </p:nvSpPr>
          <p:spPr>
            <a:xfrm>
              <a:off x="2689547" y="2723476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6" name="Freeform: Shape 1245">
              <a:extLst>
                <a:ext uri="{FF2B5EF4-FFF2-40B4-BE49-F238E27FC236}">
                  <a16:creationId xmlns:a16="http://schemas.microsoft.com/office/drawing/2014/main" id="{684734E2-22D6-4CAA-9311-94B05B24ED12}"/>
                </a:ext>
              </a:extLst>
            </p:cNvPr>
            <p:cNvSpPr/>
            <p:nvPr/>
          </p:nvSpPr>
          <p:spPr>
            <a:xfrm>
              <a:off x="2708295" y="2702674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7" name="Freeform: Shape 1246">
              <a:extLst>
                <a:ext uri="{FF2B5EF4-FFF2-40B4-BE49-F238E27FC236}">
                  <a16:creationId xmlns:a16="http://schemas.microsoft.com/office/drawing/2014/main" id="{C7008324-7C0E-49C6-8EEA-4211AAD0274E}"/>
                </a:ext>
              </a:extLst>
            </p:cNvPr>
            <p:cNvSpPr/>
            <p:nvPr/>
          </p:nvSpPr>
          <p:spPr>
            <a:xfrm>
              <a:off x="2694213" y="273854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8" name="Freeform: Shape 1247">
              <a:extLst>
                <a:ext uri="{FF2B5EF4-FFF2-40B4-BE49-F238E27FC236}">
                  <a16:creationId xmlns:a16="http://schemas.microsoft.com/office/drawing/2014/main" id="{CA125869-8C13-4324-AC0B-83745A9BBDEF}"/>
                </a:ext>
              </a:extLst>
            </p:cNvPr>
            <p:cNvSpPr/>
            <p:nvPr/>
          </p:nvSpPr>
          <p:spPr>
            <a:xfrm>
              <a:off x="2712960" y="271783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9" name="Freeform: Shape 1248">
              <a:extLst>
                <a:ext uri="{FF2B5EF4-FFF2-40B4-BE49-F238E27FC236}">
                  <a16:creationId xmlns:a16="http://schemas.microsoft.com/office/drawing/2014/main" id="{EC6E113E-A657-40D4-9EEF-647D458F58BB}"/>
                </a:ext>
              </a:extLst>
            </p:cNvPr>
            <p:cNvSpPr/>
            <p:nvPr/>
          </p:nvSpPr>
          <p:spPr>
            <a:xfrm>
              <a:off x="2698880" y="274612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0" name="Freeform: Shape 1249">
              <a:extLst>
                <a:ext uri="{FF2B5EF4-FFF2-40B4-BE49-F238E27FC236}">
                  <a16:creationId xmlns:a16="http://schemas.microsoft.com/office/drawing/2014/main" id="{23E12307-0378-4541-9516-E0810060E8CE}"/>
                </a:ext>
              </a:extLst>
            </p:cNvPr>
            <p:cNvSpPr/>
            <p:nvPr/>
          </p:nvSpPr>
          <p:spPr>
            <a:xfrm>
              <a:off x="2717543" y="272541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1" name="Freeform: Shape 1250">
              <a:extLst>
                <a:ext uri="{FF2B5EF4-FFF2-40B4-BE49-F238E27FC236}">
                  <a16:creationId xmlns:a16="http://schemas.microsoft.com/office/drawing/2014/main" id="{24E39485-1550-4C06-9D61-3B8BE03B1E55}"/>
                </a:ext>
              </a:extLst>
            </p:cNvPr>
            <p:cNvSpPr/>
            <p:nvPr/>
          </p:nvSpPr>
          <p:spPr>
            <a:xfrm>
              <a:off x="2698880" y="274612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2" name="Freeform: Shape 1251">
              <a:extLst>
                <a:ext uri="{FF2B5EF4-FFF2-40B4-BE49-F238E27FC236}">
                  <a16:creationId xmlns:a16="http://schemas.microsoft.com/office/drawing/2014/main" id="{582AF6FF-2C2C-41A2-B56A-F7E10CB287DE}"/>
                </a:ext>
              </a:extLst>
            </p:cNvPr>
            <p:cNvSpPr/>
            <p:nvPr/>
          </p:nvSpPr>
          <p:spPr>
            <a:xfrm>
              <a:off x="2717543" y="272541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3" name="Freeform: Shape 1252">
              <a:extLst>
                <a:ext uri="{FF2B5EF4-FFF2-40B4-BE49-F238E27FC236}">
                  <a16:creationId xmlns:a16="http://schemas.microsoft.com/office/drawing/2014/main" id="{7D1B2968-A884-4B89-87DC-3A4110CE11FD}"/>
                </a:ext>
              </a:extLst>
            </p:cNvPr>
            <p:cNvSpPr/>
            <p:nvPr/>
          </p:nvSpPr>
          <p:spPr>
            <a:xfrm>
              <a:off x="2698880" y="274612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4" name="Freeform: Shape 1253">
              <a:extLst>
                <a:ext uri="{FF2B5EF4-FFF2-40B4-BE49-F238E27FC236}">
                  <a16:creationId xmlns:a16="http://schemas.microsoft.com/office/drawing/2014/main" id="{AAA8A649-E620-4D8B-84D3-DB686D510952}"/>
                </a:ext>
              </a:extLst>
            </p:cNvPr>
            <p:cNvSpPr/>
            <p:nvPr/>
          </p:nvSpPr>
          <p:spPr>
            <a:xfrm>
              <a:off x="2717543" y="272541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5" name="Freeform: Shape 1254">
              <a:extLst>
                <a:ext uri="{FF2B5EF4-FFF2-40B4-BE49-F238E27FC236}">
                  <a16:creationId xmlns:a16="http://schemas.microsoft.com/office/drawing/2014/main" id="{EAF85E04-BC36-43A1-8C2E-19F99896D64A}"/>
                </a:ext>
              </a:extLst>
            </p:cNvPr>
            <p:cNvSpPr/>
            <p:nvPr/>
          </p:nvSpPr>
          <p:spPr>
            <a:xfrm>
              <a:off x="2698880" y="274612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6" name="Freeform: Shape 1255">
              <a:extLst>
                <a:ext uri="{FF2B5EF4-FFF2-40B4-BE49-F238E27FC236}">
                  <a16:creationId xmlns:a16="http://schemas.microsoft.com/office/drawing/2014/main" id="{9999819E-F453-4472-B9F8-3D734D2BFA5F}"/>
                </a:ext>
              </a:extLst>
            </p:cNvPr>
            <p:cNvSpPr/>
            <p:nvPr/>
          </p:nvSpPr>
          <p:spPr>
            <a:xfrm>
              <a:off x="2717543" y="272541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7" name="Freeform: Shape 1256">
              <a:extLst>
                <a:ext uri="{FF2B5EF4-FFF2-40B4-BE49-F238E27FC236}">
                  <a16:creationId xmlns:a16="http://schemas.microsoft.com/office/drawing/2014/main" id="{2032603D-5E17-4028-A699-946C9147DA69}"/>
                </a:ext>
              </a:extLst>
            </p:cNvPr>
            <p:cNvSpPr/>
            <p:nvPr/>
          </p:nvSpPr>
          <p:spPr>
            <a:xfrm>
              <a:off x="2698880" y="274612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8" name="Freeform: Shape 1257">
              <a:extLst>
                <a:ext uri="{FF2B5EF4-FFF2-40B4-BE49-F238E27FC236}">
                  <a16:creationId xmlns:a16="http://schemas.microsoft.com/office/drawing/2014/main" id="{767BAE13-5EE7-4E35-A993-8452B912B1F5}"/>
                </a:ext>
              </a:extLst>
            </p:cNvPr>
            <p:cNvSpPr/>
            <p:nvPr/>
          </p:nvSpPr>
          <p:spPr>
            <a:xfrm>
              <a:off x="2717543" y="272541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9" name="Freeform: Shape 1258">
              <a:extLst>
                <a:ext uri="{FF2B5EF4-FFF2-40B4-BE49-F238E27FC236}">
                  <a16:creationId xmlns:a16="http://schemas.microsoft.com/office/drawing/2014/main" id="{28715EE9-883E-42EE-BCC8-7F8D6882013B}"/>
                </a:ext>
              </a:extLst>
            </p:cNvPr>
            <p:cNvSpPr/>
            <p:nvPr/>
          </p:nvSpPr>
          <p:spPr>
            <a:xfrm>
              <a:off x="2703546" y="274612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0" name="Freeform: Shape 1259">
              <a:extLst>
                <a:ext uri="{FF2B5EF4-FFF2-40B4-BE49-F238E27FC236}">
                  <a16:creationId xmlns:a16="http://schemas.microsoft.com/office/drawing/2014/main" id="{AE58515D-44A9-44CA-8E74-773405D4651C}"/>
                </a:ext>
              </a:extLst>
            </p:cNvPr>
            <p:cNvSpPr/>
            <p:nvPr/>
          </p:nvSpPr>
          <p:spPr>
            <a:xfrm>
              <a:off x="2722209" y="272541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1" name="Freeform: Shape 1260">
              <a:extLst>
                <a:ext uri="{FF2B5EF4-FFF2-40B4-BE49-F238E27FC236}">
                  <a16:creationId xmlns:a16="http://schemas.microsoft.com/office/drawing/2014/main" id="{930BA368-E8A1-45BE-A9D4-8E42CE9FDD1F}"/>
                </a:ext>
              </a:extLst>
            </p:cNvPr>
            <p:cNvSpPr/>
            <p:nvPr/>
          </p:nvSpPr>
          <p:spPr>
            <a:xfrm>
              <a:off x="2703546" y="274612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2" name="Freeform: Shape 1261">
              <a:extLst>
                <a:ext uri="{FF2B5EF4-FFF2-40B4-BE49-F238E27FC236}">
                  <a16:creationId xmlns:a16="http://schemas.microsoft.com/office/drawing/2014/main" id="{C4F8D979-8F3B-4A23-A5AD-EF94B868A628}"/>
                </a:ext>
              </a:extLst>
            </p:cNvPr>
            <p:cNvSpPr/>
            <p:nvPr/>
          </p:nvSpPr>
          <p:spPr>
            <a:xfrm>
              <a:off x="2722209" y="272541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3" name="Freeform: Shape 1262">
              <a:extLst>
                <a:ext uri="{FF2B5EF4-FFF2-40B4-BE49-F238E27FC236}">
                  <a16:creationId xmlns:a16="http://schemas.microsoft.com/office/drawing/2014/main" id="{74CAA67D-D7DC-4174-B380-335EC2F904B0}"/>
                </a:ext>
              </a:extLst>
            </p:cNvPr>
            <p:cNvSpPr/>
            <p:nvPr/>
          </p:nvSpPr>
          <p:spPr>
            <a:xfrm>
              <a:off x="2703546" y="274612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4" name="Freeform: Shape 1263">
              <a:extLst>
                <a:ext uri="{FF2B5EF4-FFF2-40B4-BE49-F238E27FC236}">
                  <a16:creationId xmlns:a16="http://schemas.microsoft.com/office/drawing/2014/main" id="{459C6B00-2CB5-4DF3-A05C-DA129525D0EA}"/>
                </a:ext>
              </a:extLst>
            </p:cNvPr>
            <p:cNvSpPr/>
            <p:nvPr/>
          </p:nvSpPr>
          <p:spPr>
            <a:xfrm>
              <a:off x="2722209" y="272541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5" name="Freeform: Shape 1264">
              <a:extLst>
                <a:ext uri="{FF2B5EF4-FFF2-40B4-BE49-F238E27FC236}">
                  <a16:creationId xmlns:a16="http://schemas.microsoft.com/office/drawing/2014/main" id="{C8B0DDA0-5C46-4EBF-85D3-7C27E890B725}"/>
                </a:ext>
              </a:extLst>
            </p:cNvPr>
            <p:cNvSpPr/>
            <p:nvPr/>
          </p:nvSpPr>
          <p:spPr>
            <a:xfrm>
              <a:off x="2703546" y="274612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6" name="Freeform: Shape 1265">
              <a:extLst>
                <a:ext uri="{FF2B5EF4-FFF2-40B4-BE49-F238E27FC236}">
                  <a16:creationId xmlns:a16="http://schemas.microsoft.com/office/drawing/2014/main" id="{A2B1CC4E-2B5C-4D70-9567-6CEE37087C01}"/>
                </a:ext>
              </a:extLst>
            </p:cNvPr>
            <p:cNvSpPr/>
            <p:nvPr/>
          </p:nvSpPr>
          <p:spPr>
            <a:xfrm>
              <a:off x="2722209" y="272541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7" name="Freeform: Shape 1266">
              <a:extLst>
                <a:ext uri="{FF2B5EF4-FFF2-40B4-BE49-F238E27FC236}">
                  <a16:creationId xmlns:a16="http://schemas.microsoft.com/office/drawing/2014/main" id="{82C06F7C-C654-44E6-B297-D91372824991}"/>
                </a:ext>
              </a:extLst>
            </p:cNvPr>
            <p:cNvSpPr/>
            <p:nvPr/>
          </p:nvSpPr>
          <p:spPr>
            <a:xfrm>
              <a:off x="2703546" y="274612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8" name="Freeform: Shape 1267">
              <a:extLst>
                <a:ext uri="{FF2B5EF4-FFF2-40B4-BE49-F238E27FC236}">
                  <a16:creationId xmlns:a16="http://schemas.microsoft.com/office/drawing/2014/main" id="{B39B8001-3232-446F-8280-527B0B1A4998}"/>
                </a:ext>
              </a:extLst>
            </p:cNvPr>
            <p:cNvSpPr/>
            <p:nvPr/>
          </p:nvSpPr>
          <p:spPr>
            <a:xfrm>
              <a:off x="2722209" y="272541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9" name="Freeform: Shape 1268">
              <a:extLst>
                <a:ext uri="{FF2B5EF4-FFF2-40B4-BE49-F238E27FC236}">
                  <a16:creationId xmlns:a16="http://schemas.microsoft.com/office/drawing/2014/main" id="{3E8F8285-E90C-47BC-9E59-26316EC31C8A}"/>
                </a:ext>
              </a:extLst>
            </p:cNvPr>
            <p:cNvSpPr/>
            <p:nvPr/>
          </p:nvSpPr>
          <p:spPr>
            <a:xfrm>
              <a:off x="2708128" y="2754262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0" name="Freeform: Shape 1269">
              <a:extLst>
                <a:ext uri="{FF2B5EF4-FFF2-40B4-BE49-F238E27FC236}">
                  <a16:creationId xmlns:a16="http://schemas.microsoft.com/office/drawing/2014/main" id="{3E9ABE9F-C63A-4740-8290-357F8523D018}"/>
                </a:ext>
              </a:extLst>
            </p:cNvPr>
            <p:cNvSpPr/>
            <p:nvPr/>
          </p:nvSpPr>
          <p:spPr>
            <a:xfrm>
              <a:off x="2726874" y="273346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1" name="Freeform: Shape 1270">
              <a:extLst>
                <a:ext uri="{FF2B5EF4-FFF2-40B4-BE49-F238E27FC236}">
                  <a16:creationId xmlns:a16="http://schemas.microsoft.com/office/drawing/2014/main" id="{4AB313CD-8289-4A29-A429-46FB1F3EBA86}"/>
                </a:ext>
              </a:extLst>
            </p:cNvPr>
            <p:cNvSpPr/>
            <p:nvPr/>
          </p:nvSpPr>
          <p:spPr>
            <a:xfrm>
              <a:off x="2708128" y="2754262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2" name="Freeform: Shape 1271">
              <a:extLst>
                <a:ext uri="{FF2B5EF4-FFF2-40B4-BE49-F238E27FC236}">
                  <a16:creationId xmlns:a16="http://schemas.microsoft.com/office/drawing/2014/main" id="{492EBB6F-8363-46A8-9A63-69FADAF44621}"/>
                </a:ext>
              </a:extLst>
            </p:cNvPr>
            <p:cNvSpPr/>
            <p:nvPr/>
          </p:nvSpPr>
          <p:spPr>
            <a:xfrm>
              <a:off x="2726874" y="273346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3" name="Freeform: Shape 1272">
              <a:extLst>
                <a:ext uri="{FF2B5EF4-FFF2-40B4-BE49-F238E27FC236}">
                  <a16:creationId xmlns:a16="http://schemas.microsoft.com/office/drawing/2014/main" id="{6104B5C2-A202-4814-B3EE-663FF4668FB6}"/>
                </a:ext>
              </a:extLst>
            </p:cNvPr>
            <p:cNvSpPr/>
            <p:nvPr/>
          </p:nvSpPr>
          <p:spPr>
            <a:xfrm>
              <a:off x="2708128" y="2754262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4" name="Freeform: Shape 1273">
              <a:extLst>
                <a:ext uri="{FF2B5EF4-FFF2-40B4-BE49-F238E27FC236}">
                  <a16:creationId xmlns:a16="http://schemas.microsoft.com/office/drawing/2014/main" id="{46F8B911-665E-477B-B9AA-895983E60D45}"/>
                </a:ext>
              </a:extLst>
            </p:cNvPr>
            <p:cNvSpPr/>
            <p:nvPr/>
          </p:nvSpPr>
          <p:spPr>
            <a:xfrm>
              <a:off x="2726874" y="273346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5" name="Freeform: Shape 1274">
              <a:extLst>
                <a:ext uri="{FF2B5EF4-FFF2-40B4-BE49-F238E27FC236}">
                  <a16:creationId xmlns:a16="http://schemas.microsoft.com/office/drawing/2014/main" id="{5E928EB6-33A4-4848-A9BE-0C19226C604B}"/>
                </a:ext>
              </a:extLst>
            </p:cNvPr>
            <p:cNvSpPr/>
            <p:nvPr/>
          </p:nvSpPr>
          <p:spPr>
            <a:xfrm>
              <a:off x="2712794" y="2754262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6" name="Freeform: Shape 1275">
              <a:extLst>
                <a:ext uri="{FF2B5EF4-FFF2-40B4-BE49-F238E27FC236}">
                  <a16:creationId xmlns:a16="http://schemas.microsoft.com/office/drawing/2014/main" id="{8B41C4B3-299B-4776-9553-8296ED5CF0CB}"/>
                </a:ext>
              </a:extLst>
            </p:cNvPr>
            <p:cNvSpPr/>
            <p:nvPr/>
          </p:nvSpPr>
          <p:spPr>
            <a:xfrm>
              <a:off x="2731540" y="273346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7" name="Freeform: Shape 1276">
              <a:extLst>
                <a:ext uri="{FF2B5EF4-FFF2-40B4-BE49-F238E27FC236}">
                  <a16:creationId xmlns:a16="http://schemas.microsoft.com/office/drawing/2014/main" id="{DCF11B57-078A-4CEF-80AE-C2C2D577CC04}"/>
                </a:ext>
              </a:extLst>
            </p:cNvPr>
            <p:cNvSpPr/>
            <p:nvPr/>
          </p:nvSpPr>
          <p:spPr>
            <a:xfrm>
              <a:off x="2722043" y="2762492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8" name="Freeform: Shape 1277">
              <a:extLst>
                <a:ext uri="{FF2B5EF4-FFF2-40B4-BE49-F238E27FC236}">
                  <a16:creationId xmlns:a16="http://schemas.microsoft.com/office/drawing/2014/main" id="{FA615C9C-B42D-45DD-9062-366E8A763AE3}"/>
                </a:ext>
              </a:extLst>
            </p:cNvPr>
            <p:cNvSpPr/>
            <p:nvPr/>
          </p:nvSpPr>
          <p:spPr>
            <a:xfrm>
              <a:off x="2740789" y="2741782"/>
              <a:ext cx="8332" cy="41419"/>
            </a:xfrm>
            <a:custGeom>
              <a:avLst/>
              <a:gdLst>
                <a:gd name="connsiteX0" fmla="*/ 0 w 9525"/>
                <a:gd name="connsiteY0" fmla="*/ 0 h 42672"/>
                <a:gd name="connsiteX1" fmla="*/ 0 w 9525"/>
                <a:gd name="connsiteY1" fmla="*/ 42672 h 4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672">
                  <a:moveTo>
                    <a:pt x="0" y="0"/>
                  </a:moveTo>
                  <a:lnTo>
                    <a:pt x="0" y="42672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9" name="Freeform: Shape 1278">
              <a:extLst>
                <a:ext uri="{FF2B5EF4-FFF2-40B4-BE49-F238E27FC236}">
                  <a16:creationId xmlns:a16="http://schemas.microsoft.com/office/drawing/2014/main" id="{B7B36856-3433-4EAD-B6F2-C41D9BF469FC}"/>
                </a:ext>
              </a:extLst>
            </p:cNvPr>
            <p:cNvSpPr/>
            <p:nvPr/>
          </p:nvSpPr>
          <p:spPr>
            <a:xfrm>
              <a:off x="2726709" y="2762492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0" name="Freeform: Shape 1279">
              <a:extLst>
                <a:ext uri="{FF2B5EF4-FFF2-40B4-BE49-F238E27FC236}">
                  <a16:creationId xmlns:a16="http://schemas.microsoft.com/office/drawing/2014/main" id="{EEC79157-6DBC-443A-AF61-CAF8AC3E79AA}"/>
                </a:ext>
              </a:extLst>
            </p:cNvPr>
            <p:cNvSpPr/>
            <p:nvPr/>
          </p:nvSpPr>
          <p:spPr>
            <a:xfrm>
              <a:off x="2745455" y="2741782"/>
              <a:ext cx="8332" cy="41419"/>
            </a:xfrm>
            <a:custGeom>
              <a:avLst/>
              <a:gdLst>
                <a:gd name="connsiteX0" fmla="*/ 0 w 9525"/>
                <a:gd name="connsiteY0" fmla="*/ 0 h 42672"/>
                <a:gd name="connsiteX1" fmla="*/ 0 w 9525"/>
                <a:gd name="connsiteY1" fmla="*/ 42672 h 4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672">
                  <a:moveTo>
                    <a:pt x="0" y="0"/>
                  </a:moveTo>
                  <a:lnTo>
                    <a:pt x="0" y="42672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1" name="Freeform: Shape 1280">
              <a:extLst>
                <a:ext uri="{FF2B5EF4-FFF2-40B4-BE49-F238E27FC236}">
                  <a16:creationId xmlns:a16="http://schemas.microsoft.com/office/drawing/2014/main" id="{973048ED-828F-494F-8FE3-04ABE1B1610D}"/>
                </a:ext>
              </a:extLst>
            </p:cNvPr>
            <p:cNvSpPr/>
            <p:nvPr/>
          </p:nvSpPr>
          <p:spPr>
            <a:xfrm>
              <a:off x="2935507" y="2804372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2" name="Freeform: Shape 1281">
              <a:extLst>
                <a:ext uri="{FF2B5EF4-FFF2-40B4-BE49-F238E27FC236}">
                  <a16:creationId xmlns:a16="http://schemas.microsoft.com/office/drawing/2014/main" id="{4A6E8BA6-295F-47BE-A64E-8555B4061858}"/>
                </a:ext>
              </a:extLst>
            </p:cNvPr>
            <p:cNvSpPr/>
            <p:nvPr/>
          </p:nvSpPr>
          <p:spPr>
            <a:xfrm>
              <a:off x="2954254" y="2783663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3" name="Freeform: Shape 1282">
              <a:extLst>
                <a:ext uri="{FF2B5EF4-FFF2-40B4-BE49-F238E27FC236}">
                  <a16:creationId xmlns:a16="http://schemas.microsoft.com/office/drawing/2014/main" id="{A72DC344-8C40-4348-BD7A-52F91A7FD8AB}"/>
                </a:ext>
              </a:extLst>
            </p:cNvPr>
            <p:cNvSpPr/>
            <p:nvPr/>
          </p:nvSpPr>
          <p:spPr>
            <a:xfrm>
              <a:off x="2954087" y="2821292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4" name="Freeform: Shape 1283">
              <a:extLst>
                <a:ext uri="{FF2B5EF4-FFF2-40B4-BE49-F238E27FC236}">
                  <a16:creationId xmlns:a16="http://schemas.microsoft.com/office/drawing/2014/main" id="{9BBF7DD5-759A-4899-B336-DEBFA1F84ED8}"/>
                </a:ext>
              </a:extLst>
            </p:cNvPr>
            <p:cNvSpPr/>
            <p:nvPr/>
          </p:nvSpPr>
          <p:spPr>
            <a:xfrm>
              <a:off x="2972834" y="28004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5" name="Freeform: Shape 1284">
              <a:extLst>
                <a:ext uri="{FF2B5EF4-FFF2-40B4-BE49-F238E27FC236}">
                  <a16:creationId xmlns:a16="http://schemas.microsoft.com/office/drawing/2014/main" id="{EBF1D1D0-1CF7-44DD-8E45-AFF674B18F8D}"/>
                </a:ext>
              </a:extLst>
            </p:cNvPr>
            <p:cNvSpPr/>
            <p:nvPr/>
          </p:nvSpPr>
          <p:spPr>
            <a:xfrm>
              <a:off x="2958753" y="2821292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6" name="Freeform: Shape 1285">
              <a:extLst>
                <a:ext uri="{FF2B5EF4-FFF2-40B4-BE49-F238E27FC236}">
                  <a16:creationId xmlns:a16="http://schemas.microsoft.com/office/drawing/2014/main" id="{3346D203-7EC4-4288-AA88-1283761CB839}"/>
                </a:ext>
              </a:extLst>
            </p:cNvPr>
            <p:cNvSpPr/>
            <p:nvPr/>
          </p:nvSpPr>
          <p:spPr>
            <a:xfrm>
              <a:off x="2977500" y="28004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7" name="Freeform: Shape 1286">
              <a:extLst>
                <a:ext uri="{FF2B5EF4-FFF2-40B4-BE49-F238E27FC236}">
                  <a16:creationId xmlns:a16="http://schemas.microsoft.com/office/drawing/2014/main" id="{F0052A55-4D91-450B-B2B1-8D7E1AC496F4}"/>
                </a:ext>
              </a:extLst>
            </p:cNvPr>
            <p:cNvSpPr/>
            <p:nvPr/>
          </p:nvSpPr>
          <p:spPr>
            <a:xfrm>
              <a:off x="2958753" y="2821292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8" name="Freeform: Shape 1287">
              <a:extLst>
                <a:ext uri="{FF2B5EF4-FFF2-40B4-BE49-F238E27FC236}">
                  <a16:creationId xmlns:a16="http://schemas.microsoft.com/office/drawing/2014/main" id="{297FC315-F599-4F1E-A9DB-C693FAC3CCC5}"/>
                </a:ext>
              </a:extLst>
            </p:cNvPr>
            <p:cNvSpPr/>
            <p:nvPr/>
          </p:nvSpPr>
          <p:spPr>
            <a:xfrm>
              <a:off x="2977500" y="28004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9" name="Freeform: Shape 1288">
              <a:extLst>
                <a:ext uri="{FF2B5EF4-FFF2-40B4-BE49-F238E27FC236}">
                  <a16:creationId xmlns:a16="http://schemas.microsoft.com/office/drawing/2014/main" id="{83094D54-F903-4F64-AAA1-EBB94C88FB5F}"/>
                </a:ext>
              </a:extLst>
            </p:cNvPr>
            <p:cNvSpPr/>
            <p:nvPr/>
          </p:nvSpPr>
          <p:spPr>
            <a:xfrm>
              <a:off x="2963419" y="2821292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0" name="Freeform: Shape 1289">
              <a:extLst>
                <a:ext uri="{FF2B5EF4-FFF2-40B4-BE49-F238E27FC236}">
                  <a16:creationId xmlns:a16="http://schemas.microsoft.com/office/drawing/2014/main" id="{ED416A10-A6B6-42EC-B9AA-364D49D0002E}"/>
                </a:ext>
              </a:extLst>
            </p:cNvPr>
            <p:cNvSpPr/>
            <p:nvPr/>
          </p:nvSpPr>
          <p:spPr>
            <a:xfrm>
              <a:off x="2982083" y="28004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1" name="Freeform: Shape 1290">
              <a:extLst>
                <a:ext uri="{FF2B5EF4-FFF2-40B4-BE49-F238E27FC236}">
                  <a16:creationId xmlns:a16="http://schemas.microsoft.com/office/drawing/2014/main" id="{0B525D42-91C8-40BC-A188-5E5A27A019B5}"/>
                </a:ext>
              </a:extLst>
            </p:cNvPr>
            <p:cNvSpPr/>
            <p:nvPr/>
          </p:nvSpPr>
          <p:spPr>
            <a:xfrm>
              <a:off x="2963419" y="2821292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2" name="Freeform: Shape 1291">
              <a:extLst>
                <a:ext uri="{FF2B5EF4-FFF2-40B4-BE49-F238E27FC236}">
                  <a16:creationId xmlns:a16="http://schemas.microsoft.com/office/drawing/2014/main" id="{E79FFBFD-E437-414F-95A5-474AFE50CE9B}"/>
                </a:ext>
              </a:extLst>
            </p:cNvPr>
            <p:cNvSpPr/>
            <p:nvPr/>
          </p:nvSpPr>
          <p:spPr>
            <a:xfrm>
              <a:off x="2982083" y="28004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3" name="Freeform: Shape 1292">
              <a:extLst>
                <a:ext uri="{FF2B5EF4-FFF2-40B4-BE49-F238E27FC236}">
                  <a16:creationId xmlns:a16="http://schemas.microsoft.com/office/drawing/2014/main" id="{DE00B988-53AC-476C-863C-10015113B8CE}"/>
                </a:ext>
              </a:extLst>
            </p:cNvPr>
            <p:cNvSpPr/>
            <p:nvPr/>
          </p:nvSpPr>
          <p:spPr>
            <a:xfrm>
              <a:off x="2963419" y="2821292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4" name="Freeform: Shape 1293">
              <a:extLst>
                <a:ext uri="{FF2B5EF4-FFF2-40B4-BE49-F238E27FC236}">
                  <a16:creationId xmlns:a16="http://schemas.microsoft.com/office/drawing/2014/main" id="{0F4D82EF-D29D-41E9-923C-BC038B01BEA2}"/>
                </a:ext>
              </a:extLst>
            </p:cNvPr>
            <p:cNvSpPr/>
            <p:nvPr/>
          </p:nvSpPr>
          <p:spPr>
            <a:xfrm>
              <a:off x="2982083" y="28004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5" name="Freeform: Shape 1294">
              <a:extLst>
                <a:ext uri="{FF2B5EF4-FFF2-40B4-BE49-F238E27FC236}">
                  <a16:creationId xmlns:a16="http://schemas.microsoft.com/office/drawing/2014/main" id="{05796099-F202-4F6D-A43A-32A7348DDA97}"/>
                </a:ext>
              </a:extLst>
            </p:cNvPr>
            <p:cNvSpPr/>
            <p:nvPr/>
          </p:nvSpPr>
          <p:spPr>
            <a:xfrm>
              <a:off x="2968002" y="2821292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6" name="Freeform: Shape 1295">
              <a:extLst>
                <a:ext uri="{FF2B5EF4-FFF2-40B4-BE49-F238E27FC236}">
                  <a16:creationId xmlns:a16="http://schemas.microsoft.com/office/drawing/2014/main" id="{B09D89D4-1429-40B6-9E71-11CB6C8021AF}"/>
                </a:ext>
              </a:extLst>
            </p:cNvPr>
            <p:cNvSpPr/>
            <p:nvPr/>
          </p:nvSpPr>
          <p:spPr>
            <a:xfrm>
              <a:off x="2986748" y="28004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7" name="Freeform: Shape 1296">
              <a:extLst>
                <a:ext uri="{FF2B5EF4-FFF2-40B4-BE49-F238E27FC236}">
                  <a16:creationId xmlns:a16="http://schemas.microsoft.com/office/drawing/2014/main" id="{BAE39A5B-A9AE-46C1-A614-A4C94C234A13}"/>
                </a:ext>
              </a:extLst>
            </p:cNvPr>
            <p:cNvSpPr/>
            <p:nvPr/>
          </p:nvSpPr>
          <p:spPr>
            <a:xfrm>
              <a:off x="2972668" y="283007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8" name="Freeform: Shape 1297">
              <a:extLst>
                <a:ext uri="{FF2B5EF4-FFF2-40B4-BE49-F238E27FC236}">
                  <a16:creationId xmlns:a16="http://schemas.microsoft.com/office/drawing/2014/main" id="{A61F8251-52FF-4AD8-8E55-CEBCA5B60DB8}"/>
                </a:ext>
              </a:extLst>
            </p:cNvPr>
            <p:cNvSpPr/>
            <p:nvPr/>
          </p:nvSpPr>
          <p:spPr>
            <a:xfrm>
              <a:off x="2991414" y="280936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9" name="Freeform: Shape 1298">
              <a:extLst>
                <a:ext uri="{FF2B5EF4-FFF2-40B4-BE49-F238E27FC236}">
                  <a16:creationId xmlns:a16="http://schemas.microsoft.com/office/drawing/2014/main" id="{3DD013AE-BFF1-433F-BFCB-22D1DBD39908}"/>
                </a:ext>
              </a:extLst>
            </p:cNvPr>
            <p:cNvSpPr/>
            <p:nvPr/>
          </p:nvSpPr>
          <p:spPr>
            <a:xfrm>
              <a:off x="2977333" y="283007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0" name="Freeform: Shape 1299">
              <a:extLst>
                <a:ext uri="{FF2B5EF4-FFF2-40B4-BE49-F238E27FC236}">
                  <a16:creationId xmlns:a16="http://schemas.microsoft.com/office/drawing/2014/main" id="{B62DDF59-BD8A-4022-80B3-03BE692FC1F6}"/>
                </a:ext>
              </a:extLst>
            </p:cNvPr>
            <p:cNvSpPr/>
            <p:nvPr/>
          </p:nvSpPr>
          <p:spPr>
            <a:xfrm>
              <a:off x="2995998" y="280936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1" name="Freeform: Shape 1300">
              <a:extLst>
                <a:ext uri="{FF2B5EF4-FFF2-40B4-BE49-F238E27FC236}">
                  <a16:creationId xmlns:a16="http://schemas.microsoft.com/office/drawing/2014/main" id="{7604DB91-36D3-4ACA-B326-0CDC3A6AA4B7}"/>
                </a:ext>
              </a:extLst>
            </p:cNvPr>
            <p:cNvSpPr/>
            <p:nvPr/>
          </p:nvSpPr>
          <p:spPr>
            <a:xfrm>
              <a:off x="2991247" y="2839135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2" name="Freeform: Shape 1301">
              <a:extLst>
                <a:ext uri="{FF2B5EF4-FFF2-40B4-BE49-F238E27FC236}">
                  <a16:creationId xmlns:a16="http://schemas.microsoft.com/office/drawing/2014/main" id="{94155C34-EAE9-41E0-89AE-491C25DEAD61}"/>
                </a:ext>
              </a:extLst>
            </p:cNvPr>
            <p:cNvSpPr/>
            <p:nvPr/>
          </p:nvSpPr>
          <p:spPr>
            <a:xfrm>
              <a:off x="3009911" y="2818333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3" name="Freeform: Shape 1302">
              <a:extLst>
                <a:ext uri="{FF2B5EF4-FFF2-40B4-BE49-F238E27FC236}">
                  <a16:creationId xmlns:a16="http://schemas.microsoft.com/office/drawing/2014/main" id="{247D55DB-BBA1-49FC-93E9-281F047B69E4}"/>
                </a:ext>
              </a:extLst>
            </p:cNvPr>
            <p:cNvSpPr/>
            <p:nvPr/>
          </p:nvSpPr>
          <p:spPr>
            <a:xfrm>
              <a:off x="3153638" y="287537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4" name="Freeform: Shape 1303">
              <a:extLst>
                <a:ext uri="{FF2B5EF4-FFF2-40B4-BE49-F238E27FC236}">
                  <a16:creationId xmlns:a16="http://schemas.microsoft.com/office/drawing/2014/main" id="{6226C08A-AA3F-456E-8E2B-60AB822C1714}"/>
                </a:ext>
              </a:extLst>
            </p:cNvPr>
            <p:cNvSpPr/>
            <p:nvPr/>
          </p:nvSpPr>
          <p:spPr>
            <a:xfrm>
              <a:off x="3172384" y="285457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5" name="Freeform: Shape 1304">
              <a:extLst>
                <a:ext uri="{FF2B5EF4-FFF2-40B4-BE49-F238E27FC236}">
                  <a16:creationId xmlns:a16="http://schemas.microsoft.com/office/drawing/2014/main" id="{2FB5F7EB-FC32-4B7F-BB3E-86379A9D6BC2}"/>
                </a:ext>
              </a:extLst>
            </p:cNvPr>
            <p:cNvSpPr/>
            <p:nvPr/>
          </p:nvSpPr>
          <p:spPr>
            <a:xfrm>
              <a:off x="3213961" y="2884437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6" name="Freeform: Shape 1305">
              <a:extLst>
                <a:ext uri="{FF2B5EF4-FFF2-40B4-BE49-F238E27FC236}">
                  <a16:creationId xmlns:a16="http://schemas.microsoft.com/office/drawing/2014/main" id="{C4DDF694-B607-4E4B-9E2D-248C995FAF13}"/>
                </a:ext>
              </a:extLst>
            </p:cNvPr>
            <p:cNvSpPr/>
            <p:nvPr/>
          </p:nvSpPr>
          <p:spPr>
            <a:xfrm>
              <a:off x="3232707" y="286372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7" name="Freeform: Shape 1306">
              <a:extLst>
                <a:ext uri="{FF2B5EF4-FFF2-40B4-BE49-F238E27FC236}">
                  <a16:creationId xmlns:a16="http://schemas.microsoft.com/office/drawing/2014/main" id="{34A5C71B-DADA-4D20-819B-B012284E5439}"/>
                </a:ext>
              </a:extLst>
            </p:cNvPr>
            <p:cNvSpPr/>
            <p:nvPr/>
          </p:nvSpPr>
          <p:spPr>
            <a:xfrm>
              <a:off x="3223292" y="288443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8" name="Freeform: Shape 1307">
              <a:extLst>
                <a:ext uri="{FF2B5EF4-FFF2-40B4-BE49-F238E27FC236}">
                  <a16:creationId xmlns:a16="http://schemas.microsoft.com/office/drawing/2014/main" id="{0C3FA764-3D61-4713-A28F-0E53177713B1}"/>
                </a:ext>
              </a:extLst>
            </p:cNvPr>
            <p:cNvSpPr/>
            <p:nvPr/>
          </p:nvSpPr>
          <p:spPr>
            <a:xfrm>
              <a:off x="3241956" y="286372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9" name="Freeform: Shape 1308">
              <a:extLst>
                <a:ext uri="{FF2B5EF4-FFF2-40B4-BE49-F238E27FC236}">
                  <a16:creationId xmlns:a16="http://schemas.microsoft.com/office/drawing/2014/main" id="{2A77A166-F34D-4ECA-9F63-D36424B9325B}"/>
                </a:ext>
              </a:extLst>
            </p:cNvPr>
            <p:cNvSpPr/>
            <p:nvPr/>
          </p:nvSpPr>
          <p:spPr>
            <a:xfrm>
              <a:off x="3255704" y="2884437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0" name="Freeform: Shape 1309">
              <a:extLst>
                <a:ext uri="{FF2B5EF4-FFF2-40B4-BE49-F238E27FC236}">
                  <a16:creationId xmlns:a16="http://schemas.microsoft.com/office/drawing/2014/main" id="{23BB19D3-7E04-46E5-A4DD-2363B8AC7CAB}"/>
                </a:ext>
              </a:extLst>
            </p:cNvPr>
            <p:cNvSpPr/>
            <p:nvPr/>
          </p:nvSpPr>
          <p:spPr>
            <a:xfrm>
              <a:off x="3274450" y="286372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1" name="Freeform: Shape 1310">
              <a:extLst>
                <a:ext uri="{FF2B5EF4-FFF2-40B4-BE49-F238E27FC236}">
                  <a16:creationId xmlns:a16="http://schemas.microsoft.com/office/drawing/2014/main" id="{E20AB582-BE69-4161-93DB-0C1D1B79A121}"/>
                </a:ext>
              </a:extLst>
            </p:cNvPr>
            <p:cNvSpPr/>
            <p:nvPr/>
          </p:nvSpPr>
          <p:spPr>
            <a:xfrm>
              <a:off x="3320693" y="2884437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2" name="Freeform: Shape 1311">
              <a:extLst>
                <a:ext uri="{FF2B5EF4-FFF2-40B4-BE49-F238E27FC236}">
                  <a16:creationId xmlns:a16="http://schemas.microsoft.com/office/drawing/2014/main" id="{64C58C49-A47C-4C91-B910-61E566E2B94C}"/>
                </a:ext>
              </a:extLst>
            </p:cNvPr>
            <p:cNvSpPr/>
            <p:nvPr/>
          </p:nvSpPr>
          <p:spPr>
            <a:xfrm>
              <a:off x="3339440" y="286372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3" name="Freeform: Shape 1312">
              <a:extLst>
                <a:ext uri="{FF2B5EF4-FFF2-40B4-BE49-F238E27FC236}">
                  <a16:creationId xmlns:a16="http://schemas.microsoft.com/office/drawing/2014/main" id="{0D48BB77-E0E3-4C68-801D-DE2974853273}"/>
                </a:ext>
              </a:extLst>
            </p:cNvPr>
            <p:cNvSpPr/>
            <p:nvPr/>
          </p:nvSpPr>
          <p:spPr>
            <a:xfrm>
              <a:off x="3325359" y="288443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4" name="Freeform: Shape 1313">
              <a:extLst>
                <a:ext uri="{FF2B5EF4-FFF2-40B4-BE49-F238E27FC236}">
                  <a16:creationId xmlns:a16="http://schemas.microsoft.com/office/drawing/2014/main" id="{1ED15A95-14BC-4449-88BC-061EFCD641C1}"/>
                </a:ext>
              </a:extLst>
            </p:cNvPr>
            <p:cNvSpPr/>
            <p:nvPr/>
          </p:nvSpPr>
          <p:spPr>
            <a:xfrm>
              <a:off x="3344106" y="286372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5" name="Freeform: Shape 1314">
              <a:extLst>
                <a:ext uri="{FF2B5EF4-FFF2-40B4-BE49-F238E27FC236}">
                  <a16:creationId xmlns:a16="http://schemas.microsoft.com/office/drawing/2014/main" id="{ABB82F49-0445-4FDF-96E1-2EC1E7EE02AE}"/>
                </a:ext>
              </a:extLst>
            </p:cNvPr>
            <p:cNvSpPr/>
            <p:nvPr/>
          </p:nvSpPr>
          <p:spPr>
            <a:xfrm>
              <a:off x="3334607" y="2884437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6" name="Freeform: Shape 1315">
              <a:extLst>
                <a:ext uri="{FF2B5EF4-FFF2-40B4-BE49-F238E27FC236}">
                  <a16:creationId xmlns:a16="http://schemas.microsoft.com/office/drawing/2014/main" id="{8A76A24B-6187-429E-97C9-DE54EB56CDC1}"/>
                </a:ext>
              </a:extLst>
            </p:cNvPr>
            <p:cNvSpPr/>
            <p:nvPr/>
          </p:nvSpPr>
          <p:spPr>
            <a:xfrm>
              <a:off x="3353355" y="286372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7" name="Freeform: Shape 1316">
              <a:extLst>
                <a:ext uri="{FF2B5EF4-FFF2-40B4-BE49-F238E27FC236}">
                  <a16:creationId xmlns:a16="http://schemas.microsoft.com/office/drawing/2014/main" id="{E05053B4-7115-4120-AEF9-41F053F0055B}"/>
                </a:ext>
              </a:extLst>
            </p:cNvPr>
            <p:cNvSpPr/>
            <p:nvPr/>
          </p:nvSpPr>
          <p:spPr>
            <a:xfrm>
              <a:off x="3334607" y="2884437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8" name="Freeform: Shape 1317">
              <a:extLst>
                <a:ext uri="{FF2B5EF4-FFF2-40B4-BE49-F238E27FC236}">
                  <a16:creationId xmlns:a16="http://schemas.microsoft.com/office/drawing/2014/main" id="{928C1D00-8073-45BB-9B4E-A48EC7309898}"/>
                </a:ext>
              </a:extLst>
            </p:cNvPr>
            <p:cNvSpPr/>
            <p:nvPr/>
          </p:nvSpPr>
          <p:spPr>
            <a:xfrm>
              <a:off x="3353355" y="286372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9" name="Freeform: Shape 1318">
              <a:extLst>
                <a:ext uri="{FF2B5EF4-FFF2-40B4-BE49-F238E27FC236}">
                  <a16:creationId xmlns:a16="http://schemas.microsoft.com/office/drawing/2014/main" id="{099F272E-6F25-4B44-88E3-225B1AADF7D8}"/>
                </a:ext>
              </a:extLst>
            </p:cNvPr>
            <p:cNvSpPr/>
            <p:nvPr/>
          </p:nvSpPr>
          <p:spPr>
            <a:xfrm>
              <a:off x="3334607" y="2884437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0" name="Freeform: Shape 1319">
              <a:extLst>
                <a:ext uri="{FF2B5EF4-FFF2-40B4-BE49-F238E27FC236}">
                  <a16:creationId xmlns:a16="http://schemas.microsoft.com/office/drawing/2014/main" id="{C4C27D3B-DC83-40A4-AD85-4D7FF238C231}"/>
                </a:ext>
              </a:extLst>
            </p:cNvPr>
            <p:cNvSpPr/>
            <p:nvPr/>
          </p:nvSpPr>
          <p:spPr>
            <a:xfrm>
              <a:off x="3353355" y="286372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1" name="Freeform: Shape 1320">
              <a:extLst>
                <a:ext uri="{FF2B5EF4-FFF2-40B4-BE49-F238E27FC236}">
                  <a16:creationId xmlns:a16="http://schemas.microsoft.com/office/drawing/2014/main" id="{1162E76C-626E-4008-863D-9BC443AEB59C}"/>
                </a:ext>
              </a:extLst>
            </p:cNvPr>
            <p:cNvSpPr/>
            <p:nvPr/>
          </p:nvSpPr>
          <p:spPr>
            <a:xfrm>
              <a:off x="3334607" y="2884437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2" name="Freeform: Shape 1321">
              <a:extLst>
                <a:ext uri="{FF2B5EF4-FFF2-40B4-BE49-F238E27FC236}">
                  <a16:creationId xmlns:a16="http://schemas.microsoft.com/office/drawing/2014/main" id="{C49059C3-3565-4B85-B788-2DF082A0F35D}"/>
                </a:ext>
              </a:extLst>
            </p:cNvPr>
            <p:cNvSpPr/>
            <p:nvPr/>
          </p:nvSpPr>
          <p:spPr>
            <a:xfrm>
              <a:off x="3353355" y="286372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3" name="Freeform: Shape 1322">
              <a:extLst>
                <a:ext uri="{FF2B5EF4-FFF2-40B4-BE49-F238E27FC236}">
                  <a16:creationId xmlns:a16="http://schemas.microsoft.com/office/drawing/2014/main" id="{AAE5962A-22E6-40C1-8109-0708133406A0}"/>
                </a:ext>
              </a:extLst>
            </p:cNvPr>
            <p:cNvSpPr/>
            <p:nvPr/>
          </p:nvSpPr>
          <p:spPr>
            <a:xfrm>
              <a:off x="3339273" y="288443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4" name="Freeform: Shape 1323">
              <a:extLst>
                <a:ext uri="{FF2B5EF4-FFF2-40B4-BE49-F238E27FC236}">
                  <a16:creationId xmlns:a16="http://schemas.microsoft.com/office/drawing/2014/main" id="{36221E5E-29EC-47DC-896D-571887377301}"/>
                </a:ext>
              </a:extLst>
            </p:cNvPr>
            <p:cNvSpPr/>
            <p:nvPr/>
          </p:nvSpPr>
          <p:spPr>
            <a:xfrm>
              <a:off x="3358021" y="286372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5" name="Freeform: Shape 1324">
              <a:extLst>
                <a:ext uri="{FF2B5EF4-FFF2-40B4-BE49-F238E27FC236}">
                  <a16:creationId xmlns:a16="http://schemas.microsoft.com/office/drawing/2014/main" id="{03E3CEAE-E13D-4CBA-BC67-9DC18E3D6036}"/>
                </a:ext>
              </a:extLst>
            </p:cNvPr>
            <p:cNvSpPr/>
            <p:nvPr/>
          </p:nvSpPr>
          <p:spPr>
            <a:xfrm>
              <a:off x="3339273" y="288443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6" name="Freeform: Shape 1325">
              <a:extLst>
                <a:ext uri="{FF2B5EF4-FFF2-40B4-BE49-F238E27FC236}">
                  <a16:creationId xmlns:a16="http://schemas.microsoft.com/office/drawing/2014/main" id="{E9F1D751-EED4-4B03-A0B3-7AC0C71E0AE5}"/>
                </a:ext>
              </a:extLst>
            </p:cNvPr>
            <p:cNvSpPr/>
            <p:nvPr/>
          </p:nvSpPr>
          <p:spPr>
            <a:xfrm>
              <a:off x="3358021" y="286372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7" name="Freeform: Shape 1326">
              <a:extLst>
                <a:ext uri="{FF2B5EF4-FFF2-40B4-BE49-F238E27FC236}">
                  <a16:creationId xmlns:a16="http://schemas.microsoft.com/office/drawing/2014/main" id="{5BFF5991-71C2-4EE1-9AA4-EE19D990DD69}"/>
                </a:ext>
              </a:extLst>
            </p:cNvPr>
            <p:cNvSpPr/>
            <p:nvPr/>
          </p:nvSpPr>
          <p:spPr>
            <a:xfrm>
              <a:off x="3343940" y="2894422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8" name="Freeform: Shape 1327">
              <a:extLst>
                <a:ext uri="{FF2B5EF4-FFF2-40B4-BE49-F238E27FC236}">
                  <a16:creationId xmlns:a16="http://schemas.microsoft.com/office/drawing/2014/main" id="{E4B33E02-BA4E-4D4D-B766-3BCD4E13871D}"/>
                </a:ext>
              </a:extLst>
            </p:cNvPr>
            <p:cNvSpPr/>
            <p:nvPr/>
          </p:nvSpPr>
          <p:spPr>
            <a:xfrm>
              <a:off x="3362603" y="2873713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9" name="Freeform: Shape 1328">
              <a:extLst>
                <a:ext uri="{FF2B5EF4-FFF2-40B4-BE49-F238E27FC236}">
                  <a16:creationId xmlns:a16="http://schemas.microsoft.com/office/drawing/2014/main" id="{9033291E-E33A-4090-8CCE-302D25CA7CA3}"/>
                </a:ext>
              </a:extLst>
            </p:cNvPr>
            <p:cNvSpPr/>
            <p:nvPr/>
          </p:nvSpPr>
          <p:spPr>
            <a:xfrm>
              <a:off x="3343940" y="2894422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0" name="Freeform: Shape 1329">
              <a:extLst>
                <a:ext uri="{FF2B5EF4-FFF2-40B4-BE49-F238E27FC236}">
                  <a16:creationId xmlns:a16="http://schemas.microsoft.com/office/drawing/2014/main" id="{04D77096-F705-49A0-A625-97482D204B7B}"/>
                </a:ext>
              </a:extLst>
            </p:cNvPr>
            <p:cNvSpPr/>
            <p:nvPr/>
          </p:nvSpPr>
          <p:spPr>
            <a:xfrm>
              <a:off x="3362603" y="2873713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1" name="Freeform: Shape 1330">
              <a:extLst>
                <a:ext uri="{FF2B5EF4-FFF2-40B4-BE49-F238E27FC236}">
                  <a16:creationId xmlns:a16="http://schemas.microsoft.com/office/drawing/2014/main" id="{D0CD4194-6DA6-453D-A280-BFC11DF3F6AD}"/>
                </a:ext>
              </a:extLst>
            </p:cNvPr>
            <p:cNvSpPr/>
            <p:nvPr/>
          </p:nvSpPr>
          <p:spPr>
            <a:xfrm>
              <a:off x="3343940" y="2894422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2" name="Freeform: Shape 1331">
              <a:extLst>
                <a:ext uri="{FF2B5EF4-FFF2-40B4-BE49-F238E27FC236}">
                  <a16:creationId xmlns:a16="http://schemas.microsoft.com/office/drawing/2014/main" id="{610A4E51-C754-4FE6-9895-60C8511E496B}"/>
                </a:ext>
              </a:extLst>
            </p:cNvPr>
            <p:cNvSpPr/>
            <p:nvPr/>
          </p:nvSpPr>
          <p:spPr>
            <a:xfrm>
              <a:off x="3362603" y="2873713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" name="Freeform: Shape 1332">
              <a:extLst>
                <a:ext uri="{FF2B5EF4-FFF2-40B4-BE49-F238E27FC236}">
                  <a16:creationId xmlns:a16="http://schemas.microsoft.com/office/drawing/2014/main" id="{446BAE3C-2928-4012-91EC-D66C99C20E80}"/>
                </a:ext>
              </a:extLst>
            </p:cNvPr>
            <p:cNvSpPr/>
            <p:nvPr/>
          </p:nvSpPr>
          <p:spPr>
            <a:xfrm>
              <a:off x="3343940" y="2894422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4" name="Freeform: Shape 1333">
              <a:extLst>
                <a:ext uri="{FF2B5EF4-FFF2-40B4-BE49-F238E27FC236}">
                  <a16:creationId xmlns:a16="http://schemas.microsoft.com/office/drawing/2014/main" id="{1E247244-CBDB-47E6-9233-1AA7E6F154E0}"/>
                </a:ext>
              </a:extLst>
            </p:cNvPr>
            <p:cNvSpPr/>
            <p:nvPr/>
          </p:nvSpPr>
          <p:spPr>
            <a:xfrm>
              <a:off x="3362603" y="2873713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5" name="Freeform: Shape 1334">
              <a:extLst>
                <a:ext uri="{FF2B5EF4-FFF2-40B4-BE49-F238E27FC236}">
                  <a16:creationId xmlns:a16="http://schemas.microsoft.com/office/drawing/2014/main" id="{C9BCB003-2865-4ADA-BD7F-E87FB8F601CB}"/>
                </a:ext>
              </a:extLst>
            </p:cNvPr>
            <p:cNvSpPr/>
            <p:nvPr/>
          </p:nvSpPr>
          <p:spPr>
            <a:xfrm>
              <a:off x="3348521" y="291513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6" name="Freeform: Shape 1335">
              <a:extLst>
                <a:ext uri="{FF2B5EF4-FFF2-40B4-BE49-F238E27FC236}">
                  <a16:creationId xmlns:a16="http://schemas.microsoft.com/office/drawing/2014/main" id="{3D54A075-2B37-4ADA-9F8A-F00A65C3E9DC}"/>
                </a:ext>
              </a:extLst>
            </p:cNvPr>
            <p:cNvSpPr/>
            <p:nvPr/>
          </p:nvSpPr>
          <p:spPr>
            <a:xfrm>
              <a:off x="3367269" y="289442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7" name="Freeform: Shape 1336">
              <a:extLst>
                <a:ext uri="{FF2B5EF4-FFF2-40B4-BE49-F238E27FC236}">
                  <a16:creationId xmlns:a16="http://schemas.microsoft.com/office/drawing/2014/main" id="{3D2D22B7-8C4F-4EF5-9269-3FC47EBC6742}"/>
                </a:ext>
              </a:extLst>
            </p:cNvPr>
            <p:cNvSpPr/>
            <p:nvPr/>
          </p:nvSpPr>
          <p:spPr>
            <a:xfrm>
              <a:off x="3348521" y="291513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8" name="Freeform: Shape 1337">
              <a:extLst>
                <a:ext uri="{FF2B5EF4-FFF2-40B4-BE49-F238E27FC236}">
                  <a16:creationId xmlns:a16="http://schemas.microsoft.com/office/drawing/2014/main" id="{73F7B058-0633-4BC9-AA00-460B018F4B9A}"/>
                </a:ext>
              </a:extLst>
            </p:cNvPr>
            <p:cNvSpPr/>
            <p:nvPr/>
          </p:nvSpPr>
          <p:spPr>
            <a:xfrm>
              <a:off x="3367269" y="289442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9" name="Freeform: Shape 1338">
              <a:extLst>
                <a:ext uri="{FF2B5EF4-FFF2-40B4-BE49-F238E27FC236}">
                  <a16:creationId xmlns:a16="http://schemas.microsoft.com/office/drawing/2014/main" id="{71269D40-45F5-4CCB-8B3A-57CF8041E8C3}"/>
                </a:ext>
              </a:extLst>
            </p:cNvPr>
            <p:cNvSpPr/>
            <p:nvPr/>
          </p:nvSpPr>
          <p:spPr>
            <a:xfrm>
              <a:off x="3348521" y="291513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0" name="Freeform: Shape 1339">
              <a:extLst>
                <a:ext uri="{FF2B5EF4-FFF2-40B4-BE49-F238E27FC236}">
                  <a16:creationId xmlns:a16="http://schemas.microsoft.com/office/drawing/2014/main" id="{6454FE94-36C2-4103-A193-08617087D361}"/>
                </a:ext>
              </a:extLst>
            </p:cNvPr>
            <p:cNvSpPr/>
            <p:nvPr/>
          </p:nvSpPr>
          <p:spPr>
            <a:xfrm>
              <a:off x="3367269" y="289442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1" name="Freeform: Shape 1340">
              <a:extLst>
                <a:ext uri="{FF2B5EF4-FFF2-40B4-BE49-F238E27FC236}">
                  <a16:creationId xmlns:a16="http://schemas.microsoft.com/office/drawing/2014/main" id="{3E715A8D-4A10-4095-8DCA-5A68650BD4CE}"/>
                </a:ext>
              </a:extLst>
            </p:cNvPr>
            <p:cNvSpPr/>
            <p:nvPr/>
          </p:nvSpPr>
          <p:spPr>
            <a:xfrm>
              <a:off x="3348521" y="291513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2" name="Freeform: Shape 1341">
              <a:extLst>
                <a:ext uri="{FF2B5EF4-FFF2-40B4-BE49-F238E27FC236}">
                  <a16:creationId xmlns:a16="http://schemas.microsoft.com/office/drawing/2014/main" id="{535EB841-0996-4E92-95A1-D34056CE7FB8}"/>
                </a:ext>
              </a:extLst>
            </p:cNvPr>
            <p:cNvSpPr/>
            <p:nvPr/>
          </p:nvSpPr>
          <p:spPr>
            <a:xfrm>
              <a:off x="3367269" y="289442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3" name="Freeform: Shape 1342">
              <a:extLst>
                <a:ext uri="{FF2B5EF4-FFF2-40B4-BE49-F238E27FC236}">
                  <a16:creationId xmlns:a16="http://schemas.microsoft.com/office/drawing/2014/main" id="{925F2E85-B84E-435B-A9F9-5FDC723DF177}"/>
                </a:ext>
              </a:extLst>
            </p:cNvPr>
            <p:cNvSpPr/>
            <p:nvPr/>
          </p:nvSpPr>
          <p:spPr>
            <a:xfrm>
              <a:off x="3348521" y="291513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4" name="Freeform: Shape 1343">
              <a:extLst>
                <a:ext uri="{FF2B5EF4-FFF2-40B4-BE49-F238E27FC236}">
                  <a16:creationId xmlns:a16="http://schemas.microsoft.com/office/drawing/2014/main" id="{BD68C75D-2A4F-46A8-ABDD-A3278AA5FDFF}"/>
                </a:ext>
              </a:extLst>
            </p:cNvPr>
            <p:cNvSpPr/>
            <p:nvPr/>
          </p:nvSpPr>
          <p:spPr>
            <a:xfrm>
              <a:off x="3367269" y="289442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5" name="Freeform: Shape 1344">
              <a:extLst>
                <a:ext uri="{FF2B5EF4-FFF2-40B4-BE49-F238E27FC236}">
                  <a16:creationId xmlns:a16="http://schemas.microsoft.com/office/drawing/2014/main" id="{32A23262-96B1-41AE-87CB-2F659A009B17}"/>
                </a:ext>
              </a:extLst>
            </p:cNvPr>
            <p:cNvSpPr/>
            <p:nvPr/>
          </p:nvSpPr>
          <p:spPr>
            <a:xfrm>
              <a:off x="3353187" y="291513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6" name="Freeform: Shape 1345">
              <a:extLst>
                <a:ext uri="{FF2B5EF4-FFF2-40B4-BE49-F238E27FC236}">
                  <a16:creationId xmlns:a16="http://schemas.microsoft.com/office/drawing/2014/main" id="{2E228D6D-DBD8-428E-9DA7-EA509D126B08}"/>
                </a:ext>
              </a:extLst>
            </p:cNvPr>
            <p:cNvSpPr/>
            <p:nvPr/>
          </p:nvSpPr>
          <p:spPr>
            <a:xfrm>
              <a:off x="3371935" y="289442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7" name="Freeform: Shape 1346">
              <a:extLst>
                <a:ext uri="{FF2B5EF4-FFF2-40B4-BE49-F238E27FC236}">
                  <a16:creationId xmlns:a16="http://schemas.microsoft.com/office/drawing/2014/main" id="{E178D5B3-9340-43F9-8252-001CF17C2236}"/>
                </a:ext>
              </a:extLst>
            </p:cNvPr>
            <p:cNvSpPr/>
            <p:nvPr/>
          </p:nvSpPr>
          <p:spPr>
            <a:xfrm>
              <a:off x="3353187" y="291513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8" name="Freeform: Shape 1347">
              <a:extLst>
                <a:ext uri="{FF2B5EF4-FFF2-40B4-BE49-F238E27FC236}">
                  <a16:creationId xmlns:a16="http://schemas.microsoft.com/office/drawing/2014/main" id="{2251E545-9676-4B3E-89B3-A39582701C39}"/>
                </a:ext>
              </a:extLst>
            </p:cNvPr>
            <p:cNvSpPr/>
            <p:nvPr/>
          </p:nvSpPr>
          <p:spPr>
            <a:xfrm>
              <a:off x="3371935" y="289442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9" name="Freeform: Shape 1348">
              <a:extLst>
                <a:ext uri="{FF2B5EF4-FFF2-40B4-BE49-F238E27FC236}">
                  <a16:creationId xmlns:a16="http://schemas.microsoft.com/office/drawing/2014/main" id="{84675CA1-5228-49B3-B10B-081B58FF4BA8}"/>
                </a:ext>
              </a:extLst>
            </p:cNvPr>
            <p:cNvSpPr/>
            <p:nvPr/>
          </p:nvSpPr>
          <p:spPr>
            <a:xfrm>
              <a:off x="3353187" y="291513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0" name="Freeform: Shape 1349">
              <a:extLst>
                <a:ext uri="{FF2B5EF4-FFF2-40B4-BE49-F238E27FC236}">
                  <a16:creationId xmlns:a16="http://schemas.microsoft.com/office/drawing/2014/main" id="{691CE886-57D9-4CC3-9745-53C22C8AC4A7}"/>
                </a:ext>
              </a:extLst>
            </p:cNvPr>
            <p:cNvSpPr/>
            <p:nvPr/>
          </p:nvSpPr>
          <p:spPr>
            <a:xfrm>
              <a:off x="3371935" y="289442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1" name="Freeform: Shape 1350">
              <a:extLst>
                <a:ext uri="{FF2B5EF4-FFF2-40B4-BE49-F238E27FC236}">
                  <a16:creationId xmlns:a16="http://schemas.microsoft.com/office/drawing/2014/main" id="{A8E8D4F7-EE25-4B95-A058-EE9EE913C084}"/>
                </a:ext>
              </a:extLst>
            </p:cNvPr>
            <p:cNvSpPr/>
            <p:nvPr/>
          </p:nvSpPr>
          <p:spPr>
            <a:xfrm>
              <a:off x="3353187" y="291513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2" name="Freeform: Shape 1351">
              <a:extLst>
                <a:ext uri="{FF2B5EF4-FFF2-40B4-BE49-F238E27FC236}">
                  <a16:creationId xmlns:a16="http://schemas.microsoft.com/office/drawing/2014/main" id="{4031A66D-E8B5-41CD-9AB0-CFCD67C12044}"/>
                </a:ext>
              </a:extLst>
            </p:cNvPr>
            <p:cNvSpPr/>
            <p:nvPr/>
          </p:nvSpPr>
          <p:spPr>
            <a:xfrm>
              <a:off x="3371935" y="289442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3" name="Freeform: Shape 1352">
              <a:extLst>
                <a:ext uri="{FF2B5EF4-FFF2-40B4-BE49-F238E27FC236}">
                  <a16:creationId xmlns:a16="http://schemas.microsoft.com/office/drawing/2014/main" id="{C4D82C37-EA1E-4411-A72E-C249664D3AB5}"/>
                </a:ext>
              </a:extLst>
            </p:cNvPr>
            <p:cNvSpPr/>
            <p:nvPr/>
          </p:nvSpPr>
          <p:spPr>
            <a:xfrm>
              <a:off x="3353187" y="291513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4" name="Freeform: Shape 1353">
              <a:extLst>
                <a:ext uri="{FF2B5EF4-FFF2-40B4-BE49-F238E27FC236}">
                  <a16:creationId xmlns:a16="http://schemas.microsoft.com/office/drawing/2014/main" id="{9E5FAC79-28AD-4A86-85E7-B51B13E5A0C8}"/>
                </a:ext>
              </a:extLst>
            </p:cNvPr>
            <p:cNvSpPr/>
            <p:nvPr/>
          </p:nvSpPr>
          <p:spPr>
            <a:xfrm>
              <a:off x="3371935" y="289442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5" name="Freeform: Shape 1354">
              <a:extLst>
                <a:ext uri="{FF2B5EF4-FFF2-40B4-BE49-F238E27FC236}">
                  <a16:creationId xmlns:a16="http://schemas.microsoft.com/office/drawing/2014/main" id="{818DAA59-DC45-42C3-B4C8-B4BDE5CDAF72}"/>
                </a:ext>
              </a:extLst>
            </p:cNvPr>
            <p:cNvSpPr/>
            <p:nvPr/>
          </p:nvSpPr>
          <p:spPr>
            <a:xfrm>
              <a:off x="3353187" y="291513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6" name="Freeform: Shape 1355">
              <a:extLst>
                <a:ext uri="{FF2B5EF4-FFF2-40B4-BE49-F238E27FC236}">
                  <a16:creationId xmlns:a16="http://schemas.microsoft.com/office/drawing/2014/main" id="{3967442B-DCA4-4826-A03C-097837B3A778}"/>
                </a:ext>
              </a:extLst>
            </p:cNvPr>
            <p:cNvSpPr/>
            <p:nvPr/>
          </p:nvSpPr>
          <p:spPr>
            <a:xfrm>
              <a:off x="3371935" y="289442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7" name="Freeform: Shape 1356">
              <a:extLst>
                <a:ext uri="{FF2B5EF4-FFF2-40B4-BE49-F238E27FC236}">
                  <a16:creationId xmlns:a16="http://schemas.microsoft.com/office/drawing/2014/main" id="{C2D681E0-66DB-4FBA-BA2D-F0CEFC2C6219}"/>
                </a:ext>
              </a:extLst>
            </p:cNvPr>
            <p:cNvSpPr/>
            <p:nvPr/>
          </p:nvSpPr>
          <p:spPr>
            <a:xfrm>
              <a:off x="3357853" y="293815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8" name="Freeform: Shape 1357">
              <a:extLst>
                <a:ext uri="{FF2B5EF4-FFF2-40B4-BE49-F238E27FC236}">
                  <a16:creationId xmlns:a16="http://schemas.microsoft.com/office/drawing/2014/main" id="{1A0388DB-C46A-4759-BB50-A540895626AE}"/>
                </a:ext>
              </a:extLst>
            </p:cNvPr>
            <p:cNvSpPr/>
            <p:nvPr/>
          </p:nvSpPr>
          <p:spPr>
            <a:xfrm>
              <a:off x="3376600" y="291735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9" name="Freeform: Shape 1358">
              <a:extLst>
                <a:ext uri="{FF2B5EF4-FFF2-40B4-BE49-F238E27FC236}">
                  <a16:creationId xmlns:a16="http://schemas.microsoft.com/office/drawing/2014/main" id="{7802CB17-1B76-4694-B1AE-0D3719F5C4C5}"/>
                </a:ext>
              </a:extLst>
            </p:cNvPr>
            <p:cNvSpPr/>
            <p:nvPr/>
          </p:nvSpPr>
          <p:spPr>
            <a:xfrm>
              <a:off x="3357853" y="293815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0" name="Freeform: Shape 1359">
              <a:extLst>
                <a:ext uri="{FF2B5EF4-FFF2-40B4-BE49-F238E27FC236}">
                  <a16:creationId xmlns:a16="http://schemas.microsoft.com/office/drawing/2014/main" id="{74F84F56-5A75-4CEB-8A2E-09BDB87C552B}"/>
                </a:ext>
              </a:extLst>
            </p:cNvPr>
            <p:cNvSpPr/>
            <p:nvPr/>
          </p:nvSpPr>
          <p:spPr>
            <a:xfrm>
              <a:off x="3376600" y="291735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1" name="Freeform: Shape 1360">
              <a:extLst>
                <a:ext uri="{FF2B5EF4-FFF2-40B4-BE49-F238E27FC236}">
                  <a16:creationId xmlns:a16="http://schemas.microsoft.com/office/drawing/2014/main" id="{59B82808-D867-45BE-A416-8F565BF1857E}"/>
                </a:ext>
              </a:extLst>
            </p:cNvPr>
            <p:cNvSpPr/>
            <p:nvPr/>
          </p:nvSpPr>
          <p:spPr>
            <a:xfrm>
              <a:off x="3357853" y="293815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2" name="Freeform: Shape 1361">
              <a:extLst>
                <a:ext uri="{FF2B5EF4-FFF2-40B4-BE49-F238E27FC236}">
                  <a16:creationId xmlns:a16="http://schemas.microsoft.com/office/drawing/2014/main" id="{420E7438-D8A1-45DA-ACB4-A08DE255D10C}"/>
                </a:ext>
              </a:extLst>
            </p:cNvPr>
            <p:cNvSpPr/>
            <p:nvPr/>
          </p:nvSpPr>
          <p:spPr>
            <a:xfrm>
              <a:off x="3376600" y="291735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3" name="Freeform: Shape 1362">
              <a:extLst>
                <a:ext uri="{FF2B5EF4-FFF2-40B4-BE49-F238E27FC236}">
                  <a16:creationId xmlns:a16="http://schemas.microsoft.com/office/drawing/2014/main" id="{8637878E-831E-4E91-9F74-4B463C3DFAD3}"/>
                </a:ext>
              </a:extLst>
            </p:cNvPr>
            <p:cNvSpPr/>
            <p:nvPr/>
          </p:nvSpPr>
          <p:spPr>
            <a:xfrm>
              <a:off x="3362519" y="294998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4" name="Freeform: Shape 1363">
              <a:extLst>
                <a:ext uri="{FF2B5EF4-FFF2-40B4-BE49-F238E27FC236}">
                  <a16:creationId xmlns:a16="http://schemas.microsoft.com/office/drawing/2014/main" id="{1062323D-F048-4CE3-9F1C-074BBB91CC62}"/>
                </a:ext>
              </a:extLst>
            </p:cNvPr>
            <p:cNvSpPr/>
            <p:nvPr/>
          </p:nvSpPr>
          <p:spPr>
            <a:xfrm>
              <a:off x="3381183" y="2929278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5" name="Freeform: Shape 1364">
              <a:extLst>
                <a:ext uri="{FF2B5EF4-FFF2-40B4-BE49-F238E27FC236}">
                  <a16:creationId xmlns:a16="http://schemas.microsoft.com/office/drawing/2014/main" id="{21628599-D171-480A-8DEC-345C7817639B}"/>
                </a:ext>
              </a:extLst>
            </p:cNvPr>
            <p:cNvSpPr/>
            <p:nvPr/>
          </p:nvSpPr>
          <p:spPr>
            <a:xfrm>
              <a:off x="3367102" y="2949987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6" name="Freeform: Shape 1365">
              <a:extLst>
                <a:ext uri="{FF2B5EF4-FFF2-40B4-BE49-F238E27FC236}">
                  <a16:creationId xmlns:a16="http://schemas.microsoft.com/office/drawing/2014/main" id="{119A0BEA-F0AB-4B19-9AD4-779DDF05CCAF}"/>
                </a:ext>
              </a:extLst>
            </p:cNvPr>
            <p:cNvSpPr/>
            <p:nvPr/>
          </p:nvSpPr>
          <p:spPr>
            <a:xfrm>
              <a:off x="3385849" y="2929278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7" name="Freeform: Shape 1366">
              <a:extLst>
                <a:ext uri="{FF2B5EF4-FFF2-40B4-BE49-F238E27FC236}">
                  <a16:creationId xmlns:a16="http://schemas.microsoft.com/office/drawing/2014/main" id="{A9691E30-97EE-4C48-AA43-9651198042F2}"/>
                </a:ext>
              </a:extLst>
            </p:cNvPr>
            <p:cNvSpPr/>
            <p:nvPr/>
          </p:nvSpPr>
          <p:spPr>
            <a:xfrm>
              <a:off x="3376434" y="296209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8" name="Freeform: Shape 1367">
              <a:extLst>
                <a:ext uri="{FF2B5EF4-FFF2-40B4-BE49-F238E27FC236}">
                  <a16:creationId xmlns:a16="http://schemas.microsoft.com/office/drawing/2014/main" id="{603D6196-A58B-4BA2-B46F-9CCCB67D5023}"/>
                </a:ext>
              </a:extLst>
            </p:cNvPr>
            <p:cNvSpPr/>
            <p:nvPr/>
          </p:nvSpPr>
          <p:spPr>
            <a:xfrm>
              <a:off x="3395097" y="29413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9" name="Freeform: Shape 1368">
              <a:extLst>
                <a:ext uri="{FF2B5EF4-FFF2-40B4-BE49-F238E27FC236}">
                  <a16:creationId xmlns:a16="http://schemas.microsoft.com/office/drawing/2014/main" id="{8C24141F-1768-4E10-A40B-DABEB3826620}"/>
                </a:ext>
              </a:extLst>
            </p:cNvPr>
            <p:cNvSpPr/>
            <p:nvPr/>
          </p:nvSpPr>
          <p:spPr>
            <a:xfrm>
              <a:off x="3376434" y="296209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0" name="Freeform: Shape 1369">
              <a:extLst>
                <a:ext uri="{FF2B5EF4-FFF2-40B4-BE49-F238E27FC236}">
                  <a16:creationId xmlns:a16="http://schemas.microsoft.com/office/drawing/2014/main" id="{C9E9DD9D-B971-45C5-BF37-3D6AF0565C53}"/>
                </a:ext>
              </a:extLst>
            </p:cNvPr>
            <p:cNvSpPr/>
            <p:nvPr/>
          </p:nvSpPr>
          <p:spPr>
            <a:xfrm>
              <a:off x="3395097" y="29413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1" name="Freeform: Shape 1370">
              <a:extLst>
                <a:ext uri="{FF2B5EF4-FFF2-40B4-BE49-F238E27FC236}">
                  <a16:creationId xmlns:a16="http://schemas.microsoft.com/office/drawing/2014/main" id="{D5DAB055-7E58-4E0E-92C2-568C9CEE3780}"/>
                </a:ext>
              </a:extLst>
            </p:cNvPr>
            <p:cNvSpPr/>
            <p:nvPr/>
          </p:nvSpPr>
          <p:spPr>
            <a:xfrm>
              <a:off x="3381016" y="2962098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2" name="Freeform: Shape 1371">
              <a:extLst>
                <a:ext uri="{FF2B5EF4-FFF2-40B4-BE49-F238E27FC236}">
                  <a16:creationId xmlns:a16="http://schemas.microsoft.com/office/drawing/2014/main" id="{31CB6EAA-70FA-4B95-A3FC-EC89D7BA9CD0}"/>
                </a:ext>
              </a:extLst>
            </p:cNvPr>
            <p:cNvSpPr/>
            <p:nvPr/>
          </p:nvSpPr>
          <p:spPr>
            <a:xfrm>
              <a:off x="3399764" y="29413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3" name="Freeform: Shape 1372">
              <a:extLst>
                <a:ext uri="{FF2B5EF4-FFF2-40B4-BE49-F238E27FC236}">
                  <a16:creationId xmlns:a16="http://schemas.microsoft.com/office/drawing/2014/main" id="{89C8A644-45E1-4DA0-9F50-99A19895FA8B}"/>
                </a:ext>
              </a:extLst>
            </p:cNvPr>
            <p:cNvSpPr/>
            <p:nvPr/>
          </p:nvSpPr>
          <p:spPr>
            <a:xfrm>
              <a:off x="3381016" y="2962098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4" name="Freeform: Shape 1373">
              <a:extLst>
                <a:ext uri="{FF2B5EF4-FFF2-40B4-BE49-F238E27FC236}">
                  <a16:creationId xmlns:a16="http://schemas.microsoft.com/office/drawing/2014/main" id="{2F9742AB-0BEC-4F5C-B0EE-708C31C4898F}"/>
                </a:ext>
              </a:extLst>
            </p:cNvPr>
            <p:cNvSpPr/>
            <p:nvPr/>
          </p:nvSpPr>
          <p:spPr>
            <a:xfrm>
              <a:off x="3399764" y="29413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5" name="Freeform: Shape 1374">
              <a:extLst>
                <a:ext uri="{FF2B5EF4-FFF2-40B4-BE49-F238E27FC236}">
                  <a16:creationId xmlns:a16="http://schemas.microsoft.com/office/drawing/2014/main" id="{73105B94-7EF5-4EC4-B2ED-1BA283A1DA7A}"/>
                </a:ext>
              </a:extLst>
            </p:cNvPr>
            <p:cNvSpPr/>
            <p:nvPr/>
          </p:nvSpPr>
          <p:spPr>
            <a:xfrm>
              <a:off x="3385682" y="296209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6" name="Freeform: Shape 1375">
              <a:extLst>
                <a:ext uri="{FF2B5EF4-FFF2-40B4-BE49-F238E27FC236}">
                  <a16:creationId xmlns:a16="http://schemas.microsoft.com/office/drawing/2014/main" id="{6018ACB9-3ABB-4C01-840B-9652A16CEA77}"/>
                </a:ext>
              </a:extLst>
            </p:cNvPr>
            <p:cNvSpPr/>
            <p:nvPr/>
          </p:nvSpPr>
          <p:spPr>
            <a:xfrm>
              <a:off x="3404429" y="29413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7" name="Freeform: Shape 1376">
              <a:extLst>
                <a:ext uri="{FF2B5EF4-FFF2-40B4-BE49-F238E27FC236}">
                  <a16:creationId xmlns:a16="http://schemas.microsoft.com/office/drawing/2014/main" id="{560BCC8C-2293-44DF-A5C7-82767667F79E}"/>
                </a:ext>
              </a:extLst>
            </p:cNvPr>
            <p:cNvSpPr/>
            <p:nvPr/>
          </p:nvSpPr>
          <p:spPr>
            <a:xfrm>
              <a:off x="3390349" y="2974949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8" name="Freeform: Shape 1377">
              <a:extLst>
                <a:ext uri="{FF2B5EF4-FFF2-40B4-BE49-F238E27FC236}">
                  <a16:creationId xmlns:a16="http://schemas.microsoft.com/office/drawing/2014/main" id="{B55CB98D-ED10-4868-B10F-D71D72D7D7BE}"/>
                </a:ext>
              </a:extLst>
            </p:cNvPr>
            <p:cNvSpPr/>
            <p:nvPr/>
          </p:nvSpPr>
          <p:spPr>
            <a:xfrm>
              <a:off x="3409012" y="2954148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9" name="Freeform: Shape 1378">
              <a:extLst>
                <a:ext uri="{FF2B5EF4-FFF2-40B4-BE49-F238E27FC236}">
                  <a16:creationId xmlns:a16="http://schemas.microsoft.com/office/drawing/2014/main" id="{7B0C8B19-DD98-4B5C-9D9C-683B5992B623}"/>
                </a:ext>
              </a:extLst>
            </p:cNvPr>
            <p:cNvSpPr/>
            <p:nvPr/>
          </p:nvSpPr>
          <p:spPr>
            <a:xfrm>
              <a:off x="3399597" y="2974949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0" name="Freeform: Shape 1379">
              <a:extLst>
                <a:ext uri="{FF2B5EF4-FFF2-40B4-BE49-F238E27FC236}">
                  <a16:creationId xmlns:a16="http://schemas.microsoft.com/office/drawing/2014/main" id="{84DE2377-E2C2-408C-93C4-17E68B0FC4F9}"/>
                </a:ext>
              </a:extLst>
            </p:cNvPr>
            <p:cNvSpPr/>
            <p:nvPr/>
          </p:nvSpPr>
          <p:spPr>
            <a:xfrm>
              <a:off x="3418343" y="2954148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1" name="Freeform: Shape 1380">
              <a:extLst>
                <a:ext uri="{FF2B5EF4-FFF2-40B4-BE49-F238E27FC236}">
                  <a16:creationId xmlns:a16="http://schemas.microsoft.com/office/drawing/2014/main" id="{F2D6E939-5EB7-4F98-8C7D-1C39BBD175B5}"/>
                </a:ext>
              </a:extLst>
            </p:cNvPr>
            <p:cNvSpPr/>
            <p:nvPr/>
          </p:nvSpPr>
          <p:spPr>
            <a:xfrm>
              <a:off x="3515661" y="298807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2" name="Freeform: Shape 1381">
              <a:extLst>
                <a:ext uri="{FF2B5EF4-FFF2-40B4-BE49-F238E27FC236}">
                  <a16:creationId xmlns:a16="http://schemas.microsoft.com/office/drawing/2014/main" id="{AD47C88E-0A70-4496-9BDE-A329D6C1F993}"/>
                </a:ext>
              </a:extLst>
            </p:cNvPr>
            <p:cNvSpPr/>
            <p:nvPr/>
          </p:nvSpPr>
          <p:spPr>
            <a:xfrm>
              <a:off x="3534324" y="2967368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3" name="Freeform: Shape 1382">
              <a:extLst>
                <a:ext uri="{FF2B5EF4-FFF2-40B4-BE49-F238E27FC236}">
                  <a16:creationId xmlns:a16="http://schemas.microsoft.com/office/drawing/2014/main" id="{E6D17409-68B5-4FFF-B09F-7C3299F1E2EF}"/>
                </a:ext>
              </a:extLst>
            </p:cNvPr>
            <p:cNvSpPr/>
            <p:nvPr/>
          </p:nvSpPr>
          <p:spPr>
            <a:xfrm>
              <a:off x="3617727" y="30013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4" name="Freeform: Shape 1383">
              <a:extLst>
                <a:ext uri="{FF2B5EF4-FFF2-40B4-BE49-F238E27FC236}">
                  <a16:creationId xmlns:a16="http://schemas.microsoft.com/office/drawing/2014/main" id="{BCA14E0B-DBEF-4B9A-9454-8F3FAB0B4C1E}"/>
                </a:ext>
              </a:extLst>
            </p:cNvPr>
            <p:cNvSpPr/>
            <p:nvPr/>
          </p:nvSpPr>
          <p:spPr>
            <a:xfrm>
              <a:off x="3636473" y="298068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5" name="Freeform: Shape 1384">
              <a:extLst>
                <a:ext uri="{FF2B5EF4-FFF2-40B4-BE49-F238E27FC236}">
                  <a16:creationId xmlns:a16="http://schemas.microsoft.com/office/drawing/2014/main" id="{7CA14CB6-4575-4F83-9F03-12C456789949}"/>
                </a:ext>
              </a:extLst>
            </p:cNvPr>
            <p:cNvSpPr/>
            <p:nvPr/>
          </p:nvSpPr>
          <p:spPr>
            <a:xfrm>
              <a:off x="3636308" y="30013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6" name="Freeform: Shape 1385">
              <a:extLst>
                <a:ext uri="{FF2B5EF4-FFF2-40B4-BE49-F238E27FC236}">
                  <a16:creationId xmlns:a16="http://schemas.microsoft.com/office/drawing/2014/main" id="{E1B5BABD-645E-4211-A6A3-C471C6DFB3AE}"/>
                </a:ext>
              </a:extLst>
            </p:cNvPr>
            <p:cNvSpPr/>
            <p:nvPr/>
          </p:nvSpPr>
          <p:spPr>
            <a:xfrm>
              <a:off x="3654971" y="298068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7" name="Freeform: Shape 1386">
              <a:extLst>
                <a:ext uri="{FF2B5EF4-FFF2-40B4-BE49-F238E27FC236}">
                  <a16:creationId xmlns:a16="http://schemas.microsoft.com/office/drawing/2014/main" id="{FD7E01DF-2070-4EF1-9049-33DD600111A7}"/>
                </a:ext>
              </a:extLst>
            </p:cNvPr>
            <p:cNvSpPr/>
            <p:nvPr/>
          </p:nvSpPr>
          <p:spPr>
            <a:xfrm>
              <a:off x="3696630" y="30013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8" name="Freeform: Shape 1387">
              <a:extLst>
                <a:ext uri="{FF2B5EF4-FFF2-40B4-BE49-F238E27FC236}">
                  <a16:creationId xmlns:a16="http://schemas.microsoft.com/office/drawing/2014/main" id="{E3B1BFFC-A361-4E95-81F4-1501288F7242}"/>
                </a:ext>
              </a:extLst>
            </p:cNvPr>
            <p:cNvSpPr/>
            <p:nvPr/>
          </p:nvSpPr>
          <p:spPr>
            <a:xfrm>
              <a:off x="3715294" y="298068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9" name="Freeform: Shape 1388">
              <a:extLst>
                <a:ext uri="{FF2B5EF4-FFF2-40B4-BE49-F238E27FC236}">
                  <a16:creationId xmlns:a16="http://schemas.microsoft.com/office/drawing/2014/main" id="{3DE62182-30DA-43B1-98D4-962BBCEC981F}"/>
                </a:ext>
              </a:extLst>
            </p:cNvPr>
            <p:cNvSpPr/>
            <p:nvPr/>
          </p:nvSpPr>
          <p:spPr>
            <a:xfrm>
              <a:off x="3701214" y="300139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0" name="Freeform: Shape 1389">
              <a:extLst>
                <a:ext uri="{FF2B5EF4-FFF2-40B4-BE49-F238E27FC236}">
                  <a16:creationId xmlns:a16="http://schemas.microsoft.com/office/drawing/2014/main" id="{6B39EC30-7077-4DC1-AB8C-885B815BD30C}"/>
                </a:ext>
              </a:extLst>
            </p:cNvPr>
            <p:cNvSpPr/>
            <p:nvPr/>
          </p:nvSpPr>
          <p:spPr>
            <a:xfrm>
              <a:off x="3719960" y="298068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1" name="Freeform: Shape 1390">
              <a:extLst>
                <a:ext uri="{FF2B5EF4-FFF2-40B4-BE49-F238E27FC236}">
                  <a16:creationId xmlns:a16="http://schemas.microsoft.com/office/drawing/2014/main" id="{EBDC83BB-422A-48CE-9D23-F90E760CD32C}"/>
                </a:ext>
              </a:extLst>
            </p:cNvPr>
            <p:cNvSpPr/>
            <p:nvPr/>
          </p:nvSpPr>
          <p:spPr>
            <a:xfrm>
              <a:off x="3715211" y="301544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2" name="Freeform: Shape 1391">
              <a:extLst>
                <a:ext uri="{FF2B5EF4-FFF2-40B4-BE49-F238E27FC236}">
                  <a16:creationId xmlns:a16="http://schemas.microsoft.com/office/drawing/2014/main" id="{D027E32E-6ADC-403E-AC1E-73510B43357E}"/>
                </a:ext>
              </a:extLst>
            </p:cNvPr>
            <p:cNvSpPr/>
            <p:nvPr/>
          </p:nvSpPr>
          <p:spPr>
            <a:xfrm>
              <a:off x="3733875" y="299464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3" name="Freeform: Shape 1392">
              <a:extLst>
                <a:ext uri="{FF2B5EF4-FFF2-40B4-BE49-F238E27FC236}">
                  <a16:creationId xmlns:a16="http://schemas.microsoft.com/office/drawing/2014/main" id="{850B62B6-C755-4185-BD53-E9C78AAF5993}"/>
                </a:ext>
              </a:extLst>
            </p:cNvPr>
            <p:cNvSpPr/>
            <p:nvPr/>
          </p:nvSpPr>
          <p:spPr>
            <a:xfrm>
              <a:off x="3715211" y="301544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4" name="Freeform: Shape 1393">
              <a:extLst>
                <a:ext uri="{FF2B5EF4-FFF2-40B4-BE49-F238E27FC236}">
                  <a16:creationId xmlns:a16="http://schemas.microsoft.com/office/drawing/2014/main" id="{146B681F-791C-482F-93EA-F4C676063824}"/>
                </a:ext>
              </a:extLst>
            </p:cNvPr>
            <p:cNvSpPr/>
            <p:nvPr/>
          </p:nvSpPr>
          <p:spPr>
            <a:xfrm>
              <a:off x="3733875" y="299464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5" name="Freeform: Shape 1394">
              <a:extLst>
                <a:ext uri="{FF2B5EF4-FFF2-40B4-BE49-F238E27FC236}">
                  <a16:creationId xmlns:a16="http://schemas.microsoft.com/office/drawing/2014/main" id="{88C599E3-CC94-45E4-AD0E-CCF493C08F33}"/>
                </a:ext>
              </a:extLst>
            </p:cNvPr>
            <p:cNvSpPr/>
            <p:nvPr/>
          </p:nvSpPr>
          <p:spPr>
            <a:xfrm>
              <a:off x="3729125" y="301544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6" name="Freeform: Shape 1395">
              <a:extLst>
                <a:ext uri="{FF2B5EF4-FFF2-40B4-BE49-F238E27FC236}">
                  <a16:creationId xmlns:a16="http://schemas.microsoft.com/office/drawing/2014/main" id="{2C69E9FF-D0C0-48F5-A06F-BCF7B7E9B11B}"/>
                </a:ext>
              </a:extLst>
            </p:cNvPr>
            <p:cNvSpPr/>
            <p:nvPr/>
          </p:nvSpPr>
          <p:spPr>
            <a:xfrm>
              <a:off x="3747788" y="299464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7" name="Freeform: Shape 1396">
              <a:extLst>
                <a:ext uri="{FF2B5EF4-FFF2-40B4-BE49-F238E27FC236}">
                  <a16:creationId xmlns:a16="http://schemas.microsoft.com/office/drawing/2014/main" id="{FD9B1390-8A92-43A2-8196-BEF59E4A43AF}"/>
                </a:ext>
              </a:extLst>
            </p:cNvPr>
            <p:cNvSpPr/>
            <p:nvPr/>
          </p:nvSpPr>
          <p:spPr>
            <a:xfrm>
              <a:off x="3729125" y="301544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8" name="Freeform: Shape 1397">
              <a:extLst>
                <a:ext uri="{FF2B5EF4-FFF2-40B4-BE49-F238E27FC236}">
                  <a16:creationId xmlns:a16="http://schemas.microsoft.com/office/drawing/2014/main" id="{DE620DC0-77B9-44B5-BE03-1D5F34F2D427}"/>
                </a:ext>
              </a:extLst>
            </p:cNvPr>
            <p:cNvSpPr/>
            <p:nvPr/>
          </p:nvSpPr>
          <p:spPr>
            <a:xfrm>
              <a:off x="3747788" y="299464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9" name="Freeform: Shape 1398">
              <a:extLst>
                <a:ext uri="{FF2B5EF4-FFF2-40B4-BE49-F238E27FC236}">
                  <a16:creationId xmlns:a16="http://schemas.microsoft.com/office/drawing/2014/main" id="{EFCCB3C6-7828-4703-BC4C-23FAAE011A67}"/>
                </a:ext>
              </a:extLst>
            </p:cNvPr>
            <p:cNvSpPr/>
            <p:nvPr/>
          </p:nvSpPr>
          <p:spPr>
            <a:xfrm>
              <a:off x="3733708" y="3015444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0" name="Freeform: Shape 1399">
              <a:extLst>
                <a:ext uri="{FF2B5EF4-FFF2-40B4-BE49-F238E27FC236}">
                  <a16:creationId xmlns:a16="http://schemas.microsoft.com/office/drawing/2014/main" id="{638AF9FE-80C2-418D-BC68-D9E18168D6CE}"/>
                </a:ext>
              </a:extLst>
            </p:cNvPr>
            <p:cNvSpPr/>
            <p:nvPr/>
          </p:nvSpPr>
          <p:spPr>
            <a:xfrm>
              <a:off x="3752454" y="299464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1" name="Freeform: Shape 1400">
              <a:extLst>
                <a:ext uri="{FF2B5EF4-FFF2-40B4-BE49-F238E27FC236}">
                  <a16:creationId xmlns:a16="http://schemas.microsoft.com/office/drawing/2014/main" id="{ABC38130-6838-431D-AF28-82D9BD2EDE1D}"/>
                </a:ext>
              </a:extLst>
            </p:cNvPr>
            <p:cNvSpPr/>
            <p:nvPr/>
          </p:nvSpPr>
          <p:spPr>
            <a:xfrm>
              <a:off x="3738373" y="303042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2" name="Freeform: Shape 1401">
              <a:extLst>
                <a:ext uri="{FF2B5EF4-FFF2-40B4-BE49-F238E27FC236}">
                  <a16:creationId xmlns:a16="http://schemas.microsoft.com/office/drawing/2014/main" id="{3BB66268-BB34-400F-982C-79FF1C007900}"/>
                </a:ext>
              </a:extLst>
            </p:cNvPr>
            <p:cNvSpPr/>
            <p:nvPr/>
          </p:nvSpPr>
          <p:spPr>
            <a:xfrm>
              <a:off x="3757121" y="300971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3" name="Freeform: Shape 1402">
              <a:extLst>
                <a:ext uri="{FF2B5EF4-FFF2-40B4-BE49-F238E27FC236}">
                  <a16:creationId xmlns:a16="http://schemas.microsoft.com/office/drawing/2014/main" id="{9B45873B-4946-4880-B374-EDD9127AFB20}"/>
                </a:ext>
              </a:extLst>
            </p:cNvPr>
            <p:cNvSpPr/>
            <p:nvPr/>
          </p:nvSpPr>
          <p:spPr>
            <a:xfrm>
              <a:off x="3738373" y="303042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4" name="Freeform: Shape 1403">
              <a:extLst>
                <a:ext uri="{FF2B5EF4-FFF2-40B4-BE49-F238E27FC236}">
                  <a16:creationId xmlns:a16="http://schemas.microsoft.com/office/drawing/2014/main" id="{8597ABB0-6CB8-4A17-9696-B943060C09CD}"/>
                </a:ext>
              </a:extLst>
            </p:cNvPr>
            <p:cNvSpPr/>
            <p:nvPr/>
          </p:nvSpPr>
          <p:spPr>
            <a:xfrm>
              <a:off x="3757121" y="300971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5" name="Freeform: Shape 1404">
              <a:extLst>
                <a:ext uri="{FF2B5EF4-FFF2-40B4-BE49-F238E27FC236}">
                  <a16:creationId xmlns:a16="http://schemas.microsoft.com/office/drawing/2014/main" id="{E1543803-3C7C-442C-87DD-76DA3E04A426}"/>
                </a:ext>
              </a:extLst>
            </p:cNvPr>
            <p:cNvSpPr/>
            <p:nvPr/>
          </p:nvSpPr>
          <p:spPr>
            <a:xfrm>
              <a:off x="3738373" y="303042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6" name="Freeform: Shape 1405">
              <a:extLst>
                <a:ext uri="{FF2B5EF4-FFF2-40B4-BE49-F238E27FC236}">
                  <a16:creationId xmlns:a16="http://schemas.microsoft.com/office/drawing/2014/main" id="{7788A1FC-85C8-41E1-A54A-134BEA03081B}"/>
                </a:ext>
              </a:extLst>
            </p:cNvPr>
            <p:cNvSpPr/>
            <p:nvPr/>
          </p:nvSpPr>
          <p:spPr>
            <a:xfrm>
              <a:off x="3757121" y="300971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7" name="Freeform: Shape 1406">
              <a:extLst>
                <a:ext uri="{FF2B5EF4-FFF2-40B4-BE49-F238E27FC236}">
                  <a16:creationId xmlns:a16="http://schemas.microsoft.com/office/drawing/2014/main" id="{3A0B0D53-62DF-479D-8A89-4C57858DC2BC}"/>
                </a:ext>
              </a:extLst>
            </p:cNvPr>
            <p:cNvSpPr/>
            <p:nvPr/>
          </p:nvSpPr>
          <p:spPr>
            <a:xfrm>
              <a:off x="3738373" y="303042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8" name="Freeform: Shape 1407">
              <a:extLst>
                <a:ext uri="{FF2B5EF4-FFF2-40B4-BE49-F238E27FC236}">
                  <a16:creationId xmlns:a16="http://schemas.microsoft.com/office/drawing/2014/main" id="{CE031D69-6772-415B-A7CE-5903737224A0}"/>
                </a:ext>
              </a:extLst>
            </p:cNvPr>
            <p:cNvSpPr/>
            <p:nvPr/>
          </p:nvSpPr>
          <p:spPr>
            <a:xfrm>
              <a:off x="3757121" y="300971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9" name="Freeform: Shape 1408">
              <a:extLst>
                <a:ext uri="{FF2B5EF4-FFF2-40B4-BE49-F238E27FC236}">
                  <a16:creationId xmlns:a16="http://schemas.microsoft.com/office/drawing/2014/main" id="{3B545C07-537B-456D-9A4E-20B08DAF59CE}"/>
                </a:ext>
              </a:extLst>
            </p:cNvPr>
            <p:cNvSpPr/>
            <p:nvPr/>
          </p:nvSpPr>
          <p:spPr>
            <a:xfrm>
              <a:off x="3743039" y="303042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0" name="Freeform: Shape 1409">
              <a:extLst>
                <a:ext uri="{FF2B5EF4-FFF2-40B4-BE49-F238E27FC236}">
                  <a16:creationId xmlns:a16="http://schemas.microsoft.com/office/drawing/2014/main" id="{732EC595-3EC3-4D1D-A733-EA7220BFE179}"/>
                </a:ext>
              </a:extLst>
            </p:cNvPr>
            <p:cNvSpPr/>
            <p:nvPr/>
          </p:nvSpPr>
          <p:spPr>
            <a:xfrm>
              <a:off x="3761703" y="300971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1" name="Freeform: Shape 1410">
              <a:extLst>
                <a:ext uri="{FF2B5EF4-FFF2-40B4-BE49-F238E27FC236}">
                  <a16:creationId xmlns:a16="http://schemas.microsoft.com/office/drawing/2014/main" id="{E1A541A1-F034-480C-8565-76CF29F9A829}"/>
                </a:ext>
              </a:extLst>
            </p:cNvPr>
            <p:cNvSpPr/>
            <p:nvPr/>
          </p:nvSpPr>
          <p:spPr>
            <a:xfrm>
              <a:off x="3743039" y="303042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2" name="Freeform: Shape 1411">
              <a:extLst>
                <a:ext uri="{FF2B5EF4-FFF2-40B4-BE49-F238E27FC236}">
                  <a16:creationId xmlns:a16="http://schemas.microsoft.com/office/drawing/2014/main" id="{69379A5F-6666-466B-B545-6018B831F049}"/>
                </a:ext>
              </a:extLst>
            </p:cNvPr>
            <p:cNvSpPr/>
            <p:nvPr/>
          </p:nvSpPr>
          <p:spPr>
            <a:xfrm>
              <a:off x="3761703" y="300971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3" name="Freeform: Shape 1412">
              <a:extLst>
                <a:ext uri="{FF2B5EF4-FFF2-40B4-BE49-F238E27FC236}">
                  <a16:creationId xmlns:a16="http://schemas.microsoft.com/office/drawing/2014/main" id="{91B48108-3E87-48F5-A58E-DD866C28C226}"/>
                </a:ext>
              </a:extLst>
            </p:cNvPr>
            <p:cNvSpPr/>
            <p:nvPr/>
          </p:nvSpPr>
          <p:spPr>
            <a:xfrm>
              <a:off x="3743039" y="303042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4" name="Freeform: Shape 1413">
              <a:extLst>
                <a:ext uri="{FF2B5EF4-FFF2-40B4-BE49-F238E27FC236}">
                  <a16:creationId xmlns:a16="http://schemas.microsoft.com/office/drawing/2014/main" id="{E699B94A-E6D3-43A6-8F8D-488A98F06379}"/>
                </a:ext>
              </a:extLst>
            </p:cNvPr>
            <p:cNvSpPr/>
            <p:nvPr/>
          </p:nvSpPr>
          <p:spPr>
            <a:xfrm>
              <a:off x="3761703" y="300971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5" name="Freeform: Shape 1414">
              <a:extLst>
                <a:ext uri="{FF2B5EF4-FFF2-40B4-BE49-F238E27FC236}">
                  <a16:creationId xmlns:a16="http://schemas.microsoft.com/office/drawing/2014/main" id="{CC5C269D-E17B-44A4-B0D5-7E8648C6A62E}"/>
                </a:ext>
              </a:extLst>
            </p:cNvPr>
            <p:cNvSpPr/>
            <p:nvPr/>
          </p:nvSpPr>
          <p:spPr>
            <a:xfrm>
              <a:off x="3747623" y="3047248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6" name="Freeform: Shape 1415">
              <a:extLst>
                <a:ext uri="{FF2B5EF4-FFF2-40B4-BE49-F238E27FC236}">
                  <a16:creationId xmlns:a16="http://schemas.microsoft.com/office/drawing/2014/main" id="{5E3A7DB8-0289-4DBC-B599-0C227F47396D}"/>
                </a:ext>
              </a:extLst>
            </p:cNvPr>
            <p:cNvSpPr/>
            <p:nvPr/>
          </p:nvSpPr>
          <p:spPr>
            <a:xfrm>
              <a:off x="3766369" y="302644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7" name="Freeform: Shape 1416">
              <a:extLst>
                <a:ext uri="{FF2B5EF4-FFF2-40B4-BE49-F238E27FC236}">
                  <a16:creationId xmlns:a16="http://schemas.microsoft.com/office/drawing/2014/main" id="{598E6350-EBB5-4674-A19E-D7FC2DE37648}"/>
                </a:ext>
              </a:extLst>
            </p:cNvPr>
            <p:cNvSpPr/>
            <p:nvPr/>
          </p:nvSpPr>
          <p:spPr>
            <a:xfrm>
              <a:off x="3747623" y="3047248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8" name="Freeform: Shape 1417">
              <a:extLst>
                <a:ext uri="{FF2B5EF4-FFF2-40B4-BE49-F238E27FC236}">
                  <a16:creationId xmlns:a16="http://schemas.microsoft.com/office/drawing/2014/main" id="{87799889-14FC-4344-9DF7-AA4C6390808A}"/>
                </a:ext>
              </a:extLst>
            </p:cNvPr>
            <p:cNvSpPr/>
            <p:nvPr/>
          </p:nvSpPr>
          <p:spPr>
            <a:xfrm>
              <a:off x="3766369" y="302644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9" name="Freeform: Shape 1418">
              <a:extLst>
                <a:ext uri="{FF2B5EF4-FFF2-40B4-BE49-F238E27FC236}">
                  <a16:creationId xmlns:a16="http://schemas.microsoft.com/office/drawing/2014/main" id="{46DD0800-1574-40D9-A1D0-46BB76713A72}"/>
                </a:ext>
              </a:extLst>
            </p:cNvPr>
            <p:cNvSpPr/>
            <p:nvPr/>
          </p:nvSpPr>
          <p:spPr>
            <a:xfrm>
              <a:off x="3752288" y="304724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0" name="Freeform: Shape 1419">
              <a:extLst>
                <a:ext uri="{FF2B5EF4-FFF2-40B4-BE49-F238E27FC236}">
                  <a16:creationId xmlns:a16="http://schemas.microsoft.com/office/drawing/2014/main" id="{6D05C281-02F0-438F-A5A4-0EFB1D02BA0F}"/>
                </a:ext>
              </a:extLst>
            </p:cNvPr>
            <p:cNvSpPr/>
            <p:nvPr/>
          </p:nvSpPr>
          <p:spPr>
            <a:xfrm>
              <a:off x="3771035" y="302644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1" name="Freeform: Shape 1420">
              <a:extLst>
                <a:ext uri="{FF2B5EF4-FFF2-40B4-BE49-F238E27FC236}">
                  <a16:creationId xmlns:a16="http://schemas.microsoft.com/office/drawing/2014/main" id="{44B87823-EE82-4FE6-9D45-65DBDA0FD83E}"/>
                </a:ext>
              </a:extLst>
            </p:cNvPr>
            <p:cNvSpPr/>
            <p:nvPr/>
          </p:nvSpPr>
          <p:spPr>
            <a:xfrm>
              <a:off x="3752288" y="304724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2" name="Freeform: Shape 1421">
              <a:extLst>
                <a:ext uri="{FF2B5EF4-FFF2-40B4-BE49-F238E27FC236}">
                  <a16:creationId xmlns:a16="http://schemas.microsoft.com/office/drawing/2014/main" id="{1919E037-5B57-4FD4-B4F0-7C2DD61C5835}"/>
                </a:ext>
              </a:extLst>
            </p:cNvPr>
            <p:cNvSpPr/>
            <p:nvPr/>
          </p:nvSpPr>
          <p:spPr>
            <a:xfrm>
              <a:off x="3771035" y="302644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3" name="Freeform: Shape 1422">
              <a:extLst>
                <a:ext uri="{FF2B5EF4-FFF2-40B4-BE49-F238E27FC236}">
                  <a16:creationId xmlns:a16="http://schemas.microsoft.com/office/drawing/2014/main" id="{8F85ECF6-A0B1-447B-B1E0-8EF734A17187}"/>
                </a:ext>
              </a:extLst>
            </p:cNvPr>
            <p:cNvSpPr/>
            <p:nvPr/>
          </p:nvSpPr>
          <p:spPr>
            <a:xfrm>
              <a:off x="3756954" y="304724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4" name="Freeform: Shape 1423">
              <a:extLst>
                <a:ext uri="{FF2B5EF4-FFF2-40B4-BE49-F238E27FC236}">
                  <a16:creationId xmlns:a16="http://schemas.microsoft.com/office/drawing/2014/main" id="{4E139885-E4D1-493B-8AA8-09A32A632C27}"/>
                </a:ext>
              </a:extLst>
            </p:cNvPr>
            <p:cNvSpPr/>
            <p:nvPr/>
          </p:nvSpPr>
          <p:spPr>
            <a:xfrm>
              <a:off x="3775701" y="302644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5" name="Freeform: Shape 1424">
              <a:extLst>
                <a:ext uri="{FF2B5EF4-FFF2-40B4-BE49-F238E27FC236}">
                  <a16:creationId xmlns:a16="http://schemas.microsoft.com/office/drawing/2014/main" id="{446AA68E-9708-43E4-ABDE-7766CFF17F67}"/>
                </a:ext>
              </a:extLst>
            </p:cNvPr>
            <p:cNvSpPr/>
            <p:nvPr/>
          </p:nvSpPr>
          <p:spPr>
            <a:xfrm>
              <a:off x="3761620" y="304724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6" name="Freeform: Shape 1425">
              <a:extLst>
                <a:ext uri="{FF2B5EF4-FFF2-40B4-BE49-F238E27FC236}">
                  <a16:creationId xmlns:a16="http://schemas.microsoft.com/office/drawing/2014/main" id="{A47793AF-A35F-453A-BAA9-28E99A43F983}"/>
                </a:ext>
              </a:extLst>
            </p:cNvPr>
            <p:cNvSpPr/>
            <p:nvPr/>
          </p:nvSpPr>
          <p:spPr>
            <a:xfrm>
              <a:off x="3780284" y="302644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7" name="Freeform: Shape 1426">
              <a:extLst>
                <a:ext uri="{FF2B5EF4-FFF2-40B4-BE49-F238E27FC236}">
                  <a16:creationId xmlns:a16="http://schemas.microsoft.com/office/drawing/2014/main" id="{92269B9E-5048-499A-85FF-7AF4C4EA5E09}"/>
                </a:ext>
              </a:extLst>
            </p:cNvPr>
            <p:cNvSpPr/>
            <p:nvPr/>
          </p:nvSpPr>
          <p:spPr>
            <a:xfrm>
              <a:off x="3761620" y="304724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8" name="Freeform: Shape 1427">
              <a:extLst>
                <a:ext uri="{FF2B5EF4-FFF2-40B4-BE49-F238E27FC236}">
                  <a16:creationId xmlns:a16="http://schemas.microsoft.com/office/drawing/2014/main" id="{7440E2FE-906B-4400-B4D6-06261489886E}"/>
                </a:ext>
              </a:extLst>
            </p:cNvPr>
            <p:cNvSpPr/>
            <p:nvPr/>
          </p:nvSpPr>
          <p:spPr>
            <a:xfrm>
              <a:off x="3780284" y="302644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9" name="Freeform: Shape 1428">
              <a:extLst>
                <a:ext uri="{FF2B5EF4-FFF2-40B4-BE49-F238E27FC236}">
                  <a16:creationId xmlns:a16="http://schemas.microsoft.com/office/drawing/2014/main" id="{5DC62408-1C5D-432D-A05F-EFC52FA10940}"/>
                </a:ext>
              </a:extLst>
            </p:cNvPr>
            <p:cNvSpPr/>
            <p:nvPr/>
          </p:nvSpPr>
          <p:spPr>
            <a:xfrm>
              <a:off x="3766203" y="3047248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0" name="Freeform: Shape 1429">
              <a:extLst>
                <a:ext uri="{FF2B5EF4-FFF2-40B4-BE49-F238E27FC236}">
                  <a16:creationId xmlns:a16="http://schemas.microsoft.com/office/drawing/2014/main" id="{183A5378-EFF9-4A13-9E23-0036E04E8B08}"/>
                </a:ext>
              </a:extLst>
            </p:cNvPr>
            <p:cNvSpPr/>
            <p:nvPr/>
          </p:nvSpPr>
          <p:spPr>
            <a:xfrm>
              <a:off x="3784950" y="302644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1" name="Freeform: Shape 1430">
              <a:extLst>
                <a:ext uri="{FF2B5EF4-FFF2-40B4-BE49-F238E27FC236}">
                  <a16:creationId xmlns:a16="http://schemas.microsoft.com/office/drawing/2014/main" id="{2A98FBED-B46F-4E53-B4CF-EB0BB1DADD8B}"/>
                </a:ext>
              </a:extLst>
            </p:cNvPr>
            <p:cNvSpPr/>
            <p:nvPr/>
          </p:nvSpPr>
          <p:spPr>
            <a:xfrm>
              <a:off x="3770869" y="304724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2" name="Freeform: Shape 1431">
              <a:extLst>
                <a:ext uri="{FF2B5EF4-FFF2-40B4-BE49-F238E27FC236}">
                  <a16:creationId xmlns:a16="http://schemas.microsoft.com/office/drawing/2014/main" id="{1674F8A0-8F15-4D0A-AA2C-A377671B6C5F}"/>
                </a:ext>
              </a:extLst>
            </p:cNvPr>
            <p:cNvSpPr/>
            <p:nvPr/>
          </p:nvSpPr>
          <p:spPr>
            <a:xfrm>
              <a:off x="3789616" y="302644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3" name="Freeform: Shape 1432">
              <a:extLst>
                <a:ext uri="{FF2B5EF4-FFF2-40B4-BE49-F238E27FC236}">
                  <a16:creationId xmlns:a16="http://schemas.microsoft.com/office/drawing/2014/main" id="{1E313E3F-EB78-4EB8-B34F-9EAC765344D9}"/>
                </a:ext>
              </a:extLst>
            </p:cNvPr>
            <p:cNvSpPr/>
            <p:nvPr/>
          </p:nvSpPr>
          <p:spPr>
            <a:xfrm>
              <a:off x="3817278" y="304724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4" name="Freeform: Shape 1433">
              <a:extLst>
                <a:ext uri="{FF2B5EF4-FFF2-40B4-BE49-F238E27FC236}">
                  <a16:creationId xmlns:a16="http://schemas.microsoft.com/office/drawing/2014/main" id="{018BDEBA-238E-4B04-84D7-161BC2CCFD56}"/>
                </a:ext>
              </a:extLst>
            </p:cNvPr>
            <p:cNvSpPr/>
            <p:nvPr/>
          </p:nvSpPr>
          <p:spPr>
            <a:xfrm>
              <a:off x="3836024" y="302644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5" name="Freeform: Shape 1434">
              <a:extLst>
                <a:ext uri="{FF2B5EF4-FFF2-40B4-BE49-F238E27FC236}">
                  <a16:creationId xmlns:a16="http://schemas.microsoft.com/office/drawing/2014/main" id="{5C5819B6-53D5-4BD7-AA2E-2DBFDBA9EB0C}"/>
                </a:ext>
              </a:extLst>
            </p:cNvPr>
            <p:cNvSpPr/>
            <p:nvPr/>
          </p:nvSpPr>
          <p:spPr>
            <a:xfrm>
              <a:off x="3835858" y="304724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6" name="Freeform: Shape 1435">
              <a:extLst>
                <a:ext uri="{FF2B5EF4-FFF2-40B4-BE49-F238E27FC236}">
                  <a16:creationId xmlns:a16="http://schemas.microsoft.com/office/drawing/2014/main" id="{9521A206-0882-4903-B466-CD75AA0A4EC9}"/>
                </a:ext>
              </a:extLst>
            </p:cNvPr>
            <p:cNvSpPr/>
            <p:nvPr/>
          </p:nvSpPr>
          <p:spPr>
            <a:xfrm>
              <a:off x="3854522" y="302644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7" name="Freeform: Shape 1436">
              <a:extLst>
                <a:ext uri="{FF2B5EF4-FFF2-40B4-BE49-F238E27FC236}">
                  <a16:creationId xmlns:a16="http://schemas.microsoft.com/office/drawing/2014/main" id="{FE5EEE35-8F8E-4795-B4C7-0B820ADDE64F}"/>
                </a:ext>
              </a:extLst>
            </p:cNvPr>
            <p:cNvSpPr/>
            <p:nvPr/>
          </p:nvSpPr>
          <p:spPr>
            <a:xfrm>
              <a:off x="4104980" y="306777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8" name="Freeform: Shape 1437">
              <a:extLst>
                <a:ext uri="{FF2B5EF4-FFF2-40B4-BE49-F238E27FC236}">
                  <a16:creationId xmlns:a16="http://schemas.microsoft.com/office/drawing/2014/main" id="{6B51DC15-CC52-45B1-9087-9CBA799ED5B2}"/>
                </a:ext>
              </a:extLst>
            </p:cNvPr>
            <p:cNvSpPr/>
            <p:nvPr/>
          </p:nvSpPr>
          <p:spPr>
            <a:xfrm>
              <a:off x="4123726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9" name="Freeform: Shape 1438">
              <a:extLst>
                <a:ext uri="{FF2B5EF4-FFF2-40B4-BE49-F238E27FC236}">
                  <a16:creationId xmlns:a16="http://schemas.microsoft.com/office/drawing/2014/main" id="{A42C9C0A-4A63-40F3-B8F3-EC5CD2DBC2E5}"/>
                </a:ext>
              </a:extLst>
            </p:cNvPr>
            <p:cNvSpPr/>
            <p:nvPr/>
          </p:nvSpPr>
          <p:spPr>
            <a:xfrm>
              <a:off x="4118894" y="3067773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0" name="Freeform: Shape 1439">
              <a:extLst>
                <a:ext uri="{FF2B5EF4-FFF2-40B4-BE49-F238E27FC236}">
                  <a16:creationId xmlns:a16="http://schemas.microsoft.com/office/drawing/2014/main" id="{0DB11420-D698-4763-BFCD-9F1B6C75E188}"/>
                </a:ext>
              </a:extLst>
            </p:cNvPr>
            <p:cNvSpPr/>
            <p:nvPr/>
          </p:nvSpPr>
          <p:spPr>
            <a:xfrm>
              <a:off x="4137641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1" name="Freeform: Shape 1440">
              <a:extLst>
                <a:ext uri="{FF2B5EF4-FFF2-40B4-BE49-F238E27FC236}">
                  <a16:creationId xmlns:a16="http://schemas.microsoft.com/office/drawing/2014/main" id="{F86C5760-EC58-4616-B69E-73B1C3D2E5B5}"/>
                </a:ext>
              </a:extLst>
            </p:cNvPr>
            <p:cNvSpPr/>
            <p:nvPr/>
          </p:nvSpPr>
          <p:spPr>
            <a:xfrm>
              <a:off x="4123561" y="306777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2" name="Freeform: Shape 1441">
              <a:extLst>
                <a:ext uri="{FF2B5EF4-FFF2-40B4-BE49-F238E27FC236}">
                  <a16:creationId xmlns:a16="http://schemas.microsoft.com/office/drawing/2014/main" id="{F1F079B7-4B91-40E9-9D9C-70FF6BD2F9FF}"/>
                </a:ext>
              </a:extLst>
            </p:cNvPr>
            <p:cNvSpPr/>
            <p:nvPr/>
          </p:nvSpPr>
          <p:spPr>
            <a:xfrm>
              <a:off x="4142307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3" name="Freeform: Shape 1442">
              <a:extLst>
                <a:ext uri="{FF2B5EF4-FFF2-40B4-BE49-F238E27FC236}">
                  <a16:creationId xmlns:a16="http://schemas.microsoft.com/office/drawing/2014/main" id="{F527B68F-FCEF-417F-9C76-DEB7AB432BB8}"/>
                </a:ext>
              </a:extLst>
            </p:cNvPr>
            <p:cNvSpPr/>
            <p:nvPr/>
          </p:nvSpPr>
          <p:spPr>
            <a:xfrm>
              <a:off x="4123561" y="306777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4" name="Freeform: Shape 1443">
              <a:extLst>
                <a:ext uri="{FF2B5EF4-FFF2-40B4-BE49-F238E27FC236}">
                  <a16:creationId xmlns:a16="http://schemas.microsoft.com/office/drawing/2014/main" id="{7B53C059-98A4-473F-BC44-1A8B99B513F0}"/>
                </a:ext>
              </a:extLst>
            </p:cNvPr>
            <p:cNvSpPr/>
            <p:nvPr/>
          </p:nvSpPr>
          <p:spPr>
            <a:xfrm>
              <a:off x="4142307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5" name="Freeform: Shape 1444">
              <a:extLst>
                <a:ext uri="{FF2B5EF4-FFF2-40B4-BE49-F238E27FC236}">
                  <a16:creationId xmlns:a16="http://schemas.microsoft.com/office/drawing/2014/main" id="{DD24EE8B-720E-4468-89E7-84F9E7E223DB}"/>
                </a:ext>
              </a:extLst>
            </p:cNvPr>
            <p:cNvSpPr/>
            <p:nvPr/>
          </p:nvSpPr>
          <p:spPr>
            <a:xfrm>
              <a:off x="4128226" y="306777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6" name="Freeform: Shape 1445">
              <a:extLst>
                <a:ext uri="{FF2B5EF4-FFF2-40B4-BE49-F238E27FC236}">
                  <a16:creationId xmlns:a16="http://schemas.microsoft.com/office/drawing/2014/main" id="{F2A1D6BF-B9A3-4A04-87CD-A2535796137B}"/>
                </a:ext>
              </a:extLst>
            </p:cNvPr>
            <p:cNvSpPr/>
            <p:nvPr/>
          </p:nvSpPr>
          <p:spPr>
            <a:xfrm>
              <a:off x="4146889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7" name="Freeform: Shape 1446">
              <a:extLst>
                <a:ext uri="{FF2B5EF4-FFF2-40B4-BE49-F238E27FC236}">
                  <a16:creationId xmlns:a16="http://schemas.microsoft.com/office/drawing/2014/main" id="{1DB8A6B6-648D-4B48-B317-7C41778E55BD}"/>
                </a:ext>
              </a:extLst>
            </p:cNvPr>
            <p:cNvSpPr/>
            <p:nvPr/>
          </p:nvSpPr>
          <p:spPr>
            <a:xfrm>
              <a:off x="4132809" y="3067773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8" name="Freeform: Shape 1447">
              <a:extLst>
                <a:ext uri="{FF2B5EF4-FFF2-40B4-BE49-F238E27FC236}">
                  <a16:creationId xmlns:a16="http://schemas.microsoft.com/office/drawing/2014/main" id="{65AEF819-71DF-432D-A567-E60E4AB81EDB}"/>
                </a:ext>
              </a:extLst>
            </p:cNvPr>
            <p:cNvSpPr/>
            <p:nvPr/>
          </p:nvSpPr>
          <p:spPr>
            <a:xfrm>
              <a:off x="4151555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9" name="Freeform: Shape 1448">
              <a:extLst>
                <a:ext uri="{FF2B5EF4-FFF2-40B4-BE49-F238E27FC236}">
                  <a16:creationId xmlns:a16="http://schemas.microsoft.com/office/drawing/2014/main" id="{DD98FB60-FA60-47FA-9A13-B903F6F720F8}"/>
                </a:ext>
              </a:extLst>
            </p:cNvPr>
            <p:cNvSpPr/>
            <p:nvPr/>
          </p:nvSpPr>
          <p:spPr>
            <a:xfrm>
              <a:off x="4132809" y="3067773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0" name="Freeform: Shape 1449">
              <a:extLst>
                <a:ext uri="{FF2B5EF4-FFF2-40B4-BE49-F238E27FC236}">
                  <a16:creationId xmlns:a16="http://schemas.microsoft.com/office/drawing/2014/main" id="{5395DBA5-C746-4379-BBEE-85ECEA42975A}"/>
                </a:ext>
              </a:extLst>
            </p:cNvPr>
            <p:cNvSpPr/>
            <p:nvPr/>
          </p:nvSpPr>
          <p:spPr>
            <a:xfrm>
              <a:off x="4151555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1" name="Freeform: Shape 1450">
              <a:extLst>
                <a:ext uri="{FF2B5EF4-FFF2-40B4-BE49-F238E27FC236}">
                  <a16:creationId xmlns:a16="http://schemas.microsoft.com/office/drawing/2014/main" id="{19E4D045-FE8B-493F-A098-2B4AC8902B7F}"/>
                </a:ext>
              </a:extLst>
            </p:cNvPr>
            <p:cNvSpPr/>
            <p:nvPr/>
          </p:nvSpPr>
          <p:spPr>
            <a:xfrm>
              <a:off x="4132809" y="3067773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2" name="Freeform: Shape 1451">
              <a:extLst>
                <a:ext uri="{FF2B5EF4-FFF2-40B4-BE49-F238E27FC236}">
                  <a16:creationId xmlns:a16="http://schemas.microsoft.com/office/drawing/2014/main" id="{3DD2771C-F123-4D83-A19D-14BEB9F76F91}"/>
                </a:ext>
              </a:extLst>
            </p:cNvPr>
            <p:cNvSpPr/>
            <p:nvPr/>
          </p:nvSpPr>
          <p:spPr>
            <a:xfrm>
              <a:off x="4151555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3" name="Freeform: Shape 1452">
              <a:extLst>
                <a:ext uri="{FF2B5EF4-FFF2-40B4-BE49-F238E27FC236}">
                  <a16:creationId xmlns:a16="http://schemas.microsoft.com/office/drawing/2014/main" id="{BC2B8510-BDB4-4549-B426-E233CF1C3CAB}"/>
                </a:ext>
              </a:extLst>
            </p:cNvPr>
            <p:cNvSpPr/>
            <p:nvPr/>
          </p:nvSpPr>
          <p:spPr>
            <a:xfrm>
              <a:off x="4132809" y="3067773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4" name="Freeform: Shape 1453">
              <a:extLst>
                <a:ext uri="{FF2B5EF4-FFF2-40B4-BE49-F238E27FC236}">
                  <a16:creationId xmlns:a16="http://schemas.microsoft.com/office/drawing/2014/main" id="{228A0AC1-F786-454D-9748-A5C9051C944D}"/>
                </a:ext>
              </a:extLst>
            </p:cNvPr>
            <p:cNvSpPr/>
            <p:nvPr/>
          </p:nvSpPr>
          <p:spPr>
            <a:xfrm>
              <a:off x="4151555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5" name="Freeform: Shape 1454">
              <a:extLst>
                <a:ext uri="{FF2B5EF4-FFF2-40B4-BE49-F238E27FC236}">
                  <a16:creationId xmlns:a16="http://schemas.microsoft.com/office/drawing/2014/main" id="{52AB6AA6-9DDE-4D05-9C57-2163F96F9CA3}"/>
                </a:ext>
              </a:extLst>
            </p:cNvPr>
            <p:cNvSpPr/>
            <p:nvPr/>
          </p:nvSpPr>
          <p:spPr>
            <a:xfrm>
              <a:off x="4132809" y="3067773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6" name="Freeform: Shape 1455">
              <a:extLst>
                <a:ext uri="{FF2B5EF4-FFF2-40B4-BE49-F238E27FC236}">
                  <a16:creationId xmlns:a16="http://schemas.microsoft.com/office/drawing/2014/main" id="{F717B809-E666-4FC8-A8E4-366933FB1A26}"/>
                </a:ext>
              </a:extLst>
            </p:cNvPr>
            <p:cNvSpPr/>
            <p:nvPr/>
          </p:nvSpPr>
          <p:spPr>
            <a:xfrm>
              <a:off x="4151555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7" name="Freeform: Shape 1456">
              <a:extLst>
                <a:ext uri="{FF2B5EF4-FFF2-40B4-BE49-F238E27FC236}">
                  <a16:creationId xmlns:a16="http://schemas.microsoft.com/office/drawing/2014/main" id="{E11B6F27-E488-4495-B74E-DC6CCF455EE1}"/>
                </a:ext>
              </a:extLst>
            </p:cNvPr>
            <p:cNvSpPr/>
            <p:nvPr/>
          </p:nvSpPr>
          <p:spPr>
            <a:xfrm>
              <a:off x="4132809" y="3067773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8" name="Freeform: Shape 1457">
              <a:extLst>
                <a:ext uri="{FF2B5EF4-FFF2-40B4-BE49-F238E27FC236}">
                  <a16:creationId xmlns:a16="http://schemas.microsoft.com/office/drawing/2014/main" id="{6D64BE76-EA52-40A5-B81E-A6C8F46D55CC}"/>
                </a:ext>
              </a:extLst>
            </p:cNvPr>
            <p:cNvSpPr/>
            <p:nvPr/>
          </p:nvSpPr>
          <p:spPr>
            <a:xfrm>
              <a:off x="4151555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9" name="Freeform: Shape 1458">
              <a:extLst>
                <a:ext uri="{FF2B5EF4-FFF2-40B4-BE49-F238E27FC236}">
                  <a16:creationId xmlns:a16="http://schemas.microsoft.com/office/drawing/2014/main" id="{C9E39069-792C-4B7D-B123-0CECF9F40B53}"/>
                </a:ext>
              </a:extLst>
            </p:cNvPr>
            <p:cNvSpPr/>
            <p:nvPr/>
          </p:nvSpPr>
          <p:spPr>
            <a:xfrm>
              <a:off x="4142140" y="306777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0" name="Freeform: Shape 1459">
              <a:extLst>
                <a:ext uri="{FF2B5EF4-FFF2-40B4-BE49-F238E27FC236}">
                  <a16:creationId xmlns:a16="http://schemas.microsoft.com/office/drawing/2014/main" id="{B7760D18-A7E1-4EBA-8CE0-291F6349D855}"/>
                </a:ext>
              </a:extLst>
            </p:cNvPr>
            <p:cNvSpPr/>
            <p:nvPr/>
          </p:nvSpPr>
          <p:spPr>
            <a:xfrm>
              <a:off x="4160804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1" name="Freeform: Shape 1460">
              <a:extLst>
                <a:ext uri="{FF2B5EF4-FFF2-40B4-BE49-F238E27FC236}">
                  <a16:creationId xmlns:a16="http://schemas.microsoft.com/office/drawing/2014/main" id="{DD27ED1D-C036-4858-974E-1C8897B6134B}"/>
                </a:ext>
              </a:extLst>
            </p:cNvPr>
            <p:cNvSpPr/>
            <p:nvPr/>
          </p:nvSpPr>
          <p:spPr>
            <a:xfrm>
              <a:off x="4142140" y="306777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2" name="Freeform: Shape 1461">
              <a:extLst>
                <a:ext uri="{FF2B5EF4-FFF2-40B4-BE49-F238E27FC236}">
                  <a16:creationId xmlns:a16="http://schemas.microsoft.com/office/drawing/2014/main" id="{6F5E028F-33FE-4A8F-91B8-4A8E635A1EB1}"/>
                </a:ext>
              </a:extLst>
            </p:cNvPr>
            <p:cNvSpPr/>
            <p:nvPr/>
          </p:nvSpPr>
          <p:spPr>
            <a:xfrm>
              <a:off x="4160804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3" name="Freeform: Shape 1462">
              <a:extLst>
                <a:ext uri="{FF2B5EF4-FFF2-40B4-BE49-F238E27FC236}">
                  <a16:creationId xmlns:a16="http://schemas.microsoft.com/office/drawing/2014/main" id="{0F0DA964-30B4-40F3-A6A0-FBD826B8ACC3}"/>
                </a:ext>
              </a:extLst>
            </p:cNvPr>
            <p:cNvSpPr/>
            <p:nvPr/>
          </p:nvSpPr>
          <p:spPr>
            <a:xfrm>
              <a:off x="4151389" y="306777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4" name="Freeform: Shape 1463">
              <a:extLst>
                <a:ext uri="{FF2B5EF4-FFF2-40B4-BE49-F238E27FC236}">
                  <a16:creationId xmlns:a16="http://schemas.microsoft.com/office/drawing/2014/main" id="{30AA8BC0-13B7-4F2C-9E7F-EF3496DE6FAE}"/>
                </a:ext>
              </a:extLst>
            </p:cNvPr>
            <p:cNvSpPr/>
            <p:nvPr/>
          </p:nvSpPr>
          <p:spPr>
            <a:xfrm>
              <a:off x="4170136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5" name="Freeform: Shape 1464">
              <a:extLst>
                <a:ext uri="{FF2B5EF4-FFF2-40B4-BE49-F238E27FC236}">
                  <a16:creationId xmlns:a16="http://schemas.microsoft.com/office/drawing/2014/main" id="{C16FF7BF-FA57-4648-B990-BC37E7AE711F}"/>
                </a:ext>
              </a:extLst>
            </p:cNvPr>
            <p:cNvSpPr/>
            <p:nvPr/>
          </p:nvSpPr>
          <p:spPr>
            <a:xfrm>
              <a:off x="4151389" y="306777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6" name="Freeform: Shape 1465">
              <a:extLst>
                <a:ext uri="{FF2B5EF4-FFF2-40B4-BE49-F238E27FC236}">
                  <a16:creationId xmlns:a16="http://schemas.microsoft.com/office/drawing/2014/main" id="{BA73BBD5-37C5-4841-B7B9-616A7D40A7E2}"/>
                </a:ext>
              </a:extLst>
            </p:cNvPr>
            <p:cNvSpPr/>
            <p:nvPr/>
          </p:nvSpPr>
          <p:spPr>
            <a:xfrm>
              <a:off x="4170136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7" name="Freeform: Shape 1466">
              <a:extLst>
                <a:ext uri="{FF2B5EF4-FFF2-40B4-BE49-F238E27FC236}">
                  <a16:creationId xmlns:a16="http://schemas.microsoft.com/office/drawing/2014/main" id="{46295F96-4332-4881-AF55-E4F1F04C8AE4}"/>
                </a:ext>
              </a:extLst>
            </p:cNvPr>
            <p:cNvSpPr/>
            <p:nvPr/>
          </p:nvSpPr>
          <p:spPr>
            <a:xfrm>
              <a:off x="4156054" y="306777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8" name="Freeform: Shape 1467">
              <a:extLst>
                <a:ext uri="{FF2B5EF4-FFF2-40B4-BE49-F238E27FC236}">
                  <a16:creationId xmlns:a16="http://schemas.microsoft.com/office/drawing/2014/main" id="{4DBED5B8-6AB6-4828-AB78-8D1D231CC9D9}"/>
                </a:ext>
              </a:extLst>
            </p:cNvPr>
            <p:cNvSpPr/>
            <p:nvPr/>
          </p:nvSpPr>
          <p:spPr>
            <a:xfrm>
              <a:off x="4174802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9" name="Freeform: Shape 1468">
              <a:extLst>
                <a:ext uri="{FF2B5EF4-FFF2-40B4-BE49-F238E27FC236}">
                  <a16:creationId xmlns:a16="http://schemas.microsoft.com/office/drawing/2014/main" id="{9C88B86B-384D-4820-9B8C-C017F12C21C6}"/>
                </a:ext>
              </a:extLst>
            </p:cNvPr>
            <p:cNvSpPr/>
            <p:nvPr/>
          </p:nvSpPr>
          <p:spPr>
            <a:xfrm>
              <a:off x="4160720" y="306777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0" name="Freeform: Shape 1469">
              <a:extLst>
                <a:ext uri="{FF2B5EF4-FFF2-40B4-BE49-F238E27FC236}">
                  <a16:creationId xmlns:a16="http://schemas.microsoft.com/office/drawing/2014/main" id="{31738493-5563-46C2-BCED-45A4298C7829}"/>
                </a:ext>
              </a:extLst>
            </p:cNvPr>
            <p:cNvSpPr/>
            <p:nvPr/>
          </p:nvSpPr>
          <p:spPr>
            <a:xfrm>
              <a:off x="4179384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1" name="Freeform: Shape 1470">
              <a:extLst>
                <a:ext uri="{FF2B5EF4-FFF2-40B4-BE49-F238E27FC236}">
                  <a16:creationId xmlns:a16="http://schemas.microsoft.com/office/drawing/2014/main" id="{F33B6B6A-AD64-4A1E-A8D0-2C582BD2FCB6}"/>
                </a:ext>
              </a:extLst>
            </p:cNvPr>
            <p:cNvSpPr/>
            <p:nvPr/>
          </p:nvSpPr>
          <p:spPr>
            <a:xfrm>
              <a:off x="4169968" y="306777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2" name="Freeform: Shape 1471">
              <a:extLst>
                <a:ext uri="{FF2B5EF4-FFF2-40B4-BE49-F238E27FC236}">
                  <a16:creationId xmlns:a16="http://schemas.microsoft.com/office/drawing/2014/main" id="{F1B0BECF-55FB-4541-9263-FCB75DD3B761}"/>
                </a:ext>
              </a:extLst>
            </p:cNvPr>
            <p:cNvSpPr/>
            <p:nvPr/>
          </p:nvSpPr>
          <p:spPr>
            <a:xfrm>
              <a:off x="4188716" y="304697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3" name="Freeform: Shape 1472">
              <a:extLst>
                <a:ext uri="{FF2B5EF4-FFF2-40B4-BE49-F238E27FC236}">
                  <a16:creationId xmlns:a16="http://schemas.microsoft.com/office/drawing/2014/main" id="{4648AD7B-7357-4E0F-9127-B090670D992C}"/>
                </a:ext>
              </a:extLst>
            </p:cNvPr>
            <p:cNvSpPr/>
            <p:nvPr/>
          </p:nvSpPr>
          <p:spPr>
            <a:xfrm>
              <a:off x="4211711" y="3100594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4" name="Freeform: Shape 1473">
              <a:extLst>
                <a:ext uri="{FF2B5EF4-FFF2-40B4-BE49-F238E27FC236}">
                  <a16:creationId xmlns:a16="http://schemas.microsoft.com/office/drawing/2014/main" id="{0A93E337-20EA-4A75-AB4B-757FFFF66D65}"/>
                </a:ext>
              </a:extLst>
            </p:cNvPr>
            <p:cNvSpPr/>
            <p:nvPr/>
          </p:nvSpPr>
          <p:spPr>
            <a:xfrm>
              <a:off x="4230459" y="307979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5" name="Freeform: Shape 1474">
              <a:extLst>
                <a:ext uri="{FF2B5EF4-FFF2-40B4-BE49-F238E27FC236}">
                  <a16:creationId xmlns:a16="http://schemas.microsoft.com/office/drawing/2014/main" id="{FD447891-A6A6-4272-AD31-D20D3B05279F}"/>
                </a:ext>
              </a:extLst>
            </p:cNvPr>
            <p:cNvSpPr/>
            <p:nvPr/>
          </p:nvSpPr>
          <p:spPr>
            <a:xfrm>
              <a:off x="4378768" y="3100594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6" name="Freeform: Shape 1475">
              <a:extLst>
                <a:ext uri="{FF2B5EF4-FFF2-40B4-BE49-F238E27FC236}">
                  <a16:creationId xmlns:a16="http://schemas.microsoft.com/office/drawing/2014/main" id="{3534A1E8-80B5-4BA9-B2AE-6B474FB2E68D}"/>
                </a:ext>
              </a:extLst>
            </p:cNvPr>
            <p:cNvSpPr/>
            <p:nvPr/>
          </p:nvSpPr>
          <p:spPr>
            <a:xfrm>
              <a:off x="4397515" y="307979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7" name="Freeform: Shape 1476">
              <a:extLst>
                <a:ext uri="{FF2B5EF4-FFF2-40B4-BE49-F238E27FC236}">
                  <a16:creationId xmlns:a16="http://schemas.microsoft.com/office/drawing/2014/main" id="{9816D49D-1966-4F00-A9F8-53C20586A33B}"/>
                </a:ext>
              </a:extLst>
            </p:cNvPr>
            <p:cNvSpPr/>
            <p:nvPr/>
          </p:nvSpPr>
          <p:spPr>
            <a:xfrm>
              <a:off x="4476251" y="310059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8" name="Freeform: Shape 1477">
              <a:extLst>
                <a:ext uri="{FF2B5EF4-FFF2-40B4-BE49-F238E27FC236}">
                  <a16:creationId xmlns:a16="http://schemas.microsoft.com/office/drawing/2014/main" id="{06372E78-26C0-4F89-A9F2-FEB7EDDDCDBE}"/>
                </a:ext>
              </a:extLst>
            </p:cNvPr>
            <p:cNvSpPr/>
            <p:nvPr/>
          </p:nvSpPr>
          <p:spPr>
            <a:xfrm>
              <a:off x="4494998" y="307979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9" name="Freeform: Shape 1478">
              <a:extLst>
                <a:ext uri="{FF2B5EF4-FFF2-40B4-BE49-F238E27FC236}">
                  <a16:creationId xmlns:a16="http://schemas.microsoft.com/office/drawing/2014/main" id="{C4D3CD3C-E347-498D-AD2B-0884387454CC}"/>
                </a:ext>
              </a:extLst>
            </p:cNvPr>
            <p:cNvSpPr/>
            <p:nvPr/>
          </p:nvSpPr>
          <p:spPr>
            <a:xfrm>
              <a:off x="4508747" y="310059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0" name="Freeform: Shape 1479">
              <a:extLst>
                <a:ext uri="{FF2B5EF4-FFF2-40B4-BE49-F238E27FC236}">
                  <a16:creationId xmlns:a16="http://schemas.microsoft.com/office/drawing/2014/main" id="{1874AD66-78B3-4C7B-8330-FA4C28898192}"/>
                </a:ext>
              </a:extLst>
            </p:cNvPr>
            <p:cNvSpPr/>
            <p:nvPr/>
          </p:nvSpPr>
          <p:spPr>
            <a:xfrm>
              <a:off x="4527410" y="307979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1" name="Freeform: Shape 1480">
              <a:extLst>
                <a:ext uri="{FF2B5EF4-FFF2-40B4-BE49-F238E27FC236}">
                  <a16:creationId xmlns:a16="http://schemas.microsoft.com/office/drawing/2014/main" id="{BF9082B8-0BFD-431A-A9BE-E5037176E338}"/>
                </a:ext>
              </a:extLst>
            </p:cNvPr>
            <p:cNvSpPr/>
            <p:nvPr/>
          </p:nvSpPr>
          <p:spPr>
            <a:xfrm>
              <a:off x="4508747" y="310059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2" name="Freeform: Shape 1481">
              <a:extLst>
                <a:ext uri="{FF2B5EF4-FFF2-40B4-BE49-F238E27FC236}">
                  <a16:creationId xmlns:a16="http://schemas.microsoft.com/office/drawing/2014/main" id="{B44ED05E-C5F6-49F4-A7E0-2F4475826C73}"/>
                </a:ext>
              </a:extLst>
            </p:cNvPr>
            <p:cNvSpPr/>
            <p:nvPr/>
          </p:nvSpPr>
          <p:spPr>
            <a:xfrm>
              <a:off x="4527410" y="307979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3" name="Freeform: Shape 1482">
              <a:extLst>
                <a:ext uri="{FF2B5EF4-FFF2-40B4-BE49-F238E27FC236}">
                  <a16:creationId xmlns:a16="http://schemas.microsoft.com/office/drawing/2014/main" id="{F3867631-E4E8-4520-98E0-6607ED476CF7}"/>
                </a:ext>
              </a:extLst>
            </p:cNvPr>
            <p:cNvSpPr/>
            <p:nvPr/>
          </p:nvSpPr>
          <p:spPr>
            <a:xfrm>
              <a:off x="4513413" y="310059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8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8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4" name="Freeform: Shape 1483">
              <a:extLst>
                <a:ext uri="{FF2B5EF4-FFF2-40B4-BE49-F238E27FC236}">
                  <a16:creationId xmlns:a16="http://schemas.microsoft.com/office/drawing/2014/main" id="{FB1F5438-72AF-43E2-B442-BEC50C659C14}"/>
                </a:ext>
              </a:extLst>
            </p:cNvPr>
            <p:cNvSpPr/>
            <p:nvPr/>
          </p:nvSpPr>
          <p:spPr>
            <a:xfrm>
              <a:off x="4532076" y="307979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5" name="Freeform: Shape 1484">
              <a:extLst>
                <a:ext uri="{FF2B5EF4-FFF2-40B4-BE49-F238E27FC236}">
                  <a16:creationId xmlns:a16="http://schemas.microsoft.com/office/drawing/2014/main" id="{66222117-B2F8-4FF9-B7A8-8465030F7E3D}"/>
                </a:ext>
              </a:extLst>
            </p:cNvPr>
            <p:cNvSpPr/>
            <p:nvPr/>
          </p:nvSpPr>
          <p:spPr>
            <a:xfrm>
              <a:off x="4513413" y="310059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8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8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6" name="Freeform: Shape 1485">
              <a:extLst>
                <a:ext uri="{FF2B5EF4-FFF2-40B4-BE49-F238E27FC236}">
                  <a16:creationId xmlns:a16="http://schemas.microsoft.com/office/drawing/2014/main" id="{4C7E24E0-5836-46D1-BCF2-461BDA7A7980}"/>
                </a:ext>
              </a:extLst>
            </p:cNvPr>
            <p:cNvSpPr/>
            <p:nvPr/>
          </p:nvSpPr>
          <p:spPr>
            <a:xfrm>
              <a:off x="4532076" y="307979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7" name="Freeform: Shape 1486">
              <a:extLst>
                <a:ext uri="{FF2B5EF4-FFF2-40B4-BE49-F238E27FC236}">
                  <a16:creationId xmlns:a16="http://schemas.microsoft.com/office/drawing/2014/main" id="{85F70A81-F440-4CE5-9B5C-CAA7645224D9}"/>
                </a:ext>
              </a:extLst>
            </p:cNvPr>
            <p:cNvSpPr/>
            <p:nvPr/>
          </p:nvSpPr>
          <p:spPr>
            <a:xfrm>
              <a:off x="4513413" y="310059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8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8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8" name="Freeform: Shape 1487">
              <a:extLst>
                <a:ext uri="{FF2B5EF4-FFF2-40B4-BE49-F238E27FC236}">
                  <a16:creationId xmlns:a16="http://schemas.microsoft.com/office/drawing/2014/main" id="{890D8FDE-882A-49F1-A76A-19B34C92EC2D}"/>
                </a:ext>
              </a:extLst>
            </p:cNvPr>
            <p:cNvSpPr/>
            <p:nvPr/>
          </p:nvSpPr>
          <p:spPr>
            <a:xfrm>
              <a:off x="4532076" y="307979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9" name="Freeform: Shape 1488">
              <a:extLst>
                <a:ext uri="{FF2B5EF4-FFF2-40B4-BE49-F238E27FC236}">
                  <a16:creationId xmlns:a16="http://schemas.microsoft.com/office/drawing/2014/main" id="{3B9C16D9-35BE-431D-9107-B5C1A6CD7F7B}"/>
                </a:ext>
              </a:extLst>
            </p:cNvPr>
            <p:cNvSpPr/>
            <p:nvPr/>
          </p:nvSpPr>
          <p:spPr>
            <a:xfrm>
              <a:off x="4517994" y="3100594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0" name="Freeform: Shape 1489">
              <a:extLst>
                <a:ext uri="{FF2B5EF4-FFF2-40B4-BE49-F238E27FC236}">
                  <a16:creationId xmlns:a16="http://schemas.microsoft.com/office/drawing/2014/main" id="{2802CD2D-05FE-4B83-A689-8C4E6CA8FA59}"/>
                </a:ext>
              </a:extLst>
            </p:cNvPr>
            <p:cNvSpPr/>
            <p:nvPr/>
          </p:nvSpPr>
          <p:spPr>
            <a:xfrm>
              <a:off x="4536741" y="307979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1" name="Freeform: Shape 1490">
              <a:extLst>
                <a:ext uri="{FF2B5EF4-FFF2-40B4-BE49-F238E27FC236}">
                  <a16:creationId xmlns:a16="http://schemas.microsoft.com/office/drawing/2014/main" id="{5D5AA5F8-6FCA-4F55-96CA-754D237A362B}"/>
                </a:ext>
              </a:extLst>
            </p:cNvPr>
            <p:cNvSpPr/>
            <p:nvPr/>
          </p:nvSpPr>
          <p:spPr>
            <a:xfrm>
              <a:off x="4522660" y="310059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2" name="Freeform: Shape 1491">
              <a:extLst>
                <a:ext uri="{FF2B5EF4-FFF2-40B4-BE49-F238E27FC236}">
                  <a16:creationId xmlns:a16="http://schemas.microsoft.com/office/drawing/2014/main" id="{B2EFD1BF-3FC4-470E-9D8A-73CF42D6280F}"/>
                </a:ext>
              </a:extLst>
            </p:cNvPr>
            <p:cNvSpPr/>
            <p:nvPr/>
          </p:nvSpPr>
          <p:spPr>
            <a:xfrm>
              <a:off x="4541407" y="307979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3" name="Freeform: Shape 1492">
              <a:extLst>
                <a:ext uri="{FF2B5EF4-FFF2-40B4-BE49-F238E27FC236}">
                  <a16:creationId xmlns:a16="http://schemas.microsoft.com/office/drawing/2014/main" id="{C39B873B-578C-4BAB-9FDA-4D0088A7C593}"/>
                </a:ext>
              </a:extLst>
            </p:cNvPr>
            <p:cNvSpPr/>
            <p:nvPr/>
          </p:nvSpPr>
          <p:spPr>
            <a:xfrm>
              <a:off x="4527327" y="310059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4" name="Freeform: Shape 1493">
              <a:extLst>
                <a:ext uri="{FF2B5EF4-FFF2-40B4-BE49-F238E27FC236}">
                  <a16:creationId xmlns:a16="http://schemas.microsoft.com/office/drawing/2014/main" id="{E881884E-0CCD-4784-A7D9-B78946FB4677}"/>
                </a:ext>
              </a:extLst>
            </p:cNvPr>
            <p:cNvSpPr/>
            <p:nvPr/>
          </p:nvSpPr>
          <p:spPr>
            <a:xfrm>
              <a:off x="4545990" y="307979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5" name="Freeform: Shape 1494">
              <a:extLst>
                <a:ext uri="{FF2B5EF4-FFF2-40B4-BE49-F238E27FC236}">
                  <a16:creationId xmlns:a16="http://schemas.microsoft.com/office/drawing/2014/main" id="{A298C7E2-7E45-4F31-958B-428C7EAF7816}"/>
                </a:ext>
              </a:extLst>
            </p:cNvPr>
            <p:cNvSpPr/>
            <p:nvPr/>
          </p:nvSpPr>
          <p:spPr>
            <a:xfrm>
              <a:off x="4527327" y="310059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6" name="Freeform: Shape 1495">
              <a:extLst>
                <a:ext uri="{FF2B5EF4-FFF2-40B4-BE49-F238E27FC236}">
                  <a16:creationId xmlns:a16="http://schemas.microsoft.com/office/drawing/2014/main" id="{C06CBA83-9D17-4360-B4A4-0D5D7270DD9D}"/>
                </a:ext>
              </a:extLst>
            </p:cNvPr>
            <p:cNvSpPr/>
            <p:nvPr/>
          </p:nvSpPr>
          <p:spPr>
            <a:xfrm>
              <a:off x="4545990" y="307979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7" name="Freeform: Shape 1496">
              <a:extLst>
                <a:ext uri="{FF2B5EF4-FFF2-40B4-BE49-F238E27FC236}">
                  <a16:creationId xmlns:a16="http://schemas.microsoft.com/office/drawing/2014/main" id="{E2463538-F32F-4420-925F-83C04CF08BBB}"/>
                </a:ext>
              </a:extLst>
            </p:cNvPr>
            <p:cNvSpPr/>
            <p:nvPr/>
          </p:nvSpPr>
          <p:spPr>
            <a:xfrm>
              <a:off x="4536575" y="310059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8" name="Freeform: Shape 1497">
              <a:extLst>
                <a:ext uri="{FF2B5EF4-FFF2-40B4-BE49-F238E27FC236}">
                  <a16:creationId xmlns:a16="http://schemas.microsoft.com/office/drawing/2014/main" id="{18613B8A-3D28-48D1-998D-7BC341ABB16F}"/>
                </a:ext>
              </a:extLst>
            </p:cNvPr>
            <p:cNvSpPr/>
            <p:nvPr/>
          </p:nvSpPr>
          <p:spPr>
            <a:xfrm>
              <a:off x="4555321" y="307979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9" name="Freeform: Shape 1498">
              <a:extLst>
                <a:ext uri="{FF2B5EF4-FFF2-40B4-BE49-F238E27FC236}">
                  <a16:creationId xmlns:a16="http://schemas.microsoft.com/office/drawing/2014/main" id="{552DA760-ABB4-4569-B55D-8CE0944D5633}"/>
                </a:ext>
              </a:extLst>
            </p:cNvPr>
            <p:cNvSpPr/>
            <p:nvPr/>
          </p:nvSpPr>
          <p:spPr>
            <a:xfrm>
              <a:off x="4536575" y="310059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0" name="Freeform: Shape 1499">
              <a:extLst>
                <a:ext uri="{FF2B5EF4-FFF2-40B4-BE49-F238E27FC236}">
                  <a16:creationId xmlns:a16="http://schemas.microsoft.com/office/drawing/2014/main" id="{C07996FA-EB4A-4930-933B-13DBC4D0024F}"/>
                </a:ext>
              </a:extLst>
            </p:cNvPr>
            <p:cNvSpPr/>
            <p:nvPr/>
          </p:nvSpPr>
          <p:spPr>
            <a:xfrm>
              <a:off x="4555321" y="307979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1" name="Freeform: Shape 1500">
              <a:extLst>
                <a:ext uri="{FF2B5EF4-FFF2-40B4-BE49-F238E27FC236}">
                  <a16:creationId xmlns:a16="http://schemas.microsoft.com/office/drawing/2014/main" id="{8B4186A2-6349-4568-BB8E-13D092476E7D}"/>
                </a:ext>
              </a:extLst>
            </p:cNvPr>
            <p:cNvSpPr/>
            <p:nvPr/>
          </p:nvSpPr>
          <p:spPr>
            <a:xfrm>
              <a:off x="4555156" y="3164109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2" name="Freeform: Shape 1501">
              <a:extLst>
                <a:ext uri="{FF2B5EF4-FFF2-40B4-BE49-F238E27FC236}">
                  <a16:creationId xmlns:a16="http://schemas.microsoft.com/office/drawing/2014/main" id="{AFA0C9B1-5CC9-4EBD-8594-1997D5DBC639}"/>
                </a:ext>
              </a:extLst>
            </p:cNvPr>
            <p:cNvSpPr/>
            <p:nvPr/>
          </p:nvSpPr>
          <p:spPr>
            <a:xfrm>
              <a:off x="4573819" y="314330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3" name="Freeform: Shape 1502">
              <a:extLst>
                <a:ext uri="{FF2B5EF4-FFF2-40B4-BE49-F238E27FC236}">
                  <a16:creationId xmlns:a16="http://schemas.microsoft.com/office/drawing/2014/main" id="{DC0DAAD2-899A-428F-BB9C-8D4034D841CA}"/>
                </a:ext>
              </a:extLst>
            </p:cNvPr>
            <p:cNvSpPr/>
            <p:nvPr/>
          </p:nvSpPr>
          <p:spPr>
            <a:xfrm>
              <a:off x="4564404" y="3164109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4" name="Freeform: Shape 1503">
              <a:extLst>
                <a:ext uri="{FF2B5EF4-FFF2-40B4-BE49-F238E27FC236}">
                  <a16:creationId xmlns:a16="http://schemas.microsoft.com/office/drawing/2014/main" id="{D192789A-2C34-43C7-90CE-77649C51074F}"/>
                </a:ext>
              </a:extLst>
            </p:cNvPr>
            <p:cNvSpPr/>
            <p:nvPr/>
          </p:nvSpPr>
          <p:spPr>
            <a:xfrm>
              <a:off x="4583150" y="314330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5" name="Freeform: Shape 1504">
              <a:extLst>
                <a:ext uri="{FF2B5EF4-FFF2-40B4-BE49-F238E27FC236}">
                  <a16:creationId xmlns:a16="http://schemas.microsoft.com/office/drawing/2014/main" id="{0DA3F7AC-882F-435D-AF7A-BD9BE8D73FA7}"/>
                </a:ext>
              </a:extLst>
            </p:cNvPr>
            <p:cNvSpPr/>
            <p:nvPr/>
          </p:nvSpPr>
          <p:spPr>
            <a:xfrm>
              <a:off x="4564404" y="3164109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6" name="Freeform: Shape 1505">
              <a:extLst>
                <a:ext uri="{FF2B5EF4-FFF2-40B4-BE49-F238E27FC236}">
                  <a16:creationId xmlns:a16="http://schemas.microsoft.com/office/drawing/2014/main" id="{EAC7ED37-E62C-4BC8-A76E-C1DC801A2340}"/>
                </a:ext>
              </a:extLst>
            </p:cNvPr>
            <p:cNvSpPr/>
            <p:nvPr/>
          </p:nvSpPr>
          <p:spPr>
            <a:xfrm>
              <a:off x="4583150" y="314330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7" name="Freeform: Shape 1506">
              <a:extLst>
                <a:ext uri="{FF2B5EF4-FFF2-40B4-BE49-F238E27FC236}">
                  <a16:creationId xmlns:a16="http://schemas.microsoft.com/office/drawing/2014/main" id="{F355AE1C-4181-45B9-A5A0-C6D4325182A9}"/>
                </a:ext>
              </a:extLst>
            </p:cNvPr>
            <p:cNvSpPr/>
            <p:nvPr/>
          </p:nvSpPr>
          <p:spPr>
            <a:xfrm>
              <a:off x="4582984" y="3164109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8" name="Freeform: Shape 1507">
              <a:extLst>
                <a:ext uri="{FF2B5EF4-FFF2-40B4-BE49-F238E27FC236}">
                  <a16:creationId xmlns:a16="http://schemas.microsoft.com/office/drawing/2014/main" id="{68722B00-2389-4816-844E-925FE884BEF7}"/>
                </a:ext>
              </a:extLst>
            </p:cNvPr>
            <p:cNvSpPr/>
            <p:nvPr/>
          </p:nvSpPr>
          <p:spPr>
            <a:xfrm>
              <a:off x="4601731" y="314330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9" name="Freeform: Shape 1508">
              <a:extLst>
                <a:ext uri="{FF2B5EF4-FFF2-40B4-BE49-F238E27FC236}">
                  <a16:creationId xmlns:a16="http://schemas.microsoft.com/office/drawing/2014/main" id="{5B2B580F-0D40-4E84-9390-6F8B9FE76D78}"/>
                </a:ext>
              </a:extLst>
            </p:cNvPr>
            <p:cNvSpPr/>
            <p:nvPr/>
          </p:nvSpPr>
          <p:spPr>
            <a:xfrm>
              <a:off x="4884600" y="3164109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0" name="Freeform: Shape 1509">
              <a:extLst>
                <a:ext uri="{FF2B5EF4-FFF2-40B4-BE49-F238E27FC236}">
                  <a16:creationId xmlns:a16="http://schemas.microsoft.com/office/drawing/2014/main" id="{E35BE10B-8028-4DB9-B2DE-4DBD5AE420E4}"/>
                </a:ext>
              </a:extLst>
            </p:cNvPr>
            <p:cNvSpPr/>
            <p:nvPr/>
          </p:nvSpPr>
          <p:spPr>
            <a:xfrm>
              <a:off x="4903348" y="314330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1" name="Freeform: Shape 1510">
              <a:extLst>
                <a:ext uri="{FF2B5EF4-FFF2-40B4-BE49-F238E27FC236}">
                  <a16:creationId xmlns:a16="http://schemas.microsoft.com/office/drawing/2014/main" id="{8B4575EF-25BA-4A68-87D5-3DE895D6D022}"/>
                </a:ext>
              </a:extLst>
            </p:cNvPr>
            <p:cNvSpPr/>
            <p:nvPr/>
          </p:nvSpPr>
          <p:spPr>
            <a:xfrm>
              <a:off x="4889266" y="3164109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2" name="Freeform: Shape 1511">
              <a:extLst>
                <a:ext uri="{FF2B5EF4-FFF2-40B4-BE49-F238E27FC236}">
                  <a16:creationId xmlns:a16="http://schemas.microsoft.com/office/drawing/2014/main" id="{ECA2DCF6-89B7-478D-BF93-7185989E748C}"/>
                </a:ext>
              </a:extLst>
            </p:cNvPr>
            <p:cNvSpPr/>
            <p:nvPr/>
          </p:nvSpPr>
          <p:spPr>
            <a:xfrm>
              <a:off x="4908014" y="314330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3" name="Freeform: Shape 1512">
              <a:extLst>
                <a:ext uri="{FF2B5EF4-FFF2-40B4-BE49-F238E27FC236}">
                  <a16:creationId xmlns:a16="http://schemas.microsoft.com/office/drawing/2014/main" id="{D9D21B82-90AA-41C1-BF63-CA3DECD0374F}"/>
                </a:ext>
              </a:extLst>
            </p:cNvPr>
            <p:cNvSpPr/>
            <p:nvPr/>
          </p:nvSpPr>
          <p:spPr>
            <a:xfrm>
              <a:off x="4903180" y="3164109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4" name="Freeform: Shape 1513">
              <a:extLst>
                <a:ext uri="{FF2B5EF4-FFF2-40B4-BE49-F238E27FC236}">
                  <a16:creationId xmlns:a16="http://schemas.microsoft.com/office/drawing/2014/main" id="{9B775AD3-6915-42DD-97ED-A3D85AD2CF06}"/>
                </a:ext>
              </a:extLst>
            </p:cNvPr>
            <p:cNvSpPr/>
            <p:nvPr/>
          </p:nvSpPr>
          <p:spPr>
            <a:xfrm>
              <a:off x="4921928" y="314330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5" name="Freeform: Shape 1514">
              <a:extLst>
                <a:ext uri="{FF2B5EF4-FFF2-40B4-BE49-F238E27FC236}">
                  <a16:creationId xmlns:a16="http://schemas.microsoft.com/office/drawing/2014/main" id="{59BFB89D-33B4-42EA-86E8-0076E6435296}"/>
                </a:ext>
              </a:extLst>
            </p:cNvPr>
            <p:cNvSpPr/>
            <p:nvPr/>
          </p:nvSpPr>
          <p:spPr>
            <a:xfrm>
              <a:off x="4903180" y="3164109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6" name="Freeform: Shape 1515">
              <a:extLst>
                <a:ext uri="{FF2B5EF4-FFF2-40B4-BE49-F238E27FC236}">
                  <a16:creationId xmlns:a16="http://schemas.microsoft.com/office/drawing/2014/main" id="{74570AE5-2B6B-4D0F-903C-E5098BC300D6}"/>
                </a:ext>
              </a:extLst>
            </p:cNvPr>
            <p:cNvSpPr/>
            <p:nvPr/>
          </p:nvSpPr>
          <p:spPr>
            <a:xfrm>
              <a:off x="4921928" y="314330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7" name="Freeform: Shape 1516">
              <a:extLst>
                <a:ext uri="{FF2B5EF4-FFF2-40B4-BE49-F238E27FC236}">
                  <a16:creationId xmlns:a16="http://schemas.microsoft.com/office/drawing/2014/main" id="{6C52E1C2-CCED-45C1-B8AD-40CC2DF12C07}"/>
                </a:ext>
              </a:extLst>
            </p:cNvPr>
            <p:cNvSpPr/>
            <p:nvPr/>
          </p:nvSpPr>
          <p:spPr>
            <a:xfrm>
              <a:off x="4912429" y="3164109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8" name="Freeform: Shape 1517">
              <a:extLst>
                <a:ext uri="{FF2B5EF4-FFF2-40B4-BE49-F238E27FC236}">
                  <a16:creationId xmlns:a16="http://schemas.microsoft.com/office/drawing/2014/main" id="{8F9B36B1-DFF1-4DF8-9C5F-12B8897046FE}"/>
                </a:ext>
              </a:extLst>
            </p:cNvPr>
            <p:cNvSpPr/>
            <p:nvPr/>
          </p:nvSpPr>
          <p:spPr>
            <a:xfrm>
              <a:off x="4931176" y="314330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9" name="Freeform: Shape 1518">
              <a:extLst>
                <a:ext uri="{FF2B5EF4-FFF2-40B4-BE49-F238E27FC236}">
                  <a16:creationId xmlns:a16="http://schemas.microsoft.com/office/drawing/2014/main" id="{74C34059-5192-4E62-9D74-7EA47DEEC465}"/>
                </a:ext>
              </a:extLst>
            </p:cNvPr>
            <p:cNvSpPr/>
            <p:nvPr/>
          </p:nvSpPr>
          <p:spPr>
            <a:xfrm>
              <a:off x="4917095" y="3164109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0" name="Freeform: Shape 1519">
              <a:extLst>
                <a:ext uri="{FF2B5EF4-FFF2-40B4-BE49-F238E27FC236}">
                  <a16:creationId xmlns:a16="http://schemas.microsoft.com/office/drawing/2014/main" id="{74D57A59-6E6B-4ED1-9472-8AB252B07A2B}"/>
                </a:ext>
              </a:extLst>
            </p:cNvPr>
            <p:cNvSpPr/>
            <p:nvPr/>
          </p:nvSpPr>
          <p:spPr>
            <a:xfrm>
              <a:off x="4935842" y="314330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1" name="Freeform: Shape 1520">
              <a:extLst>
                <a:ext uri="{FF2B5EF4-FFF2-40B4-BE49-F238E27FC236}">
                  <a16:creationId xmlns:a16="http://schemas.microsoft.com/office/drawing/2014/main" id="{9455DF50-A917-481B-978F-A68B90C18097}"/>
                </a:ext>
              </a:extLst>
            </p:cNvPr>
            <p:cNvSpPr/>
            <p:nvPr/>
          </p:nvSpPr>
          <p:spPr>
            <a:xfrm>
              <a:off x="4926427" y="3164109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2" name="Freeform: Shape 1521">
              <a:extLst>
                <a:ext uri="{FF2B5EF4-FFF2-40B4-BE49-F238E27FC236}">
                  <a16:creationId xmlns:a16="http://schemas.microsoft.com/office/drawing/2014/main" id="{FEE28612-308B-4131-9CA5-021D3650CFEC}"/>
                </a:ext>
              </a:extLst>
            </p:cNvPr>
            <p:cNvSpPr/>
            <p:nvPr/>
          </p:nvSpPr>
          <p:spPr>
            <a:xfrm>
              <a:off x="4945091" y="314330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3" name="Freeform: Shape 1522">
              <a:extLst>
                <a:ext uri="{FF2B5EF4-FFF2-40B4-BE49-F238E27FC236}">
                  <a16:creationId xmlns:a16="http://schemas.microsoft.com/office/drawing/2014/main" id="{FF4CD7C2-3496-493F-9AA9-6DE90E927502}"/>
                </a:ext>
              </a:extLst>
            </p:cNvPr>
            <p:cNvSpPr/>
            <p:nvPr/>
          </p:nvSpPr>
          <p:spPr>
            <a:xfrm>
              <a:off x="4926427" y="3164109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4" name="Freeform: Shape 1523">
              <a:extLst>
                <a:ext uri="{FF2B5EF4-FFF2-40B4-BE49-F238E27FC236}">
                  <a16:creationId xmlns:a16="http://schemas.microsoft.com/office/drawing/2014/main" id="{D94D2A94-60A1-4E0D-852E-CB5417D24E8F}"/>
                </a:ext>
              </a:extLst>
            </p:cNvPr>
            <p:cNvSpPr/>
            <p:nvPr/>
          </p:nvSpPr>
          <p:spPr>
            <a:xfrm>
              <a:off x="4945091" y="314330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5" name="Freeform: Shape 1524">
              <a:extLst>
                <a:ext uri="{FF2B5EF4-FFF2-40B4-BE49-F238E27FC236}">
                  <a16:creationId xmlns:a16="http://schemas.microsoft.com/office/drawing/2014/main" id="{662C56FE-9608-4AAA-9D0E-822FEEDC4555}"/>
                </a:ext>
              </a:extLst>
            </p:cNvPr>
            <p:cNvSpPr/>
            <p:nvPr/>
          </p:nvSpPr>
          <p:spPr>
            <a:xfrm>
              <a:off x="4963504" y="3164109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6" name="Freeform: Shape 1525">
              <a:extLst>
                <a:ext uri="{FF2B5EF4-FFF2-40B4-BE49-F238E27FC236}">
                  <a16:creationId xmlns:a16="http://schemas.microsoft.com/office/drawing/2014/main" id="{226F5E11-C393-492E-86E7-26DE37B0FB45}"/>
                </a:ext>
              </a:extLst>
            </p:cNvPr>
            <p:cNvSpPr/>
            <p:nvPr/>
          </p:nvSpPr>
          <p:spPr>
            <a:xfrm>
              <a:off x="4982250" y="314330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7" name="Freeform: Shape 1526">
              <a:extLst>
                <a:ext uri="{FF2B5EF4-FFF2-40B4-BE49-F238E27FC236}">
                  <a16:creationId xmlns:a16="http://schemas.microsoft.com/office/drawing/2014/main" id="{5695F9F2-305F-433C-B004-31E4C447A213}"/>
                </a:ext>
              </a:extLst>
            </p:cNvPr>
            <p:cNvSpPr/>
            <p:nvPr/>
          </p:nvSpPr>
          <p:spPr>
            <a:xfrm>
              <a:off x="5288367" y="3164109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8" name="Freeform: Shape 1527">
              <a:extLst>
                <a:ext uri="{FF2B5EF4-FFF2-40B4-BE49-F238E27FC236}">
                  <a16:creationId xmlns:a16="http://schemas.microsoft.com/office/drawing/2014/main" id="{D426A5F0-CDEC-47D0-BB5C-144C2C6652B8}"/>
                </a:ext>
              </a:extLst>
            </p:cNvPr>
            <p:cNvSpPr/>
            <p:nvPr/>
          </p:nvSpPr>
          <p:spPr>
            <a:xfrm>
              <a:off x="5307114" y="314330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E86B3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9" name="Freeform: Shape 1528">
              <a:extLst>
                <a:ext uri="{FF2B5EF4-FFF2-40B4-BE49-F238E27FC236}">
                  <a16:creationId xmlns:a16="http://schemas.microsoft.com/office/drawing/2014/main" id="{5615192A-5D17-4A58-9A7B-1C3927868B70}"/>
                </a:ext>
              </a:extLst>
            </p:cNvPr>
            <p:cNvSpPr/>
            <p:nvPr/>
          </p:nvSpPr>
          <p:spPr>
            <a:xfrm>
              <a:off x="1385681" y="2072696"/>
              <a:ext cx="3907436" cy="1216132"/>
            </a:xfrm>
            <a:custGeom>
              <a:avLst/>
              <a:gdLst>
                <a:gd name="connsiteX0" fmla="*/ 0 w 4466939"/>
                <a:gd name="connsiteY0" fmla="*/ 0 h 1252918"/>
                <a:gd name="connsiteX1" fmla="*/ 100775 w 4466939"/>
                <a:gd name="connsiteY1" fmla="*/ 0 h 1252918"/>
                <a:gd name="connsiteX2" fmla="*/ 100775 w 4466939"/>
                <a:gd name="connsiteY2" fmla="*/ 12954 h 1252918"/>
                <a:gd name="connsiteX3" fmla="*/ 111347 w 4466939"/>
                <a:gd name="connsiteY3" fmla="*/ 12954 h 1252918"/>
                <a:gd name="connsiteX4" fmla="*/ 111347 w 4466939"/>
                <a:gd name="connsiteY4" fmla="*/ 19431 h 1252918"/>
                <a:gd name="connsiteX5" fmla="*/ 137922 w 4466939"/>
                <a:gd name="connsiteY5" fmla="*/ 19431 h 1252918"/>
                <a:gd name="connsiteX6" fmla="*/ 137922 w 4466939"/>
                <a:gd name="connsiteY6" fmla="*/ 25908 h 1252918"/>
                <a:gd name="connsiteX7" fmla="*/ 159163 w 4466939"/>
                <a:gd name="connsiteY7" fmla="*/ 25908 h 1252918"/>
                <a:gd name="connsiteX8" fmla="*/ 159163 w 4466939"/>
                <a:gd name="connsiteY8" fmla="*/ 32385 h 1252918"/>
                <a:gd name="connsiteX9" fmla="*/ 190976 w 4466939"/>
                <a:gd name="connsiteY9" fmla="*/ 32385 h 1252918"/>
                <a:gd name="connsiteX10" fmla="*/ 190976 w 4466939"/>
                <a:gd name="connsiteY10" fmla="*/ 38862 h 1252918"/>
                <a:gd name="connsiteX11" fmla="*/ 196215 w 4466939"/>
                <a:gd name="connsiteY11" fmla="*/ 38862 h 1252918"/>
                <a:gd name="connsiteX12" fmla="*/ 196215 w 4466939"/>
                <a:gd name="connsiteY12" fmla="*/ 45339 h 1252918"/>
                <a:gd name="connsiteX13" fmla="*/ 201549 w 4466939"/>
                <a:gd name="connsiteY13" fmla="*/ 45339 h 1252918"/>
                <a:gd name="connsiteX14" fmla="*/ 201549 w 4466939"/>
                <a:gd name="connsiteY14" fmla="*/ 51911 h 1252918"/>
                <a:gd name="connsiteX15" fmla="*/ 212217 w 4466939"/>
                <a:gd name="connsiteY15" fmla="*/ 51911 h 1252918"/>
                <a:gd name="connsiteX16" fmla="*/ 212217 w 4466939"/>
                <a:gd name="connsiteY16" fmla="*/ 58388 h 1252918"/>
                <a:gd name="connsiteX17" fmla="*/ 222790 w 4466939"/>
                <a:gd name="connsiteY17" fmla="*/ 58388 h 1252918"/>
                <a:gd name="connsiteX18" fmla="*/ 222790 w 4466939"/>
                <a:gd name="connsiteY18" fmla="*/ 71342 h 1252918"/>
                <a:gd name="connsiteX19" fmla="*/ 228124 w 4466939"/>
                <a:gd name="connsiteY19" fmla="*/ 71342 h 1252918"/>
                <a:gd name="connsiteX20" fmla="*/ 228124 w 4466939"/>
                <a:gd name="connsiteY20" fmla="*/ 77914 h 1252918"/>
                <a:gd name="connsiteX21" fmla="*/ 244031 w 4466939"/>
                <a:gd name="connsiteY21" fmla="*/ 77914 h 1252918"/>
                <a:gd name="connsiteX22" fmla="*/ 244031 w 4466939"/>
                <a:gd name="connsiteY22" fmla="*/ 84391 h 1252918"/>
                <a:gd name="connsiteX23" fmla="*/ 270510 w 4466939"/>
                <a:gd name="connsiteY23" fmla="*/ 84391 h 1252918"/>
                <a:gd name="connsiteX24" fmla="*/ 270510 w 4466939"/>
                <a:gd name="connsiteY24" fmla="*/ 90868 h 1252918"/>
                <a:gd name="connsiteX25" fmla="*/ 291751 w 4466939"/>
                <a:gd name="connsiteY25" fmla="*/ 90868 h 1252918"/>
                <a:gd name="connsiteX26" fmla="*/ 291751 w 4466939"/>
                <a:gd name="connsiteY26" fmla="*/ 97441 h 1252918"/>
                <a:gd name="connsiteX27" fmla="*/ 297085 w 4466939"/>
                <a:gd name="connsiteY27" fmla="*/ 97441 h 1252918"/>
                <a:gd name="connsiteX28" fmla="*/ 297085 w 4466939"/>
                <a:gd name="connsiteY28" fmla="*/ 103918 h 1252918"/>
                <a:gd name="connsiteX29" fmla="*/ 302324 w 4466939"/>
                <a:gd name="connsiteY29" fmla="*/ 103918 h 1252918"/>
                <a:gd name="connsiteX30" fmla="*/ 302324 w 4466939"/>
                <a:gd name="connsiteY30" fmla="*/ 130016 h 1252918"/>
                <a:gd name="connsiteX31" fmla="*/ 307658 w 4466939"/>
                <a:gd name="connsiteY31" fmla="*/ 130016 h 1252918"/>
                <a:gd name="connsiteX32" fmla="*/ 307658 w 4466939"/>
                <a:gd name="connsiteY32" fmla="*/ 143066 h 1252918"/>
                <a:gd name="connsiteX33" fmla="*/ 312992 w 4466939"/>
                <a:gd name="connsiteY33" fmla="*/ 143066 h 1252918"/>
                <a:gd name="connsiteX34" fmla="*/ 312992 w 4466939"/>
                <a:gd name="connsiteY34" fmla="*/ 156115 h 1252918"/>
                <a:gd name="connsiteX35" fmla="*/ 318326 w 4466939"/>
                <a:gd name="connsiteY35" fmla="*/ 156115 h 1252918"/>
                <a:gd name="connsiteX36" fmla="*/ 318326 w 4466939"/>
                <a:gd name="connsiteY36" fmla="*/ 182213 h 1252918"/>
                <a:gd name="connsiteX37" fmla="*/ 323564 w 4466939"/>
                <a:gd name="connsiteY37" fmla="*/ 182213 h 1252918"/>
                <a:gd name="connsiteX38" fmla="*/ 323564 w 4466939"/>
                <a:gd name="connsiteY38" fmla="*/ 214789 h 1252918"/>
                <a:gd name="connsiteX39" fmla="*/ 328898 w 4466939"/>
                <a:gd name="connsiteY39" fmla="*/ 214789 h 1252918"/>
                <a:gd name="connsiteX40" fmla="*/ 328898 w 4466939"/>
                <a:gd name="connsiteY40" fmla="*/ 227838 h 1252918"/>
                <a:gd name="connsiteX41" fmla="*/ 334232 w 4466939"/>
                <a:gd name="connsiteY41" fmla="*/ 227838 h 1252918"/>
                <a:gd name="connsiteX42" fmla="*/ 334232 w 4466939"/>
                <a:gd name="connsiteY42" fmla="*/ 267367 h 1252918"/>
                <a:gd name="connsiteX43" fmla="*/ 339471 w 4466939"/>
                <a:gd name="connsiteY43" fmla="*/ 267367 h 1252918"/>
                <a:gd name="connsiteX44" fmla="*/ 339471 w 4466939"/>
                <a:gd name="connsiteY44" fmla="*/ 307372 h 1252918"/>
                <a:gd name="connsiteX45" fmla="*/ 344805 w 4466939"/>
                <a:gd name="connsiteY45" fmla="*/ 307372 h 1252918"/>
                <a:gd name="connsiteX46" fmla="*/ 344805 w 4466939"/>
                <a:gd name="connsiteY46" fmla="*/ 347758 h 1252918"/>
                <a:gd name="connsiteX47" fmla="*/ 350139 w 4466939"/>
                <a:gd name="connsiteY47" fmla="*/ 347758 h 1252918"/>
                <a:gd name="connsiteX48" fmla="*/ 350139 w 4466939"/>
                <a:gd name="connsiteY48" fmla="*/ 354520 h 1252918"/>
                <a:gd name="connsiteX49" fmla="*/ 355378 w 4466939"/>
                <a:gd name="connsiteY49" fmla="*/ 354520 h 1252918"/>
                <a:gd name="connsiteX50" fmla="*/ 355378 w 4466939"/>
                <a:gd name="connsiteY50" fmla="*/ 368141 h 1252918"/>
                <a:gd name="connsiteX51" fmla="*/ 360712 w 4466939"/>
                <a:gd name="connsiteY51" fmla="*/ 368141 h 1252918"/>
                <a:gd name="connsiteX52" fmla="*/ 360712 w 4466939"/>
                <a:gd name="connsiteY52" fmla="*/ 395478 h 1252918"/>
                <a:gd name="connsiteX53" fmla="*/ 366046 w 4466939"/>
                <a:gd name="connsiteY53" fmla="*/ 395478 h 1252918"/>
                <a:gd name="connsiteX54" fmla="*/ 366046 w 4466939"/>
                <a:gd name="connsiteY54" fmla="*/ 409099 h 1252918"/>
                <a:gd name="connsiteX55" fmla="*/ 376619 w 4466939"/>
                <a:gd name="connsiteY55" fmla="*/ 409099 h 1252918"/>
                <a:gd name="connsiteX56" fmla="*/ 376619 w 4466939"/>
                <a:gd name="connsiteY56" fmla="*/ 429578 h 1252918"/>
                <a:gd name="connsiteX57" fmla="*/ 381953 w 4466939"/>
                <a:gd name="connsiteY57" fmla="*/ 429578 h 1252918"/>
                <a:gd name="connsiteX58" fmla="*/ 381953 w 4466939"/>
                <a:gd name="connsiteY58" fmla="*/ 443389 h 1252918"/>
                <a:gd name="connsiteX59" fmla="*/ 429673 w 4466939"/>
                <a:gd name="connsiteY59" fmla="*/ 443389 h 1252918"/>
                <a:gd name="connsiteX60" fmla="*/ 429673 w 4466939"/>
                <a:gd name="connsiteY60" fmla="*/ 450247 h 1252918"/>
                <a:gd name="connsiteX61" fmla="*/ 482727 w 4466939"/>
                <a:gd name="connsiteY61" fmla="*/ 450247 h 1252918"/>
                <a:gd name="connsiteX62" fmla="*/ 482727 w 4466939"/>
                <a:gd name="connsiteY62" fmla="*/ 464249 h 1252918"/>
                <a:gd name="connsiteX63" fmla="*/ 519875 w 4466939"/>
                <a:gd name="connsiteY63" fmla="*/ 464249 h 1252918"/>
                <a:gd name="connsiteX64" fmla="*/ 519875 w 4466939"/>
                <a:gd name="connsiteY64" fmla="*/ 471202 h 1252918"/>
                <a:gd name="connsiteX65" fmla="*/ 530447 w 4466939"/>
                <a:gd name="connsiteY65" fmla="*/ 471202 h 1252918"/>
                <a:gd name="connsiteX66" fmla="*/ 530447 w 4466939"/>
                <a:gd name="connsiteY66" fmla="*/ 478155 h 1252918"/>
                <a:gd name="connsiteX67" fmla="*/ 557022 w 4466939"/>
                <a:gd name="connsiteY67" fmla="*/ 478155 h 1252918"/>
                <a:gd name="connsiteX68" fmla="*/ 557022 w 4466939"/>
                <a:gd name="connsiteY68" fmla="*/ 485108 h 1252918"/>
                <a:gd name="connsiteX69" fmla="*/ 604742 w 4466939"/>
                <a:gd name="connsiteY69" fmla="*/ 485108 h 1252918"/>
                <a:gd name="connsiteX70" fmla="*/ 604742 w 4466939"/>
                <a:gd name="connsiteY70" fmla="*/ 499110 h 1252918"/>
                <a:gd name="connsiteX71" fmla="*/ 610076 w 4466939"/>
                <a:gd name="connsiteY71" fmla="*/ 499110 h 1252918"/>
                <a:gd name="connsiteX72" fmla="*/ 610076 w 4466939"/>
                <a:gd name="connsiteY72" fmla="*/ 506159 h 1252918"/>
                <a:gd name="connsiteX73" fmla="*/ 615315 w 4466939"/>
                <a:gd name="connsiteY73" fmla="*/ 506159 h 1252918"/>
                <a:gd name="connsiteX74" fmla="*/ 615315 w 4466939"/>
                <a:gd name="connsiteY74" fmla="*/ 520256 h 1252918"/>
                <a:gd name="connsiteX75" fmla="*/ 631317 w 4466939"/>
                <a:gd name="connsiteY75" fmla="*/ 520256 h 1252918"/>
                <a:gd name="connsiteX76" fmla="*/ 631317 w 4466939"/>
                <a:gd name="connsiteY76" fmla="*/ 541401 h 1252918"/>
                <a:gd name="connsiteX77" fmla="*/ 636556 w 4466939"/>
                <a:gd name="connsiteY77" fmla="*/ 541401 h 1252918"/>
                <a:gd name="connsiteX78" fmla="*/ 636556 w 4466939"/>
                <a:gd name="connsiteY78" fmla="*/ 569785 h 1252918"/>
                <a:gd name="connsiteX79" fmla="*/ 641890 w 4466939"/>
                <a:gd name="connsiteY79" fmla="*/ 569785 h 1252918"/>
                <a:gd name="connsiteX80" fmla="*/ 641890 w 4466939"/>
                <a:gd name="connsiteY80" fmla="*/ 584073 h 1252918"/>
                <a:gd name="connsiteX81" fmla="*/ 647224 w 4466939"/>
                <a:gd name="connsiteY81" fmla="*/ 584073 h 1252918"/>
                <a:gd name="connsiteX82" fmla="*/ 647224 w 4466939"/>
                <a:gd name="connsiteY82" fmla="*/ 598265 h 1252918"/>
                <a:gd name="connsiteX83" fmla="*/ 652463 w 4466939"/>
                <a:gd name="connsiteY83" fmla="*/ 598265 h 1252918"/>
                <a:gd name="connsiteX84" fmla="*/ 652463 w 4466939"/>
                <a:gd name="connsiteY84" fmla="*/ 605314 h 1252918"/>
                <a:gd name="connsiteX85" fmla="*/ 673703 w 4466939"/>
                <a:gd name="connsiteY85" fmla="*/ 605314 h 1252918"/>
                <a:gd name="connsiteX86" fmla="*/ 673703 w 4466939"/>
                <a:gd name="connsiteY86" fmla="*/ 626650 h 1252918"/>
                <a:gd name="connsiteX87" fmla="*/ 710851 w 4466939"/>
                <a:gd name="connsiteY87" fmla="*/ 626650 h 1252918"/>
                <a:gd name="connsiteX88" fmla="*/ 710851 w 4466939"/>
                <a:gd name="connsiteY88" fmla="*/ 633794 h 1252918"/>
                <a:gd name="connsiteX89" fmla="*/ 716185 w 4466939"/>
                <a:gd name="connsiteY89" fmla="*/ 633794 h 1252918"/>
                <a:gd name="connsiteX90" fmla="*/ 716185 w 4466939"/>
                <a:gd name="connsiteY90" fmla="*/ 641033 h 1252918"/>
                <a:gd name="connsiteX91" fmla="*/ 779812 w 4466939"/>
                <a:gd name="connsiteY91" fmla="*/ 641033 h 1252918"/>
                <a:gd name="connsiteX92" fmla="*/ 779812 w 4466939"/>
                <a:gd name="connsiteY92" fmla="*/ 648176 h 1252918"/>
                <a:gd name="connsiteX93" fmla="*/ 801053 w 4466939"/>
                <a:gd name="connsiteY93" fmla="*/ 648176 h 1252918"/>
                <a:gd name="connsiteX94" fmla="*/ 801053 w 4466939"/>
                <a:gd name="connsiteY94" fmla="*/ 655320 h 1252918"/>
                <a:gd name="connsiteX95" fmla="*/ 854107 w 4466939"/>
                <a:gd name="connsiteY95" fmla="*/ 655320 h 1252918"/>
                <a:gd name="connsiteX96" fmla="*/ 854107 w 4466939"/>
                <a:gd name="connsiteY96" fmla="*/ 662559 h 1252918"/>
                <a:gd name="connsiteX97" fmla="*/ 901827 w 4466939"/>
                <a:gd name="connsiteY97" fmla="*/ 662559 h 1252918"/>
                <a:gd name="connsiteX98" fmla="*/ 901827 w 4466939"/>
                <a:gd name="connsiteY98" fmla="*/ 669703 h 1252918"/>
                <a:gd name="connsiteX99" fmla="*/ 917734 w 4466939"/>
                <a:gd name="connsiteY99" fmla="*/ 669703 h 1252918"/>
                <a:gd name="connsiteX100" fmla="*/ 917734 w 4466939"/>
                <a:gd name="connsiteY100" fmla="*/ 677037 h 1252918"/>
                <a:gd name="connsiteX101" fmla="*/ 923068 w 4466939"/>
                <a:gd name="connsiteY101" fmla="*/ 677037 h 1252918"/>
                <a:gd name="connsiteX102" fmla="*/ 923068 w 4466939"/>
                <a:gd name="connsiteY102" fmla="*/ 691610 h 1252918"/>
                <a:gd name="connsiteX103" fmla="*/ 933641 w 4466939"/>
                <a:gd name="connsiteY103" fmla="*/ 691610 h 1252918"/>
                <a:gd name="connsiteX104" fmla="*/ 933641 w 4466939"/>
                <a:gd name="connsiteY104" fmla="*/ 728472 h 1252918"/>
                <a:gd name="connsiteX105" fmla="*/ 944309 w 4466939"/>
                <a:gd name="connsiteY105" fmla="*/ 728472 h 1252918"/>
                <a:gd name="connsiteX106" fmla="*/ 944309 w 4466939"/>
                <a:gd name="connsiteY106" fmla="*/ 750760 h 1252918"/>
                <a:gd name="connsiteX107" fmla="*/ 960215 w 4466939"/>
                <a:gd name="connsiteY107" fmla="*/ 750760 h 1252918"/>
                <a:gd name="connsiteX108" fmla="*/ 960215 w 4466939"/>
                <a:gd name="connsiteY108" fmla="*/ 765810 h 1252918"/>
                <a:gd name="connsiteX109" fmla="*/ 970788 w 4466939"/>
                <a:gd name="connsiteY109" fmla="*/ 765810 h 1252918"/>
                <a:gd name="connsiteX110" fmla="*/ 970788 w 4466939"/>
                <a:gd name="connsiteY110" fmla="*/ 773335 h 1252918"/>
                <a:gd name="connsiteX111" fmla="*/ 1002602 w 4466939"/>
                <a:gd name="connsiteY111" fmla="*/ 773335 h 1252918"/>
                <a:gd name="connsiteX112" fmla="*/ 1002602 w 4466939"/>
                <a:gd name="connsiteY112" fmla="*/ 780764 h 1252918"/>
                <a:gd name="connsiteX113" fmla="*/ 1103471 w 4466939"/>
                <a:gd name="connsiteY113" fmla="*/ 780764 h 1252918"/>
                <a:gd name="connsiteX114" fmla="*/ 1103471 w 4466939"/>
                <a:gd name="connsiteY114" fmla="*/ 788289 h 1252918"/>
                <a:gd name="connsiteX115" fmla="*/ 1108710 w 4466939"/>
                <a:gd name="connsiteY115" fmla="*/ 788289 h 1252918"/>
                <a:gd name="connsiteX116" fmla="*/ 1108710 w 4466939"/>
                <a:gd name="connsiteY116" fmla="*/ 795814 h 1252918"/>
                <a:gd name="connsiteX117" fmla="*/ 1193578 w 4466939"/>
                <a:gd name="connsiteY117" fmla="*/ 795814 h 1252918"/>
                <a:gd name="connsiteX118" fmla="*/ 1193578 w 4466939"/>
                <a:gd name="connsiteY118" fmla="*/ 803339 h 1252918"/>
                <a:gd name="connsiteX119" fmla="*/ 1204246 w 4466939"/>
                <a:gd name="connsiteY119" fmla="*/ 803339 h 1252918"/>
                <a:gd name="connsiteX120" fmla="*/ 1204246 w 4466939"/>
                <a:gd name="connsiteY120" fmla="*/ 810863 h 1252918"/>
                <a:gd name="connsiteX121" fmla="*/ 1214819 w 4466939"/>
                <a:gd name="connsiteY121" fmla="*/ 810863 h 1252918"/>
                <a:gd name="connsiteX122" fmla="*/ 1214819 w 4466939"/>
                <a:gd name="connsiteY122" fmla="*/ 818388 h 1252918"/>
                <a:gd name="connsiteX123" fmla="*/ 1220153 w 4466939"/>
                <a:gd name="connsiteY123" fmla="*/ 818388 h 1252918"/>
                <a:gd name="connsiteX124" fmla="*/ 1220153 w 4466939"/>
                <a:gd name="connsiteY124" fmla="*/ 825913 h 1252918"/>
                <a:gd name="connsiteX125" fmla="*/ 1225487 w 4466939"/>
                <a:gd name="connsiteY125" fmla="*/ 825913 h 1252918"/>
                <a:gd name="connsiteX126" fmla="*/ 1225487 w 4466939"/>
                <a:gd name="connsiteY126" fmla="*/ 833533 h 1252918"/>
                <a:gd name="connsiteX127" fmla="*/ 1230725 w 4466939"/>
                <a:gd name="connsiteY127" fmla="*/ 833533 h 1252918"/>
                <a:gd name="connsiteX128" fmla="*/ 1230725 w 4466939"/>
                <a:gd name="connsiteY128" fmla="*/ 856107 h 1252918"/>
                <a:gd name="connsiteX129" fmla="*/ 1241393 w 4466939"/>
                <a:gd name="connsiteY129" fmla="*/ 856107 h 1252918"/>
                <a:gd name="connsiteX130" fmla="*/ 1241393 w 4466939"/>
                <a:gd name="connsiteY130" fmla="*/ 863727 h 1252918"/>
                <a:gd name="connsiteX131" fmla="*/ 1246632 w 4466939"/>
                <a:gd name="connsiteY131" fmla="*/ 863727 h 1252918"/>
                <a:gd name="connsiteX132" fmla="*/ 1246632 w 4466939"/>
                <a:gd name="connsiteY132" fmla="*/ 878872 h 1252918"/>
                <a:gd name="connsiteX133" fmla="*/ 1278541 w 4466939"/>
                <a:gd name="connsiteY133" fmla="*/ 878872 h 1252918"/>
                <a:gd name="connsiteX134" fmla="*/ 1278541 w 4466939"/>
                <a:gd name="connsiteY134" fmla="*/ 886587 h 1252918"/>
                <a:gd name="connsiteX135" fmla="*/ 1342168 w 4466939"/>
                <a:gd name="connsiteY135" fmla="*/ 886587 h 1252918"/>
                <a:gd name="connsiteX136" fmla="*/ 1342168 w 4466939"/>
                <a:gd name="connsiteY136" fmla="*/ 894302 h 1252918"/>
                <a:gd name="connsiteX137" fmla="*/ 1363409 w 4466939"/>
                <a:gd name="connsiteY137" fmla="*/ 894302 h 1252918"/>
                <a:gd name="connsiteX138" fmla="*/ 1363409 w 4466939"/>
                <a:gd name="connsiteY138" fmla="*/ 901922 h 1252918"/>
                <a:gd name="connsiteX139" fmla="*/ 1416463 w 4466939"/>
                <a:gd name="connsiteY139" fmla="*/ 901922 h 1252918"/>
                <a:gd name="connsiteX140" fmla="*/ 1416463 w 4466939"/>
                <a:gd name="connsiteY140" fmla="*/ 909638 h 1252918"/>
                <a:gd name="connsiteX141" fmla="*/ 1506664 w 4466939"/>
                <a:gd name="connsiteY141" fmla="*/ 909638 h 1252918"/>
                <a:gd name="connsiteX142" fmla="*/ 1506664 w 4466939"/>
                <a:gd name="connsiteY142" fmla="*/ 917448 h 1252918"/>
                <a:gd name="connsiteX143" fmla="*/ 1511903 w 4466939"/>
                <a:gd name="connsiteY143" fmla="*/ 917448 h 1252918"/>
                <a:gd name="connsiteX144" fmla="*/ 1511903 w 4466939"/>
                <a:gd name="connsiteY144" fmla="*/ 925259 h 1252918"/>
                <a:gd name="connsiteX145" fmla="*/ 1517237 w 4466939"/>
                <a:gd name="connsiteY145" fmla="*/ 925259 h 1252918"/>
                <a:gd name="connsiteX146" fmla="*/ 1517237 w 4466939"/>
                <a:gd name="connsiteY146" fmla="*/ 948976 h 1252918"/>
                <a:gd name="connsiteX147" fmla="*/ 1527810 w 4466939"/>
                <a:gd name="connsiteY147" fmla="*/ 948976 h 1252918"/>
                <a:gd name="connsiteX148" fmla="*/ 1527810 w 4466939"/>
                <a:gd name="connsiteY148" fmla="*/ 972693 h 1252918"/>
                <a:gd name="connsiteX149" fmla="*/ 1533144 w 4466939"/>
                <a:gd name="connsiteY149" fmla="*/ 972693 h 1252918"/>
                <a:gd name="connsiteX150" fmla="*/ 1533144 w 4466939"/>
                <a:gd name="connsiteY150" fmla="*/ 980789 h 1252918"/>
                <a:gd name="connsiteX151" fmla="*/ 1554385 w 4466939"/>
                <a:gd name="connsiteY151" fmla="*/ 980789 h 1252918"/>
                <a:gd name="connsiteX152" fmla="*/ 1554385 w 4466939"/>
                <a:gd name="connsiteY152" fmla="*/ 989171 h 1252918"/>
                <a:gd name="connsiteX153" fmla="*/ 1708214 w 4466939"/>
                <a:gd name="connsiteY153" fmla="*/ 989171 h 1252918"/>
                <a:gd name="connsiteX154" fmla="*/ 1708214 w 4466939"/>
                <a:gd name="connsiteY154" fmla="*/ 997744 h 1252918"/>
                <a:gd name="connsiteX155" fmla="*/ 1803749 w 4466939"/>
                <a:gd name="connsiteY155" fmla="*/ 997744 h 1252918"/>
                <a:gd name="connsiteX156" fmla="*/ 1803749 w 4466939"/>
                <a:gd name="connsiteY156" fmla="*/ 1006411 h 1252918"/>
                <a:gd name="connsiteX157" fmla="*/ 1808988 w 4466939"/>
                <a:gd name="connsiteY157" fmla="*/ 1006411 h 1252918"/>
                <a:gd name="connsiteX158" fmla="*/ 1808988 w 4466939"/>
                <a:gd name="connsiteY158" fmla="*/ 1015079 h 1252918"/>
                <a:gd name="connsiteX159" fmla="*/ 1824895 w 4466939"/>
                <a:gd name="connsiteY159" fmla="*/ 1015079 h 1252918"/>
                <a:gd name="connsiteX160" fmla="*/ 1824895 w 4466939"/>
                <a:gd name="connsiteY160" fmla="*/ 1023842 h 1252918"/>
                <a:gd name="connsiteX161" fmla="*/ 1846136 w 4466939"/>
                <a:gd name="connsiteY161" fmla="*/ 1023842 h 1252918"/>
                <a:gd name="connsiteX162" fmla="*/ 1846136 w 4466939"/>
                <a:gd name="connsiteY162" fmla="*/ 1033081 h 1252918"/>
                <a:gd name="connsiteX163" fmla="*/ 1851470 w 4466939"/>
                <a:gd name="connsiteY163" fmla="*/ 1033081 h 1252918"/>
                <a:gd name="connsiteX164" fmla="*/ 1851470 w 4466939"/>
                <a:gd name="connsiteY164" fmla="*/ 1042321 h 1252918"/>
                <a:gd name="connsiteX165" fmla="*/ 1936337 w 4466939"/>
                <a:gd name="connsiteY165" fmla="*/ 1042321 h 1252918"/>
                <a:gd name="connsiteX166" fmla="*/ 1936337 w 4466939"/>
                <a:gd name="connsiteY166" fmla="*/ 1051655 h 1252918"/>
                <a:gd name="connsiteX167" fmla="*/ 2175034 w 4466939"/>
                <a:gd name="connsiteY167" fmla="*/ 1051655 h 1252918"/>
                <a:gd name="connsiteX168" fmla="*/ 2175034 w 4466939"/>
                <a:gd name="connsiteY168" fmla="*/ 1061466 h 1252918"/>
                <a:gd name="connsiteX169" fmla="*/ 2206943 w 4466939"/>
                <a:gd name="connsiteY169" fmla="*/ 1061466 h 1252918"/>
                <a:gd name="connsiteX170" fmla="*/ 2206943 w 4466939"/>
                <a:gd name="connsiteY170" fmla="*/ 1071182 h 1252918"/>
                <a:gd name="connsiteX171" fmla="*/ 2238756 w 4466939"/>
                <a:gd name="connsiteY171" fmla="*/ 1071182 h 1252918"/>
                <a:gd name="connsiteX172" fmla="*/ 2238756 w 4466939"/>
                <a:gd name="connsiteY172" fmla="*/ 1081183 h 1252918"/>
                <a:gd name="connsiteX173" fmla="*/ 2249329 w 4466939"/>
                <a:gd name="connsiteY173" fmla="*/ 1081183 h 1252918"/>
                <a:gd name="connsiteX174" fmla="*/ 2249329 w 4466939"/>
                <a:gd name="connsiteY174" fmla="*/ 1091565 h 1252918"/>
                <a:gd name="connsiteX175" fmla="*/ 2254663 w 4466939"/>
                <a:gd name="connsiteY175" fmla="*/ 1091565 h 1252918"/>
                <a:gd name="connsiteX176" fmla="*/ 2254663 w 4466939"/>
                <a:gd name="connsiteY176" fmla="*/ 1101852 h 1252918"/>
                <a:gd name="connsiteX177" fmla="*/ 2259997 w 4466939"/>
                <a:gd name="connsiteY177" fmla="*/ 1101852 h 1252918"/>
                <a:gd name="connsiteX178" fmla="*/ 2259997 w 4466939"/>
                <a:gd name="connsiteY178" fmla="*/ 1112425 h 1252918"/>
                <a:gd name="connsiteX179" fmla="*/ 2265236 w 4466939"/>
                <a:gd name="connsiteY179" fmla="*/ 1112425 h 1252918"/>
                <a:gd name="connsiteX180" fmla="*/ 2265236 w 4466939"/>
                <a:gd name="connsiteY180" fmla="*/ 1133475 h 1252918"/>
                <a:gd name="connsiteX181" fmla="*/ 2472119 w 4466939"/>
                <a:gd name="connsiteY181" fmla="*/ 1133475 h 1252918"/>
                <a:gd name="connsiteX182" fmla="*/ 2472119 w 4466939"/>
                <a:gd name="connsiteY182" fmla="*/ 1149382 h 1252918"/>
                <a:gd name="connsiteX183" fmla="*/ 2695004 w 4466939"/>
                <a:gd name="connsiteY183" fmla="*/ 1149382 h 1252918"/>
                <a:gd name="connsiteX184" fmla="*/ 2695004 w 4466939"/>
                <a:gd name="connsiteY184" fmla="*/ 1167194 h 1252918"/>
                <a:gd name="connsiteX185" fmla="*/ 2790444 w 4466939"/>
                <a:gd name="connsiteY185" fmla="*/ 1167194 h 1252918"/>
                <a:gd name="connsiteX186" fmla="*/ 2790444 w 4466939"/>
                <a:gd name="connsiteY186" fmla="*/ 1194435 h 1252918"/>
                <a:gd name="connsiteX187" fmla="*/ 2933700 w 4466939"/>
                <a:gd name="connsiteY187" fmla="*/ 1194435 h 1252918"/>
                <a:gd name="connsiteX188" fmla="*/ 2933700 w 4466939"/>
                <a:gd name="connsiteY188" fmla="*/ 1222629 h 1252918"/>
                <a:gd name="connsiteX189" fmla="*/ 3130011 w 4466939"/>
                <a:gd name="connsiteY189" fmla="*/ 1222629 h 1252918"/>
                <a:gd name="connsiteX190" fmla="*/ 3130011 w 4466939"/>
                <a:gd name="connsiteY190" fmla="*/ 1252919 h 1252918"/>
                <a:gd name="connsiteX191" fmla="*/ 4466940 w 4466939"/>
                <a:gd name="connsiteY191" fmla="*/ 1252919 h 125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4466939" h="1252918">
                  <a:moveTo>
                    <a:pt x="0" y="0"/>
                  </a:moveTo>
                  <a:lnTo>
                    <a:pt x="100775" y="0"/>
                  </a:lnTo>
                  <a:lnTo>
                    <a:pt x="100775" y="12954"/>
                  </a:lnTo>
                  <a:lnTo>
                    <a:pt x="111347" y="12954"/>
                  </a:lnTo>
                  <a:lnTo>
                    <a:pt x="111347" y="19431"/>
                  </a:lnTo>
                  <a:lnTo>
                    <a:pt x="137922" y="19431"/>
                  </a:lnTo>
                  <a:lnTo>
                    <a:pt x="137922" y="25908"/>
                  </a:lnTo>
                  <a:lnTo>
                    <a:pt x="159163" y="25908"/>
                  </a:lnTo>
                  <a:lnTo>
                    <a:pt x="159163" y="32385"/>
                  </a:lnTo>
                  <a:lnTo>
                    <a:pt x="190976" y="32385"/>
                  </a:lnTo>
                  <a:lnTo>
                    <a:pt x="190976" y="38862"/>
                  </a:lnTo>
                  <a:lnTo>
                    <a:pt x="196215" y="38862"/>
                  </a:lnTo>
                  <a:lnTo>
                    <a:pt x="196215" y="45339"/>
                  </a:lnTo>
                  <a:lnTo>
                    <a:pt x="201549" y="45339"/>
                  </a:lnTo>
                  <a:lnTo>
                    <a:pt x="201549" y="51911"/>
                  </a:lnTo>
                  <a:lnTo>
                    <a:pt x="212217" y="51911"/>
                  </a:lnTo>
                  <a:lnTo>
                    <a:pt x="212217" y="58388"/>
                  </a:lnTo>
                  <a:lnTo>
                    <a:pt x="222790" y="58388"/>
                  </a:lnTo>
                  <a:lnTo>
                    <a:pt x="222790" y="71342"/>
                  </a:lnTo>
                  <a:lnTo>
                    <a:pt x="228124" y="71342"/>
                  </a:lnTo>
                  <a:lnTo>
                    <a:pt x="228124" y="77914"/>
                  </a:lnTo>
                  <a:lnTo>
                    <a:pt x="244031" y="77914"/>
                  </a:lnTo>
                  <a:lnTo>
                    <a:pt x="244031" y="84391"/>
                  </a:lnTo>
                  <a:lnTo>
                    <a:pt x="270510" y="84391"/>
                  </a:lnTo>
                  <a:lnTo>
                    <a:pt x="270510" y="90868"/>
                  </a:lnTo>
                  <a:lnTo>
                    <a:pt x="291751" y="90868"/>
                  </a:lnTo>
                  <a:lnTo>
                    <a:pt x="291751" y="97441"/>
                  </a:lnTo>
                  <a:lnTo>
                    <a:pt x="297085" y="97441"/>
                  </a:lnTo>
                  <a:lnTo>
                    <a:pt x="297085" y="103918"/>
                  </a:lnTo>
                  <a:lnTo>
                    <a:pt x="302324" y="103918"/>
                  </a:lnTo>
                  <a:lnTo>
                    <a:pt x="302324" y="130016"/>
                  </a:lnTo>
                  <a:lnTo>
                    <a:pt x="307658" y="130016"/>
                  </a:lnTo>
                  <a:lnTo>
                    <a:pt x="307658" y="143066"/>
                  </a:lnTo>
                  <a:lnTo>
                    <a:pt x="312992" y="143066"/>
                  </a:lnTo>
                  <a:lnTo>
                    <a:pt x="312992" y="156115"/>
                  </a:lnTo>
                  <a:lnTo>
                    <a:pt x="318326" y="156115"/>
                  </a:lnTo>
                  <a:lnTo>
                    <a:pt x="318326" y="182213"/>
                  </a:lnTo>
                  <a:lnTo>
                    <a:pt x="323564" y="182213"/>
                  </a:lnTo>
                  <a:lnTo>
                    <a:pt x="323564" y="214789"/>
                  </a:lnTo>
                  <a:lnTo>
                    <a:pt x="328898" y="214789"/>
                  </a:lnTo>
                  <a:lnTo>
                    <a:pt x="328898" y="227838"/>
                  </a:lnTo>
                  <a:lnTo>
                    <a:pt x="334232" y="227838"/>
                  </a:lnTo>
                  <a:lnTo>
                    <a:pt x="334232" y="267367"/>
                  </a:lnTo>
                  <a:lnTo>
                    <a:pt x="339471" y="267367"/>
                  </a:lnTo>
                  <a:lnTo>
                    <a:pt x="339471" y="307372"/>
                  </a:lnTo>
                  <a:lnTo>
                    <a:pt x="344805" y="307372"/>
                  </a:lnTo>
                  <a:lnTo>
                    <a:pt x="344805" y="347758"/>
                  </a:lnTo>
                  <a:lnTo>
                    <a:pt x="350139" y="347758"/>
                  </a:lnTo>
                  <a:lnTo>
                    <a:pt x="350139" y="354520"/>
                  </a:lnTo>
                  <a:lnTo>
                    <a:pt x="355378" y="354520"/>
                  </a:lnTo>
                  <a:lnTo>
                    <a:pt x="355378" y="368141"/>
                  </a:lnTo>
                  <a:lnTo>
                    <a:pt x="360712" y="368141"/>
                  </a:lnTo>
                  <a:lnTo>
                    <a:pt x="360712" y="395478"/>
                  </a:lnTo>
                  <a:lnTo>
                    <a:pt x="366046" y="395478"/>
                  </a:lnTo>
                  <a:lnTo>
                    <a:pt x="366046" y="409099"/>
                  </a:lnTo>
                  <a:lnTo>
                    <a:pt x="376619" y="409099"/>
                  </a:lnTo>
                  <a:lnTo>
                    <a:pt x="376619" y="429578"/>
                  </a:lnTo>
                  <a:lnTo>
                    <a:pt x="381953" y="429578"/>
                  </a:lnTo>
                  <a:lnTo>
                    <a:pt x="381953" y="443389"/>
                  </a:lnTo>
                  <a:lnTo>
                    <a:pt x="429673" y="443389"/>
                  </a:lnTo>
                  <a:lnTo>
                    <a:pt x="429673" y="450247"/>
                  </a:lnTo>
                  <a:lnTo>
                    <a:pt x="482727" y="450247"/>
                  </a:lnTo>
                  <a:lnTo>
                    <a:pt x="482727" y="464249"/>
                  </a:lnTo>
                  <a:lnTo>
                    <a:pt x="519875" y="464249"/>
                  </a:lnTo>
                  <a:lnTo>
                    <a:pt x="519875" y="471202"/>
                  </a:lnTo>
                  <a:lnTo>
                    <a:pt x="530447" y="471202"/>
                  </a:lnTo>
                  <a:lnTo>
                    <a:pt x="530447" y="478155"/>
                  </a:lnTo>
                  <a:lnTo>
                    <a:pt x="557022" y="478155"/>
                  </a:lnTo>
                  <a:lnTo>
                    <a:pt x="557022" y="485108"/>
                  </a:lnTo>
                  <a:lnTo>
                    <a:pt x="604742" y="485108"/>
                  </a:lnTo>
                  <a:lnTo>
                    <a:pt x="604742" y="499110"/>
                  </a:lnTo>
                  <a:lnTo>
                    <a:pt x="610076" y="499110"/>
                  </a:lnTo>
                  <a:lnTo>
                    <a:pt x="610076" y="506159"/>
                  </a:lnTo>
                  <a:lnTo>
                    <a:pt x="615315" y="506159"/>
                  </a:lnTo>
                  <a:lnTo>
                    <a:pt x="615315" y="520256"/>
                  </a:lnTo>
                  <a:lnTo>
                    <a:pt x="631317" y="520256"/>
                  </a:lnTo>
                  <a:lnTo>
                    <a:pt x="631317" y="541401"/>
                  </a:lnTo>
                  <a:lnTo>
                    <a:pt x="636556" y="541401"/>
                  </a:lnTo>
                  <a:lnTo>
                    <a:pt x="636556" y="569785"/>
                  </a:lnTo>
                  <a:lnTo>
                    <a:pt x="641890" y="569785"/>
                  </a:lnTo>
                  <a:lnTo>
                    <a:pt x="641890" y="584073"/>
                  </a:lnTo>
                  <a:lnTo>
                    <a:pt x="647224" y="584073"/>
                  </a:lnTo>
                  <a:lnTo>
                    <a:pt x="647224" y="598265"/>
                  </a:lnTo>
                  <a:lnTo>
                    <a:pt x="652463" y="598265"/>
                  </a:lnTo>
                  <a:lnTo>
                    <a:pt x="652463" y="605314"/>
                  </a:lnTo>
                  <a:lnTo>
                    <a:pt x="673703" y="605314"/>
                  </a:lnTo>
                  <a:lnTo>
                    <a:pt x="673703" y="626650"/>
                  </a:lnTo>
                  <a:lnTo>
                    <a:pt x="710851" y="626650"/>
                  </a:lnTo>
                  <a:lnTo>
                    <a:pt x="710851" y="633794"/>
                  </a:lnTo>
                  <a:lnTo>
                    <a:pt x="716185" y="633794"/>
                  </a:lnTo>
                  <a:lnTo>
                    <a:pt x="716185" y="641033"/>
                  </a:lnTo>
                  <a:lnTo>
                    <a:pt x="779812" y="641033"/>
                  </a:lnTo>
                  <a:lnTo>
                    <a:pt x="779812" y="648176"/>
                  </a:lnTo>
                  <a:lnTo>
                    <a:pt x="801053" y="648176"/>
                  </a:lnTo>
                  <a:lnTo>
                    <a:pt x="801053" y="655320"/>
                  </a:lnTo>
                  <a:lnTo>
                    <a:pt x="854107" y="655320"/>
                  </a:lnTo>
                  <a:lnTo>
                    <a:pt x="854107" y="662559"/>
                  </a:lnTo>
                  <a:lnTo>
                    <a:pt x="901827" y="662559"/>
                  </a:lnTo>
                  <a:lnTo>
                    <a:pt x="901827" y="669703"/>
                  </a:lnTo>
                  <a:lnTo>
                    <a:pt x="917734" y="669703"/>
                  </a:lnTo>
                  <a:lnTo>
                    <a:pt x="917734" y="677037"/>
                  </a:lnTo>
                  <a:lnTo>
                    <a:pt x="923068" y="677037"/>
                  </a:lnTo>
                  <a:lnTo>
                    <a:pt x="923068" y="691610"/>
                  </a:lnTo>
                  <a:lnTo>
                    <a:pt x="933641" y="691610"/>
                  </a:lnTo>
                  <a:lnTo>
                    <a:pt x="933641" y="728472"/>
                  </a:lnTo>
                  <a:lnTo>
                    <a:pt x="944309" y="728472"/>
                  </a:lnTo>
                  <a:lnTo>
                    <a:pt x="944309" y="750760"/>
                  </a:lnTo>
                  <a:lnTo>
                    <a:pt x="960215" y="750760"/>
                  </a:lnTo>
                  <a:lnTo>
                    <a:pt x="960215" y="765810"/>
                  </a:lnTo>
                  <a:lnTo>
                    <a:pt x="970788" y="765810"/>
                  </a:lnTo>
                  <a:lnTo>
                    <a:pt x="970788" y="773335"/>
                  </a:lnTo>
                  <a:lnTo>
                    <a:pt x="1002602" y="773335"/>
                  </a:lnTo>
                  <a:lnTo>
                    <a:pt x="1002602" y="780764"/>
                  </a:lnTo>
                  <a:lnTo>
                    <a:pt x="1103471" y="780764"/>
                  </a:lnTo>
                  <a:lnTo>
                    <a:pt x="1103471" y="788289"/>
                  </a:lnTo>
                  <a:lnTo>
                    <a:pt x="1108710" y="788289"/>
                  </a:lnTo>
                  <a:lnTo>
                    <a:pt x="1108710" y="795814"/>
                  </a:lnTo>
                  <a:lnTo>
                    <a:pt x="1193578" y="795814"/>
                  </a:lnTo>
                  <a:lnTo>
                    <a:pt x="1193578" y="803339"/>
                  </a:lnTo>
                  <a:lnTo>
                    <a:pt x="1204246" y="803339"/>
                  </a:lnTo>
                  <a:lnTo>
                    <a:pt x="1204246" y="810863"/>
                  </a:lnTo>
                  <a:lnTo>
                    <a:pt x="1214819" y="810863"/>
                  </a:lnTo>
                  <a:lnTo>
                    <a:pt x="1214819" y="818388"/>
                  </a:lnTo>
                  <a:lnTo>
                    <a:pt x="1220153" y="818388"/>
                  </a:lnTo>
                  <a:lnTo>
                    <a:pt x="1220153" y="825913"/>
                  </a:lnTo>
                  <a:lnTo>
                    <a:pt x="1225487" y="825913"/>
                  </a:lnTo>
                  <a:lnTo>
                    <a:pt x="1225487" y="833533"/>
                  </a:lnTo>
                  <a:lnTo>
                    <a:pt x="1230725" y="833533"/>
                  </a:lnTo>
                  <a:lnTo>
                    <a:pt x="1230725" y="856107"/>
                  </a:lnTo>
                  <a:lnTo>
                    <a:pt x="1241393" y="856107"/>
                  </a:lnTo>
                  <a:lnTo>
                    <a:pt x="1241393" y="863727"/>
                  </a:lnTo>
                  <a:lnTo>
                    <a:pt x="1246632" y="863727"/>
                  </a:lnTo>
                  <a:lnTo>
                    <a:pt x="1246632" y="878872"/>
                  </a:lnTo>
                  <a:lnTo>
                    <a:pt x="1278541" y="878872"/>
                  </a:lnTo>
                  <a:lnTo>
                    <a:pt x="1278541" y="886587"/>
                  </a:lnTo>
                  <a:lnTo>
                    <a:pt x="1342168" y="886587"/>
                  </a:lnTo>
                  <a:lnTo>
                    <a:pt x="1342168" y="894302"/>
                  </a:lnTo>
                  <a:lnTo>
                    <a:pt x="1363409" y="894302"/>
                  </a:lnTo>
                  <a:lnTo>
                    <a:pt x="1363409" y="901922"/>
                  </a:lnTo>
                  <a:lnTo>
                    <a:pt x="1416463" y="901922"/>
                  </a:lnTo>
                  <a:lnTo>
                    <a:pt x="1416463" y="909638"/>
                  </a:lnTo>
                  <a:lnTo>
                    <a:pt x="1506664" y="909638"/>
                  </a:lnTo>
                  <a:lnTo>
                    <a:pt x="1506664" y="917448"/>
                  </a:lnTo>
                  <a:lnTo>
                    <a:pt x="1511903" y="917448"/>
                  </a:lnTo>
                  <a:lnTo>
                    <a:pt x="1511903" y="925259"/>
                  </a:lnTo>
                  <a:lnTo>
                    <a:pt x="1517237" y="925259"/>
                  </a:lnTo>
                  <a:lnTo>
                    <a:pt x="1517237" y="948976"/>
                  </a:lnTo>
                  <a:lnTo>
                    <a:pt x="1527810" y="948976"/>
                  </a:lnTo>
                  <a:lnTo>
                    <a:pt x="1527810" y="972693"/>
                  </a:lnTo>
                  <a:lnTo>
                    <a:pt x="1533144" y="972693"/>
                  </a:lnTo>
                  <a:lnTo>
                    <a:pt x="1533144" y="980789"/>
                  </a:lnTo>
                  <a:lnTo>
                    <a:pt x="1554385" y="980789"/>
                  </a:lnTo>
                  <a:lnTo>
                    <a:pt x="1554385" y="989171"/>
                  </a:lnTo>
                  <a:lnTo>
                    <a:pt x="1708214" y="989171"/>
                  </a:lnTo>
                  <a:lnTo>
                    <a:pt x="1708214" y="997744"/>
                  </a:lnTo>
                  <a:lnTo>
                    <a:pt x="1803749" y="997744"/>
                  </a:lnTo>
                  <a:lnTo>
                    <a:pt x="1803749" y="1006411"/>
                  </a:lnTo>
                  <a:lnTo>
                    <a:pt x="1808988" y="1006411"/>
                  </a:lnTo>
                  <a:lnTo>
                    <a:pt x="1808988" y="1015079"/>
                  </a:lnTo>
                  <a:lnTo>
                    <a:pt x="1824895" y="1015079"/>
                  </a:lnTo>
                  <a:lnTo>
                    <a:pt x="1824895" y="1023842"/>
                  </a:lnTo>
                  <a:lnTo>
                    <a:pt x="1846136" y="1023842"/>
                  </a:lnTo>
                  <a:lnTo>
                    <a:pt x="1846136" y="1033081"/>
                  </a:lnTo>
                  <a:lnTo>
                    <a:pt x="1851470" y="1033081"/>
                  </a:lnTo>
                  <a:lnTo>
                    <a:pt x="1851470" y="1042321"/>
                  </a:lnTo>
                  <a:lnTo>
                    <a:pt x="1936337" y="1042321"/>
                  </a:lnTo>
                  <a:lnTo>
                    <a:pt x="1936337" y="1051655"/>
                  </a:lnTo>
                  <a:lnTo>
                    <a:pt x="2175034" y="1051655"/>
                  </a:lnTo>
                  <a:lnTo>
                    <a:pt x="2175034" y="1061466"/>
                  </a:lnTo>
                  <a:lnTo>
                    <a:pt x="2206943" y="1061466"/>
                  </a:lnTo>
                  <a:lnTo>
                    <a:pt x="2206943" y="1071182"/>
                  </a:lnTo>
                  <a:lnTo>
                    <a:pt x="2238756" y="1071182"/>
                  </a:lnTo>
                  <a:lnTo>
                    <a:pt x="2238756" y="1081183"/>
                  </a:lnTo>
                  <a:lnTo>
                    <a:pt x="2249329" y="1081183"/>
                  </a:lnTo>
                  <a:lnTo>
                    <a:pt x="2249329" y="1091565"/>
                  </a:lnTo>
                  <a:lnTo>
                    <a:pt x="2254663" y="1091565"/>
                  </a:lnTo>
                  <a:lnTo>
                    <a:pt x="2254663" y="1101852"/>
                  </a:lnTo>
                  <a:lnTo>
                    <a:pt x="2259997" y="1101852"/>
                  </a:lnTo>
                  <a:lnTo>
                    <a:pt x="2259997" y="1112425"/>
                  </a:lnTo>
                  <a:lnTo>
                    <a:pt x="2265236" y="1112425"/>
                  </a:lnTo>
                  <a:lnTo>
                    <a:pt x="2265236" y="1133475"/>
                  </a:lnTo>
                  <a:lnTo>
                    <a:pt x="2472119" y="1133475"/>
                  </a:lnTo>
                  <a:lnTo>
                    <a:pt x="2472119" y="1149382"/>
                  </a:lnTo>
                  <a:lnTo>
                    <a:pt x="2695004" y="1149382"/>
                  </a:lnTo>
                  <a:lnTo>
                    <a:pt x="2695004" y="1167194"/>
                  </a:lnTo>
                  <a:lnTo>
                    <a:pt x="2790444" y="1167194"/>
                  </a:lnTo>
                  <a:lnTo>
                    <a:pt x="2790444" y="1194435"/>
                  </a:lnTo>
                  <a:lnTo>
                    <a:pt x="2933700" y="1194435"/>
                  </a:lnTo>
                  <a:lnTo>
                    <a:pt x="2933700" y="1222629"/>
                  </a:lnTo>
                  <a:lnTo>
                    <a:pt x="3130011" y="1222629"/>
                  </a:lnTo>
                  <a:lnTo>
                    <a:pt x="3130011" y="1252919"/>
                  </a:lnTo>
                  <a:lnTo>
                    <a:pt x="4466940" y="1252919"/>
                  </a:lnTo>
                </a:path>
              </a:pathLst>
            </a:custGeom>
            <a:noFill/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0" name="Freeform: Shape 1529">
              <a:extLst>
                <a:ext uri="{FF2B5EF4-FFF2-40B4-BE49-F238E27FC236}">
                  <a16:creationId xmlns:a16="http://schemas.microsoft.com/office/drawing/2014/main" id="{6ED9B91E-2F82-4745-8AB6-485B52A430C1}"/>
                </a:ext>
              </a:extLst>
            </p:cNvPr>
            <p:cNvSpPr/>
            <p:nvPr/>
          </p:nvSpPr>
          <p:spPr>
            <a:xfrm>
              <a:off x="1371600" y="207269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1" name="Freeform: Shape 1530">
              <a:extLst>
                <a:ext uri="{FF2B5EF4-FFF2-40B4-BE49-F238E27FC236}">
                  <a16:creationId xmlns:a16="http://schemas.microsoft.com/office/drawing/2014/main" id="{FD56BDF6-09D7-4B8A-837A-67973B0D8E3B}"/>
                </a:ext>
              </a:extLst>
            </p:cNvPr>
            <p:cNvSpPr/>
            <p:nvPr/>
          </p:nvSpPr>
          <p:spPr>
            <a:xfrm>
              <a:off x="1390346" y="205198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2" name="Freeform: Shape 1531">
              <a:extLst>
                <a:ext uri="{FF2B5EF4-FFF2-40B4-BE49-F238E27FC236}">
                  <a16:creationId xmlns:a16="http://schemas.microsoft.com/office/drawing/2014/main" id="{146C766B-F078-4C8C-AA20-A1184202DA27}"/>
                </a:ext>
              </a:extLst>
            </p:cNvPr>
            <p:cNvSpPr/>
            <p:nvPr/>
          </p:nvSpPr>
          <p:spPr>
            <a:xfrm>
              <a:off x="1371600" y="207269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3" name="Freeform: Shape 1532">
              <a:extLst>
                <a:ext uri="{FF2B5EF4-FFF2-40B4-BE49-F238E27FC236}">
                  <a16:creationId xmlns:a16="http://schemas.microsoft.com/office/drawing/2014/main" id="{2716D745-1F8A-428B-B970-35F8C9E6DFE9}"/>
                </a:ext>
              </a:extLst>
            </p:cNvPr>
            <p:cNvSpPr/>
            <p:nvPr/>
          </p:nvSpPr>
          <p:spPr>
            <a:xfrm>
              <a:off x="1390346" y="205198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4" name="Freeform: Shape 1533">
              <a:extLst>
                <a:ext uri="{FF2B5EF4-FFF2-40B4-BE49-F238E27FC236}">
                  <a16:creationId xmlns:a16="http://schemas.microsoft.com/office/drawing/2014/main" id="{8F02BD2F-02A7-4833-AD02-58D688BCBDD2}"/>
                </a:ext>
              </a:extLst>
            </p:cNvPr>
            <p:cNvSpPr/>
            <p:nvPr/>
          </p:nvSpPr>
          <p:spPr>
            <a:xfrm>
              <a:off x="1371600" y="207269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5" name="Freeform: Shape 1534">
              <a:extLst>
                <a:ext uri="{FF2B5EF4-FFF2-40B4-BE49-F238E27FC236}">
                  <a16:creationId xmlns:a16="http://schemas.microsoft.com/office/drawing/2014/main" id="{8B15D747-F363-499D-A4C2-2749E9A08CC5}"/>
                </a:ext>
              </a:extLst>
            </p:cNvPr>
            <p:cNvSpPr/>
            <p:nvPr/>
          </p:nvSpPr>
          <p:spPr>
            <a:xfrm>
              <a:off x="1390346" y="205198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6" name="Freeform: Shape 1535">
              <a:extLst>
                <a:ext uri="{FF2B5EF4-FFF2-40B4-BE49-F238E27FC236}">
                  <a16:creationId xmlns:a16="http://schemas.microsoft.com/office/drawing/2014/main" id="{B8FC3E73-E84E-446A-94D6-54FBD7BAC7E2}"/>
                </a:ext>
              </a:extLst>
            </p:cNvPr>
            <p:cNvSpPr/>
            <p:nvPr/>
          </p:nvSpPr>
          <p:spPr>
            <a:xfrm>
              <a:off x="1371600" y="207269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7" name="Freeform: Shape 1536">
              <a:extLst>
                <a:ext uri="{FF2B5EF4-FFF2-40B4-BE49-F238E27FC236}">
                  <a16:creationId xmlns:a16="http://schemas.microsoft.com/office/drawing/2014/main" id="{E8F15B0E-BD3B-4965-AAF2-E3E1F514BB44}"/>
                </a:ext>
              </a:extLst>
            </p:cNvPr>
            <p:cNvSpPr/>
            <p:nvPr/>
          </p:nvSpPr>
          <p:spPr>
            <a:xfrm>
              <a:off x="1390346" y="205198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8" name="Freeform: Shape 1537">
              <a:extLst>
                <a:ext uri="{FF2B5EF4-FFF2-40B4-BE49-F238E27FC236}">
                  <a16:creationId xmlns:a16="http://schemas.microsoft.com/office/drawing/2014/main" id="{8004795E-4617-4AC9-9F26-3766B48DB74B}"/>
                </a:ext>
              </a:extLst>
            </p:cNvPr>
            <p:cNvSpPr/>
            <p:nvPr/>
          </p:nvSpPr>
          <p:spPr>
            <a:xfrm>
              <a:off x="1371600" y="207269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9" name="Freeform: Shape 1538">
              <a:extLst>
                <a:ext uri="{FF2B5EF4-FFF2-40B4-BE49-F238E27FC236}">
                  <a16:creationId xmlns:a16="http://schemas.microsoft.com/office/drawing/2014/main" id="{C6B4B511-938B-4A12-930D-54666AC6A753}"/>
                </a:ext>
              </a:extLst>
            </p:cNvPr>
            <p:cNvSpPr/>
            <p:nvPr/>
          </p:nvSpPr>
          <p:spPr>
            <a:xfrm>
              <a:off x="1390346" y="205198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0" name="Freeform: Shape 1539">
              <a:extLst>
                <a:ext uri="{FF2B5EF4-FFF2-40B4-BE49-F238E27FC236}">
                  <a16:creationId xmlns:a16="http://schemas.microsoft.com/office/drawing/2014/main" id="{7608C2CE-B70C-4E72-8C10-024690FD3F20}"/>
                </a:ext>
              </a:extLst>
            </p:cNvPr>
            <p:cNvSpPr/>
            <p:nvPr/>
          </p:nvSpPr>
          <p:spPr>
            <a:xfrm>
              <a:off x="1371600" y="207269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1" name="Freeform: Shape 1540">
              <a:extLst>
                <a:ext uri="{FF2B5EF4-FFF2-40B4-BE49-F238E27FC236}">
                  <a16:creationId xmlns:a16="http://schemas.microsoft.com/office/drawing/2014/main" id="{5482FB2A-AFD8-4046-8B79-F2D12166CD19}"/>
                </a:ext>
              </a:extLst>
            </p:cNvPr>
            <p:cNvSpPr/>
            <p:nvPr/>
          </p:nvSpPr>
          <p:spPr>
            <a:xfrm>
              <a:off x="1390346" y="205198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2" name="Freeform: Shape 1541">
              <a:extLst>
                <a:ext uri="{FF2B5EF4-FFF2-40B4-BE49-F238E27FC236}">
                  <a16:creationId xmlns:a16="http://schemas.microsoft.com/office/drawing/2014/main" id="{23613A41-781F-44A7-853D-6D42376D6D28}"/>
                </a:ext>
              </a:extLst>
            </p:cNvPr>
            <p:cNvSpPr/>
            <p:nvPr/>
          </p:nvSpPr>
          <p:spPr>
            <a:xfrm>
              <a:off x="1529406" y="2104130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3" name="Freeform: Shape 1542">
              <a:extLst>
                <a:ext uri="{FF2B5EF4-FFF2-40B4-BE49-F238E27FC236}">
                  <a16:creationId xmlns:a16="http://schemas.microsoft.com/office/drawing/2014/main" id="{4EF8D9D1-02AD-4515-8C5E-5908A9685EE8}"/>
                </a:ext>
              </a:extLst>
            </p:cNvPr>
            <p:cNvSpPr/>
            <p:nvPr/>
          </p:nvSpPr>
          <p:spPr>
            <a:xfrm>
              <a:off x="1548070" y="208342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4" name="Freeform: Shape 1543">
              <a:extLst>
                <a:ext uri="{FF2B5EF4-FFF2-40B4-BE49-F238E27FC236}">
                  <a16:creationId xmlns:a16="http://schemas.microsoft.com/office/drawing/2014/main" id="{D9EC6DE1-69E6-4D21-B31F-31F1CCAB8610}"/>
                </a:ext>
              </a:extLst>
            </p:cNvPr>
            <p:cNvSpPr/>
            <p:nvPr/>
          </p:nvSpPr>
          <p:spPr>
            <a:xfrm>
              <a:off x="1566483" y="2148324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5" name="Freeform: Shape 1544">
              <a:extLst>
                <a:ext uri="{FF2B5EF4-FFF2-40B4-BE49-F238E27FC236}">
                  <a16:creationId xmlns:a16="http://schemas.microsoft.com/office/drawing/2014/main" id="{0F2FBA0E-279C-4701-A5E1-BD794B9E6DF4}"/>
                </a:ext>
              </a:extLst>
            </p:cNvPr>
            <p:cNvSpPr/>
            <p:nvPr/>
          </p:nvSpPr>
          <p:spPr>
            <a:xfrm>
              <a:off x="1585231" y="212752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6" name="Freeform: Shape 1545">
              <a:extLst>
                <a:ext uri="{FF2B5EF4-FFF2-40B4-BE49-F238E27FC236}">
                  <a16:creationId xmlns:a16="http://schemas.microsoft.com/office/drawing/2014/main" id="{F5852E0E-50AD-49DC-AB26-A020455FF088}"/>
                </a:ext>
              </a:extLst>
            </p:cNvPr>
            <p:cNvSpPr/>
            <p:nvPr/>
          </p:nvSpPr>
          <p:spPr>
            <a:xfrm>
              <a:off x="1654719" y="2293845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7" name="Freeform: Shape 1546">
              <a:extLst>
                <a:ext uri="{FF2B5EF4-FFF2-40B4-BE49-F238E27FC236}">
                  <a16:creationId xmlns:a16="http://schemas.microsoft.com/office/drawing/2014/main" id="{74D260D9-DBCA-437B-927A-4F794557DC90}"/>
                </a:ext>
              </a:extLst>
            </p:cNvPr>
            <p:cNvSpPr/>
            <p:nvPr/>
          </p:nvSpPr>
          <p:spPr>
            <a:xfrm>
              <a:off x="1673383" y="2273043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8" name="Freeform: Shape 1547">
              <a:extLst>
                <a:ext uri="{FF2B5EF4-FFF2-40B4-BE49-F238E27FC236}">
                  <a16:creationId xmlns:a16="http://schemas.microsoft.com/office/drawing/2014/main" id="{84B040DD-18D7-455B-B8DA-3FD6636AC8C2}"/>
                </a:ext>
              </a:extLst>
            </p:cNvPr>
            <p:cNvSpPr/>
            <p:nvPr/>
          </p:nvSpPr>
          <p:spPr>
            <a:xfrm>
              <a:off x="1654719" y="2293845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9" name="Freeform: Shape 1548">
              <a:extLst>
                <a:ext uri="{FF2B5EF4-FFF2-40B4-BE49-F238E27FC236}">
                  <a16:creationId xmlns:a16="http://schemas.microsoft.com/office/drawing/2014/main" id="{97DD97C8-E3F4-4D6A-821F-9443CD06AA83}"/>
                </a:ext>
              </a:extLst>
            </p:cNvPr>
            <p:cNvSpPr/>
            <p:nvPr/>
          </p:nvSpPr>
          <p:spPr>
            <a:xfrm>
              <a:off x="1673383" y="2273043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0" name="Freeform: Shape 1549">
              <a:extLst>
                <a:ext uri="{FF2B5EF4-FFF2-40B4-BE49-F238E27FC236}">
                  <a16:creationId xmlns:a16="http://schemas.microsoft.com/office/drawing/2014/main" id="{09F68B51-CC0E-4269-AFC4-E9ACDF5067DE}"/>
                </a:ext>
              </a:extLst>
            </p:cNvPr>
            <p:cNvSpPr/>
            <p:nvPr/>
          </p:nvSpPr>
          <p:spPr>
            <a:xfrm>
              <a:off x="1654719" y="2293845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1" name="Freeform: Shape 1550">
              <a:extLst>
                <a:ext uri="{FF2B5EF4-FFF2-40B4-BE49-F238E27FC236}">
                  <a16:creationId xmlns:a16="http://schemas.microsoft.com/office/drawing/2014/main" id="{E26FBDFC-712B-4DEA-B069-4ACAFBC61FC2}"/>
                </a:ext>
              </a:extLst>
            </p:cNvPr>
            <p:cNvSpPr/>
            <p:nvPr/>
          </p:nvSpPr>
          <p:spPr>
            <a:xfrm>
              <a:off x="1673383" y="2273043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2" name="Freeform: Shape 1551">
              <a:extLst>
                <a:ext uri="{FF2B5EF4-FFF2-40B4-BE49-F238E27FC236}">
                  <a16:creationId xmlns:a16="http://schemas.microsoft.com/office/drawing/2014/main" id="{D6C7CC3A-574C-406C-A6C1-CB66261DC201}"/>
                </a:ext>
              </a:extLst>
            </p:cNvPr>
            <p:cNvSpPr/>
            <p:nvPr/>
          </p:nvSpPr>
          <p:spPr>
            <a:xfrm>
              <a:off x="1659302" y="2332213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3" name="Freeform: Shape 1552">
              <a:extLst>
                <a:ext uri="{FF2B5EF4-FFF2-40B4-BE49-F238E27FC236}">
                  <a16:creationId xmlns:a16="http://schemas.microsoft.com/office/drawing/2014/main" id="{E25501CA-9EBD-49F7-9F91-542D5BDC1C63}"/>
                </a:ext>
              </a:extLst>
            </p:cNvPr>
            <p:cNvSpPr/>
            <p:nvPr/>
          </p:nvSpPr>
          <p:spPr>
            <a:xfrm>
              <a:off x="1678048" y="231141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4" name="Freeform: Shape 1553">
              <a:extLst>
                <a:ext uri="{FF2B5EF4-FFF2-40B4-BE49-F238E27FC236}">
                  <a16:creationId xmlns:a16="http://schemas.microsoft.com/office/drawing/2014/main" id="{7D125A53-69BD-479F-9765-EBAA6F09D3C0}"/>
                </a:ext>
              </a:extLst>
            </p:cNvPr>
            <p:cNvSpPr/>
            <p:nvPr/>
          </p:nvSpPr>
          <p:spPr>
            <a:xfrm>
              <a:off x="1659302" y="2332213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5" name="Freeform: Shape 1554">
              <a:extLst>
                <a:ext uri="{FF2B5EF4-FFF2-40B4-BE49-F238E27FC236}">
                  <a16:creationId xmlns:a16="http://schemas.microsoft.com/office/drawing/2014/main" id="{B60E0FF3-3F19-4747-A385-6B6A3BFEE18C}"/>
                </a:ext>
              </a:extLst>
            </p:cNvPr>
            <p:cNvSpPr/>
            <p:nvPr/>
          </p:nvSpPr>
          <p:spPr>
            <a:xfrm>
              <a:off x="1678048" y="231141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6" name="Freeform: Shape 1555">
              <a:extLst>
                <a:ext uri="{FF2B5EF4-FFF2-40B4-BE49-F238E27FC236}">
                  <a16:creationId xmlns:a16="http://schemas.microsoft.com/office/drawing/2014/main" id="{ED725B4E-021F-4CD5-BDBD-0582E97938AA}"/>
                </a:ext>
              </a:extLst>
            </p:cNvPr>
            <p:cNvSpPr/>
            <p:nvPr/>
          </p:nvSpPr>
          <p:spPr>
            <a:xfrm>
              <a:off x="1659302" y="2332213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7" name="Freeform: Shape 1556">
              <a:extLst>
                <a:ext uri="{FF2B5EF4-FFF2-40B4-BE49-F238E27FC236}">
                  <a16:creationId xmlns:a16="http://schemas.microsoft.com/office/drawing/2014/main" id="{D9C04122-E30D-4F11-8B64-570EC4C1495C}"/>
                </a:ext>
              </a:extLst>
            </p:cNvPr>
            <p:cNvSpPr/>
            <p:nvPr/>
          </p:nvSpPr>
          <p:spPr>
            <a:xfrm>
              <a:off x="1678048" y="231141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8" name="Freeform: Shape 1557">
              <a:extLst>
                <a:ext uri="{FF2B5EF4-FFF2-40B4-BE49-F238E27FC236}">
                  <a16:creationId xmlns:a16="http://schemas.microsoft.com/office/drawing/2014/main" id="{9508DE95-7858-4BD2-ABC4-62C7525A4B42}"/>
                </a:ext>
              </a:extLst>
            </p:cNvPr>
            <p:cNvSpPr/>
            <p:nvPr/>
          </p:nvSpPr>
          <p:spPr>
            <a:xfrm>
              <a:off x="1663968" y="237104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9" name="Freeform: Shape 1558">
              <a:extLst>
                <a:ext uri="{FF2B5EF4-FFF2-40B4-BE49-F238E27FC236}">
                  <a16:creationId xmlns:a16="http://schemas.microsoft.com/office/drawing/2014/main" id="{1F4DA17B-79CD-4C52-8BA7-5BC05F23397E}"/>
                </a:ext>
              </a:extLst>
            </p:cNvPr>
            <p:cNvSpPr/>
            <p:nvPr/>
          </p:nvSpPr>
          <p:spPr>
            <a:xfrm>
              <a:off x="1682714" y="235024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0" name="Freeform: Shape 1559">
              <a:extLst>
                <a:ext uri="{FF2B5EF4-FFF2-40B4-BE49-F238E27FC236}">
                  <a16:creationId xmlns:a16="http://schemas.microsoft.com/office/drawing/2014/main" id="{48255D0E-BED2-4CB3-B1FB-A1A3D8A9C673}"/>
                </a:ext>
              </a:extLst>
            </p:cNvPr>
            <p:cNvSpPr/>
            <p:nvPr/>
          </p:nvSpPr>
          <p:spPr>
            <a:xfrm>
              <a:off x="1663968" y="237104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1" name="Freeform: Shape 1560">
              <a:extLst>
                <a:ext uri="{FF2B5EF4-FFF2-40B4-BE49-F238E27FC236}">
                  <a16:creationId xmlns:a16="http://schemas.microsoft.com/office/drawing/2014/main" id="{BF34902B-F4E6-4FBD-9FB8-89FD81DEAEC8}"/>
                </a:ext>
              </a:extLst>
            </p:cNvPr>
            <p:cNvSpPr/>
            <p:nvPr/>
          </p:nvSpPr>
          <p:spPr>
            <a:xfrm>
              <a:off x="1682714" y="235024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2" name="Freeform: Shape 1561">
              <a:extLst>
                <a:ext uri="{FF2B5EF4-FFF2-40B4-BE49-F238E27FC236}">
                  <a16:creationId xmlns:a16="http://schemas.microsoft.com/office/drawing/2014/main" id="{8E6D195C-F821-4004-B1AC-244091F83090}"/>
                </a:ext>
              </a:extLst>
            </p:cNvPr>
            <p:cNvSpPr/>
            <p:nvPr/>
          </p:nvSpPr>
          <p:spPr>
            <a:xfrm>
              <a:off x="1663968" y="237104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3" name="Freeform: Shape 1562">
              <a:extLst>
                <a:ext uri="{FF2B5EF4-FFF2-40B4-BE49-F238E27FC236}">
                  <a16:creationId xmlns:a16="http://schemas.microsoft.com/office/drawing/2014/main" id="{8FFA06EB-E58D-4045-9B79-E080F440E6E6}"/>
                </a:ext>
              </a:extLst>
            </p:cNvPr>
            <p:cNvSpPr/>
            <p:nvPr/>
          </p:nvSpPr>
          <p:spPr>
            <a:xfrm>
              <a:off x="1682714" y="235024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4" name="Freeform: Shape 1563">
              <a:extLst>
                <a:ext uri="{FF2B5EF4-FFF2-40B4-BE49-F238E27FC236}">
                  <a16:creationId xmlns:a16="http://schemas.microsoft.com/office/drawing/2014/main" id="{BF6857EA-1CCB-4331-898F-1D2514D81637}"/>
                </a:ext>
              </a:extLst>
            </p:cNvPr>
            <p:cNvSpPr/>
            <p:nvPr/>
          </p:nvSpPr>
          <p:spPr>
            <a:xfrm>
              <a:off x="1668633" y="241024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5" name="Freeform: Shape 1564">
              <a:extLst>
                <a:ext uri="{FF2B5EF4-FFF2-40B4-BE49-F238E27FC236}">
                  <a16:creationId xmlns:a16="http://schemas.microsoft.com/office/drawing/2014/main" id="{09A0DCDD-872E-4D49-BAFA-65F13CC02364}"/>
                </a:ext>
              </a:extLst>
            </p:cNvPr>
            <p:cNvSpPr/>
            <p:nvPr/>
          </p:nvSpPr>
          <p:spPr>
            <a:xfrm>
              <a:off x="1687298" y="2389534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6" name="Freeform: Shape 1565">
              <a:extLst>
                <a:ext uri="{FF2B5EF4-FFF2-40B4-BE49-F238E27FC236}">
                  <a16:creationId xmlns:a16="http://schemas.microsoft.com/office/drawing/2014/main" id="{1B15C42F-48A6-41AA-A923-8D340CFFEAAD}"/>
                </a:ext>
              </a:extLst>
            </p:cNvPr>
            <p:cNvSpPr/>
            <p:nvPr/>
          </p:nvSpPr>
          <p:spPr>
            <a:xfrm>
              <a:off x="1673216" y="2416808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7" name="Freeform: Shape 1566">
              <a:extLst>
                <a:ext uri="{FF2B5EF4-FFF2-40B4-BE49-F238E27FC236}">
                  <a16:creationId xmlns:a16="http://schemas.microsoft.com/office/drawing/2014/main" id="{A4979A5B-61E4-4F91-ADDF-A2AE4AA5D2CB}"/>
                </a:ext>
              </a:extLst>
            </p:cNvPr>
            <p:cNvSpPr/>
            <p:nvPr/>
          </p:nvSpPr>
          <p:spPr>
            <a:xfrm>
              <a:off x="1691963" y="2396098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8" name="Freeform: Shape 1567">
              <a:extLst>
                <a:ext uri="{FF2B5EF4-FFF2-40B4-BE49-F238E27FC236}">
                  <a16:creationId xmlns:a16="http://schemas.microsoft.com/office/drawing/2014/main" id="{041C2020-EB4F-4898-B081-4B4B89938220}"/>
                </a:ext>
              </a:extLst>
            </p:cNvPr>
            <p:cNvSpPr/>
            <p:nvPr/>
          </p:nvSpPr>
          <p:spPr>
            <a:xfrm>
              <a:off x="1677883" y="2430029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9" name="Freeform: Shape 1568">
              <a:extLst>
                <a:ext uri="{FF2B5EF4-FFF2-40B4-BE49-F238E27FC236}">
                  <a16:creationId xmlns:a16="http://schemas.microsoft.com/office/drawing/2014/main" id="{D09B35A1-305E-4C44-905B-CD7DE9E04BA2}"/>
                </a:ext>
              </a:extLst>
            </p:cNvPr>
            <p:cNvSpPr/>
            <p:nvPr/>
          </p:nvSpPr>
          <p:spPr>
            <a:xfrm>
              <a:off x="1696629" y="240932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0" name="Freeform: Shape 1569">
              <a:extLst>
                <a:ext uri="{FF2B5EF4-FFF2-40B4-BE49-F238E27FC236}">
                  <a16:creationId xmlns:a16="http://schemas.microsoft.com/office/drawing/2014/main" id="{DCA3D100-D222-4184-8AE6-BCE68AD47DF4}"/>
                </a:ext>
              </a:extLst>
            </p:cNvPr>
            <p:cNvSpPr/>
            <p:nvPr/>
          </p:nvSpPr>
          <p:spPr>
            <a:xfrm>
              <a:off x="1696461" y="248966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1" name="Freeform: Shape 1570">
              <a:extLst>
                <a:ext uri="{FF2B5EF4-FFF2-40B4-BE49-F238E27FC236}">
                  <a16:creationId xmlns:a16="http://schemas.microsoft.com/office/drawing/2014/main" id="{0AD4ACF7-D306-4021-9EF1-C3B8608535A7}"/>
                </a:ext>
              </a:extLst>
            </p:cNvPr>
            <p:cNvSpPr/>
            <p:nvPr/>
          </p:nvSpPr>
          <p:spPr>
            <a:xfrm>
              <a:off x="1715126" y="2468952"/>
              <a:ext cx="8332" cy="41419"/>
            </a:xfrm>
            <a:custGeom>
              <a:avLst/>
              <a:gdLst>
                <a:gd name="connsiteX0" fmla="*/ 0 w 9525"/>
                <a:gd name="connsiteY0" fmla="*/ 0 h 42672"/>
                <a:gd name="connsiteX1" fmla="*/ 0 w 9525"/>
                <a:gd name="connsiteY1" fmla="*/ 42672 h 4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672">
                  <a:moveTo>
                    <a:pt x="0" y="0"/>
                  </a:moveTo>
                  <a:lnTo>
                    <a:pt x="0" y="42672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2" name="Freeform: Shape 1571">
              <a:extLst>
                <a:ext uri="{FF2B5EF4-FFF2-40B4-BE49-F238E27FC236}">
                  <a16:creationId xmlns:a16="http://schemas.microsoft.com/office/drawing/2014/main" id="{1511DEA2-DB19-4EEC-B93D-F38A7B48CB2C}"/>
                </a:ext>
              </a:extLst>
            </p:cNvPr>
            <p:cNvSpPr/>
            <p:nvPr/>
          </p:nvSpPr>
          <p:spPr>
            <a:xfrm>
              <a:off x="1696461" y="248966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3" name="Freeform: Shape 1572">
              <a:extLst>
                <a:ext uri="{FF2B5EF4-FFF2-40B4-BE49-F238E27FC236}">
                  <a16:creationId xmlns:a16="http://schemas.microsoft.com/office/drawing/2014/main" id="{F983FC6D-60A2-4A4B-AE03-6E924412EE46}"/>
                </a:ext>
              </a:extLst>
            </p:cNvPr>
            <p:cNvSpPr/>
            <p:nvPr/>
          </p:nvSpPr>
          <p:spPr>
            <a:xfrm>
              <a:off x="1715126" y="2468952"/>
              <a:ext cx="8332" cy="41419"/>
            </a:xfrm>
            <a:custGeom>
              <a:avLst/>
              <a:gdLst>
                <a:gd name="connsiteX0" fmla="*/ 0 w 9525"/>
                <a:gd name="connsiteY0" fmla="*/ 0 h 42672"/>
                <a:gd name="connsiteX1" fmla="*/ 0 w 9525"/>
                <a:gd name="connsiteY1" fmla="*/ 42672 h 4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672">
                  <a:moveTo>
                    <a:pt x="0" y="0"/>
                  </a:moveTo>
                  <a:lnTo>
                    <a:pt x="0" y="42672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4" name="Freeform: Shape 1573">
              <a:extLst>
                <a:ext uri="{FF2B5EF4-FFF2-40B4-BE49-F238E27FC236}">
                  <a16:creationId xmlns:a16="http://schemas.microsoft.com/office/drawing/2014/main" id="{CDC2D752-EDED-4F44-864B-269FFF608ABB}"/>
                </a:ext>
              </a:extLst>
            </p:cNvPr>
            <p:cNvSpPr/>
            <p:nvPr/>
          </p:nvSpPr>
          <p:spPr>
            <a:xfrm>
              <a:off x="1724291" y="250306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5" name="Freeform: Shape 1574">
              <a:extLst>
                <a:ext uri="{FF2B5EF4-FFF2-40B4-BE49-F238E27FC236}">
                  <a16:creationId xmlns:a16="http://schemas.microsoft.com/office/drawing/2014/main" id="{B7B3DDF4-067B-499B-A205-407E222EB7EA}"/>
                </a:ext>
              </a:extLst>
            </p:cNvPr>
            <p:cNvSpPr/>
            <p:nvPr/>
          </p:nvSpPr>
          <p:spPr>
            <a:xfrm>
              <a:off x="1743038" y="248226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6" name="Freeform: Shape 1575">
              <a:extLst>
                <a:ext uri="{FF2B5EF4-FFF2-40B4-BE49-F238E27FC236}">
                  <a16:creationId xmlns:a16="http://schemas.microsoft.com/office/drawing/2014/main" id="{7830D8C8-7825-4A4F-9ED4-97B5A02F1D63}"/>
                </a:ext>
              </a:extLst>
            </p:cNvPr>
            <p:cNvSpPr/>
            <p:nvPr/>
          </p:nvSpPr>
          <p:spPr>
            <a:xfrm>
              <a:off x="1761451" y="250972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7" name="Freeform: Shape 1576">
              <a:extLst>
                <a:ext uri="{FF2B5EF4-FFF2-40B4-BE49-F238E27FC236}">
                  <a16:creationId xmlns:a16="http://schemas.microsoft.com/office/drawing/2014/main" id="{453A1E77-99F9-49E6-AA49-70ABEB7D1DC3}"/>
                </a:ext>
              </a:extLst>
            </p:cNvPr>
            <p:cNvSpPr/>
            <p:nvPr/>
          </p:nvSpPr>
          <p:spPr>
            <a:xfrm>
              <a:off x="1780115" y="2489014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8" name="Freeform: Shape 1577">
              <a:extLst>
                <a:ext uri="{FF2B5EF4-FFF2-40B4-BE49-F238E27FC236}">
                  <a16:creationId xmlns:a16="http://schemas.microsoft.com/office/drawing/2014/main" id="{097C5A20-7F57-4EB4-993A-E2BA3FA7F4E3}"/>
                </a:ext>
              </a:extLst>
            </p:cNvPr>
            <p:cNvSpPr/>
            <p:nvPr/>
          </p:nvSpPr>
          <p:spPr>
            <a:xfrm>
              <a:off x="1779948" y="2509723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9" name="Freeform: Shape 1578">
              <a:extLst>
                <a:ext uri="{FF2B5EF4-FFF2-40B4-BE49-F238E27FC236}">
                  <a16:creationId xmlns:a16="http://schemas.microsoft.com/office/drawing/2014/main" id="{85B3391E-39B2-465D-A5F9-6ADBB0F6EDC6}"/>
                </a:ext>
              </a:extLst>
            </p:cNvPr>
            <p:cNvSpPr/>
            <p:nvPr/>
          </p:nvSpPr>
          <p:spPr>
            <a:xfrm>
              <a:off x="1798695" y="2489014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0" name="Freeform: Shape 1579">
              <a:extLst>
                <a:ext uri="{FF2B5EF4-FFF2-40B4-BE49-F238E27FC236}">
                  <a16:creationId xmlns:a16="http://schemas.microsoft.com/office/drawing/2014/main" id="{7FEB01F3-C1DA-4557-AD14-D1043F8368EC}"/>
                </a:ext>
              </a:extLst>
            </p:cNvPr>
            <p:cNvSpPr/>
            <p:nvPr/>
          </p:nvSpPr>
          <p:spPr>
            <a:xfrm>
              <a:off x="1886681" y="2543562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1" name="Freeform: Shape 1580">
              <a:extLst>
                <a:ext uri="{FF2B5EF4-FFF2-40B4-BE49-F238E27FC236}">
                  <a16:creationId xmlns:a16="http://schemas.microsoft.com/office/drawing/2014/main" id="{50665BF7-53AD-4CF8-BF5C-7D5EA7D9C86E}"/>
                </a:ext>
              </a:extLst>
            </p:cNvPr>
            <p:cNvSpPr/>
            <p:nvPr/>
          </p:nvSpPr>
          <p:spPr>
            <a:xfrm>
              <a:off x="1905427" y="252285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2" name="Freeform: Shape 1581">
              <a:extLst>
                <a:ext uri="{FF2B5EF4-FFF2-40B4-BE49-F238E27FC236}">
                  <a16:creationId xmlns:a16="http://schemas.microsoft.com/office/drawing/2014/main" id="{5D2A8E8B-26A4-4077-948A-F5435741BF45}"/>
                </a:ext>
              </a:extLst>
            </p:cNvPr>
            <p:cNvSpPr/>
            <p:nvPr/>
          </p:nvSpPr>
          <p:spPr>
            <a:xfrm>
              <a:off x="1900595" y="2563994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3" name="Freeform: Shape 1582">
              <a:extLst>
                <a:ext uri="{FF2B5EF4-FFF2-40B4-BE49-F238E27FC236}">
                  <a16:creationId xmlns:a16="http://schemas.microsoft.com/office/drawing/2014/main" id="{91D91735-1724-4030-BFBB-BAFB688E8C01}"/>
                </a:ext>
              </a:extLst>
            </p:cNvPr>
            <p:cNvSpPr/>
            <p:nvPr/>
          </p:nvSpPr>
          <p:spPr>
            <a:xfrm>
              <a:off x="1919341" y="254319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4" name="Freeform: Shape 1583">
              <a:extLst>
                <a:ext uri="{FF2B5EF4-FFF2-40B4-BE49-F238E27FC236}">
                  <a16:creationId xmlns:a16="http://schemas.microsoft.com/office/drawing/2014/main" id="{BE7A3AFE-0D32-4419-AFCF-6334010F356F}"/>
                </a:ext>
              </a:extLst>
            </p:cNvPr>
            <p:cNvSpPr/>
            <p:nvPr/>
          </p:nvSpPr>
          <p:spPr>
            <a:xfrm>
              <a:off x="1914592" y="2577585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5" name="Freeform: Shape 1584">
              <a:extLst>
                <a:ext uri="{FF2B5EF4-FFF2-40B4-BE49-F238E27FC236}">
                  <a16:creationId xmlns:a16="http://schemas.microsoft.com/office/drawing/2014/main" id="{92BA74DE-8643-4CDD-A5AD-738ECF3CFC3A}"/>
                </a:ext>
              </a:extLst>
            </p:cNvPr>
            <p:cNvSpPr/>
            <p:nvPr/>
          </p:nvSpPr>
          <p:spPr>
            <a:xfrm>
              <a:off x="1933256" y="255687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6" name="Freeform: Shape 1585">
              <a:extLst>
                <a:ext uri="{FF2B5EF4-FFF2-40B4-BE49-F238E27FC236}">
                  <a16:creationId xmlns:a16="http://schemas.microsoft.com/office/drawing/2014/main" id="{531F7B6D-FD52-48C8-85F7-1546F24BAEAF}"/>
                </a:ext>
              </a:extLst>
            </p:cNvPr>
            <p:cNvSpPr/>
            <p:nvPr/>
          </p:nvSpPr>
          <p:spPr>
            <a:xfrm>
              <a:off x="1919176" y="259820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7" name="Freeform: Shape 1586">
              <a:extLst>
                <a:ext uri="{FF2B5EF4-FFF2-40B4-BE49-F238E27FC236}">
                  <a16:creationId xmlns:a16="http://schemas.microsoft.com/office/drawing/2014/main" id="{7445FC34-3514-42ED-A111-1C6661894896}"/>
                </a:ext>
              </a:extLst>
            </p:cNvPr>
            <p:cNvSpPr/>
            <p:nvPr/>
          </p:nvSpPr>
          <p:spPr>
            <a:xfrm>
              <a:off x="1937922" y="257749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8" name="Freeform: Shape 1587">
              <a:extLst>
                <a:ext uri="{FF2B5EF4-FFF2-40B4-BE49-F238E27FC236}">
                  <a16:creationId xmlns:a16="http://schemas.microsoft.com/office/drawing/2014/main" id="{0656011D-9F93-4D2C-970E-C47FF0444442}"/>
                </a:ext>
              </a:extLst>
            </p:cNvPr>
            <p:cNvSpPr/>
            <p:nvPr/>
          </p:nvSpPr>
          <p:spPr>
            <a:xfrm>
              <a:off x="1956335" y="268094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9" name="Freeform: Shape 1588">
              <a:extLst>
                <a:ext uri="{FF2B5EF4-FFF2-40B4-BE49-F238E27FC236}">
                  <a16:creationId xmlns:a16="http://schemas.microsoft.com/office/drawing/2014/main" id="{4CAEF82B-6E53-4182-854D-DCB7A8016311}"/>
                </a:ext>
              </a:extLst>
            </p:cNvPr>
            <p:cNvSpPr/>
            <p:nvPr/>
          </p:nvSpPr>
          <p:spPr>
            <a:xfrm>
              <a:off x="1975083" y="2660238"/>
              <a:ext cx="8332" cy="41419"/>
            </a:xfrm>
            <a:custGeom>
              <a:avLst/>
              <a:gdLst>
                <a:gd name="connsiteX0" fmla="*/ 0 w 9525"/>
                <a:gd name="connsiteY0" fmla="*/ 0 h 42672"/>
                <a:gd name="connsiteX1" fmla="*/ 0 w 9525"/>
                <a:gd name="connsiteY1" fmla="*/ 42672 h 4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672">
                  <a:moveTo>
                    <a:pt x="0" y="0"/>
                  </a:moveTo>
                  <a:lnTo>
                    <a:pt x="0" y="42672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0" name="Freeform: Shape 1589">
              <a:extLst>
                <a:ext uri="{FF2B5EF4-FFF2-40B4-BE49-F238E27FC236}">
                  <a16:creationId xmlns:a16="http://schemas.microsoft.com/office/drawing/2014/main" id="{47828E83-B7EB-4C91-9A20-4007F342F69A}"/>
                </a:ext>
              </a:extLst>
            </p:cNvPr>
            <p:cNvSpPr/>
            <p:nvPr/>
          </p:nvSpPr>
          <p:spPr>
            <a:xfrm>
              <a:off x="1979499" y="2680947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1" name="Freeform: Shape 1590">
              <a:extLst>
                <a:ext uri="{FF2B5EF4-FFF2-40B4-BE49-F238E27FC236}">
                  <a16:creationId xmlns:a16="http://schemas.microsoft.com/office/drawing/2014/main" id="{56E2CDF0-8644-4567-B3C0-CFB67A1197F4}"/>
                </a:ext>
              </a:extLst>
            </p:cNvPr>
            <p:cNvSpPr/>
            <p:nvPr/>
          </p:nvSpPr>
          <p:spPr>
            <a:xfrm>
              <a:off x="1998246" y="2660238"/>
              <a:ext cx="8332" cy="41419"/>
            </a:xfrm>
            <a:custGeom>
              <a:avLst/>
              <a:gdLst>
                <a:gd name="connsiteX0" fmla="*/ 0 w 9525"/>
                <a:gd name="connsiteY0" fmla="*/ 0 h 42672"/>
                <a:gd name="connsiteX1" fmla="*/ 0 w 9525"/>
                <a:gd name="connsiteY1" fmla="*/ 42672 h 4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672">
                  <a:moveTo>
                    <a:pt x="0" y="0"/>
                  </a:moveTo>
                  <a:lnTo>
                    <a:pt x="0" y="42672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2" name="Freeform: Shape 1591">
              <a:extLst>
                <a:ext uri="{FF2B5EF4-FFF2-40B4-BE49-F238E27FC236}">
                  <a16:creationId xmlns:a16="http://schemas.microsoft.com/office/drawing/2014/main" id="{968E6E70-79D3-4CD5-A2B4-2BEC682B9751}"/>
                </a:ext>
              </a:extLst>
            </p:cNvPr>
            <p:cNvSpPr/>
            <p:nvPr/>
          </p:nvSpPr>
          <p:spPr>
            <a:xfrm>
              <a:off x="2151221" y="2715802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3" name="Freeform: Shape 1592">
              <a:extLst>
                <a:ext uri="{FF2B5EF4-FFF2-40B4-BE49-F238E27FC236}">
                  <a16:creationId xmlns:a16="http://schemas.microsoft.com/office/drawing/2014/main" id="{1DC10C93-A725-478B-A579-22D17A1FCF48}"/>
                </a:ext>
              </a:extLst>
            </p:cNvPr>
            <p:cNvSpPr/>
            <p:nvPr/>
          </p:nvSpPr>
          <p:spPr>
            <a:xfrm>
              <a:off x="2169967" y="269500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4" name="Freeform: Shape 1593">
              <a:extLst>
                <a:ext uri="{FF2B5EF4-FFF2-40B4-BE49-F238E27FC236}">
                  <a16:creationId xmlns:a16="http://schemas.microsoft.com/office/drawing/2014/main" id="{A827C819-36C0-462C-A88D-E3F9BE54A73C}"/>
                </a:ext>
              </a:extLst>
            </p:cNvPr>
            <p:cNvSpPr/>
            <p:nvPr/>
          </p:nvSpPr>
          <p:spPr>
            <a:xfrm>
              <a:off x="2155886" y="272273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5" name="Freeform: Shape 1594">
              <a:extLst>
                <a:ext uri="{FF2B5EF4-FFF2-40B4-BE49-F238E27FC236}">
                  <a16:creationId xmlns:a16="http://schemas.microsoft.com/office/drawing/2014/main" id="{6245979F-B5D1-4EB3-BFBE-04CFB548A25C}"/>
                </a:ext>
              </a:extLst>
            </p:cNvPr>
            <p:cNvSpPr/>
            <p:nvPr/>
          </p:nvSpPr>
          <p:spPr>
            <a:xfrm>
              <a:off x="2174550" y="270202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6" name="Freeform: Shape 1595">
              <a:extLst>
                <a:ext uri="{FF2B5EF4-FFF2-40B4-BE49-F238E27FC236}">
                  <a16:creationId xmlns:a16="http://schemas.microsoft.com/office/drawing/2014/main" id="{AE78C835-CFFB-4A62-A093-DAD4BB92836C}"/>
                </a:ext>
              </a:extLst>
            </p:cNvPr>
            <p:cNvSpPr/>
            <p:nvPr/>
          </p:nvSpPr>
          <p:spPr>
            <a:xfrm>
              <a:off x="2165135" y="2722737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7" name="Freeform: Shape 1596">
              <a:extLst>
                <a:ext uri="{FF2B5EF4-FFF2-40B4-BE49-F238E27FC236}">
                  <a16:creationId xmlns:a16="http://schemas.microsoft.com/office/drawing/2014/main" id="{EA1192BF-C303-4048-82F8-D3BF7127492F}"/>
                </a:ext>
              </a:extLst>
            </p:cNvPr>
            <p:cNvSpPr/>
            <p:nvPr/>
          </p:nvSpPr>
          <p:spPr>
            <a:xfrm>
              <a:off x="2183881" y="270202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8" name="Freeform: Shape 1597">
              <a:extLst>
                <a:ext uri="{FF2B5EF4-FFF2-40B4-BE49-F238E27FC236}">
                  <a16:creationId xmlns:a16="http://schemas.microsoft.com/office/drawing/2014/main" id="{758601F2-38DF-4557-897B-07A9235F7BFC}"/>
                </a:ext>
              </a:extLst>
            </p:cNvPr>
            <p:cNvSpPr/>
            <p:nvPr/>
          </p:nvSpPr>
          <p:spPr>
            <a:xfrm>
              <a:off x="2179049" y="2744000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9" name="Freeform: Shape 1598">
              <a:extLst>
                <a:ext uri="{FF2B5EF4-FFF2-40B4-BE49-F238E27FC236}">
                  <a16:creationId xmlns:a16="http://schemas.microsoft.com/office/drawing/2014/main" id="{23B85946-4ABE-40D4-88ED-A15E2737B6BA}"/>
                </a:ext>
              </a:extLst>
            </p:cNvPr>
            <p:cNvSpPr/>
            <p:nvPr/>
          </p:nvSpPr>
          <p:spPr>
            <a:xfrm>
              <a:off x="2197796" y="2723198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0" name="Freeform: Shape 1599">
              <a:extLst>
                <a:ext uri="{FF2B5EF4-FFF2-40B4-BE49-F238E27FC236}">
                  <a16:creationId xmlns:a16="http://schemas.microsoft.com/office/drawing/2014/main" id="{500C5560-9181-4BF9-9963-926D96F88E07}"/>
                </a:ext>
              </a:extLst>
            </p:cNvPr>
            <p:cNvSpPr/>
            <p:nvPr/>
          </p:nvSpPr>
          <p:spPr>
            <a:xfrm>
              <a:off x="2179049" y="2744000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1" name="Freeform: Shape 1600">
              <a:extLst>
                <a:ext uri="{FF2B5EF4-FFF2-40B4-BE49-F238E27FC236}">
                  <a16:creationId xmlns:a16="http://schemas.microsoft.com/office/drawing/2014/main" id="{D5963EBA-5B65-4DF2-8048-5E333BE01654}"/>
                </a:ext>
              </a:extLst>
            </p:cNvPr>
            <p:cNvSpPr/>
            <p:nvPr/>
          </p:nvSpPr>
          <p:spPr>
            <a:xfrm>
              <a:off x="2197796" y="2723198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2" name="Freeform: Shape 1601">
              <a:extLst>
                <a:ext uri="{FF2B5EF4-FFF2-40B4-BE49-F238E27FC236}">
                  <a16:creationId xmlns:a16="http://schemas.microsoft.com/office/drawing/2014/main" id="{5CA69912-504C-4E99-915A-7BD819ED7E89}"/>
                </a:ext>
              </a:extLst>
            </p:cNvPr>
            <p:cNvSpPr/>
            <p:nvPr/>
          </p:nvSpPr>
          <p:spPr>
            <a:xfrm>
              <a:off x="2183714" y="2779780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3" name="Freeform: Shape 1602">
              <a:extLst>
                <a:ext uri="{FF2B5EF4-FFF2-40B4-BE49-F238E27FC236}">
                  <a16:creationId xmlns:a16="http://schemas.microsoft.com/office/drawing/2014/main" id="{6A56DC46-8799-4113-B0C8-2D8B75F57DB5}"/>
                </a:ext>
              </a:extLst>
            </p:cNvPr>
            <p:cNvSpPr/>
            <p:nvPr/>
          </p:nvSpPr>
          <p:spPr>
            <a:xfrm>
              <a:off x="2202462" y="275897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4" name="Freeform: Shape 1603">
              <a:extLst>
                <a:ext uri="{FF2B5EF4-FFF2-40B4-BE49-F238E27FC236}">
                  <a16:creationId xmlns:a16="http://schemas.microsoft.com/office/drawing/2014/main" id="{C19F0D89-89E6-4757-93B1-F064621E9D06}"/>
                </a:ext>
              </a:extLst>
            </p:cNvPr>
            <p:cNvSpPr/>
            <p:nvPr/>
          </p:nvSpPr>
          <p:spPr>
            <a:xfrm>
              <a:off x="2183714" y="2779780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5" name="Freeform: Shape 1604">
              <a:extLst>
                <a:ext uri="{FF2B5EF4-FFF2-40B4-BE49-F238E27FC236}">
                  <a16:creationId xmlns:a16="http://schemas.microsoft.com/office/drawing/2014/main" id="{AF3B865E-6EFF-441B-BE8A-26FD6CA28E67}"/>
                </a:ext>
              </a:extLst>
            </p:cNvPr>
            <p:cNvSpPr/>
            <p:nvPr/>
          </p:nvSpPr>
          <p:spPr>
            <a:xfrm>
              <a:off x="2202462" y="275897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6" name="Freeform: Shape 1605">
              <a:extLst>
                <a:ext uri="{FF2B5EF4-FFF2-40B4-BE49-F238E27FC236}">
                  <a16:creationId xmlns:a16="http://schemas.microsoft.com/office/drawing/2014/main" id="{D7E2EF85-B9B3-4EE8-9683-964935C13AEE}"/>
                </a:ext>
              </a:extLst>
            </p:cNvPr>
            <p:cNvSpPr/>
            <p:nvPr/>
          </p:nvSpPr>
          <p:spPr>
            <a:xfrm>
              <a:off x="2197629" y="280150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7" name="Freeform: Shape 1606">
              <a:extLst>
                <a:ext uri="{FF2B5EF4-FFF2-40B4-BE49-F238E27FC236}">
                  <a16:creationId xmlns:a16="http://schemas.microsoft.com/office/drawing/2014/main" id="{E24C1CCD-4ABB-4CA7-A724-3C1941AF9FCE}"/>
                </a:ext>
              </a:extLst>
            </p:cNvPr>
            <p:cNvSpPr/>
            <p:nvPr/>
          </p:nvSpPr>
          <p:spPr>
            <a:xfrm>
              <a:off x="2216376" y="278070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8" name="Freeform: Shape 1607">
              <a:extLst>
                <a:ext uri="{FF2B5EF4-FFF2-40B4-BE49-F238E27FC236}">
                  <a16:creationId xmlns:a16="http://schemas.microsoft.com/office/drawing/2014/main" id="{D6634A0D-E47E-43B8-AF77-480D99B5DE05}"/>
                </a:ext>
              </a:extLst>
            </p:cNvPr>
            <p:cNvSpPr/>
            <p:nvPr/>
          </p:nvSpPr>
          <p:spPr>
            <a:xfrm>
              <a:off x="2406428" y="2845145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9" name="Freeform: Shape 1608">
              <a:extLst>
                <a:ext uri="{FF2B5EF4-FFF2-40B4-BE49-F238E27FC236}">
                  <a16:creationId xmlns:a16="http://schemas.microsoft.com/office/drawing/2014/main" id="{10EB531B-F561-4586-B667-DAD93D4A223A}"/>
                </a:ext>
              </a:extLst>
            </p:cNvPr>
            <p:cNvSpPr/>
            <p:nvPr/>
          </p:nvSpPr>
          <p:spPr>
            <a:xfrm>
              <a:off x="2425175" y="2824343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0" name="Freeform: Shape 1609">
              <a:extLst>
                <a:ext uri="{FF2B5EF4-FFF2-40B4-BE49-F238E27FC236}">
                  <a16:creationId xmlns:a16="http://schemas.microsoft.com/office/drawing/2014/main" id="{D0F3BB83-3CD0-4EDC-8C47-950A0A0FB425}"/>
                </a:ext>
              </a:extLst>
            </p:cNvPr>
            <p:cNvSpPr/>
            <p:nvPr/>
          </p:nvSpPr>
          <p:spPr>
            <a:xfrm>
              <a:off x="2443588" y="290366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1" name="Freeform: Shape 1610">
              <a:extLst>
                <a:ext uri="{FF2B5EF4-FFF2-40B4-BE49-F238E27FC236}">
                  <a16:creationId xmlns:a16="http://schemas.microsoft.com/office/drawing/2014/main" id="{58CA8E5D-E417-497A-B2AB-21D7AAE07F0E}"/>
                </a:ext>
              </a:extLst>
            </p:cNvPr>
            <p:cNvSpPr/>
            <p:nvPr/>
          </p:nvSpPr>
          <p:spPr>
            <a:xfrm>
              <a:off x="2462335" y="288295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2" name="Freeform: Shape 1611">
              <a:extLst>
                <a:ext uri="{FF2B5EF4-FFF2-40B4-BE49-F238E27FC236}">
                  <a16:creationId xmlns:a16="http://schemas.microsoft.com/office/drawing/2014/main" id="{FE26CE0E-101D-451F-8FFB-255FE3F7B4FB}"/>
                </a:ext>
              </a:extLst>
            </p:cNvPr>
            <p:cNvSpPr/>
            <p:nvPr/>
          </p:nvSpPr>
          <p:spPr>
            <a:xfrm>
              <a:off x="2476083" y="292576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3" name="Freeform: Shape 1612">
              <a:extLst>
                <a:ext uri="{FF2B5EF4-FFF2-40B4-BE49-F238E27FC236}">
                  <a16:creationId xmlns:a16="http://schemas.microsoft.com/office/drawing/2014/main" id="{4B0B9824-C852-4492-BCE4-F5557048E328}"/>
                </a:ext>
              </a:extLst>
            </p:cNvPr>
            <p:cNvSpPr/>
            <p:nvPr/>
          </p:nvSpPr>
          <p:spPr>
            <a:xfrm>
              <a:off x="2494830" y="2905054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4" name="Freeform: Shape 1613">
              <a:extLst>
                <a:ext uri="{FF2B5EF4-FFF2-40B4-BE49-F238E27FC236}">
                  <a16:creationId xmlns:a16="http://schemas.microsoft.com/office/drawing/2014/main" id="{63803719-15E0-48CC-8488-E11F5439B10B}"/>
                </a:ext>
              </a:extLst>
            </p:cNvPr>
            <p:cNvSpPr/>
            <p:nvPr/>
          </p:nvSpPr>
          <p:spPr>
            <a:xfrm>
              <a:off x="2480749" y="292576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5" name="Freeform: Shape 1614">
              <a:extLst>
                <a:ext uri="{FF2B5EF4-FFF2-40B4-BE49-F238E27FC236}">
                  <a16:creationId xmlns:a16="http://schemas.microsoft.com/office/drawing/2014/main" id="{5B08C629-1829-4044-8717-FD0385597DF3}"/>
                </a:ext>
              </a:extLst>
            </p:cNvPr>
            <p:cNvSpPr/>
            <p:nvPr/>
          </p:nvSpPr>
          <p:spPr>
            <a:xfrm>
              <a:off x="2499413" y="2905054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6" name="Freeform: Shape 1615">
              <a:extLst>
                <a:ext uri="{FF2B5EF4-FFF2-40B4-BE49-F238E27FC236}">
                  <a16:creationId xmlns:a16="http://schemas.microsoft.com/office/drawing/2014/main" id="{C0A1530D-6656-4CAF-BCA4-7AE5B8099984}"/>
                </a:ext>
              </a:extLst>
            </p:cNvPr>
            <p:cNvSpPr/>
            <p:nvPr/>
          </p:nvSpPr>
          <p:spPr>
            <a:xfrm>
              <a:off x="2615309" y="295562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7" name="Freeform: Shape 1616">
              <a:extLst>
                <a:ext uri="{FF2B5EF4-FFF2-40B4-BE49-F238E27FC236}">
                  <a16:creationId xmlns:a16="http://schemas.microsoft.com/office/drawing/2014/main" id="{6F0F4256-22BA-4F7F-A427-6F5BFE124D4B}"/>
                </a:ext>
              </a:extLst>
            </p:cNvPr>
            <p:cNvSpPr/>
            <p:nvPr/>
          </p:nvSpPr>
          <p:spPr>
            <a:xfrm>
              <a:off x="2634057" y="293491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8" name="Freeform: Shape 1617">
              <a:extLst>
                <a:ext uri="{FF2B5EF4-FFF2-40B4-BE49-F238E27FC236}">
                  <a16:creationId xmlns:a16="http://schemas.microsoft.com/office/drawing/2014/main" id="{B7BBFC72-BB6D-499F-B5FF-9EB4D99B6676}"/>
                </a:ext>
              </a:extLst>
            </p:cNvPr>
            <p:cNvSpPr/>
            <p:nvPr/>
          </p:nvSpPr>
          <p:spPr>
            <a:xfrm>
              <a:off x="2670967" y="2955627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9" name="Freeform: Shape 1618">
              <a:extLst>
                <a:ext uri="{FF2B5EF4-FFF2-40B4-BE49-F238E27FC236}">
                  <a16:creationId xmlns:a16="http://schemas.microsoft.com/office/drawing/2014/main" id="{E585F204-823B-400C-B69B-689B5E1155C8}"/>
                </a:ext>
              </a:extLst>
            </p:cNvPr>
            <p:cNvSpPr/>
            <p:nvPr/>
          </p:nvSpPr>
          <p:spPr>
            <a:xfrm>
              <a:off x="2689715" y="293491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0" name="Freeform: Shape 1619">
              <a:extLst>
                <a:ext uri="{FF2B5EF4-FFF2-40B4-BE49-F238E27FC236}">
                  <a16:creationId xmlns:a16="http://schemas.microsoft.com/office/drawing/2014/main" id="{393CC36C-3F13-47B5-B8BB-FAA38B97C113}"/>
                </a:ext>
              </a:extLst>
            </p:cNvPr>
            <p:cNvSpPr/>
            <p:nvPr/>
          </p:nvSpPr>
          <p:spPr>
            <a:xfrm>
              <a:off x="2689547" y="2970789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1" name="Freeform: Shape 1620">
              <a:extLst>
                <a:ext uri="{FF2B5EF4-FFF2-40B4-BE49-F238E27FC236}">
                  <a16:creationId xmlns:a16="http://schemas.microsoft.com/office/drawing/2014/main" id="{015B9EF9-3669-472D-B61A-CFBD05BEF605}"/>
                </a:ext>
              </a:extLst>
            </p:cNvPr>
            <p:cNvSpPr/>
            <p:nvPr/>
          </p:nvSpPr>
          <p:spPr>
            <a:xfrm>
              <a:off x="2708295" y="294998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2" name="Freeform: Shape 1621">
              <a:extLst>
                <a:ext uri="{FF2B5EF4-FFF2-40B4-BE49-F238E27FC236}">
                  <a16:creationId xmlns:a16="http://schemas.microsoft.com/office/drawing/2014/main" id="{B016710A-7090-4966-9CD4-23E9BEFE64F7}"/>
                </a:ext>
              </a:extLst>
            </p:cNvPr>
            <p:cNvSpPr/>
            <p:nvPr/>
          </p:nvSpPr>
          <p:spPr>
            <a:xfrm>
              <a:off x="2689547" y="2970789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3" name="Freeform: Shape 1622">
              <a:extLst>
                <a:ext uri="{FF2B5EF4-FFF2-40B4-BE49-F238E27FC236}">
                  <a16:creationId xmlns:a16="http://schemas.microsoft.com/office/drawing/2014/main" id="{7907B394-5654-4E4D-8E89-BE333B15F98C}"/>
                </a:ext>
              </a:extLst>
            </p:cNvPr>
            <p:cNvSpPr/>
            <p:nvPr/>
          </p:nvSpPr>
          <p:spPr>
            <a:xfrm>
              <a:off x="2708295" y="294998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4" name="Freeform: Shape 1623">
              <a:extLst>
                <a:ext uri="{FF2B5EF4-FFF2-40B4-BE49-F238E27FC236}">
                  <a16:creationId xmlns:a16="http://schemas.microsoft.com/office/drawing/2014/main" id="{DD2CC5B7-625C-44EF-A871-A05402547403}"/>
                </a:ext>
              </a:extLst>
            </p:cNvPr>
            <p:cNvSpPr/>
            <p:nvPr/>
          </p:nvSpPr>
          <p:spPr>
            <a:xfrm>
              <a:off x="2703462" y="3016830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5" name="Freeform: Shape 1624">
              <a:extLst>
                <a:ext uri="{FF2B5EF4-FFF2-40B4-BE49-F238E27FC236}">
                  <a16:creationId xmlns:a16="http://schemas.microsoft.com/office/drawing/2014/main" id="{EF553220-D599-4BEC-A354-6ECD9ACFAE2B}"/>
                </a:ext>
              </a:extLst>
            </p:cNvPr>
            <p:cNvSpPr/>
            <p:nvPr/>
          </p:nvSpPr>
          <p:spPr>
            <a:xfrm>
              <a:off x="2722209" y="2996028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6" name="Freeform: Shape 1625">
              <a:extLst>
                <a:ext uri="{FF2B5EF4-FFF2-40B4-BE49-F238E27FC236}">
                  <a16:creationId xmlns:a16="http://schemas.microsoft.com/office/drawing/2014/main" id="{6D713B12-FE40-4229-B789-30847C9100B1}"/>
                </a:ext>
              </a:extLst>
            </p:cNvPr>
            <p:cNvSpPr/>
            <p:nvPr/>
          </p:nvSpPr>
          <p:spPr>
            <a:xfrm>
              <a:off x="2703462" y="3016830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7" name="Freeform: Shape 1626">
              <a:extLst>
                <a:ext uri="{FF2B5EF4-FFF2-40B4-BE49-F238E27FC236}">
                  <a16:creationId xmlns:a16="http://schemas.microsoft.com/office/drawing/2014/main" id="{3606DFF9-37ED-40B4-9FA2-141F9BBCABBC}"/>
                </a:ext>
              </a:extLst>
            </p:cNvPr>
            <p:cNvSpPr/>
            <p:nvPr/>
          </p:nvSpPr>
          <p:spPr>
            <a:xfrm>
              <a:off x="2722209" y="2996028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8" name="Freeform: Shape 1627">
              <a:extLst>
                <a:ext uri="{FF2B5EF4-FFF2-40B4-BE49-F238E27FC236}">
                  <a16:creationId xmlns:a16="http://schemas.microsoft.com/office/drawing/2014/main" id="{4000249C-0716-463A-ADF9-055A17B7EC0A}"/>
                </a:ext>
              </a:extLst>
            </p:cNvPr>
            <p:cNvSpPr/>
            <p:nvPr/>
          </p:nvSpPr>
          <p:spPr>
            <a:xfrm>
              <a:off x="2703462" y="3016830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9" name="Freeform: Shape 1628">
              <a:extLst>
                <a:ext uri="{FF2B5EF4-FFF2-40B4-BE49-F238E27FC236}">
                  <a16:creationId xmlns:a16="http://schemas.microsoft.com/office/drawing/2014/main" id="{ACAF5744-B327-4637-B091-758CED854C1F}"/>
                </a:ext>
              </a:extLst>
            </p:cNvPr>
            <p:cNvSpPr/>
            <p:nvPr/>
          </p:nvSpPr>
          <p:spPr>
            <a:xfrm>
              <a:off x="2722209" y="2996028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0" name="Freeform: Shape 1629">
              <a:extLst>
                <a:ext uri="{FF2B5EF4-FFF2-40B4-BE49-F238E27FC236}">
                  <a16:creationId xmlns:a16="http://schemas.microsoft.com/office/drawing/2014/main" id="{10AE193B-12C3-443C-863C-40F6B0BB8F0E}"/>
                </a:ext>
              </a:extLst>
            </p:cNvPr>
            <p:cNvSpPr/>
            <p:nvPr/>
          </p:nvSpPr>
          <p:spPr>
            <a:xfrm>
              <a:off x="2708128" y="3024690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1" name="Freeform: Shape 1630">
              <a:extLst>
                <a:ext uri="{FF2B5EF4-FFF2-40B4-BE49-F238E27FC236}">
                  <a16:creationId xmlns:a16="http://schemas.microsoft.com/office/drawing/2014/main" id="{9F6D0912-B5A6-4E84-A76F-FBA5697606F2}"/>
                </a:ext>
              </a:extLst>
            </p:cNvPr>
            <p:cNvSpPr/>
            <p:nvPr/>
          </p:nvSpPr>
          <p:spPr>
            <a:xfrm>
              <a:off x="2726791" y="300388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2" name="Freeform: Shape 1631">
              <a:extLst>
                <a:ext uri="{FF2B5EF4-FFF2-40B4-BE49-F238E27FC236}">
                  <a16:creationId xmlns:a16="http://schemas.microsoft.com/office/drawing/2014/main" id="{095249D9-A331-4F95-B7FD-A827E7FB6915}"/>
                </a:ext>
              </a:extLst>
            </p:cNvPr>
            <p:cNvSpPr/>
            <p:nvPr/>
          </p:nvSpPr>
          <p:spPr>
            <a:xfrm>
              <a:off x="2708128" y="3024690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3" name="Freeform: Shape 1632">
              <a:extLst>
                <a:ext uri="{FF2B5EF4-FFF2-40B4-BE49-F238E27FC236}">
                  <a16:creationId xmlns:a16="http://schemas.microsoft.com/office/drawing/2014/main" id="{1FA6518F-28C2-43E8-A0A5-ED007C375361}"/>
                </a:ext>
              </a:extLst>
            </p:cNvPr>
            <p:cNvSpPr/>
            <p:nvPr/>
          </p:nvSpPr>
          <p:spPr>
            <a:xfrm>
              <a:off x="2726791" y="300388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4" name="Freeform: Shape 1633">
              <a:extLst>
                <a:ext uri="{FF2B5EF4-FFF2-40B4-BE49-F238E27FC236}">
                  <a16:creationId xmlns:a16="http://schemas.microsoft.com/office/drawing/2014/main" id="{4FF406A3-BDF7-4270-A16B-C9F68D4C53FC}"/>
                </a:ext>
              </a:extLst>
            </p:cNvPr>
            <p:cNvSpPr/>
            <p:nvPr/>
          </p:nvSpPr>
          <p:spPr>
            <a:xfrm>
              <a:off x="2712710" y="3024690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5" name="Freeform: Shape 1634">
              <a:extLst>
                <a:ext uri="{FF2B5EF4-FFF2-40B4-BE49-F238E27FC236}">
                  <a16:creationId xmlns:a16="http://schemas.microsoft.com/office/drawing/2014/main" id="{EB3D49BD-3BAE-4E57-8D78-17F3DC9AA942}"/>
                </a:ext>
              </a:extLst>
            </p:cNvPr>
            <p:cNvSpPr/>
            <p:nvPr/>
          </p:nvSpPr>
          <p:spPr>
            <a:xfrm>
              <a:off x="2731458" y="300388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6" name="Freeform: Shape 1635">
              <a:extLst>
                <a:ext uri="{FF2B5EF4-FFF2-40B4-BE49-F238E27FC236}">
                  <a16:creationId xmlns:a16="http://schemas.microsoft.com/office/drawing/2014/main" id="{9AC2BC1A-329D-4AF8-9987-D348DCB8B753}"/>
                </a:ext>
              </a:extLst>
            </p:cNvPr>
            <p:cNvSpPr/>
            <p:nvPr/>
          </p:nvSpPr>
          <p:spPr>
            <a:xfrm>
              <a:off x="2712710" y="3024690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7" name="Freeform: Shape 1636">
              <a:extLst>
                <a:ext uri="{FF2B5EF4-FFF2-40B4-BE49-F238E27FC236}">
                  <a16:creationId xmlns:a16="http://schemas.microsoft.com/office/drawing/2014/main" id="{7F0817E4-EFA5-43F0-A687-45435A8AC277}"/>
                </a:ext>
              </a:extLst>
            </p:cNvPr>
            <p:cNvSpPr/>
            <p:nvPr/>
          </p:nvSpPr>
          <p:spPr>
            <a:xfrm>
              <a:off x="2731458" y="300388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8" name="Freeform: Shape 1637">
              <a:extLst>
                <a:ext uri="{FF2B5EF4-FFF2-40B4-BE49-F238E27FC236}">
                  <a16:creationId xmlns:a16="http://schemas.microsoft.com/office/drawing/2014/main" id="{CB50949F-2689-4C63-A0B6-7763127AC0CE}"/>
                </a:ext>
              </a:extLst>
            </p:cNvPr>
            <p:cNvSpPr/>
            <p:nvPr/>
          </p:nvSpPr>
          <p:spPr>
            <a:xfrm>
              <a:off x="2722043" y="3024690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9" name="Freeform: Shape 1638">
              <a:extLst>
                <a:ext uri="{FF2B5EF4-FFF2-40B4-BE49-F238E27FC236}">
                  <a16:creationId xmlns:a16="http://schemas.microsoft.com/office/drawing/2014/main" id="{9B87C11B-71BB-4A1E-B94B-6F703149CD36}"/>
                </a:ext>
              </a:extLst>
            </p:cNvPr>
            <p:cNvSpPr/>
            <p:nvPr/>
          </p:nvSpPr>
          <p:spPr>
            <a:xfrm>
              <a:off x="2740789" y="300388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0" name="Freeform: Shape 1639">
              <a:extLst>
                <a:ext uri="{FF2B5EF4-FFF2-40B4-BE49-F238E27FC236}">
                  <a16:creationId xmlns:a16="http://schemas.microsoft.com/office/drawing/2014/main" id="{1E887990-F43D-442D-89D4-60A29C064A2D}"/>
                </a:ext>
              </a:extLst>
            </p:cNvPr>
            <p:cNvSpPr/>
            <p:nvPr/>
          </p:nvSpPr>
          <p:spPr>
            <a:xfrm>
              <a:off x="2726709" y="3032825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1" name="Freeform: Shape 1640">
              <a:extLst>
                <a:ext uri="{FF2B5EF4-FFF2-40B4-BE49-F238E27FC236}">
                  <a16:creationId xmlns:a16="http://schemas.microsoft.com/office/drawing/2014/main" id="{E8D68335-9A5C-4F4F-98B9-358A2C8AFCA2}"/>
                </a:ext>
              </a:extLst>
            </p:cNvPr>
            <p:cNvSpPr/>
            <p:nvPr/>
          </p:nvSpPr>
          <p:spPr>
            <a:xfrm>
              <a:off x="2745372" y="301211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2" name="Freeform: Shape 1641">
              <a:extLst>
                <a:ext uri="{FF2B5EF4-FFF2-40B4-BE49-F238E27FC236}">
                  <a16:creationId xmlns:a16="http://schemas.microsoft.com/office/drawing/2014/main" id="{0DC082E8-843F-461F-A4C3-966AD4E31CF8}"/>
                </a:ext>
              </a:extLst>
            </p:cNvPr>
            <p:cNvSpPr/>
            <p:nvPr/>
          </p:nvSpPr>
          <p:spPr>
            <a:xfrm>
              <a:off x="2731290" y="3032825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3" name="Freeform: Shape 1642">
              <a:extLst>
                <a:ext uri="{FF2B5EF4-FFF2-40B4-BE49-F238E27FC236}">
                  <a16:creationId xmlns:a16="http://schemas.microsoft.com/office/drawing/2014/main" id="{AAC635CD-0D66-4F27-A6A3-C9C5EAB23C18}"/>
                </a:ext>
              </a:extLst>
            </p:cNvPr>
            <p:cNvSpPr/>
            <p:nvPr/>
          </p:nvSpPr>
          <p:spPr>
            <a:xfrm>
              <a:off x="2750038" y="301211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4" name="Freeform: Shape 1643">
              <a:extLst>
                <a:ext uri="{FF2B5EF4-FFF2-40B4-BE49-F238E27FC236}">
                  <a16:creationId xmlns:a16="http://schemas.microsoft.com/office/drawing/2014/main" id="{F175DB8F-CBE7-402E-9D57-61238C7ED3F7}"/>
                </a:ext>
              </a:extLst>
            </p:cNvPr>
            <p:cNvSpPr/>
            <p:nvPr/>
          </p:nvSpPr>
          <p:spPr>
            <a:xfrm>
              <a:off x="2749871" y="3032825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5" name="Freeform: Shape 1644">
              <a:extLst>
                <a:ext uri="{FF2B5EF4-FFF2-40B4-BE49-F238E27FC236}">
                  <a16:creationId xmlns:a16="http://schemas.microsoft.com/office/drawing/2014/main" id="{52553E62-0BDD-451A-8695-C859B5E25A5A}"/>
                </a:ext>
              </a:extLst>
            </p:cNvPr>
            <p:cNvSpPr/>
            <p:nvPr/>
          </p:nvSpPr>
          <p:spPr>
            <a:xfrm>
              <a:off x="2768617" y="301211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6" name="Freeform: Shape 1645">
              <a:extLst>
                <a:ext uri="{FF2B5EF4-FFF2-40B4-BE49-F238E27FC236}">
                  <a16:creationId xmlns:a16="http://schemas.microsoft.com/office/drawing/2014/main" id="{05B99B9C-15B2-4643-B2A2-2472B992405C}"/>
                </a:ext>
              </a:extLst>
            </p:cNvPr>
            <p:cNvSpPr/>
            <p:nvPr/>
          </p:nvSpPr>
          <p:spPr>
            <a:xfrm>
              <a:off x="2944755" y="3049560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7" name="Freeform: Shape 1646">
              <a:extLst>
                <a:ext uri="{FF2B5EF4-FFF2-40B4-BE49-F238E27FC236}">
                  <a16:creationId xmlns:a16="http://schemas.microsoft.com/office/drawing/2014/main" id="{45EACD56-57B4-461E-AECF-C86382E4B026}"/>
                </a:ext>
              </a:extLst>
            </p:cNvPr>
            <p:cNvSpPr/>
            <p:nvPr/>
          </p:nvSpPr>
          <p:spPr>
            <a:xfrm>
              <a:off x="2963502" y="302875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8" name="Freeform: Shape 1647">
              <a:extLst>
                <a:ext uri="{FF2B5EF4-FFF2-40B4-BE49-F238E27FC236}">
                  <a16:creationId xmlns:a16="http://schemas.microsoft.com/office/drawing/2014/main" id="{BF52AD18-5567-43DB-BFAD-157962994366}"/>
                </a:ext>
              </a:extLst>
            </p:cNvPr>
            <p:cNvSpPr/>
            <p:nvPr/>
          </p:nvSpPr>
          <p:spPr>
            <a:xfrm>
              <a:off x="2954087" y="305797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9" name="Freeform: Shape 1648">
              <a:extLst>
                <a:ext uri="{FF2B5EF4-FFF2-40B4-BE49-F238E27FC236}">
                  <a16:creationId xmlns:a16="http://schemas.microsoft.com/office/drawing/2014/main" id="{894B8CD5-FC13-4482-9D7F-F88F470E5EE1}"/>
                </a:ext>
              </a:extLst>
            </p:cNvPr>
            <p:cNvSpPr/>
            <p:nvPr/>
          </p:nvSpPr>
          <p:spPr>
            <a:xfrm>
              <a:off x="2972751" y="3037263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0" name="Freeform: Shape 1649">
              <a:extLst>
                <a:ext uri="{FF2B5EF4-FFF2-40B4-BE49-F238E27FC236}">
                  <a16:creationId xmlns:a16="http://schemas.microsoft.com/office/drawing/2014/main" id="{63D47FA4-2591-43ED-99A5-5DE9150BB6A5}"/>
                </a:ext>
              </a:extLst>
            </p:cNvPr>
            <p:cNvSpPr/>
            <p:nvPr/>
          </p:nvSpPr>
          <p:spPr>
            <a:xfrm>
              <a:off x="2963336" y="306647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1" name="Freeform: Shape 1650">
              <a:extLst>
                <a:ext uri="{FF2B5EF4-FFF2-40B4-BE49-F238E27FC236}">
                  <a16:creationId xmlns:a16="http://schemas.microsoft.com/office/drawing/2014/main" id="{2E47E173-BFEE-4181-9EFB-A0EDFE817245}"/>
                </a:ext>
              </a:extLst>
            </p:cNvPr>
            <p:cNvSpPr/>
            <p:nvPr/>
          </p:nvSpPr>
          <p:spPr>
            <a:xfrm>
              <a:off x="2982083" y="304576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2" name="Freeform: Shape 1651">
              <a:extLst>
                <a:ext uri="{FF2B5EF4-FFF2-40B4-BE49-F238E27FC236}">
                  <a16:creationId xmlns:a16="http://schemas.microsoft.com/office/drawing/2014/main" id="{BD7E2331-7192-4FAF-AEEB-852B4F777102}"/>
                </a:ext>
              </a:extLst>
            </p:cNvPr>
            <p:cNvSpPr/>
            <p:nvPr/>
          </p:nvSpPr>
          <p:spPr>
            <a:xfrm>
              <a:off x="2963336" y="306647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3" name="Freeform: Shape 1652">
              <a:extLst>
                <a:ext uri="{FF2B5EF4-FFF2-40B4-BE49-F238E27FC236}">
                  <a16:creationId xmlns:a16="http://schemas.microsoft.com/office/drawing/2014/main" id="{35934A41-6BE4-48E8-AAE2-642E26423FDF}"/>
                </a:ext>
              </a:extLst>
            </p:cNvPr>
            <p:cNvSpPr/>
            <p:nvPr/>
          </p:nvSpPr>
          <p:spPr>
            <a:xfrm>
              <a:off x="2982083" y="304576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4" name="Freeform: Shape 1653">
              <a:extLst>
                <a:ext uri="{FF2B5EF4-FFF2-40B4-BE49-F238E27FC236}">
                  <a16:creationId xmlns:a16="http://schemas.microsoft.com/office/drawing/2014/main" id="{EA87F7AE-DB17-4601-8976-73E2638F56D0}"/>
                </a:ext>
              </a:extLst>
            </p:cNvPr>
            <p:cNvSpPr/>
            <p:nvPr/>
          </p:nvSpPr>
          <p:spPr>
            <a:xfrm>
              <a:off x="2963336" y="306647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5" name="Freeform: Shape 1654">
              <a:extLst>
                <a:ext uri="{FF2B5EF4-FFF2-40B4-BE49-F238E27FC236}">
                  <a16:creationId xmlns:a16="http://schemas.microsoft.com/office/drawing/2014/main" id="{3159FDD6-C2B0-479C-924C-723E2E127CA1}"/>
                </a:ext>
              </a:extLst>
            </p:cNvPr>
            <p:cNvSpPr/>
            <p:nvPr/>
          </p:nvSpPr>
          <p:spPr>
            <a:xfrm>
              <a:off x="2982083" y="304576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6" name="Freeform: Shape 1655">
              <a:extLst>
                <a:ext uri="{FF2B5EF4-FFF2-40B4-BE49-F238E27FC236}">
                  <a16:creationId xmlns:a16="http://schemas.microsoft.com/office/drawing/2014/main" id="{1031286E-69EC-4C59-8262-81C9B62CA826}"/>
                </a:ext>
              </a:extLst>
            </p:cNvPr>
            <p:cNvSpPr/>
            <p:nvPr/>
          </p:nvSpPr>
          <p:spPr>
            <a:xfrm>
              <a:off x="2963336" y="306647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7" name="Freeform: Shape 1656">
              <a:extLst>
                <a:ext uri="{FF2B5EF4-FFF2-40B4-BE49-F238E27FC236}">
                  <a16:creationId xmlns:a16="http://schemas.microsoft.com/office/drawing/2014/main" id="{44387F5A-3E8B-4E72-A205-1FFB56A9FC59}"/>
                </a:ext>
              </a:extLst>
            </p:cNvPr>
            <p:cNvSpPr/>
            <p:nvPr/>
          </p:nvSpPr>
          <p:spPr>
            <a:xfrm>
              <a:off x="2982083" y="304576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8" name="Freeform: Shape 1657">
              <a:extLst>
                <a:ext uri="{FF2B5EF4-FFF2-40B4-BE49-F238E27FC236}">
                  <a16:creationId xmlns:a16="http://schemas.microsoft.com/office/drawing/2014/main" id="{C60D394A-D484-4FA8-BC05-2A09439C3CAC}"/>
                </a:ext>
              </a:extLst>
            </p:cNvPr>
            <p:cNvSpPr/>
            <p:nvPr/>
          </p:nvSpPr>
          <p:spPr>
            <a:xfrm>
              <a:off x="2963336" y="306647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" name="Freeform: Shape 1658">
              <a:extLst>
                <a:ext uri="{FF2B5EF4-FFF2-40B4-BE49-F238E27FC236}">
                  <a16:creationId xmlns:a16="http://schemas.microsoft.com/office/drawing/2014/main" id="{E0835DD4-10A5-417D-BD7B-ECA66EAB499D}"/>
                </a:ext>
              </a:extLst>
            </p:cNvPr>
            <p:cNvSpPr/>
            <p:nvPr/>
          </p:nvSpPr>
          <p:spPr>
            <a:xfrm>
              <a:off x="2982083" y="304576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0" name="Freeform: Shape 1659">
              <a:extLst>
                <a:ext uri="{FF2B5EF4-FFF2-40B4-BE49-F238E27FC236}">
                  <a16:creationId xmlns:a16="http://schemas.microsoft.com/office/drawing/2014/main" id="{BF9B91B1-CD86-4436-B103-C947C53211B5}"/>
                </a:ext>
              </a:extLst>
            </p:cNvPr>
            <p:cNvSpPr/>
            <p:nvPr/>
          </p:nvSpPr>
          <p:spPr>
            <a:xfrm>
              <a:off x="2968002" y="306647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1" name="Freeform: Shape 1660">
              <a:extLst>
                <a:ext uri="{FF2B5EF4-FFF2-40B4-BE49-F238E27FC236}">
                  <a16:creationId xmlns:a16="http://schemas.microsoft.com/office/drawing/2014/main" id="{3C4E1065-F0EA-4E38-A8BC-BBCF82D87617}"/>
                </a:ext>
              </a:extLst>
            </p:cNvPr>
            <p:cNvSpPr/>
            <p:nvPr/>
          </p:nvSpPr>
          <p:spPr>
            <a:xfrm>
              <a:off x="2986748" y="304576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2" name="Freeform: Shape 1661">
              <a:extLst>
                <a:ext uri="{FF2B5EF4-FFF2-40B4-BE49-F238E27FC236}">
                  <a16:creationId xmlns:a16="http://schemas.microsoft.com/office/drawing/2014/main" id="{CB28580C-4948-4CCD-954B-FCF12D5ADF08}"/>
                </a:ext>
              </a:extLst>
            </p:cNvPr>
            <p:cNvSpPr/>
            <p:nvPr/>
          </p:nvSpPr>
          <p:spPr>
            <a:xfrm>
              <a:off x="2995830" y="308441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3" name="Freeform: Shape 1662">
              <a:extLst>
                <a:ext uri="{FF2B5EF4-FFF2-40B4-BE49-F238E27FC236}">
                  <a16:creationId xmlns:a16="http://schemas.microsoft.com/office/drawing/2014/main" id="{AFACCC6D-6F9C-4EA5-BFF2-974DB61B0BA2}"/>
                </a:ext>
              </a:extLst>
            </p:cNvPr>
            <p:cNvSpPr/>
            <p:nvPr/>
          </p:nvSpPr>
          <p:spPr>
            <a:xfrm>
              <a:off x="3014576" y="3063704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4" name="Freeform: Shape 1663">
              <a:extLst>
                <a:ext uri="{FF2B5EF4-FFF2-40B4-BE49-F238E27FC236}">
                  <a16:creationId xmlns:a16="http://schemas.microsoft.com/office/drawing/2014/main" id="{E19C0A7B-32ED-428C-B3CD-A4DD860C1FD4}"/>
                </a:ext>
              </a:extLst>
            </p:cNvPr>
            <p:cNvSpPr/>
            <p:nvPr/>
          </p:nvSpPr>
          <p:spPr>
            <a:xfrm>
              <a:off x="3060819" y="309347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5" name="Freeform: Shape 1664">
              <a:extLst>
                <a:ext uri="{FF2B5EF4-FFF2-40B4-BE49-F238E27FC236}">
                  <a16:creationId xmlns:a16="http://schemas.microsoft.com/office/drawing/2014/main" id="{DE3DD3C4-3E4F-40F2-9453-0950CE9940C3}"/>
                </a:ext>
              </a:extLst>
            </p:cNvPr>
            <p:cNvSpPr/>
            <p:nvPr/>
          </p:nvSpPr>
          <p:spPr>
            <a:xfrm>
              <a:off x="3079483" y="3072765"/>
              <a:ext cx="8332" cy="41418"/>
            </a:xfrm>
            <a:custGeom>
              <a:avLst/>
              <a:gdLst>
                <a:gd name="connsiteX0" fmla="*/ 0 w 9525"/>
                <a:gd name="connsiteY0" fmla="*/ 0 h 42671"/>
                <a:gd name="connsiteX1" fmla="*/ 0 w 9525"/>
                <a:gd name="connsiteY1" fmla="*/ 42672 h 42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671">
                  <a:moveTo>
                    <a:pt x="0" y="0"/>
                  </a:moveTo>
                  <a:lnTo>
                    <a:pt x="0" y="42672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6" name="Freeform: Shape 1665">
              <a:extLst>
                <a:ext uri="{FF2B5EF4-FFF2-40B4-BE49-F238E27FC236}">
                  <a16:creationId xmlns:a16="http://schemas.microsoft.com/office/drawing/2014/main" id="{BFE2F934-06A4-441E-B406-A79D4C60FF56}"/>
                </a:ext>
              </a:extLst>
            </p:cNvPr>
            <p:cNvSpPr/>
            <p:nvPr/>
          </p:nvSpPr>
          <p:spPr>
            <a:xfrm>
              <a:off x="3088648" y="309347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7" name="Freeform: Shape 1666">
              <a:extLst>
                <a:ext uri="{FF2B5EF4-FFF2-40B4-BE49-F238E27FC236}">
                  <a16:creationId xmlns:a16="http://schemas.microsoft.com/office/drawing/2014/main" id="{C982D520-FADC-464B-B66A-104A899ABA74}"/>
                </a:ext>
              </a:extLst>
            </p:cNvPr>
            <p:cNvSpPr/>
            <p:nvPr/>
          </p:nvSpPr>
          <p:spPr>
            <a:xfrm>
              <a:off x="3107395" y="3072765"/>
              <a:ext cx="8332" cy="41418"/>
            </a:xfrm>
            <a:custGeom>
              <a:avLst/>
              <a:gdLst>
                <a:gd name="connsiteX0" fmla="*/ 0 w 9525"/>
                <a:gd name="connsiteY0" fmla="*/ 0 h 42671"/>
                <a:gd name="connsiteX1" fmla="*/ 0 w 9525"/>
                <a:gd name="connsiteY1" fmla="*/ 42672 h 42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671">
                  <a:moveTo>
                    <a:pt x="0" y="0"/>
                  </a:moveTo>
                  <a:lnTo>
                    <a:pt x="0" y="42672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8" name="Freeform: Shape 1667">
              <a:extLst>
                <a:ext uri="{FF2B5EF4-FFF2-40B4-BE49-F238E27FC236}">
                  <a16:creationId xmlns:a16="http://schemas.microsoft.com/office/drawing/2014/main" id="{7D45CE4B-D2D4-451B-A0A4-B56C0DFA3456}"/>
                </a:ext>
              </a:extLst>
            </p:cNvPr>
            <p:cNvSpPr/>
            <p:nvPr/>
          </p:nvSpPr>
          <p:spPr>
            <a:xfrm>
              <a:off x="3162885" y="309347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9" name="Freeform: Shape 1668">
              <a:extLst>
                <a:ext uri="{FF2B5EF4-FFF2-40B4-BE49-F238E27FC236}">
                  <a16:creationId xmlns:a16="http://schemas.microsoft.com/office/drawing/2014/main" id="{768CD440-657E-46FE-AD16-305B30FE1E3D}"/>
                </a:ext>
              </a:extLst>
            </p:cNvPr>
            <p:cNvSpPr/>
            <p:nvPr/>
          </p:nvSpPr>
          <p:spPr>
            <a:xfrm>
              <a:off x="3181633" y="3072765"/>
              <a:ext cx="8332" cy="41418"/>
            </a:xfrm>
            <a:custGeom>
              <a:avLst/>
              <a:gdLst>
                <a:gd name="connsiteX0" fmla="*/ 0 w 9525"/>
                <a:gd name="connsiteY0" fmla="*/ 0 h 42671"/>
                <a:gd name="connsiteX1" fmla="*/ 0 w 9525"/>
                <a:gd name="connsiteY1" fmla="*/ 42672 h 42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671">
                  <a:moveTo>
                    <a:pt x="0" y="0"/>
                  </a:moveTo>
                  <a:lnTo>
                    <a:pt x="0" y="42672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0" name="Freeform: Shape 1669">
              <a:extLst>
                <a:ext uri="{FF2B5EF4-FFF2-40B4-BE49-F238E27FC236}">
                  <a16:creationId xmlns:a16="http://schemas.microsoft.com/office/drawing/2014/main" id="{6514C774-B44C-4E20-A9D2-94A15BB7E832}"/>
                </a:ext>
              </a:extLst>
            </p:cNvPr>
            <p:cNvSpPr/>
            <p:nvPr/>
          </p:nvSpPr>
          <p:spPr>
            <a:xfrm>
              <a:off x="3172218" y="309347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1" name="Freeform: Shape 1670">
              <a:extLst>
                <a:ext uri="{FF2B5EF4-FFF2-40B4-BE49-F238E27FC236}">
                  <a16:creationId xmlns:a16="http://schemas.microsoft.com/office/drawing/2014/main" id="{DE5F4D21-C53E-4930-AB45-E34BD72FFD40}"/>
                </a:ext>
              </a:extLst>
            </p:cNvPr>
            <p:cNvSpPr/>
            <p:nvPr/>
          </p:nvSpPr>
          <p:spPr>
            <a:xfrm>
              <a:off x="3190881" y="3072765"/>
              <a:ext cx="8332" cy="41418"/>
            </a:xfrm>
            <a:custGeom>
              <a:avLst/>
              <a:gdLst>
                <a:gd name="connsiteX0" fmla="*/ 0 w 9525"/>
                <a:gd name="connsiteY0" fmla="*/ 0 h 42671"/>
                <a:gd name="connsiteX1" fmla="*/ 0 w 9525"/>
                <a:gd name="connsiteY1" fmla="*/ 42672 h 42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671">
                  <a:moveTo>
                    <a:pt x="0" y="0"/>
                  </a:moveTo>
                  <a:lnTo>
                    <a:pt x="0" y="42672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2" name="Freeform: Shape 1671">
              <a:extLst>
                <a:ext uri="{FF2B5EF4-FFF2-40B4-BE49-F238E27FC236}">
                  <a16:creationId xmlns:a16="http://schemas.microsoft.com/office/drawing/2014/main" id="{AC837117-9E70-4753-9773-9C50A1024242}"/>
                </a:ext>
              </a:extLst>
            </p:cNvPr>
            <p:cNvSpPr/>
            <p:nvPr/>
          </p:nvSpPr>
          <p:spPr>
            <a:xfrm>
              <a:off x="3218627" y="309347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3" name="Freeform: Shape 1672">
              <a:extLst>
                <a:ext uri="{FF2B5EF4-FFF2-40B4-BE49-F238E27FC236}">
                  <a16:creationId xmlns:a16="http://schemas.microsoft.com/office/drawing/2014/main" id="{458B8269-1F30-40D7-A0DA-F298B41F92A8}"/>
                </a:ext>
              </a:extLst>
            </p:cNvPr>
            <p:cNvSpPr/>
            <p:nvPr/>
          </p:nvSpPr>
          <p:spPr>
            <a:xfrm>
              <a:off x="3237291" y="3072765"/>
              <a:ext cx="8332" cy="41418"/>
            </a:xfrm>
            <a:custGeom>
              <a:avLst/>
              <a:gdLst>
                <a:gd name="connsiteX0" fmla="*/ 0 w 9525"/>
                <a:gd name="connsiteY0" fmla="*/ 0 h 42671"/>
                <a:gd name="connsiteX1" fmla="*/ 0 w 9525"/>
                <a:gd name="connsiteY1" fmla="*/ 42672 h 42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671">
                  <a:moveTo>
                    <a:pt x="0" y="0"/>
                  </a:moveTo>
                  <a:lnTo>
                    <a:pt x="0" y="42672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4" name="Freeform: Shape 1673">
              <a:extLst>
                <a:ext uri="{FF2B5EF4-FFF2-40B4-BE49-F238E27FC236}">
                  <a16:creationId xmlns:a16="http://schemas.microsoft.com/office/drawing/2014/main" id="{D83CD5C3-F40D-4E3F-87BA-410B7946472A}"/>
                </a:ext>
              </a:extLst>
            </p:cNvPr>
            <p:cNvSpPr/>
            <p:nvPr/>
          </p:nvSpPr>
          <p:spPr>
            <a:xfrm>
              <a:off x="3320693" y="31124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5" name="Freeform: Shape 1674">
              <a:extLst>
                <a:ext uri="{FF2B5EF4-FFF2-40B4-BE49-F238E27FC236}">
                  <a16:creationId xmlns:a16="http://schemas.microsoft.com/office/drawing/2014/main" id="{6945F309-2F78-4659-A2AD-3A9836B9E6DB}"/>
                </a:ext>
              </a:extLst>
            </p:cNvPr>
            <p:cNvSpPr/>
            <p:nvPr/>
          </p:nvSpPr>
          <p:spPr>
            <a:xfrm>
              <a:off x="3339440" y="3091718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6" name="Freeform: Shape 1675">
              <a:extLst>
                <a:ext uri="{FF2B5EF4-FFF2-40B4-BE49-F238E27FC236}">
                  <a16:creationId xmlns:a16="http://schemas.microsoft.com/office/drawing/2014/main" id="{64039968-B352-44F4-943E-24338A22C5B7}"/>
                </a:ext>
              </a:extLst>
            </p:cNvPr>
            <p:cNvSpPr/>
            <p:nvPr/>
          </p:nvSpPr>
          <p:spPr>
            <a:xfrm>
              <a:off x="3320693" y="31124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7" name="Freeform: Shape 1676">
              <a:extLst>
                <a:ext uri="{FF2B5EF4-FFF2-40B4-BE49-F238E27FC236}">
                  <a16:creationId xmlns:a16="http://schemas.microsoft.com/office/drawing/2014/main" id="{966B88E5-C1A3-4192-9E0C-9F8A48915E42}"/>
                </a:ext>
              </a:extLst>
            </p:cNvPr>
            <p:cNvSpPr/>
            <p:nvPr/>
          </p:nvSpPr>
          <p:spPr>
            <a:xfrm>
              <a:off x="3339440" y="3091718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8" name="Freeform: Shape 1677">
              <a:extLst>
                <a:ext uri="{FF2B5EF4-FFF2-40B4-BE49-F238E27FC236}">
                  <a16:creationId xmlns:a16="http://schemas.microsoft.com/office/drawing/2014/main" id="{8A873A01-DCA0-4280-A558-DB65EE42E373}"/>
                </a:ext>
              </a:extLst>
            </p:cNvPr>
            <p:cNvSpPr/>
            <p:nvPr/>
          </p:nvSpPr>
          <p:spPr>
            <a:xfrm>
              <a:off x="3325359" y="3122135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9" name="Freeform: Shape 1678">
              <a:extLst>
                <a:ext uri="{FF2B5EF4-FFF2-40B4-BE49-F238E27FC236}">
                  <a16:creationId xmlns:a16="http://schemas.microsoft.com/office/drawing/2014/main" id="{C9A3926C-17D0-4B34-8C6B-72128576A2E0}"/>
                </a:ext>
              </a:extLst>
            </p:cNvPr>
            <p:cNvSpPr/>
            <p:nvPr/>
          </p:nvSpPr>
          <p:spPr>
            <a:xfrm>
              <a:off x="3344022" y="310142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0" name="Freeform: Shape 1679">
              <a:extLst>
                <a:ext uri="{FF2B5EF4-FFF2-40B4-BE49-F238E27FC236}">
                  <a16:creationId xmlns:a16="http://schemas.microsoft.com/office/drawing/2014/main" id="{4DC4581A-5AE3-4236-A3CA-0CA438FCD20D}"/>
                </a:ext>
              </a:extLst>
            </p:cNvPr>
            <p:cNvSpPr/>
            <p:nvPr/>
          </p:nvSpPr>
          <p:spPr>
            <a:xfrm>
              <a:off x="3325359" y="3122135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1" name="Freeform: Shape 1680">
              <a:extLst>
                <a:ext uri="{FF2B5EF4-FFF2-40B4-BE49-F238E27FC236}">
                  <a16:creationId xmlns:a16="http://schemas.microsoft.com/office/drawing/2014/main" id="{4F6F6B6E-C077-4012-BC05-688BA84A3738}"/>
                </a:ext>
              </a:extLst>
            </p:cNvPr>
            <p:cNvSpPr/>
            <p:nvPr/>
          </p:nvSpPr>
          <p:spPr>
            <a:xfrm>
              <a:off x="3344022" y="310142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2" name="Freeform: Shape 1681">
              <a:extLst>
                <a:ext uri="{FF2B5EF4-FFF2-40B4-BE49-F238E27FC236}">
                  <a16:creationId xmlns:a16="http://schemas.microsoft.com/office/drawing/2014/main" id="{706956B4-A423-4DB3-9685-0B66EF9A0C40}"/>
                </a:ext>
              </a:extLst>
            </p:cNvPr>
            <p:cNvSpPr/>
            <p:nvPr/>
          </p:nvSpPr>
          <p:spPr>
            <a:xfrm>
              <a:off x="3329942" y="3122135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3" name="Freeform: Shape 1682">
              <a:extLst>
                <a:ext uri="{FF2B5EF4-FFF2-40B4-BE49-F238E27FC236}">
                  <a16:creationId xmlns:a16="http://schemas.microsoft.com/office/drawing/2014/main" id="{5E7FA066-3F21-49E5-AF3D-5A544A8019E6}"/>
                </a:ext>
              </a:extLst>
            </p:cNvPr>
            <p:cNvSpPr/>
            <p:nvPr/>
          </p:nvSpPr>
          <p:spPr>
            <a:xfrm>
              <a:off x="3348688" y="310142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4" name="Freeform: Shape 1683">
              <a:extLst>
                <a:ext uri="{FF2B5EF4-FFF2-40B4-BE49-F238E27FC236}">
                  <a16:creationId xmlns:a16="http://schemas.microsoft.com/office/drawing/2014/main" id="{28916AC8-B256-4B26-BB5F-439C87635914}"/>
                </a:ext>
              </a:extLst>
            </p:cNvPr>
            <p:cNvSpPr/>
            <p:nvPr/>
          </p:nvSpPr>
          <p:spPr>
            <a:xfrm>
              <a:off x="3339273" y="314219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5" name="Freeform: Shape 1684">
              <a:extLst>
                <a:ext uri="{FF2B5EF4-FFF2-40B4-BE49-F238E27FC236}">
                  <a16:creationId xmlns:a16="http://schemas.microsoft.com/office/drawing/2014/main" id="{5F2EFA36-EC3A-4A3A-905B-29EDEFBC050B}"/>
                </a:ext>
              </a:extLst>
            </p:cNvPr>
            <p:cNvSpPr/>
            <p:nvPr/>
          </p:nvSpPr>
          <p:spPr>
            <a:xfrm>
              <a:off x="3357937" y="312139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6" name="Freeform: Shape 1685">
              <a:extLst>
                <a:ext uri="{FF2B5EF4-FFF2-40B4-BE49-F238E27FC236}">
                  <a16:creationId xmlns:a16="http://schemas.microsoft.com/office/drawing/2014/main" id="{F0FBFC1C-EFE7-480C-B5B5-446C55D8FCDA}"/>
                </a:ext>
              </a:extLst>
            </p:cNvPr>
            <p:cNvSpPr/>
            <p:nvPr/>
          </p:nvSpPr>
          <p:spPr>
            <a:xfrm>
              <a:off x="3339273" y="314219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7" name="Freeform: Shape 1686">
              <a:extLst>
                <a:ext uri="{FF2B5EF4-FFF2-40B4-BE49-F238E27FC236}">
                  <a16:creationId xmlns:a16="http://schemas.microsoft.com/office/drawing/2014/main" id="{8C8C4C59-2D2D-496E-BB56-E6111FBA0ABE}"/>
                </a:ext>
              </a:extLst>
            </p:cNvPr>
            <p:cNvSpPr/>
            <p:nvPr/>
          </p:nvSpPr>
          <p:spPr>
            <a:xfrm>
              <a:off x="3357937" y="312139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8" name="Freeform: Shape 1687">
              <a:extLst>
                <a:ext uri="{FF2B5EF4-FFF2-40B4-BE49-F238E27FC236}">
                  <a16:creationId xmlns:a16="http://schemas.microsoft.com/office/drawing/2014/main" id="{1CCD480F-C69C-4613-AF8F-7DB10D2A6BE8}"/>
                </a:ext>
              </a:extLst>
            </p:cNvPr>
            <p:cNvSpPr/>
            <p:nvPr/>
          </p:nvSpPr>
          <p:spPr>
            <a:xfrm>
              <a:off x="3348521" y="31728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9" name="Freeform: Shape 1688">
              <a:extLst>
                <a:ext uri="{FF2B5EF4-FFF2-40B4-BE49-F238E27FC236}">
                  <a16:creationId xmlns:a16="http://schemas.microsoft.com/office/drawing/2014/main" id="{9567BF80-577B-4FA1-A585-DF509888886B}"/>
                </a:ext>
              </a:extLst>
            </p:cNvPr>
            <p:cNvSpPr/>
            <p:nvPr/>
          </p:nvSpPr>
          <p:spPr>
            <a:xfrm>
              <a:off x="3367269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0" name="Freeform: Shape 1689">
              <a:extLst>
                <a:ext uri="{FF2B5EF4-FFF2-40B4-BE49-F238E27FC236}">
                  <a16:creationId xmlns:a16="http://schemas.microsoft.com/office/drawing/2014/main" id="{7F81A2DC-2705-4F5F-BA1B-F557B959E9CD}"/>
                </a:ext>
              </a:extLst>
            </p:cNvPr>
            <p:cNvSpPr/>
            <p:nvPr/>
          </p:nvSpPr>
          <p:spPr>
            <a:xfrm>
              <a:off x="3348521" y="31728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1" name="Freeform: Shape 1690">
              <a:extLst>
                <a:ext uri="{FF2B5EF4-FFF2-40B4-BE49-F238E27FC236}">
                  <a16:creationId xmlns:a16="http://schemas.microsoft.com/office/drawing/2014/main" id="{EFC246BB-2B7C-4235-8526-6AC13B8B6A95}"/>
                </a:ext>
              </a:extLst>
            </p:cNvPr>
            <p:cNvSpPr/>
            <p:nvPr/>
          </p:nvSpPr>
          <p:spPr>
            <a:xfrm>
              <a:off x="3367269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2" name="Freeform: Shape 1691">
              <a:extLst>
                <a:ext uri="{FF2B5EF4-FFF2-40B4-BE49-F238E27FC236}">
                  <a16:creationId xmlns:a16="http://schemas.microsoft.com/office/drawing/2014/main" id="{005ACCCD-04E7-434F-BBCE-ED91D069CAC9}"/>
                </a:ext>
              </a:extLst>
            </p:cNvPr>
            <p:cNvSpPr/>
            <p:nvPr/>
          </p:nvSpPr>
          <p:spPr>
            <a:xfrm>
              <a:off x="3353187" y="31728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3" name="Freeform: Shape 1692">
              <a:extLst>
                <a:ext uri="{FF2B5EF4-FFF2-40B4-BE49-F238E27FC236}">
                  <a16:creationId xmlns:a16="http://schemas.microsoft.com/office/drawing/2014/main" id="{32D4FFB5-E1B4-4B43-B1BD-0C68A3DAB227}"/>
                </a:ext>
              </a:extLst>
            </p:cNvPr>
            <p:cNvSpPr/>
            <p:nvPr/>
          </p:nvSpPr>
          <p:spPr>
            <a:xfrm>
              <a:off x="3371851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4" name="Freeform: Shape 1693">
              <a:extLst>
                <a:ext uri="{FF2B5EF4-FFF2-40B4-BE49-F238E27FC236}">
                  <a16:creationId xmlns:a16="http://schemas.microsoft.com/office/drawing/2014/main" id="{5D4E3E68-F2EF-401A-A6D1-1A026B77C51F}"/>
                </a:ext>
              </a:extLst>
            </p:cNvPr>
            <p:cNvSpPr/>
            <p:nvPr/>
          </p:nvSpPr>
          <p:spPr>
            <a:xfrm>
              <a:off x="3353187" y="31728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5" name="Freeform: Shape 1694">
              <a:extLst>
                <a:ext uri="{FF2B5EF4-FFF2-40B4-BE49-F238E27FC236}">
                  <a16:creationId xmlns:a16="http://schemas.microsoft.com/office/drawing/2014/main" id="{1383707E-2453-429B-AACF-C97B4807BD7F}"/>
                </a:ext>
              </a:extLst>
            </p:cNvPr>
            <p:cNvSpPr/>
            <p:nvPr/>
          </p:nvSpPr>
          <p:spPr>
            <a:xfrm>
              <a:off x="3371851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6" name="Freeform: Shape 1695">
              <a:extLst>
                <a:ext uri="{FF2B5EF4-FFF2-40B4-BE49-F238E27FC236}">
                  <a16:creationId xmlns:a16="http://schemas.microsoft.com/office/drawing/2014/main" id="{23081770-03D7-4A08-8F26-3CA6F8E0DF46}"/>
                </a:ext>
              </a:extLst>
            </p:cNvPr>
            <p:cNvSpPr/>
            <p:nvPr/>
          </p:nvSpPr>
          <p:spPr>
            <a:xfrm>
              <a:off x="3353187" y="31728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7" name="Freeform: Shape 1696">
              <a:extLst>
                <a:ext uri="{FF2B5EF4-FFF2-40B4-BE49-F238E27FC236}">
                  <a16:creationId xmlns:a16="http://schemas.microsoft.com/office/drawing/2014/main" id="{26EAA791-ABD8-4B90-A910-FE465CC2AAF7}"/>
                </a:ext>
              </a:extLst>
            </p:cNvPr>
            <p:cNvSpPr/>
            <p:nvPr/>
          </p:nvSpPr>
          <p:spPr>
            <a:xfrm>
              <a:off x="3371851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8" name="Freeform: Shape 1697">
              <a:extLst>
                <a:ext uri="{FF2B5EF4-FFF2-40B4-BE49-F238E27FC236}">
                  <a16:creationId xmlns:a16="http://schemas.microsoft.com/office/drawing/2014/main" id="{BC70C131-67A1-4586-98D8-D7AD58538B6A}"/>
                </a:ext>
              </a:extLst>
            </p:cNvPr>
            <p:cNvSpPr/>
            <p:nvPr/>
          </p:nvSpPr>
          <p:spPr>
            <a:xfrm>
              <a:off x="3353187" y="31728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9" name="Freeform: Shape 1698">
              <a:extLst>
                <a:ext uri="{FF2B5EF4-FFF2-40B4-BE49-F238E27FC236}">
                  <a16:creationId xmlns:a16="http://schemas.microsoft.com/office/drawing/2014/main" id="{37747A14-ECD7-4C1E-90B6-7267B26122EF}"/>
                </a:ext>
              </a:extLst>
            </p:cNvPr>
            <p:cNvSpPr/>
            <p:nvPr/>
          </p:nvSpPr>
          <p:spPr>
            <a:xfrm>
              <a:off x="3371851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0" name="Freeform: Shape 1699">
              <a:extLst>
                <a:ext uri="{FF2B5EF4-FFF2-40B4-BE49-F238E27FC236}">
                  <a16:creationId xmlns:a16="http://schemas.microsoft.com/office/drawing/2014/main" id="{B0A7DAC6-B30F-4B23-A30D-C01E8F8F4E59}"/>
                </a:ext>
              </a:extLst>
            </p:cNvPr>
            <p:cNvSpPr/>
            <p:nvPr/>
          </p:nvSpPr>
          <p:spPr>
            <a:xfrm>
              <a:off x="3353187" y="31728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1" name="Freeform: Shape 1700">
              <a:extLst>
                <a:ext uri="{FF2B5EF4-FFF2-40B4-BE49-F238E27FC236}">
                  <a16:creationId xmlns:a16="http://schemas.microsoft.com/office/drawing/2014/main" id="{2EB994C7-772B-4BDB-A508-41E8B819005B}"/>
                </a:ext>
              </a:extLst>
            </p:cNvPr>
            <p:cNvSpPr/>
            <p:nvPr/>
          </p:nvSpPr>
          <p:spPr>
            <a:xfrm>
              <a:off x="3371851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2" name="Freeform: Shape 1701">
              <a:extLst>
                <a:ext uri="{FF2B5EF4-FFF2-40B4-BE49-F238E27FC236}">
                  <a16:creationId xmlns:a16="http://schemas.microsoft.com/office/drawing/2014/main" id="{881C92CB-4B0B-42BF-9AD1-CA19055CD972}"/>
                </a:ext>
              </a:extLst>
            </p:cNvPr>
            <p:cNvSpPr/>
            <p:nvPr/>
          </p:nvSpPr>
          <p:spPr>
            <a:xfrm>
              <a:off x="3353187" y="31728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3" name="Freeform: Shape 1702">
              <a:extLst>
                <a:ext uri="{FF2B5EF4-FFF2-40B4-BE49-F238E27FC236}">
                  <a16:creationId xmlns:a16="http://schemas.microsoft.com/office/drawing/2014/main" id="{EE4BB4A4-9947-42E1-9345-4AA9718140E4}"/>
                </a:ext>
              </a:extLst>
            </p:cNvPr>
            <p:cNvSpPr/>
            <p:nvPr/>
          </p:nvSpPr>
          <p:spPr>
            <a:xfrm>
              <a:off x="3371851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4" name="Freeform: Shape 1703">
              <a:extLst>
                <a:ext uri="{FF2B5EF4-FFF2-40B4-BE49-F238E27FC236}">
                  <a16:creationId xmlns:a16="http://schemas.microsoft.com/office/drawing/2014/main" id="{BA1FD618-4D81-4A8B-8A81-CDAF34A35685}"/>
                </a:ext>
              </a:extLst>
            </p:cNvPr>
            <p:cNvSpPr/>
            <p:nvPr/>
          </p:nvSpPr>
          <p:spPr>
            <a:xfrm>
              <a:off x="3353187" y="31728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5" name="Freeform: Shape 1704">
              <a:extLst>
                <a:ext uri="{FF2B5EF4-FFF2-40B4-BE49-F238E27FC236}">
                  <a16:creationId xmlns:a16="http://schemas.microsoft.com/office/drawing/2014/main" id="{F9E62B71-CE22-4E61-BE6A-7D145C7B63CD}"/>
                </a:ext>
              </a:extLst>
            </p:cNvPr>
            <p:cNvSpPr/>
            <p:nvPr/>
          </p:nvSpPr>
          <p:spPr>
            <a:xfrm>
              <a:off x="3371851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6" name="Freeform: Shape 1705">
              <a:extLst>
                <a:ext uri="{FF2B5EF4-FFF2-40B4-BE49-F238E27FC236}">
                  <a16:creationId xmlns:a16="http://schemas.microsoft.com/office/drawing/2014/main" id="{CDCA9449-4840-45FA-A29F-77139724ADB6}"/>
                </a:ext>
              </a:extLst>
            </p:cNvPr>
            <p:cNvSpPr/>
            <p:nvPr/>
          </p:nvSpPr>
          <p:spPr>
            <a:xfrm>
              <a:off x="3353187" y="31728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7" name="Freeform: Shape 1706">
              <a:extLst>
                <a:ext uri="{FF2B5EF4-FFF2-40B4-BE49-F238E27FC236}">
                  <a16:creationId xmlns:a16="http://schemas.microsoft.com/office/drawing/2014/main" id="{F32B2B7C-2B25-4EB3-A540-9FAA302F823E}"/>
                </a:ext>
              </a:extLst>
            </p:cNvPr>
            <p:cNvSpPr/>
            <p:nvPr/>
          </p:nvSpPr>
          <p:spPr>
            <a:xfrm>
              <a:off x="3371851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8" name="Freeform: Shape 1707">
              <a:extLst>
                <a:ext uri="{FF2B5EF4-FFF2-40B4-BE49-F238E27FC236}">
                  <a16:creationId xmlns:a16="http://schemas.microsoft.com/office/drawing/2014/main" id="{4301372A-D1A3-48B0-8D8F-4253766D0EF9}"/>
                </a:ext>
              </a:extLst>
            </p:cNvPr>
            <p:cNvSpPr/>
            <p:nvPr/>
          </p:nvSpPr>
          <p:spPr>
            <a:xfrm>
              <a:off x="3353187" y="31728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9" name="Freeform: Shape 1708">
              <a:extLst>
                <a:ext uri="{FF2B5EF4-FFF2-40B4-BE49-F238E27FC236}">
                  <a16:creationId xmlns:a16="http://schemas.microsoft.com/office/drawing/2014/main" id="{5CAA9793-A953-49BF-A7B6-17FC0FD70CC6}"/>
                </a:ext>
              </a:extLst>
            </p:cNvPr>
            <p:cNvSpPr/>
            <p:nvPr/>
          </p:nvSpPr>
          <p:spPr>
            <a:xfrm>
              <a:off x="3371851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0" name="Freeform: Shape 1709">
              <a:extLst>
                <a:ext uri="{FF2B5EF4-FFF2-40B4-BE49-F238E27FC236}">
                  <a16:creationId xmlns:a16="http://schemas.microsoft.com/office/drawing/2014/main" id="{EDB87B69-5097-47DF-BE59-6A56AE34AD35}"/>
                </a:ext>
              </a:extLst>
            </p:cNvPr>
            <p:cNvSpPr/>
            <p:nvPr/>
          </p:nvSpPr>
          <p:spPr>
            <a:xfrm>
              <a:off x="3353187" y="31728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1" name="Freeform: Shape 1710">
              <a:extLst>
                <a:ext uri="{FF2B5EF4-FFF2-40B4-BE49-F238E27FC236}">
                  <a16:creationId xmlns:a16="http://schemas.microsoft.com/office/drawing/2014/main" id="{B954B7B3-CEC3-45E0-AEEB-30FAB5584353}"/>
                </a:ext>
              </a:extLst>
            </p:cNvPr>
            <p:cNvSpPr/>
            <p:nvPr/>
          </p:nvSpPr>
          <p:spPr>
            <a:xfrm>
              <a:off x="3371851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2" name="Freeform: Shape 1711">
              <a:extLst>
                <a:ext uri="{FF2B5EF4-FFF2-40B4-BE49-F238E27FC236}">
                  <a16:creationId xmlns:a16="http://schemas.microsoft.com/office/drawing/2014/main" id="{11B0A53E-35C0-44DB-9B53-6F04973F617E}"/>
                </a:ext>
              </a:extLst>
            </p:cNvPr>
            <p:cNvSpPr/>
            <p:nvPr/>
          </p:nvSpPr>
          <p:spPr>
            <a:xfrm>
              <a:off x="3353187" y="31728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3" name="Freeform: Shape 1712">
              <a:extLst>
                <a:ext uri="{FF2B5EF4-FFF2-40B4-BE49-F238E27FC236}">
                  <a16:creationId xmlns:a16="http://schemas.microsoft.com/office/drawing/2014/main" id="{4ADC7B9B-94BA-43E6-8D3D-1CEFD17318F3}"/>
                </a:ext>
              </a:extLst>
            </p:cNvPr>
            <p:cNvSpPr/>
            <p:nvPr/>
          </p:nvSpPr>
          <p:spPr>
            <a:xfrm>
              <a:off x="3371851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4" name="Freeform: Shape 1713">
              <a:extLst>
                <a:ext uri="{FF2B5EF4-FFF2-40B4-BE49-F238E27FC236}">
                  <a16:creationId xmlns:a16="http://schemas.microsoft.com/office/drawing/2014/main" id="{2C2684F7-71BB-41FC-8E73-00CFE2BB477E}"/>
                </a:ext>
              </a:extLst>
            </p:cNvPr>
            <p:cNvSpPr/>
            <p:nvPr/>
          </p:nvSpPr>
          <p:spPr>
            <a:xfrm>
              <a:off x="3353187" y="31728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5" name="Freeform: Shape 1714">
              <a:extLst>
                <a:ext uri="{FF2B5EF4-FFF2-40B4-BE49-F238E27FC236}">
                  <a16:creationId xmlns:a16="http://schemas.microsoft.com/office/drawing/2014/main" id="{1CAC98D1-9407-4BC9-8410-FDBBADA06102}"/>
                </a:ext>
              </a:extLst>
            </p:cNvPr>
            <p:cNvSpPr/>
            <p:nvPr/>
          </p:nvSpPr>
          <p:spPr>
            <a:xfrm>
              <a:off x="3371851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6" name="Freeform: Shape 1715">
              <a:extLst>
                <a:ext uri="{FF2B5EF4-FFF2-40B4-BE49-F238E27FC236}">
                  <a16:creationId xmlns:a16="http://schemas.microsoft.com/office/drawing/2014/main" id="{1A681D22-F3CD-40AD-B3C0-5672E6CA669A}"/>
                </a:ext>
              </a:extLst>
            </p:cNvPr>
            <p:cNvSpPr/>
            <p:nvPr/>
          </p:nvSpPr>
          <p:spPr>
            <a:xfrm>
              <a:off x="3357771" y="317289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7" name="Freeform: Shape 1716">
              <a:extLst>
                <a:ext uri="{FF2B5EF4-FFF2-40B4-BE49-F238E27FC236}">
                  <a16:creationId xmlns:a16="http://schemas.microsoft.com/office/drawing/2014/main" id="{38304A37-61AD-4530-9AC2-651E8EE6EB77}"/>
                </a:ext>
              </a:extLst>
            </p:cNvPr>
            <p:cNvSpPr/>
            <p:nvPr/>
          </p:nvSpPr>
          <p:spPr>
            <a:xfrm>
              <a:off x="3376517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8" name="Freeform: Shape 1717">
              <a:extLst>
                <a:ext uri="{FF2B5EF4-FFF2-40B4-BE49-F238E27FC236}">
                  <a16:creationId xmlns:a16="http://schemas.microsoft.com/office/drawing/2014/main" id="{CAA3979B-C136-4A4F-B620-DD6A1C3F733F}"/>
                </a:ext>
              </a:extLst>
            </p:cNvPr>
            <p:cNvSpPr/>
            <p:nvPr/>
          </p:nvSpPr>
          <p:spPr>
            <a:xfrm>
              <a:off x="3357771" y="317289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9" name="Freeform: Shape 1718">
              <a:extLst>
                <a:ext uri="{FF2B5EF4-FFF2-40B4-BE49-F238E27FC236}">
                  <a16:creationId xmlns:a16="http://schemas.microsoft.com/office/drawing/2014/main" id="{45AA77F7-1611-4D6C-AE96-81C98D1F583C}"/>
                </a:ext>
              </a:extLst>
            </p:cNvPr>
            <p:cNvSpPr/>
            <p:nvPr/>
          </p:nvSpPr>
          <p:spPr>
            <a:xfrm>
              <a:off x="3376517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0" name="Freeform: Shape 1719">
              <a:extLst>
                <a:ext uri="{FF2B5EF4-FFF2-40B4-BE49-F238E27FC236}">
                  <a16:creationId xmlns:a16="http://schemas.microsoft.com/office/drawing/2014/main" id="{1945E0DC-2DA5-4D58-A9FC-76BC61A61EA7}"/>
                </a:ext>
              </a:extLst>
            </p:cNvPr>
            <p:cNvSpPr/>
            <p:nvPr/>
          </p:nvSpPr>
          <p:spPr>
            <a:xfrm>
              <a:off x="3357771" y="317289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1" name="Freeform: Shape 1720">
              <a:extLst>
                <a:ext uri="{FF2B5EF4-FFF2-40B4-BE49-F238E27FC236}">
                  <a16:creationId xmlns:a16="http://schemas.microsoft.com/office/drawing/2014/main" id="{6895D312-E313-4011-A1E0-F2C4F2445DA5}"/>
                </a:ext>
              </a:extLst>
            </p:cNvPr>
            <p:cNvSpPr/>
            <p:nvPr/>
          </p:nvSpPr>
          <p:spPr>
            <a:xfrm>
              <a:off x="3376517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2" name="Freeform: Shape 1721">
              <a:extLst>
                <a:ext uri="{FF2B5EF4-FFF2-40B4-BE49-F238E27FC236}">
                  <a16:creationId xmlns:a16="http://schemas.microsoft.com/office/drawing/2014/main" id="{08D525B6-27EA-4576-9E2A-0BBC3260FF1A}"/>
                </a:ext>
              </a:extLst>
            </p:cNvPr>
            <p:cNvSpPr/>
            <p:nvPr/>
          </p:nvSpPr>
          <p:spPr>
            <a:xfrm>
              <a:off x="3357771" y="317289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3" name="Freeform: Shape 1722">
              <a:extLst>
                <a:ext uri="{FF2B5EF4-FFF2-40B4-BE49-F238E27FC236}">
                  <a16:creationId xmlns:a16="http://schemas.microsoft.com/office/drawing/2014/main" id="{6721F98F-20EB-4E41-8EED-D0CFF143BB2F}"/>
                </a:ext>
              </a:extLst>
            </p:cNvPr>
            <p:cNvSpPr/>
            <p:nvPr/>
          </p:nvSpPr>
          <p:spPr>
            <a:xfrm>
              <a:off x="3376517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4" name="Freeform: Shape 1723">
              <a:extLst>
                <a:ext uri="{FF2B5EF4-FFF2-40B4-BE49-F238E27FC236}">
                  <a16:creationId xmlns:a16="http://schemas.microsoft.com/office/drawing/2014/main" id="{83CF295F-E186-49CF-9A80-B623718AA8B0}"/>
                </a:ext>
              </a:extLst>
            </p:cNvPr>
            <p:cNvSpPr/>
            <p:nvPr/>
          </p:nvSpPr>
          <p:spPr>
            <a:xfrm>
              <a:off x="3357771" y="317289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5" name="Freeform: Shape 1724">
              <a:extLst>
                <a:ext uri="{FF2B5EF4-FFF2-40B4-BE49-F238E27FC236}">
                  <a16:creationId xmlns:a16="http://schemas.microsoft.com/office/drawing/2014/main" id="{788E5BB7-7F6A-40AF-B8C1-61F0B7053439}"/>
                </a:ext>
              </a:extLst>
            </p:cNvPr>
            <p:cNvSpPr/>
            <p:nvPr/>
          </p:nvSpPr>
          <p:spPr>
            <a:xfrm>
              <a:off x="3376517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6" name="Freeform: Shape 1725">
              <a:extLst>
                <a:ext uri="{FF2B5EF4-FFF2-40B4-BE49-F238E27FC236}">
                  <a16:creationId xmlns:a16="http://schemas.microsoft.com/office/drawing/2014/main" id="{2BB04BDA-2C13-41AC-89F7-5BB83E50D95B}"/>
                </a:ext>
              </a:extLst>
            </p:cNvPr>
            <p:cNvSpPr/>
            <p:nvPr/>
          </p:nvSpPr>
          <p:spPr>
            <a:xfrm>
              <a:off x="3362436" y="31728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7" name="Freeform: Shape 1726">
              <a:extLst>
                <a:ext uri="{FF2B5EF4-FFF2-40B4-BE49-F238E27FC236}">
                  <a16:creationId xmlns:a16="http://schemas.microsoft.com/office/drawing/2014/main" id="{1576D4F8-C757-4317-B210-D208AC4F6104}"/>
                </a:ext>
              </a:extLst>
            </p:cNvPr>
            <p:cNvSpPr/>
            <p:nvPr/>
          </p:nvSpPr>
          <p:spPr>
            <a:xfrm>
              <a:off x="3381183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8" name="Freeform: Shape 1727">
              <a:extLst>
                <a:ext uri="{FF2B5EF4-FFF2-40B4-BE49-F238E27FC236}">
                  <a16:creationId xmlns:a16="http://schemas.microsoft.com/office/drawing/2014/main" id="{E174EEEA-C506-48B8-AD54-71717E7871A1}"/>
                </a:ext>
              </a:extLst>
            </p:cNvPr>
            <p:cNvSpPr/>
            <p:nvPr/>
          </p:nvSpPr>
          <p:spPr>
            <a:xfrm>
              <a:off x="3367102" y="31728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9" name="Freeform: Shape 1728">
              <a:extLst>
                <a:ext uri="{FF2B5EF4-FFF2-40B4-BE49-F238E27FC236}">
                  <a16:creationId xmlns:a16="http://schemas.microsoft.com/office/drawing/2014/main" id="{55D3D5FC-E08C-4D35-A55A-20DE70937F20}"/>
                </a:ext>
              </a:extLst>
            </p:cNvPr>
            <p:cNvSpPr/>
            <p:nvPr/>
          </p:nvSpPr>
          <p:spPr>
            <a:xfrm>
              <a:off x="3385849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0" name="Freeform: Shape 1729">
              <a:extLst>
                <a:ext uri="{FF2B5EF4-FFF2-40B4-BE49-F238E27FC236}">
                  <a16:creationId xmlns:a16="http://schemas.microsoft.com/office/drawing/2014/main" id="{05675E26-B675-4A2A-A71E-B49D4C58D238}"/>
                </a:ext>
              </a:extLst>
            </p:cNvPr>
            <p:cNvSpPr/>
            <p:nvPr/>
          </p:nvSpPr>
          <p:spPr>
            <a:xfrm>
              <a:off x="3371768" y="31728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1" name="Freeform: Shape 1730">
              <a:extLst>
                <a:ext uri="{FF2B5EF4-FFF2-40B4-BE49-F238E27FC236}">
                  <a16:creationId xmlns:a16="http://schemas.microsoft.com/office/drawing/2014/main" id="{9AF8C6F4-7F6A-495B-8E98-0AE540EAA0EA}"/>
                </a:ext>
              </a:extLst>
            </p:cNvPr>
            <p:cNvSpPr/>
            <p:nvPr/>
          </p:nvSpPr>
          <p:spPr>
            <a:xfrm>
              <a:off x="3390431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2" name="Freeform: Shape 1731">
              <a:extLst>
                <a:ext uri="{FF2B5EF4-FFF2-40B4-BE49-F238E27FC236}">
                  <a16:creationId xmlns:a16="http://schemas.microsoft.com/office/drawing/2014/main" id="{16D1802A-145F-44FA-90E9-E1950D4A84E9}"/>
                </a:ext>
              </a:extLst>
            </p:cNvPr>
            <p:cNvSpPr/>
            <p:nvPr/>
          </p:nvSpPr>
          <p:spPr>
            <a:xfrm>
              <a:off x="3381016" y="31728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3" name="Freeform: Shape 1732">
              <a:extLst>
                <a:ext uri="{FF2B5EF4-FFF2-40B4-BE49-F238E27FC236}">
                  <a16:creationId xmlns:a16="http://schemas.microsoft.com/office/drawing/2014/main" id="{7E79B893-5141-4F04-92E6-BAC7D625D1B6}"/>
                </a:ext>
              </a:extLst>
            </p:cNvPr>
            <p:cNvSpPr/>
            <p:nvPr/>
          </p:nvSpPr>
          <p:spPr>
            <a:xfrm>
              <a:off x="3399764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4" name="Freeform: Shape 1733">
              <a:extLst>
                <a:ext uri="{FF2B5EF4-FFF2-40B4-BE49-F238E27FC236}">
                  <a16:creationId xmlns:a16="http://schemas.microsoft.com/office/drawing/2014/main" id="{5E18D851-F088-44B5-8E28-C0B0823C5441}"/>
                </a:ext>
              </a:extLst>
            </p:cNvPr>
            <p:cNvSpPr/>
            <p:nvPr/>
          </p:nvSpPr>
          <p:spPr>
            <a:xfrm>
              <a:off x="3385682" y="31728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5" name="Freeform: Shape 1734">
              <a:extLst>
                <a:ext uri="{FF2B5EF4-FFF2-40B4-BE49-F238E27FC236}">
                  <a16:creationId xmlns:a16="http://schemas.microsoft.com/office/drawing/2014/main" id="{06B95961-43A4-403B-B1B1-296753FD6998}"/>
                </a:ext>
              </a:extLst>
            </p:cNvPr>
            <p:cNvSpPr/>
            <p:nvPr/>
          </p:nvSpPr>
          <p:spPr>
            <a:xfrm>
              <a:off x="3404346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6" name="Freeform: Shape 1735">
              <a:extLst>
                <a:ext uri="{FF2B5EF4-FFF2-40B4-BE49-F238E27FC236}">
                  <a16:creationId xmlns:a16="http://schemas.microsoft.com/office/drawing/2014/main" id="{799D41F2-4996-4CF8-929B-9B11E373C319}"/>
                </a:ext>
              </a:extLst>
            </p:cNvPr>
            <p:cNvSpPr/>
            <p:nvPr/>
          </p:nvSpPr>
          <p:spPr>
            <a:xfrm>
              <a:off x="3390265" y="317289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7" name="Freeform: Shape 1736">
              <a:extLst>
                <a:ext uri="{FF2B5EF4-FFF2-40B4-BE49-F238E27FC236}">
                  <a16:creationId xmlns:a16="http://schemas.microsoft.com/office/drawing/2014/main" id="{5392925B-3962-4B34-8837-4FB0D2065EF2}"/>
                </a:ext>
              </a:extLst>
            </p:cNvPr>
            <p:cNvSpPr/>
            <p:nvPr/>
          </p:nvSpPr>
          <p:spPr>
            <a:xfrm>
              <a:off x="3409012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8" name="Freeform: Shape 1737">
              <a:extLst>
                <a:ext uri="{FF2B5EF4-FFF2-40B4-BE49-F238E27FC236}">
                  <a16:creationId xmlns:a16="http://schemas.microsoft.com/office/drawing/2014/main" id="{7EE88CDE-C583-4527-8F60-75701539C1B8}"/>
                </a:ext>
              </a:extLst>
            </p:cNvPr>
            <p:cNvSpPr/>
            <p:nvPr/>
          </p:nvSpPr>
          <p:spPr>
            <a:xfrm>
              <a:off x="3390265" y="317289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9" name="Freeform: Shape 1738">
              <a:extLst>
                <a:ext uri="{FF2B5EF4-FFF2-40B4-BE49-F238E27FC236}">
                  <a16:creationId xmlns:a16="http://schemas.microsoft.com/office/drawing/2014/main" id="{2BC8C535-5B4D-49C2-A703-F99D43BECF1E}"/>
                </a:ext>
              </a:extLst>
            </p:cNvPr>
            <p:cNvSpPr/>
            <p:nvPr/>
          </p:nvSpPr>
          <p:spPr>
            <a:xfrm>
              <a:off x="3409012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0" name="Freeform: Shape 1739">
              <a:extLst>
                <a:ext uri="{FF2B5EF4-FFF2-40B4-BE49-F238E27FC236}">
                  <a16:creationId xmlns:a16="http://schemas.microsoft.com/office/drawing/2014/main" id="{8A51FC24-738F-48F7-9B7B-7C6EF5301C33}"/>
                </a:ext>
              </a:extLst>
            </p:cNvPr>
            <p:cNvSpPr/>
            <p:nvPr/>
          </p:nvSpPr>
          <p:spPr>
            <a:xfrm>
              <a:off x="3390265" y="317289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1" name="Freeform: Shape 1740">
              <a:extLst>
                <a:ext uri="{FF2B5EF4-FFF2-40B4-BE49-F238E27FC236}">
                  <a16:creationId xmlns:a16="http://schemas.microsoft.com/office/drawing/2014/main" id="{B21DC013-01E5-4E6F-869A-9352B3CD5E0C}"/>
                </a:ext>
              </a:extLst>
            </p:cNvPr>
            <p:cNvSpPr/>
            <p:nvPr/>
          </p:nvSpPr>
          <p:spPr>
            <a:xfrm>
              <a:off x="3409012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2" name="Freeform: Shape 1741">
              <a:extLst>
                <a:ext uri="{FF2B5EF4-FFF2-40B4-BE49-F238E27FC236}">
                  <a16:creationId xmlns:a16="http://schemas.microsoft.com/office/drawing/2014/main" id="{DFDF9553-C11C-4D3D-9EA6-0D231D483EEB}"/>
                </a:ext>
              </a:extLst>
            </p:cNvPr>
            <p:cNvSpPr/>
            <p:nvPr/>
          </p:nvSpPr>
          <p:spPr>
            <a:xfrm>
              <a:off x="3390265" y="317289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3" name="Freeform: Shape 1742">
              <a:extLst>
                <a:ext uri="{FF2B5EF4-FFF2-40B4-BE49-F238E27FC236}">
                  <a16:creationId xmlns:a16="http://schemas.microsoft.com/office/drawing/2014/main" id="{5E6D5114-30B3-47CF-9084-348287863D22}"/>
                </a:ext>
              </a:extLst>
            </p:cNvPr>
            <p:cNvSpPr/>
            <p:nvPr/>
          </p:nvSpPr>
          <p:spPr>
            <a:xfrm>
              <a:off x="3409012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4" name="Freeform: Shape 1743">
              <a:extLst>
                <a:ext uri="{FF2B5EF4-FFF2-40B4-BE49-F238E27FC236}">
                  <a16:creationId xmlns:a16="http://schemas.microsoft.com/office/drawing/2014/main" id="{9590C568-9232-452A-AAF8-5B662DAC3F75}"/>
                </a:ext>
              </a:extLst>
            </p:cNvPr>
            <p:cNvSpPr/>
            <p:nvPr/>
          </p:nvSpPr>
          <p:spPr>
            <a:xfrm>
              <a:off x="3483083" y="317289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5" name="Freeform: Shape 1744">
              <a:extLst>
                <a:ext uri="{FF2B5EF4-FFF2-40B4-BE49-F238E27FC236}">
                  <a16:creationId xmlns:a16="http://schemas.microsoft.com/office/drawing/2014/main" id="{46E17F52-6A42-4F5F-A422-78336321600F}"/>
                </a:ext>
              </a:extLst>
            </p:cNvPr>
            <p:cNvSpPr/>
            <p:nvPr/>
          </p:nvSpPr>
          <p:spPr>
            <a:xfrm>
              <a:off x="3501829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6" name="Freeform: Shape 1745">
              <a:extLst>
                <a:ext uri="{FF2B5EF4-FFF2-40B4-BE49-F238E27FC236}">
                  <a16:creationId xmlns:a16="http://schemas.microsoft.com/office/drawing/2014/main" id="{50889612-3848-4A06-B64B-9EFF873DB637}"/>
                </a:ext>
              </a:extLst>
            </p:cNvPr>
            <p:cNvSpPr/>
            <p:nvPr/>
          </p:nvSpPr>
          <p:spPr>
            <a:xfrm>
              <a:off x="3529492" y="318833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7" name="Freeform: Shape 1746">
              <a:extLst>
                <a:ext uri="{FF2B5EF4-FFF2-40B4-BE49-F238E27FC236}">
                  <a16:creationId xmlns:a16="http://schemas.microsoft.com/office/drawing/2014/main" id="{3554B75D-8983-499C-9C68-D1EBB34BD5C3}"/>
                </a:ext>
              </a:extLst>
            </p:cNvPr>
            <p:cNvSpPr/>
            <p:nvPr/>
          </p:nvSpPr>
          <p:spPr>
            <a:xfrm>
              <a:off x="3548239" y="316753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8" name="Freeform: Shape 1747">
              <a:extLst>
                <a:ext uri="{FF2B5EF4-FFF2-40B4-BE49-F238E27FC236}">
                  <a16:creationId xmlns:a16="http://schemas.microsoft.com/office/drawing/2014/main" id="{8CD90227-083C-4634-94E0-BD97D3323121}"/>
                </a:ext>
              </a:extLst>
            </p:cNvPr>
            <p:cNvSpPr/>
            <p:nvPr/>
          </p:nvSpPr>
          <p:spPr>
            <a:xfrm>
              <a:off x="3710461" y="318833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9" name="Freeform: Shape 1748">
              <a:extLst>
                <a:ext uri="{FF2B5EF4-FFF2-40B4-BE49-F238E27FC236}">
                  <a16:creationId xmlns:a16="http://schemas.microsoft.com/office/drawing/2014/main" id="{4040A8F7-13EA-4514-AE74-697105233B0E}"/>
                </a:ext>
              </a:extLst>
            </p:cNvPr>
            <p:cNvSpPr/>
            <p:nvPr/>
          </p:nvSpPr>
          <p:spPr>
            <a:xfrm>
              <a:off x="3729209" y="316753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0" name="Freeform: Shape 1749">
              <a:extLst>
                <a:ext uri="{FF2B5EF4-FFF2-40B4-BE49-F238E27FC236}">
                  <a16:creationId xmlns:a16="http://schemas.microsoft.com/office/drawing/2014/main" id="{BACE4A4A-1A4B-4B82-89C5-20E6B8821E8C}"/>
                </a:ext>
              </a:extLst>
            </p:cNvPr>
            <p:cNvSpPr/>
            <p:nvPr/>
          </p:nvSpPr>
          <p:spPr>
            <a:xfrm>
              <a:off x="3715128" y="318833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1" name="Freeform: Shape 1750">
              <a:extLst>
                <a:ext uri="{FF2B5EF4-FFF2-40B4-BE49-F238E27FC236}">
                  <a16:creationId xmlns:a16="http://schemas.microsoft.com/office/drawing/2014/main" id="{3351B2B6-FB86-4900-A9B1-20DFDB30E68E}"/>
                </a:ext>
              </a:extLst>
            </p:cNvPr>
            <p:cNvSpPr/>
            <p:nvPr/>
          </p:nvSpPr>
          <p:spPr>
            <a:xfrm>
              <a:off x="3733875" y="316753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2" name="Freeform: Shape 1751">
              <a:extLst>
                <a:ext uri="{FF2B5EF4-FFF2-40B4-BE49-F238E27FC236}">
                  <a16:creationId xmlns:a16="http://schemas.microsoft.com/office/drawing/2014/main" id="{711F4DC7-0685-4D9A-BFF1-63402246768E}"/>
                </a:ext>
              </a:extLst>
            </p:cNvPr>
            <p:cNvSpPr/>
            <p:nvPr/>
          </p:nvSpPr>
          <p:spPr>
            <a:xfrm>
              <a:off x="3715128" y="318833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3" name="Freeform: Shape 1752">
              <a:extLst>
                <a:ext uri="{FF2B5EF4-FFF2-40B4-BE49-F238E27FC236}">
                  <a16:creationId xmlns:a16="http://schemas.microsoft.com/office/drawing/2014/main" id="{5C4839C0-A174-481A-952A-EE5028C25DD3}"/>
                </a:ext>
              </a:extLst>
            </p:cNvPr>
            <p:cNvSpPr/>
            <p:nvPr/>
          </p:nvSpPr>
          <p:spPr>
            <a:xfrm>
              <a:off x="3733875" y="316753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4" name="Freeform: Shape 1753">
              <a:extLst>
                <a:ext uri="{FF2B5EF4-FFF2-40B4-BE49-F238E27FC236}">
                  <a16:creationId xmlns:a16="http://schemas.microsoft.com/office/drawing/2014/main" id="{3D7019D6-641C-4217-882C-6C5C91798164}"/>
                </a:ext>
              </a:extLst>
            </p:cNvPr>
            <p:cNvSpPr/>
            <p:nvPr/>
          </p:nvSpPr>
          <p:spPr>
            <a:xfrm>
              <a:off x="3719794" y="318833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5" name="Freeform: Shape 1754">
              <a:extLst>
                <a:ext uri="{FF2B5EF4-FFF2-40B4-BE49-F238E27FC236}">
                  <a16:creationId xmlns:a16="http://schemas.microsoft.com/office/drawing/2014/main" id="{FD822693-D17B-4DE6-844D-C77C101EC17F}"/>
                </a:ext>
              </a:extLst>
            </p:cNvPr>
            <p:cNvSpPr/>
            <p:nvPr/>
          </p:nvSpPr>
          <p:spPr>
            <a:xfrm>
              <a:off x="3738541" y="316753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6" name="Freeform: Shape 1755">
              <a:extLst>
                <a:ext uri="{FF2B5EF4-FFF2-40B4-BE49-F238E27FC236}">
                  <a16:creationId xmlns:a16="http://schemas.microsoft.com/office/drawing/2014/main" id="{F8F099BB-6699-4F57-AA49-E94415DA32D6}"/>
                </a:ext>
              </a:extLst>
            </p:cNvPr>
            <p:cNvSpPr/>
            <p:nvPr/>
          </p:nvSpPr>
          <p:spPr>
            <a:xfrm>
              <a:off x="3719794" y="318833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7" name="Freeform: Shape 1756">
              <a:extLst>
                <a:ext uri="{FF2B5EF4-FFF2-40B4-BE49-F238E27FC236}">
                  <a16:creationId xmlns:a16="http://schemas.microsoft.com/office/drawing/2014/main" id="{E496D9A4-F765-481F-9D14-6705767B7B03}"/>
                </a:ext>
              </a:extLst>
            </p:cNvPr>
            <p:cNvSpPr/>
            <p:nvPr/>
          </p:nvSpPr>
          <p:spPr>
            <a:xfrm>
              <a:off x="3738541" y="316753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8" name="Freeform: Shape 1757">
              <a:extLst>
                <a:ext uri="{FF2B5EF4-FFF2-40B4-BE49-F238E27FC236}">
                  <a16:creationId xmlns:a16="http://schemas.microsoft.com/office/drawing/2014/main" id="{300BA3BD-CE5F-4898-803A-6CC34999E832}"/>
                </a:ext>
              </a:extLst>
            </p:cNvPr>
            <p:cNvSpPr/>
            <p:nvPr/>
          </p:nvSpPr>
          <p:spPr>
            <a:xfrm>
              <a:off x="3724459" y="320562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9" name="Freeform: Shape 1758">
              <a:extLst>
                <a:ext uri="{FF2B5EF4-FFF2-40B4-BE49-F238E27FC236}">
                  <a16:creationId xmlns:a16="http://schemas.microsoft.com/office/drawing/2014/main" id="{543925D1-2B08-4E20-8EAE-F80999CFF6FF}"/>
                </a:ext>
              </a:extLst>
            </p:cNvPr>
            <p:cNvSpPr/>
            <p:nvPr/>
          </p:nvSpPr>
          <p:spPr>
            <a:xfrm>
              <a:off x="3743122" y="31848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0" name="Freeform: Shape 1759">
              <a:extLst>
                <a:ext uri="{FF2B5EF4-FFF2-40B4-BE49-F238E27FC236}">
                  <a16:creationId xmlns:a16="http://schemas.microsoft.com/office/drawing/2014/main" id="{D3F3AA3A-0B54-4E17-92BA-3B71F3025DDD}"/>
                </a:ext>
              </a:extLst>
            </p:cNvPr>
            <p:cNvSpPr/>
            <p:nvPr/>
          </p:nvSpPr>
          <p:spPr>
            <a:xfrm>
              <a:off x="3729042" y="320562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1" name="Freeform: Shape 1760">
              <a:extLst>
                <a:ext uri="{FF2B5EF4-FFF2-40B4-BE49-F238E27FC236}">
                  <a16:creationId xmlns:a16="http://schemas.microsoft.com/office/drawing/2014/main" id="{AD4C2363-B0AF-4988-9CB3-67E8C1F4CA95}"/>
                </a:ext>
              </a:extLst>
            </p:cNvPr>
            <p:cNvSpPr/>
            <p:nvPr/>
          </p:nvSpPr>
          <p:spPr>
            <a:xfrm>
              <a:off x="3747788" y="31848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2" name="Freeform: Shape 1761">
              <a:extLst>
                <a:ext uri="{FF2B5EF4-FFF2-40B4-BE49-F238E27FC236}">
                  <a16:creationId xmlns:a16="http://schemas.microsoft.com/office/drawing/2014/main" id="{C9A55DD4-6A99-43EA-BA5B-B7242C89B8E9}"/>
                </a:ext>
              </a:extLst>
            </p:cNvPr>
            <p:cNvSpPr/>
            <p:nvPr/>
          </p:nvSpPr>
          <p:spPr>
            <a:xfrm>
              <a:off x="3733708" y="320562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3" name="Freeform: Shape 1762">
              <a:extLst>
                <a:ext uri="{FF2B5EF4-FFF2-40B4-BE49-F238E27FC236}">
                  <a16:creationId xmlns:a16="http://schemas.microsoft.com/office/drawing/2014/main" id="{457F8091-34E7-4679-9C4C-99133E702F60}"/>
                </a:ext>
              </a:extLst>
            </p:cNvPr>
            <p:cNvSpPr/>
            <p:nvPr/>
          </p:nvSpPr>
          <p:spPr>
            <a:xfrm>
              <a:off x="3752454" y="31848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4" name="Freeform: Shape 1763">
              <a:extLst>
                <a:ext uri="{FF2B5EF4-FFF2-40B4-BE49-F238E27FC236}">
                  <a16:creationId xmlns:a16="http://schemas.microsoft.com/office/drawing/2014/main" id="{F163EED7-2891-48AF-961F-094642B9009C}"/>
                </a:ext>
              </a:extLst>
            </p:cNvPr>
            <p:cNvSpPr/>
            <p:nvPr/>
          </p:nvSpPr>
          <p:spPr>
            <a:xfrm>
              <a:off x="3733708" y="320562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5" name="Freeform: Shape 1764">
              <a:extLst>
                <a:ext uri="{FF2B5EF4-FFF2-40B4-BE49-F238E27FC236}">
                  <a16:creationId xmlns:a16="http://schemas.microsoft.com/office/drawing/2014/main" id="{63CC3E80-17D4-40E4-A504-820684D22BDD}"/>
                </a:ext>
              </a:extLst>
            </p:cNvPr>
            <p:cNvSpPr/>
            <p:nvPr/>
          </p:nvSpPr>
          <p:spPr>
            <a:xfrm>
              <a:off x="3752454" y="31848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6" name="Freeform: Shape 1765">
              <a:extLst>
                <a:ext uri="{FF2B5EF4-FFF2-40B4-BE49-F238E27FC236}">
                  <a16:creationId xmlns:a16="http://schemas.microsoft.com/office/drawing/2014/main" id="{854DD142-7EDB-41B2-BB5F-891B865D9A35}"/>
                </a:ext>
              </a:extLst>
            </p:cNvPr>
            <p:cNvSpPr/>
            <p:nvPr/>
          </p:nvSpPr>
          <p:spPr>
            <a:xfrm>
              <a:off x="3738373" y="320562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7" name="Freeform: Shape 1766">
              <a:extLst>
                <a:ext uri="{FF2B5EF4-FFF2-40B4-BE49-F238E27FC236}">
                  <a16:creationId xmlns:a16="http://schemas.microsoft.com/office/drawing/2014/main" id="{A59AAB79-5B92-48BA-9CF8-6BF5FB395E7C}"/>
                </a:ext>
              </a:extLst>
            </p:cNvPr>
            <p:cNvSpPr/>
            <p:nvPr/>
          </p:nvSpPr>
          <p:spPr>
            <a:xfrm>
              <a:off x="3757037" y="31848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8" name="Freeform: Shape 1767">
              <a:extLst>
                <a:ext uri="{FF2B5EF4-FFF2-40B4-BE49-F238E27FC236}">
                  <a16:creationId xmlns:a16="http://schemas.microsoft.com/office/drawing/2014/main" id="{F9A12FFF-504A-4F89-A26B-4D3303C7AB36}"/>
                </a:ext>
              </a:extLst>
            </p:cNvPr>
            <p:cNvSpPr/>
            <p:nvPr/>
          </p:nvSpPr>
          <p:spPr>
            <a:xfrm>
              <a:off x="3742957" y="320562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9" name="Freeform: Shape 1768">
              <a:extLst>
                <a:ext uri="{FF2B5EF4-FFF2-40B4-BE49-F238E27FC236}">
                  <a16:creationId xmlns:a16="http://schemas.microsoft.com/office/drawing/2014/main" id="{D081A5DD-7426-469F-9CF9-19ADC9C14C24}"/>
                </a:ext>
              </a:extLst>
            </p:cNvPr>
            <p:cNvSpPr/>
            <p:nvPr/>
          </p:nvSpPr>
          <p:spPr>
            <a:xfrm>
              <a:off x="3761703" y="31848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0" name="Freeform: Shape 1769">
              <a:extLst>
                <a:ext uri="{FF2B5EF4-FFF2-40B4-BE49-F238E27FC236}">
                  <a16:creationId xmlns:a16="http://schemas.microsoft.com/office/drawing/2014/main" id="{E2DA6675-1F2B-4D27-A764-1B93A4BE2A44}"/>
                </a:ext>
              </a:extLst>
            </p:cNvPr>
            <p:cNvSpPr/>
            <p:nvPr/>
          </p:nvSpPr>
          <p:spPr>
            <a:xfrm>
              <a:off x="3742957" y="320562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1" name="Freeform: Shape 1770">
              <a:extLst>
                <a:ext uri="{FF2B5EF4-FFF2-40B4-BE49-F238E27FC236}">
                  <a16:creationId xmlns:a16="http://schemas.microsoft.com/office/drawing/2014/main" id="{EC87F6C4-2CEC-4784-A94C-EAA745BB8065}"/>
                </a:ext>
              </a:extLst>
            </p:cNvPr>
            <p:cNvSpPr/>
            <p:nvPr/>
          </p:nvSpPr>
          <p:spPr>
            <a:xfrm>
              <a:off x="3761703" y="31848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2" name="Freeform: Shape 1771">
              <a:extLst>
                <a:ext uri="{FF2B5EF4-FFF2-40B4-BE49-F238E27FC236}">
                  <a16:creationId xmlns:a16="http://schemas.microsoft.com/office/drawing/2014/main" id="{E2BD618B-8C7E-4C5E-98CB-DA870AAEBDC8}"/>
                </a:ext>
              </a:extLst>
            </p:cNvPr>
            <p:cNvSpPr/>
            <p:nvPr/>
          </p:nvSpPr>
          <p:spPr>
            <a:xfrm>
              <a:off x="3747623" y="320562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3" name="Freeform: Shape 1772">
              <a:extLst>
                <a:ext uri="{FF2B5EF4-FFF2-40B4-BE49-F238E27FC236}">
                  <a16:creationId xmlns:a16="http://schemas.microsoft.com/office/drawing/2014/main" id="{402192A5-2D30-4DA4-844A-10E44212DCB1}"/>
                </a:ext>
              </a:extLst>
            </p:cNvPr>
            <p:cNvSpPr/>
            <p:nvPr/>
          </p:nvSpPr>
          <p:spPr>
            <a:xfrm>
              <a:off x="3766369" y="31848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4" name="Freeform: Shape 1773">
              <a:extLst>
                <a:ext uri="{FF2B5EF4-FFF2-40B4-BE49-F238E27FC236}">
                  <a16:creationId xmlns:a16="http://schemas.microsoft.com/office/drawing/2014/main" id="{BC4DDECA-0F09-4250-B326-C7644A4BA97C}"/>
                </a:ext>
              </a:extLst>
            </p:cNvPr>
            <p:cNvSpPr/>
            <p:nvPr/>
          </p:nvSpPr>
          <p:spPr>
            <a:xfrm>
              <a:off x="3747623" y="320562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5" name="Freeform: Shape 1774">
              <a:extLst>
                <a:ext uri="{FF2B5EF4-FFF2-40B4-BE49-F238E27FC236}">
                  <a16:creationId xmlns:a16="http://schemas.microsoft.com/office/drawing/2014/main" id="{1DCCF50E-AC97-4C50-A5E9-D3A5AF38ABFF}"/>
                </a:ext>
              </a:extLst>
            </p:cNvPr>
            <p:cNvSpPr/>
            <p:nvPr/>
          </p:nvSpPr>
          <p:spPr>
            <a:xfrm>
              <a:off x="3766369" y="31848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6" name="Freeform: Shape 1775">
              <a:extLst>
                <a:ext uri="{FF2B5EF4-FFF2-40B4-BE49-F238E27FC236}">
                  <a16:creationId xmlns:a16="http://schemas.microsoft.com/office/drawing/2014/main" id="{08A58A9F-7CC2-4ACC-9AA2-3B21EBCC1B33}"/>
                </a:ext>
              </a:extLst>
            </p:cNvPr>
            <p:cNvSpPr/>
            <p:nvPr/>
          </p:nvSpPr>
          <p:spPr>
            <a:xfrm>
              <a:off x="3752288" y="320562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7" name="Freeform: Shape 1776">
              <a:extLst>
                <a:ext uri="{FF2B5EF4-FFF2-40B4-BE49-F238E27FC236}">
                  <a16:creationId xmlns:a16="http://schemas.microsoft.com/office/drawing/2014/main" id="{0C928A5C-7791-45C9-AA9E-A15BE3678B89}"/>
                </a:ext>
              </a:extLst>
            </p:cNvPr>
            <p:cNvSpPr/>
            <p:nvPr/>
          </p:nvSpPr>
          <p:spPr>
            <a:xfrm>
              <a:off x="3770951" y="31848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8" name="Freeform: Shape 1777">
              <a:extLst>
                <a:ext uri="{FF2B5EF4-FFF2-40B4-BE49-F238E27FC236}">
                  <a16:creationId xmlns:a16="http://schemas.microsoft.com/office/drawing/2014/main" id="{17BD47DC-A3F6-48C2-80D9-9AD9A1700DD6}"/>
                </a:ext>
              </a:extLst>
            </p:cNvPr>
            <p:cNvSpPr/>
            <p:nvPr/>
          </p:nvSpPr>
          <p:spPr>
            <a:xfrm>
              <a:off x="3752288" y="320562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9" name="Freeform: Shape 1778">
              <a:extLst>
                <a:ext uri="{FF2B5EF4-FFF2-40B4-BE49-F238E27FC236}">
                  <a16:creationId xmlns:a16="http://schemas.microsoft.com/office/drawing/2014/main" id="{D238E1A2-C7C8-4CE3-8103-B320EA5AB59B}"/>
                </a:ext>
              </a:extLst>
            </p:cNvPr>
            <p:cNvSpPr/>
            <p:nvPr/>
          </p:nvSpPr>
          <p:spPr>
            <a:xfrm>
              <a:off x="3770951" y="31848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0" name="Freeform: Shape 1779">
              <a:extLst>
                <a:ext uri="{FF2B5EF4-FFF2-40B4-BE49-F238E27FC236}">
                  <a16:creationId xmlns:a16="http://schemas.microsoft.com/office/drawing/2014/main" id="{916B7CA6-B62C-445C-8488-35F944401C90}"/>
                </a:ext>
              </a:extLst>
            </p:cNvPr>
            <p:cNvSpPr/>
            <p:nvPr/>
          </p:nvSpPr>
          <p:spPr>
            <a:xfrm>
              <a:off x="3756871" y="320562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1" name="Freeform: Shape 1780">
              <a:extLst>
                <a:ext uri="{FF2B5EF4-FFF2-40B4-BE49-F238E27FC236}">
                  <a16:creationId xmlns:a16="http://schemas.microsoft.com/office/drawing/2014/main" id="{C83E5551-2A36-4697-B529-97228EC107AA}"/>
                </a:ext>
              </a:extLst>
            </p:cNvPr>
            <p:cNvSpPr/>
            <p:nvPr/>
          </p:nvSpPr>
          <p:spPr>
            <a:xfrm>
              <a:off x="3775618" y="31848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2" name="Freeform: Shape 1781">
              <a:extLst>
                <a:ext uri="{FF2B5EF4-FFF2-40B4-BE49-F238E27FC236}">
                  <a16:creationId xmlns:a16="http://schemas.microsoft.com/office/drawing/2014/main" id="{798D9820-B305-4F9F-B0DA-E85DE4F734B0}"/>
                </a:ext>
              </a:extLst>
            </p:cNvPr>
            <p:cNvSpPr/>
            <p:nvPr/>
          </p:nvSpPr>
          <p:spPr>
            <a:xfrm>
              <a:off x="3761537" y="320562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3" name="Freeform: Shape 1782">
              <a:extLst>
                <a:ext uri="{FF2B5EF4-FFF2-40B4-BE49-F238E27FC236}">
                  <a16:creationId xmlns:a16="http://schemas.microsoft.com/office/drawing/2014/main" id="{29978312-447C-4344-84B4-E5AFB67C8AFF}"/>
                </a:ext>
              </a:extLst>
            </p:cNvPr>
            <p:cNvSpPr/>
            <p:nvPr/>
          </p:nvSpPr>
          <p:spPr>
            <a:xfrm>
              <a:off x="3780284" y="31848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4" name="Freeform: Shape 1783">
              <a:extLst>
                <a:ext uri="{FF2B5EF4-FFF2-40B4-BE49-F238E27FC236}">
                  <a16:creationId xmlns:a16="http://schemas.microsoft.com/office/drawing/2014/main" id="{580F0F7E-088B-45AC-A66C-A0946940949A}"/>
                </a:ext>
              </a:extLst>
            </p:cNvPr>
            <p:cNvSpPr/>
            <p:nvPr/>
          </p:nvSpPr>
          <p:spPr>
            <a:xfrm>
              <a:off x="3766203" y="320562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5" name="Freeform: Shape 1784">
              <a:extLst>
                <a:ext uri="{FF2B5EF4-FFF2-40B4-BE49-F238E27FC236}">
                  <a16:creationId xmlns:a16="http://schemas.microsoft.com/office/drawing/2014/main" id="{229D3380-23CF-49E9-A632-035C81BDC186}"/>
                </a:ext>
              </a:extLst>
            </p:cNvPr>
            <p:cNvSpPr/>
            <p:nvPr/>
          </p:nvSpPr>
          <p:spPr>
            <a:xfrm>
              <a:off x="3784950" y="31848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6" name="Freeform: Shape 1785">
              <a:extLst>
                <a:ext uri="{FF2B5EF4-FFF2-40B4-BE49-F238E27FC236}">
                  <a16:creationId xmlns:a16="http://schemas.microsoft.com/office/drawing/2014/main" id="{E201D062-9B31-4FFD-9BC6-D69883DC2F46}"/>
                </a:ext>
              </a:extLst>
            </p:cNvPr>
            <p:cNvSpPr/>
            <p:nvPr/>
          </p:nvSpPr>
          <p:spPr>
            <a:xfrm>
              <a:off x="3775451" y="320562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7" name="Freeform: Shape 1786">
              <a:extLst>
                <a:ext uri="{FF2B5EF4-FFF2-40B4-BE49-F238E27FC236}">
                  <a16:creationId xmlns:a16="http://schemas.microsoft.com/office/drawing/2014/main" id="{0BFB3C4F-745B-40A5-BB2B-998CA5F27CD8}"/>
                </a:ext>
              </a:extLst>
            </p:cNvPr>
            <p:cNvSpPr/>
            <p:nvPr/>
          </p:nvSpPr>
          <p:spPr>
            <a:xfrm>
              <a:off x="3794198" y="31848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8" name="Freeform: Shape 1787">
              <a:extLst>
                <a:ext uri="{FF2B5EF4-FFF2-40B4-BE49-F238E27FC236}">
                  <a16:creationId xmlns:a16="http://schemas.microsoft.com/office/drawing/2014/main" id="{4C574575-997E-4070-B283-3D5D47B47DD3}"/>
                </a:ext>
              </a:extLst>
            </p:cNvPr>
            <p:cNvSpPr/>
            <p:nvPr/>
          </p:nvSpPr>
          <p:spPr>
            <a:xfrm>
              <a:off x="3780116" y="320562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9" name="Freeform: Shape 1788">
              <a:extLst>
                <a:ext uri="{FF2B5EF4-FFF2-40B4-BE49-F238E27FC236}">
                  <a16:creationId xmlns:a16="http://schemas.microsoft.com/office/drawing/2014/main" id="{6DCE1722-B6F5-4AD4-840D-C150E77261A9}"/>
                </a:ext>
              </a:extLst>
            </p:cNvPr>
            <p:cNvSpPr/>
            <p:nvPr/>
          </p:nvSpPr>
          <p:spPr>
            <a:xfrm>
              <a:off x="3798864" y="31848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0" name="Freeform: Shape 1789">
              <a:extLst>
                <a:ext uri="{FF2B5EF4-FFF2-40B4-BE49-F238E27FC236}">
                  <a16:creationId xmlns:a16="http://schemas.microsoft.com/office/drawing/2014/main" id="{95562F67-436D-442E-B003-2969527E2B03}"/>
                </a:ext>
              </a:extLst>
            </p:cNvPr>
            <p:cNvSpPr/>
            <p:nvPr/>
          </p:nvSpPr>
          <p:spPr>
            <a:xfrm>
              <a:off x="3780116" y="320562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1" name="Freeform: Shape 1790">
              <a:extLst>
                <a:ext uri="{FF2B5EF4-FFF2-40B4-BE49-F238E27FC236}">
                  <a16:creationId xmlns:a16="http://schemas.microsoft.com/office/drawing/2014/main" id="{0F883FFD-A267-4EF7-87EB-B89938D3627F}"/>
                </a:ext>
              </a:extLst>
            </p:cNvPr>
            <p:cNvSpPr/>
            <p:nvPr/>
          </p:nvSpPr>
          <p:spPr>
            <a:xfrm>
              <a:off x="3798864" y="31848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2" name="Freeform: Shape 1791">
              <a:extLst>
                <a:ext uri="{FF2B5EF4-FFF2-40B4-BE49-F238E27FC236}">
                  <a16:creationId xmlns:a16="http://schemas.microsoft.com/office/drawing/2014/main" id="{3687E160-3E7E-4D61-B212-FE050E8AFE9C}"/>
                </a:ext>
              </a:extLst>
            </p:cNvPr>
            <p:cNvSpPr/>
            <p:nvPr/>
          </p:nvSpPr>
          <p:spPr>
            <a:xfrm>
              <a:off x="3859020" y="323206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3" name="Freeform: Shape 1792">
              <a:extLst>
                <a:ext uri="{FF2B5EF4-FFF2-40B4-BE49-F238E27FC236}">
                  <a16:creationId xmlns:a16="http://schemas.microsoft.com/office/drawing/2014/main" id="{153102CB-778F-46F4-831B-A5DFA7FE0A58}"/>
                </a:ext>
              </a:extLst>
            </p:cNvPr>
            <p:cNvSpPr/>
            <p:nvPr/>
          </p:nvSpPr>
          <p:spPr>
            <a:xfrm>
              <a:off x="3877684" y="321135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4" name="Freeform: Shape 1793">
              <a:extLst>
                <a:ext uri="{FF2B5EF4-FFF2-40B4-BE49-F238E27FC236}">
                  <a16:creationId xmlns:a16="http://schemas.microsoft.com/office/drawing/2014/main" id="{A63E6C12-3947-4597-AF78-9E4D730541C9}"/>
                </a:ext>
              </a:extLst>
            </p:cNvPr>
            <p:cNvSpPr/>
            <p:nvPr/>
          </p:nvSpPr>
          <p:spPr>
            <a:xfrm>
              <a:off x="4100314" y="32594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5" name="Freeform: Shape 1794">
              <a:extLst>
                <a:ext uri="{FF2B5EF4-FFF2-40B4-BE49-F238E27FC236}">
                  <a16:creationId xmlns:a16="http://schemas.microsoft.com/office/drawing/2014/main" id="{E5085A0A-367E-4444-92D3-29C231CFE770}"/>
                </a:ext>
              </a:extLst>
            </p:cNvPr>
            <p:cNvSpPr/>
            <p:nvPr/>
          </p:nvSpPr>
          <p:spPr>
            <a:xfrm>
              <a:off x="4119060" y="3238718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6" name="Freeform: Shape 1795">
              <a:extLst>
                <a:ext uri="{FF2B5EF4-FFF2-40B4-BE49-F238E27FC236}">
                  <a16:creationId xmlns:a16="http://schemas.microsoft.com/office/drawing/2014/main" id="{A9F0E466-1BF3-4503-A4D8-9054796732EB}"/>
                </a:ext>
              </a:extLst>
            </p:cNvPr>
            <p:cNvSpPr/>
            <p:nvPr/>
          </p:nvSpPr>
          <p:spPr>
            <a:xfrm>
              <a:off x="4100314" y="32594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7" name="Freeform: Shape 1796">
              <a:extLst>
                <a:ext uri="{FF2B5EF4-FFF2-40B4-BE49-F238E27FC236}">
                  <a16:creationId xmlns:a16="http://schemas.microsoft.com/office/drawing/2014/main" id="{37A14448-824C-4F68-8D78-27276BAC4546}"/>
                </a:ext>
              </a:extLst>
            </p:cNvPr>
            <p:cNvSpPr/>
            <p:nvPr/>
          </p:nvSpPr>
          <p:spPr>
            <a:xfrm>
              <a:off x="4119060" y="3238718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8" name="Freeform: Shape 1797">
              <a:extLst>
                <a:ext uri="{FF2B5EF4-FFF2-40B4-BE49-F238E27FC236}">
                  <a16:creationId xmlns:a16="http://schemas.microsoft.com/office/drawing/2014/main" id="{A47E1BE3-C3CB-4BCE-B153-E3F630030EDD}"/>
                </a:ext>
              </a:extLst>
            </p:cNvPr>
            <p:cNvSpPr/>
            <p:nvPr/>
          </p:nvSpPr>
          <p:spPr>
            <a:xfrm>
              <a:off x="4114228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9" name="Freeform: Shape 1798">
              <a:extLst>
                <a:ext uri="{FF2B5EF4-FFF2-40B4-BE49-F238E27FC236}">
                  <a16:creationId xmlns:a16="http://schemas.microsoft.com/office/drawing/2014/main" id="{090E45CC-8D44-432B-B1DD-86D6DA68A2BF}"/>
                </a:ext>
              </a:extLst>
            </p:cNvPr>
            <p:cNvSpPr/>
            <p:nvPr/>
          </p:nvSpPr>
          <p:spPr>
            <a:xfrm>
              <a:off x="4132975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0" name="Freeform: Shape 1799">
              <a:extLst>
                <a:ext uri="{FF2B5EF4-FFF2-40B4-BE49-F238E27FC236}">
                  <a16:creationId xmlns:a16="http://schemas.microsoft.com/office/drawing/2014/main" id="{0660207F-B24A-47E4-93CC-28D7E0CE1380}"/>
                </a:ext>
              </a:extLst>
            </p:cNvPr>
            <p:cNvSpPr/>
            <p:nvPr/>
          </p:nvSpPr>
          <p:spPr>
            <a:xfrm>
              <a:off x="4118894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1" name="Freeform: Shape 1800">
              <a:extLst>
                <a:ext uri="{FF2B5EF4-FFF2-40B4-BE49-F238E27FC236}">
                  <a16:creationId xmlns:a16="http://schemas.microsoft.com/office/drawing/2014/main" id="{CEA5CF29-711A-4E6E-A06A-53F9EA87BC2D}"/>
                </a:ext>
              </a:extLst>
            </p:cNvPr>
            <p:cNvSpPr/>
            <p:nvPr/>
          </p:nvSpPr>
          <p:spPr>
            <a:xfrm>
              <a:off x="4137641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2" name="Freeform: Shape 1801">
              <a:extLst>
                <a:ext uri="{FF2B5EF4-FFF2-40B4-BE49-F238E27FC236}">
                  <a16:creationId xmlns:a16="http://schemas.microsoft.com/office/drawing/2014/main" id="{1002E7D1-5563-4CE0-A03B-CAC3730AA288}"/>
                </a:ext>
              </a:extLst>
            </p:cNvPr>
            <p:cNvSpPr/>
            <p:nvPr/>
          </p:nvSpPr>
          <p:spPr>
            <a:xfrm>
              <a:off x="4132809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3" name="Freeform: Shape 1802">
              <a:extLst>
                <a:ext uri="{FF2B5EF4-FFF2-40B4-BE49-F238E27FC236}">
                  <a16:creationId xmlns:a16="http://schemas.microsoft.com/office/drawing/2014/main" id="{2EF33FEC-E55D-4E5F-A012-A7DD68829CA5}"/>
                </a:ext>
              </a:extLst>
            </p:cNvPr>
            <p:cNvSpPr/>
            <p:nvPr/>
          </p:nvSpPr>
          <p:spPr>
            <a:xfrm>
              <a:off x="4151555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4" name="Freeform: Shape 1803">
              <a:extLst>
                <a:ext uri="{FF2B5EF4-FFF2-40B4-BE49-F238E27FC236}">
                  <a16:creationId xmlns:a16="http://schemas.microsoft.com/office/drawing/2014/main" id="{0EE77E39-5D94-44E6-94BE-1AC4236191B0}"/>
                </a:ext>
              </a:extLst>
            </p:cNvPr>
            <p:cNvSpPr/>
            <p:nvPr/>
          </p:nvSpPr>
          <p:spPr>
            <a:xfrm>
              <a:off x="4132809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5" name="Freeform: Shape 1804">
              <a:extLst>
                <a:ext uri="{FF2B5EF4-FFF2-40B4-BE49-F238E27FC236}">
                  <a16:creationId xmlns:a16="http://schemas.microsoft.com/office/drawing/2014/main" id="{EB29CC7B-9A8B-438B-BAE8-0E7168AC9748}"/>
                </a:ext>
              </a:extLst>
            </p:cNvPr>
            <p:cNvSpPr/>
            <p:nvPr/>
          </p:nvSpPr>
          <p:spPr>
            <a:xfrm>
              <a:off x="4151555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6" name="Freeform: Shape 1805">
              <a:extLst>
                <a:ext uri="{FF2B5EF4-FFF2-40B4-BE49-F238E27FC236}">
                  <a16:creationId xmlns:a16="http://schemas.microsoft.com/office/drawing/2014/main" id="{6BFB06EC-F080-47FD-9F73-8D26AD75B47B}"/>
                </a:ext>
              </a:extLst>
            </p:cNvPr>
            <p:cNvSpPr/>
            <p:nvPr/>
          </p:nvSpPr>
          <p:spPr>
            <a:xfrm>
              <a:off x="4146723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7" name="Freeform: Shape 1806">
              <a:extLst>
                <a:ext uri="{FF2B5EF4-FFF2-40B4-BE49-F238E27FC236}">
                  <a16:creationId xmlns:a16="http://schemas.microsoft.com/office/drawing/2014/main" id="{73F21B21-9BE8-4BCF-A7FF-07CB9FB0537C}"/>
                </a:ext>
              </a:extLst>
            </p:cNvPr>
            <p:cNvSpPr/>
            <p:nvPr/>
          </p:nvSpPr>
          <p:spPr>
            <a:xfrm>
              <a:off x="4165470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8" name="Freeform: Shape 1807">
              <a:extLst>
                <a:ext uri="{FF2B5EF4-FFF2-40B4-BE49-F238E27FC236}">
                  <a16:creationId xmlns:a16="http://schemas.microsoft.com/office/drawing/2014/main" id="{935BEB3D-7B87-483F-94D1-29E8D699796C}"/>
                </a:ext>
              </a:extLst>
            </p:cNvPr>
            <p:cNvSpPr/>
            <p:nvPr/>
          </p:nvSpPr>
          <p:spPr>
            <a:xfrm>
              <a:off x="4146723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9" name="Freeform: Shape 1808">
              <a:extLst>
                <a:ext uri="{FF2B5EF4-FFF2-40B4-BE49-F238E27FC236}">
                  <a16:creationId xmlns:a16="http://schemas.microsoft.com/office/drawing/2014/main" id="{F63DA09A-3308-42A8-BEF5-E4B127D5A149}"/>
                </a:ext>
              </a:extLst>
            </p:cNvPr>
            <p:cNvSpPr/>
            <p:nvPr/>
          </p:nvSpPr>
          <p:spPr>
            <a:xfrm>
              <a:off x="4165470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0" name="Freeform: Shape 1809">
              <a:extLst>
                <a:ext uri="{FF2B5EF4-FFF2-40B4-BE49-F238E27FC236}">
                  <a16:creationId xmlns:a16="http://schemas.microsoft.com/office/drawing/2014/main" id="{3EA95E97-2952-4377-BD43-10D744799F7C}"/>
                </a:ext>
              </a:extLst>
            </p:cNvPr>
            <p:cNvSpPr/>
            <p:nvPr/>
          </p:nvSpPr>
          <p:spPr>
            <a:xfrm>
              <a:off x="4151389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1" name="Freeform: Shape 1810">
              <a:extLst>
                <a:ext uri="{FF2B5EF4-FFF2-40B4-BE49-F238E27FC236}">
                  <a16:creationId xmlns:a16="http://schemas.microsoft.com/office/drawing/2014/main" id="{4DD32C66-EE79-46BC-934C-A0C12A30540F}"/>
                </a:ext>
              </a:extLst>
            </p:cNvPr>
            <p:cNvSpPr/>
            <p:nvPr/>
          </p:nvSpPr>
          <p:spPr>
            <a:xfrm>
              <a:off x="4170052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4B5E0965-0AC4-411E-81E9-77DBB3D50C1B}"/>
                </a:ext>
              </a:extLst>
            </p:cNvPr>
            <p:cNvSpPr/>
            <p:nvPr/>
          </p:nvSpPr>
          <p:spPr>
            <a:xfrm>
              <a:off x="4151389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3" name="Freeform: Shape 1812">
              <a:extLst>
                <a:ext uri="{FF2B5EF4-FFF2-40B4-BE49-F238E27FC236}">
                  <a16:creationId xmlns:a16="http://schemas.microsoft.com/office/drawing/2014/main" id="{C94EF2BF-19A7-4940-836C-64452A0FD0A6}"/>
                </a:ext>
              </a:extLst>
            </p:cNvPr>
            <p:cNvSpPr/>
            <p:nvPr/>
          </p:nvSpPr>
          <p:spPr>
            <a:xfrm>
              <a:off x="4170052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4" name="Freeform: Shape 1813">
              <a:extLst>
                <a:ext uri="{FF2B5EF4-FFF2-40B4-BE49-F238E27FC236}">
                  <a16:creationId xmlns:a16="http://schemas.microsoft.com/office/drawing/2014/main" id="{258B66B9-1F33-48E3-A8E4-767F41F9243D}"/>
                </a:ext>
              </a:extLst>
            </p:cNvPr>
            <p:cNvSpPr/>
            <p:nvPr/>
          </p:nvSpPr>
          <p:spPr>
            <a:xfrm>
              <a:off x="4165303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5" name="Freeform: Shape 1814">
              <a:extLst>
                <a:ext uri="{FF2B5EF4-FFF2-40B4-BE49-F238E27FC236}">
                  <a16:creationId xmlns:a16="http://schemas.microsoft.com/office/drawing/2014/main" id="{7FC999EA-6A19-403F-A2B0-180595C0B2C2}"/>
                </a:ext>
              </a:extLst>
            </p:cNvPr>
            <p:cNvSpPr/>
            <p:nvPr/>
          </p:nvSpPr>
          <p:spPr>
            <a:xfrm>
              <a:off x="4183967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6" name="Freeform: Shape 1815">
              <a:extLst>
                <a:ext uri="{FF2B5EF4-FFF2-40B4-BE49-F238E27FC236}">
                  <a16:creationId xmlns:a16="http://schemas.microsoft.com/office/drawing/2014/main" id="{02517A5D-1A00-41B9-BFD0-AFBDEF076A67}"/>
                </a:ext>
              </a:extLst>
            </p:cNvPr>
            <p:cNvSpPr/>
            <p:nvPr/>
          </p:nvSpPr>
          <p:spPr>
            <a:xfrm>
              <a:off x="4174552" y="3288828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7" name="Freeform: Shape 1816">
              <a:extLst>
                <a:ext uri="{FF2B5EF4-FFF2-40B4-BE49-F238E27FC236}">
                  <a16:creationId xmlns:a16="http://schemas.microsoft.com/office/drawing/2014/main" id="{EE09A420-E3FD-4A79-836D-A0CC6F62E0CE}"/>
                </a:ext>
              </a:extLst>
            </p:cNvPr>
            <p:cNvSpPr/>
            <p:nvPr/>
          </p:nvSpPr>
          <p:spPr>
            <a:xfrm>
              <a:off x="4193298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8" name="Freeform: Shape 1817">
              <a:extLst>
                <a:ext uri="{FF2B5EF4-FFF2-40B4-BE49-F238E27FC236}">
                  <a16:creationId xmlns:a16="http://schemas.microsoft.com/office/drawing/2014/main" id="{D82A6DF9-C443-4A27-B4F6-9684EB539027}"/>
                </a:ext>
              </a:extLst>
            </p:cNvPr>
            <p:cNvSpPr/>
            <p:nvPr/>
          </p:nvSpPr>
          <p:spPr>
            <a:xfrm>
              <a:off x="4457671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8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8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9" name="Freeform: Shape 1818">
              <a:extLst>
                <a:ext uri="{FF2B5EF4-FFF2-40B4-BE49-F238E27FC236}">
                  <a16:creationId xmlns:a16="http://schemas.microsoft.com/office/drawing/2014/main" id="{F248B6A6-8366-4EC6-92C5-CBFD6E36123C}"/>
                </a:ext>
              </a:extLst>
            </p:cNvPr>
            <p:cNvSpPr/>
            <p:nvPr/>
          </p:nvSpPr>
          <p:spPr>
            <a:xfrm>
              <a:off x="4476334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0" name="Freeform: Shape 1819">
              <a:extLst>
                <a:ext uri="{FF2B5EF4-FFF2-40B4-BE49-F238E27FC236}">
                  <a16:creationId xmlns:a16="http://schemas.microsoft.com/office/drawing/2014/main" id="{66B59906-B4EC-429D-9653-05E3BFBC8D95}"/>
                </a:ext>
              </a:extLst>
            </p:cNvPr>
            <p:cNvSpPr/>
            <p:nvPr/>
          </p:nvSpPr>
          <p:spPr>
            <a:xfrm>
              <a:off x="4480834" y="3288828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1" name="Freeform: Shape 1820">
              <a:extLst>
                <a:ext uri="{FF2B5EF4-FFF2-40B4-BE49-F238E27FC236}">
                  <a16:creationId xmlns:a16="http://schemas.microsoft.com/office/drawing/2014/main" id="{94787929-8C91-4C1C-B482-8BE101909126}"/>
                </a:ext>
              </a:extLst>
            </p:cNvPr>
            <p:cNvSpPr/>
            <p:nvPr/>
          </p:nvSpPr>
          <p:spPr>
            <a:xfrm>
              <a:off x="4499581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2" name="Freeform: Shape 1821">
              <a:extLst>
                <a:ext uri="{FF2B5EF4-FFF2-40B4-BE49-F238E27FC236}">
                  <a16:creationId xmlns:a16="http://schemas.microsoft.com/office/drawing/2014/main" id="{26876E1A-FD5D-49F3-B0DB-0E81943302BF}"/>
                </a:ext>
              </a:extLst>
            </p:cNvPr>
            <p:cNvSpPr/>
            <p:nvPr/>
          </p:nvSpPr>
          <p:spPr>
            <a:xfrm>
              <a:off x="4490166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3" name="Freeform: Shape 1822">
              <a:extLst>
                <a:ext uri="{FF2B5EF4-FFF2-40B4-BE49-F238E27FC236}">
                  <a16:creationId xmlns:a16="http://schemas.microsoft.com/office/drawing/2014/main" id="{EC874D70-5720-47CC-A1C6-D31E20C929F0}"/>
                </a:ext>
              </a:extLst>
            </p:cNvPr>
            <p:cNvSpPr/>
            <p:nvPr/>
          </p:nvSpPr>
          <p:spPr>
            <a:xfrm>
              <a:off x="4508829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4" name="Freeform: Shape 1823">
              <a:extLst>
                <a:ext uri="{FF2B5EF4-FFF2-40B4-BE49-F238E27FC236}">
                  <a16:creationId xmlns:a16="http://schemas.microsoft.com/office/drawing/2014/main" id="{9070E0ED-03D3-4B11-9728-A9431663C3C3}"/>
                </a:ext>
              </a:extLst>
            </p:cNvPr>
            <p:cNvSpPr/>
            <p:nvPr/>
          </p:nvSpPr>
          <p:spPr>
            <a:xfrm>
              <a:off x="4490166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5" name="Freeform: Shape 1824">
              <a:extLst>
                <a:ext uri="{FF2B5EF4-FFF2-40B4-BE49-F238E27FC236}">
                  <a16:creationId xmlns:a16="http://schemas.microsoft.com/office/drawing/2014/main" id="{271F9833-B1A0-4814-A07F-AD4265AF324E}"/>
                </a:ext>
              </a:extLst>
            </p:cNvPr>
            <p:cNvSpPr/>
            <p:nvPr/>
          </p:nvSpPr>
          <p:spPr>
            <a:xfrm>
              <a:off x="4508829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6" name="Freeform: Shape 1825">
              <a:extLst>
                <a:ext uri="{FF2B5EF4-FFF2-40B4-BE49-F238E27FC236}">
                  <a16:creationId xmlns:a16="http://schemas.microsoft.com/office/drawing/2014/main" id="{0126A19C-639D-4779-8587-D80535E40AA6}"/>
                </a:ext>
              </a:extLst>
            </p:cNvPr>
            <p:cNvSpPr/>
            <p:nvPr/>
          </p:nvSpPr>
          <p:spPr>
            <a:xfrm>
              <a:off x="4504081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7" name="Freeform: Shape 1826">
              <a:extLst>
                <a:ext uri="{FF2B5EF4-FFF2-40B4-BE49-F238E27FC236}">
                  <a16:creationId xmlns:a16="http://schemas.microsoft.com/office/drawing/2014/main" id="{CF0259EE-D46B-4A6E-BE22-E6B0600FEF56}"/>
                </a:ext>
              </a:extLst>
            </p:cNvPr>
            <p:cNvSpPr/>
            <p:nvPr/>
          </p:nvSpPr>
          <p:spPr>
            <a:xfrm>
              <a:off x="4522744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8" name="Freeform: Shape 1827">
              <a:extLst>
                <a:ext uri="{FF2B5EF4-FFF2-40B4-BE49-F238E27FC236}">
                  <a16:creationId xmlns:a16="http://schemas.microsoft.com/office/drawing/2014/main" id="{DB0F0999-43C6-4DDD-AD65-1AEA0E9EB800}"/>
                </a:ext>
              </a:extLst>
            </p:cNvPr>
            <p:cNvSpPr/>
            <p:nvPr/>
          </p:nvSpPr>
          <p:spPr>
            <a:xfrm>
              <a:off x="4513328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9" name="Freeform: Shape 1828">
              <a:extLst>
                <a:ext uri="{FF2B5EF4-FFF2-40B4-BE49-F238E27FC236}">
                  <a16:creationId xmlns:a16="http://schemas.microsoft.com/office/drawing/2014/main" id="{D92B4D23-6FFD-4D77-8504-AC9344C1CD60}"/>
                </a:ext>
              </a:extLst>
            </p:cNvPr>
            <p:cNvSpPr/>
            <p:nvPr/>
          </p:nvSpPr>
          <p:spPr>
            <a:xfrm>
              <a:off x="4532076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0" name="Freeform: Shape 1829">
              <a:extLst>
                <a:ext uri="{FF2B5EF4-FFF2-40B4-BE49-F238E27FC236}">
                  <a16:creationId xmlns:a16="http://schemas.microsoft.com/office/drawing/2014/main" id="{A91F9896-D446-4737-88EF-65676B0263BF}"/>
                </a:ext>
              </a:extLst>
            </p:cNvPr>
            <p:cNvSpPr/>
            <p:nvPr/>
          </p:nvSpPr>
          <p:spPr>
            <a:xfrm>
              <a:off x="4517994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1" name="Freeform: Shape 1830">
              <a:extLst>
                <a:ext uri="{FF2B5EF4-FFF2-40B4-BE49-F238E27FC236}">
                  <a16:creationId xmlns:a16="http://schemas.microsoft.com/office/drawing/2014/main" id="{5927084B-0F65-490B-977C-700350276B98}"/>
                </a:ext>
              </a:extLst>
            </p:cNvPr>
            <p:cNvSpPr/>
            <p:nvPr/>
          </p:nvSpPr>
          <p:spPr>
            <a:xfrm>
              <a:off x="4536658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2" name="Freeform: Shape 1831">
              <a:extLst>
                <a:ext uri="{FF2B5EF4-FFF2-40B4-BE49-F238E27FC236}">
                  <a16:creationId xmlns:a16="http://schemas.microsoft.com/office/drawing/2014/main" id="{D8F87F9E-103A-4C5B-BB63-860FC8556F10}"/>
                </a:ext>
              </a:extLst>
            </p:cNvPr>
            <p:cNvSpPr/>
            <p:nvPr/>
          </p:nvSpPr>
          <p:spPr>
            <a:xfrm>
              <a:off x="4522660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3" name="Freeform: Shape 1832">
              <a:extLst>
                <a:ext uri="{FF2B5EF4-FFF2-40B4-BE49-F238E27FC236}">
                  <a16:creationId xmlns:a16="http://schemas.microsoft.com/office/drawing/2014/main" id="{EC7CC0F3-41A2-4EE5-97EE-F92C3091A683}"/>
                </a:ext>
              </a:extLst>
            </p:cNvPr>
            <p:cNvSpPr/>
            <p:nvPr/>
          </p:nvSpPr>
          <p:spPr>
            <a:xfrm>
              <a:off x="4541324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4" name="Freeform: Shape 1833">
              <a:extLst>
                <a:ext uri="{FF2B5EF4-FFF2-40B4-BE49-F238E27FC236}">
                  <a16:creationId xmlns:a16="http://schemas.microsoft.com/office/drawing/2014/main" id="{A0A4B318-443E-4145-AABC-1CB9A9620EE4}"/>
                </a:ext>
              </a:extLst>
            </p:cNvPr>
            <p:cNvSpPr/>
            <p:nvPr/>
          </p:nvSpPr>
          <p:spPr>
            <a:xfrm>
              <a:off x="4522660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5" name="Freeform: Shape 1834">
              <a:extLst>
                <a:ext uri="{FF2B5EF4-FFF2-40B4-BE49-F238E27FC236}">
                  <a16:creationId xmlns:a16="http://schemas.microsoft.com/office/drawing/2014/main" id="{ED8F1E23-20E5-4CEB-9D33-685CD9E007F8}"/>
                </a:ext>
              </a:extLst>
            </p:cNvPr>
            <p:cNvSpPr/>
            <p:nvPr/>
          </p:nvSpPr>
          <p:spPr>
            <a:xfrm>
              <a:off x="4541324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6" name="Freeform: Shape 1835">
              <a:extLst>
                <a:ext uri="{FF2B5EF4-FFF2-40B4-BE49-F238E27FC236}">
                  <a16:creationId xmlns:a16="http://schemas.microsoft.com/office/drawing/2014/main" id="{4B9192A8-C5C4-4761-BB7C-5043EE7CC8C6}"/>
                </a:ext>
              </a:extLst>
            </p:cNvPr>
            <p:cNvSpPr/>
            <p:nvPr/>
          </p:nvSpPr>
          <p:spPr>
            <a:xfrm>
              <a:off x="4527243" y="3288828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7" name="Freeform: Shape 1836">
              <a:extLst>
                <a:ext uri="{FF2B5EF4-FFF2-40B4-BE49-F238E27FC236}">
                  <a16:creationId xmlns:a16="http://schemas.microsoft.com/office/drawing/2014/main" id="{0E99481D-C14F-4FB1-8001-758E318B995C}"/>
                </a:ext>
              </a:extLst>
            </p:cNvPr>
            <p:cNvSpPr/>
            <p:nvPr/>
          </p:nvSpPr>
          <p:spPr>
            <a:xfrm>
              <a:off x="4545990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8" name="Freeform: Shape 1837">
              <a:extLst>
                <a:ext uri="{FF2B5EF4-FFF2-40B4-BE49-F238E27FC236}">
                  <a16:creationId xmlns:a16="http://schemas.microsoft.com/office/drawing/2014/main" id="{22BCBC6E-BEE4-433A-9B95-11C30051FC0C}"/>
                </a:ext>
              </a:extLst>
            </p:cNvPr>
            <p:cNvSpPr/>
            <p:nvPr/>
          </p:nvSpPr>
          <p:spPr>
            <a:xfrm>
              <a:off x="4592232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9" name="Freeform: Shape 1838">
              <a:extLst>
                <a:ext uri="{FF2B5EF4-FFF2-40B4-BE49-F238E27FC236}">
                  <a16:creationId xmlns:a16="http://schemas.microsoft.com/office/drawing/2014/main" id="{81EDF45C-4D7D-4A6B-A42D-4CEEA1DE267C}"/>
                </a:ext>
              </a:extLst>
            </p:cNvPr>
            <p:cNvSpPr/>
            <p:nvPr/>
          </p:nvSpPr>
          <p:spPr>
            <a:xfrm>
              <a:off x="4610979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0" name="Freeform: Shape 1839">
              <a:extLst>
                <a:ext uri="{FF2B5EF4-FFF2-40B4-BE49-F238E27FC236}">
                  <a16:creationId xmlns:a16="http://schemas.microsoft.com/office/drawing/2014/main" id="{8B8FC494-2988-43C0-A78A-22EDC27A81A3}"/>
                </a:ext>
              </a:extLst>
            </p:cNvPr>
            <p:cNvSpPr/>
            <p:nvPr/>
          </p:nvSpPr>
          <p:spPr>
            <a:xfrm>
              <a:off x="4661804" y="3288828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1" name="Freeform: Shape 1840">
              <a:extLst>
                <a:ext uri="{FF2B5EF4-FFF2-40B4-BE49-F238E27FC236}">
                  <a16:creationId xmlns:a16="http://schemas.microsoft.com/office/drawing/2014/main" id="{6E6B0748-BF53-4B99-849A-0878FAB99263}"/>
                </a:ext>
              </a:extLst>
            </p:cNvPr>
            <p:cNvSpPr/>
            <p:nvPr/>
          </p:nvSpPr>
          <p:spPr>
            <a:xfrm>
              <a:off x="4680551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2" name="Freeform: Shape 1841">
              <a:extLst>
                <a:ext uri="{FF2B5EF4-FFF2-40B4-BE49-F238E27FC236}">
                  <a16:creationId xmlns:a16="http://schemas.microsoft.com/office/drawing/2014/main" id="{97CEBD2E-91B9-4C93-93DC-E0146C06B834}"/>
                </a:ext>
              </a:extLst>
            </p:cNvPr>
            <p:cNvSpPr/>
            <p:nvPr/>
          </p:nvSpPr>
          <p:spPr>
            <a:xfrm>
              <a:off x="4912429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3" name="Freeform: Shape 1842">
              <a:extLst>
                <a:ext uri="{FF2B5EF4-FFF2-40B4-BE49-F238E27FC236}">
                  <a16:creationId xmlns:a16="http://schemas.microsoft.com/office/drawing/2014/main" id="{D1DA2E44-2CD8-4F81-BB0E-D32BCC8B8165}"/>
                </a:ext>
              </a:extLst>
            </p:cNvPr>
            <p:cNvSpPr/>
            <p:nvPr/>
          </p:nvSpPr>
          <p:spPr>
            <a:xfrm>
              <a:off x="4931176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4" name="Freeform: Shape 1843">
              <a:extLst>
                <a:ext uri="{FF2B5EF4-FFF2-40B4-BE49-F238E27FC236}">
                  <a16:creationId xmlns:a16="http://schemas.microsoft.com/office/drawing/2014/main" id="{2C17E36C-0E9E-4BCE-885E-A6098E654EF9}"/>
                </a:ext>
              </a:extLst>
            </p:cNvPr>
            <p:cNvSpPr/>
            <p:nvPr/>
          </p:nvSpPr>
          <p:spPr>
            <a:xfrm>
              <a:off x="4912429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5" name="Freeform: Shape 1844">
              <a:extLst>
                <a:ext uri="{FF2B5EF4-FFF2-40B4-BE49-F238E27FC236}">
                  <a16:creationId xmlns:a16="http://schemas.microsoft.com/office/drawing/2014/main" id="{BB82926A-307A-4408-8577-463FFCBA3BA3}"/>
                </a:ext>
              </a:extLst>
            </p:cNvPr>
            <p:cNvSpPr/>
            <p:nvPr/>
          </p:nvSpPr>
          <p:spPr>
            <a:xfrm>
              <a:off x="4931176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6" name="Freeform: Shape 1845">
              <a:extLst>
                <a:ext uri="{FF2B5EF4-FFF2-40B4-BE49-F238E27FC236}">
                  <a16:creationId xmlns:a16="http://schemas.microsoft.com/office/drawing/2014/main" id="{45FA6583-BDD7-4FF8-BBD2-FFD6039DF318}"/>
                </a:ext>
              </a:extLst>
            </p:cNvPr>
            <p:cNvSpPr/>
            <p:nvPr/>
          </p:nvSpPr>
          <p:spPr>
            <a:xfrm>
              <a:off x="4926343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8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8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7" name="Freeform: Shape 1846">
              <a:extLst>
                <a:ext uri="{FF2B5EF4-FFF2-40B4-BE49-F238E27FC236}">
                  <a16:creationId xmlns:a16="http://schemas.microsoft.com/office/drawing/2014/main" id="{5446D947-67A0-4FDF-BCEA-F580EE6DEBF3}"/>
                </a:ext>
              </a:extLst>
            </p:cNvPr>
            <p:cNvSpPr/>
            <p:nvPr/>
          </p:nvSpPr>
          <p:spPr>
            <a:xfrm>
              <a:off x="4945091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8" name="Freeform: Shape 1847">
              <a:extLst>
                <a:ext uri="{FF2B5EF4-FFF2-40B4-BE49-F238E27FC236}">
                  <a16:creationId xmlns:a16="http://schemas.microsoft.com/office/drawing/2014/main" id="{1797B50E-2A15-41C6-9B18-185604662CC3}"/>
                </a:ext>
              </a:extLst>
            </p:cNvPr>
            <p:cNvSpPr/>
            <p:nvPr/>
          </p:nvSpPr>
          <p:spPr>
            <a:xfrm>
              <a:off x="5274369" y="3288828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9" name="Freeform: Shape 1848">
              <a:extLst>
                <a:ext uri="{FF2B5EF4-FFF2-40B4-BE49-F238E27FC236}">
                  <a16:creationId xmlns:a16="http://schemas.microsoft.com/office/drawing/2014/main" id="{A3BE6791-D0A0-43AA-8A33-7987B4BA18AD}"/>
                </a:ext>
              </a:extLst>
            </p:cNvPr>
            <p:cNvSpPr/>
            <p:nvPr/>
          </p:nvSpPr>
          <p:spPr>
            <a:xfrm>
              <a:off x="5293116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0" name="Freeform: Shape 1849">
              <a:extLst>
                <a:ext uri="{FF2B5EF4-FFF2-40B4-BE49-F238E27FC236}">
                  <a16:creationId xmlns:a16="http://schemas.microsoft.com/office/drawing/2014/main" id="{ACF0FA01-691D-47B2-A9F0-63B2D60288D2}"/>
                </a:ext>
              </a:extLst>
            </p:cNvPr>
            <p:cNvSpPr/>
            <p:nvPr/>
          </p:nvSpPr>
          <p:spPr>
            <a:xfrm>
              <a:off x="1371682" y="207269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1" name="Freeform: Shape 1850">
              <a:extLst>
                <a:ext uri="{FF2B5EF4-FFF2-40B4-BE49-F238E27FC236}">
                  <a16:creationId xmlns:a16="http://schemas.microsoft.com/office/drawing/2014/main" id="{F8A00227-B5F6-4329-80E4-4E49B68F9E57}"/>
                </a:ext>
              </a:extLst>
            </p:cNvPr>
            <p:cNvSpPr/>
            <p:nvPr/>
          </p:nvSpPr>
          <p:spPr>
            <a:xfrm>
              <a:off x="1390346" y="205198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2" name="Freeform: Shape 1851">
              <a:extLst>
                <a:ext uri="{FF2B5EF4-FFF2-40B4-BE49-F238E27FC236}">
                  <a16:creationId xmlns:a16="http://schemas.microsoft.com/office/drawing/2014/main" id="{356E1EB6-01EF-4756-BF00-C8E4995BA7F5}"/>
                </a:ext>
              </a:extLst>
            </p:cNvPr>
            <p:cNvSpPr/>
            <p:nvPr/>
          </p:nvSpPr>
          <p:spPr>
            <a:xfrm>
              <a:off x="1371682" y="207269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3" name="Freeform: Shape 1852">
              <a:extLst>
                <a:ext uri="{FF2B5EF4-FFF2-40B4-BE49-F238E27FC236}">
                  <a16:creationId xmlns:a16="http://schemas.microsoft.com/office/drawing/2014/main" id="{69C2E63B-4977-4CA1-9036-0E2CA9C0C0C3}"/>
                </a:ext>
              </a:extLst>
            </p:cNvPr>
            <p:cNvSpPr/>
            <p:nvPr/>
          </p:nvSpPr>
          <p:spPr>
            <a:xfrm>
              <a:off x="1390346" y="205198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4" name="Freeform: Shape 1853">
              <a:extLst>
                <a:ext uri="{FF2B5EF4-FFF2-40B4-BE49-F238E27FC236}">
                  <a16:creationId xmlns:a16="http://schemas.microsoft.com/office/drawing/2014/main" id="{2AFA58BD-93A8-47B0-B543-6C26B37C2CB4}"/>
                </a:ext>
              </a:extLst>
            </p:cNvPr>
            <p:cNvSpPr/>
            <p:nvPr/>
          </p:nvSpPr>
          <p:spPr>
            <a:xfrm>
              <a:off x="1371682" y="207269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5" name="Freeform: Shape 1854">
              <a:extLst>
                <a:ext uri="{FF2B5EF4-FFF2-40B4-BE49-F238E27FC236}">
                  <a16:creationId xmlns:a16="http://schemas.microsoft.com/office/drawing/2014/main" id="{6303D4E1-5346-49F3-98F5-F7137A273AEC}"/>
                </a:ext>
              </a:extLst>
            </p:cNvPr>
            <p:cNvSpPr/>
            <p:nvPr/>
          </p:nvSpPr>
          <p:spPr>
            <a:xfrm>
              <a:off x="1390346" y="205198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6" name="Freeform: Shape 1855">
              <a:extLst>
                <a:ext uri="{FF2B5EF4-FFF2-40B4-BE49-F238E27FC236}">
                  <a16:creationId xmlns:a16="http://schemas.microsoft.com/office/drawing/2014/main" id="{011E08B7-CC59-48A6-BCAB-BB9D782104A6}"/>
                </a:ext>
              </a:extLst>
            </p:cNvPr>
            <p:cNvSpPr/>
            <p:nvPr/>
          </p:nvSpPr>
          <p:spPr>
            <a:xfrm>
              <a:off x="1371682" y="207269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7" name="Freeform: Shape 1856">
              <a:extLst>
                <a:ext uri="{FF2B5EF4-FFF2-40B4-BE49-F238E27FC236}">
                  <a16:creationId xmlns:a16="http://schemas.microsoft.com/office/drawing/2014/main" id="{E452415B-77D5-4CDC-ADAB-A7074CC156DC}"/>
                </a:ext>
              </a:extLst>
            </p:cNvPr>
            <p:cNvSpPr/>
            <p:nvPr/>
          </p:nvSpPr>
          <p:spPr>
            <a:xfrm>
              <a:off x="1390346" y="205198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8" name="Freeform: Shape 1857">
              <a:extLst>
                <a:ext uri="{FF2B5EF4-FFF2-40B4-BE49-F238E27FC236}">
                  <a16:creationId xmlns:a16="http://schemas.microsoft.com/office/drawing/2014/main" id="{3F5B4931-71BB-4541-9737-E9DE6932C1A1}"/>
                </a:ext>
              </a:extLst>
            </p:cNvPr>
            <p:cNvSpPr/>
            <p:nvPr/>
          </p:nvSpPr>
          <p:spPr>
            <a:xfrm>
              <a:off x="1371682" y="207269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9" name="Freeform: Shape 1858">
              <a:extLst>
                <a:ext uri="{FF2B5EF4-FFF2-40B4-BE49-F238E27FC236}">
                  <a16:creationId xmlns:a16="http://schemas.microsoft.com/office/drawing/2014/main" id="{DE3F1269-755A-4A19-870C-6CEF1180542E}"/>
                </a:ext>
              </a:extLst>
            </p:cNvPr>
            <p:cNvSpPr/>
            <p:nvPr/>
          </p:nvSpPr>
          <p:spPr>
            <a:xfrm>
              <a:off x="1390346" y="205198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0" name="Freeform: Shape 1859">
              <a:extLst>
                <a:ext uri="{FF2B5EF4-FFF2-40B4-BE49-F238E27FC236}">
                  <a16:creationId xmlns:a16="http://schemas.microsoft.com/office/drawing/2014/main" id="{44A9F684-9D9D-4D80-92FC-6F3F95CCAF91}"/>
                </a:ext>
              </a:extLst>
            </p:cNvPr>
            <p:cNvSpPr/>
            <p:nvPr/>
          </p:nvSpPr>
          <p:spPr>
            <a:xfrm>
              <a:off x="1371682" y="207269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1" name="Freeform: Shape 1860">
              <a:extLst>
                <a:ext uri="{FF2B5EF4-FFF2-40B4-BE49-F238E27FC236}">
                  <a16:creationId xmlns:a16="http://schemas.microsoft.com/office/drawing/2014/main" id="{61DD1AD4-C2D4-4FFD-BD67-3696AB2E72F4}"/>
                </a:ext>
              </a:extLst>
            </p:cNvPr>
            <p:cNvSpPr/>
            <p:nvPr/>
          </p:nvSpPr>
          <p:spPr>
            <a:xfrm>
              <a:off x="1390346" y="205198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2" name="Freeform: Shape 1861">
              <a:extLst>
                <a:ext uri="{FF2B5EF4-FFF2-40B4-BE49-F238E27FC236}">
                  <a16:creationId xmlns:a16="http://schemas.microsoft.com/office/drawing/2014/main" id="{DD426FE1-4C47-428D-BA85-82F6EC551209}"/>
                </a:ext>
              </a:extLst>
            </p:cNvPr>
            <p:cNvSpPr/>
            <p:nvPr/>
          </p:nvSpPr>
          <p:spPr>
            <a:xfrm>
              <a:off x="1529406" y="2104130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3" name="Freeform: Shape 1862">
              <a:extLst>
                <a:ext uri="{FF2B5EF4-FFF2-40B4-BE49-F238E27FC236}">
                  <a16:creationId xmlns:a16="http://schemas.microsoft.com/office/drawing/2014/main" id="{79E7602C-067F-4E2A-8485-A0687C489974}"/>
                </a:ext>
              </a:extLst>
            </p:cNvPr>
            <p:cNvSpPr/>
            <p:nvPr/>
          </p:nvSpPr>
          <p:spPr>
            <a:xfrm>
              <a:off x="1548154" y="208342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4" name="Freeform: Shape 1863">
              <a:extLst>
                <a:ext uri="{FF2B5EF4-FFF2-40B4-BE49-F238E27FC236}">
                  <a16:creationId xmlns:a16="http://schemas.microsoft.com/office/drawing/2014/main" id="{FA00E2A0-6D24-4755-868A-55EE15F59ACA}"/>
                </a:ext>
              </a:extLst>
            </p:cNvPr>
            <p:cNvSpPr/>
            <p:nvPr/>
          </p:nvSpPr>
          <p:spPr>
            <a:xfrm>
              <a:off x="1566568" y="214832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5" name="Freeform: Shape 1864">
              <a:extLst>
                <a:ext uri="{FF2B5EF4-FFF2-40B4-BE49-F238E27FC236}">
                  <a16:creationId xmlns:a16="http://schemas.microsoft.com/office/drawing/2014/main" id="{73134CF5-268D-4FE0-BA43-B7980339C3B5}"/>
                </a:ext>
              </a:extLst>
            </p:cNvPr>
            <p:cNvSpPr/>
            <p:nvPr/>
          </p:nvSpPr>
          <p:spPr>
            <a:xfrm>
              <a:off x="1585314" y="212752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6" name="Freeform: Shape 1865">
              <a:extLst>
                <a:ext uri="{FF2B5EF4-FFF2-40B4-BE49-F238E27FC236}">
                  <a16:creationId xmlns:a16="http://schemas.microsoft.com/office/drawing/2014/main" id="{D7E8C208-57D8-4516-9CA9-6C4E86871B43}"/>
                </a:ext>
              </a:extLst>
            </p:cNvPr>
            <p:cNvSpPr/>
            <p:nvPr/>
          </p:nvSpPr>
          <p:spPr>
            <a:xfrm>
              <a:off x="1654719" y="2293845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7" name="Freeform: Shape 1866">
              <a:extLst>
                <a:ext uri="{FF2B5EF4-FFF2-40B4-BE49-F238E27FC236}">
                  <a16:creationId xmlns:a16="http://schemas.microsoft.com/office/drawing/2014/main" id="{9C3DD7B5-6E9B-4A9E-A1FC-47F85B5AFBCE}"/>
                </a:ext>
              </a:extLst>
            </p:cNvPr>
            <p:cNvSpPr/>
            <p:nvPr/>
          </p:nvSpPr>
          <p:spPr>
            <a:xfrm>
              <a:off x="1673466" y="2273043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8" name="Freeform: Shape 1867">
              <a:extLst>
                <a:ext uri="{FF2B5EF4-FFF2-40B4-BE49-F238E27FC236}">
                  <a16:creationId xmlns:a16="http://schemas.microsoft.com/office/drawing/2014/main" id="{39037F91-F051-46CC-B41E-2C49F99BA2CB}"/>
                </a:ext>
              </a:extLst>
            </p:cNvPr>
            <p:cNvSpPr/>
            <p:nvPr/>
          </p:nvSpPr>
          <p:spPr>
            <a:xfrm>
              <a:off x="1654719" y="2293845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9" name="Freeform: Shape 1868">
              <a:extLst>
                <a:ext uri="{FF2B5EF4-FFF2-40B4-BE49-F238E27FC236}">
                  <a16:creationId xmlns:a16="http://schemas.microsoft.com/office/drawing/2014/main" id="{6D42B992-FBA3-4772-9759-C1904883C167}"/>
                </a:ext>
              </a:extLst>
            </p:cNvPr>
            <p:cNvSpPr/>
            <p:nvPr/>
          </p:nvSpPr>
          <p:spPr>
            <a:xfrm>
              <a:off x="1673466" y="2273043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0" name="Freeform: Shape 1869">
              <a:extLst>
                <a:ext uri="{FF2B5EF4-FFF2-40B4-BE49-F238E27FC236}">
                  <a16:creationId xmlns:a16="http://schemas.microsoft.com/office/drawing/2014/main" id="{6F270056-2D77-4E2B-A276-CFC0A9AC2504}"/>
                </a:ext>
              </a:extLst>
            </p:cNvPr>
            <p:cNvSpPr/>
            <p:nvPr/>
          </p:nvSpPr>
          <p:spPr>
            <a:xfrm>
              <a:off x="1654719" y="2293845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1" name="Freeform: Shape 1870">
              <a:extLst>
                <a:ext uri="{FF2B5EF4-FFF2-40B4-BE49-F238E27FC236}">
                  <a16:creationId xmlns:a16="http://schemas.microsoft.com/office/drawing/2014/main" id="{6408793F-451C-4028-A6FE-BB9245356A66}"/>
                </a:ext>
              </a:extLst>
            </p:cNvPr>
            <p:cNvSpPr/>
            <p:nvPr/>
          </p:nvSpPr>
          <p:spPr>
            <a:xfrm>
              <a:off x="1673466" y="2273043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2" name="Freeform: Shape 1871">
              <a:extLst>
                <a:ext uri="{FF2B5EF4-FFF2-40B4-BE49-F238E27FC236}">
                  <a16:creationId xmlns:a16="http://schemas.microsoft.com/office/drawing/2014/main" id="{1AFBF4B2-3F19-447C-91E9-C4041F52E278}"/>
                </a:ext>
              </a:extLst>
            </p:cNvPr>
            <p:cNvSpPr/>
            <p:nvPr/>
          </p:nvSpPr>
          <p:spPr>
            <a:xfrm>
              <a:off x="1659385" y="233221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3" name="Freeform: Shape 1872">
              <a:extLst>
                <a:ext uri="{FF2B5EF4-FFF2-40B4-BE49-F238E27FC236}">
                  <a16:creationId xmlns:a16="http://schemas.microsoft.com/office/drawing/2014/main" id="{5B934FA8-6573-4123-8FC2-A9D88C672527}"/>
                </a:ext>
              </a:extLst>
            </p:cNvPr>
            <p:cNvSpPr/>
            <p:nvPr/>
          </p:nvSpPr>
          <p:spPr>
            <a:xfrm>
              <a:off x="1678132" y="231141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4" name="Freeform: Shape 1873">
              <a:extLst>
                <a:ext uri="{FF2B5EF4-FFF2-40B4-BE49-F238E27FC236}">
                  <a16:creationId xmlns:a16="http://schemas.microsoft.com/office/drawing/2014/main" id="{6BAEF5D6-0502-424E-A69B-72E5A7FEA69A}"/>
                </a:ext>
              </a:extLst>
            </p:cNvPr>
            <p:cNvSpPr/>
            <p:nvPr/>
          </p:nvSpPr>
          <p:spPr>
            <a:xfrm>
              <a:off x="1659385" y="233221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5" name="Freeform: Shape 1874">
              <a:extLst>
                <a:ext uri="{FF2B5EF4-FFF2-40B4-BE49-F238E27FC236}">
                  <a16:creationId xmlns:a16="http://schemas.microsoft.com/office/drawing/2014/main" id="{71D9233E-AC70-42F4-8580-4D91DF312364}"/>
                </a:ext>
              </a:extLst>
            </p:cNvPr>
            <p:cNvSpPr/>
            <p:nvPr/>
          </p:nvSpPr>
          <p:spPr>
            <a:xfrm>
              <a:off x="1678132" y="231141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6" name="Freeform: Shape 1875">
              <a:extLst>
                <a:ext uri="{FF2B5EF4-FFF2-40B4-BE49-F238E27FC236}">
                  <a16:creationId xmlns:a16="http://schemas.microsoft.com/office/drawing/2014/main" id="{84C9D282-664E-476F-AE2A-B311E7DAF28C}"/>
                </a:ext>
              </a:extLst>
            </p:cNvPr>
            <p:cNvSpPr/>
            <p:nvPr/>
          </p:nvSpPr>
          <p:spPr>
            <a:xfrm>
              <a:off x="1659385" y="233221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7" name="Freeform: Shape 1876">
              <a:extLst>
                <a:ext uri="{FF2B5EF4-FFF2-40B4-BE49-F238E27FC236}">
                  <a16:creationId xmlns:a16="http://schemas.microsoft.com/office/drawing/2014/main" id="{F4D523F9-BC62-4640-927A-37E2CE7AA386}"/>
                </a:ext>
              </a:extLst>
            </p:cNvPr>
            <p:cNvSpPr/>
            <p:nvPr/>
          </p:nvSpPr>
          <p:spPr>
            <a:xfrm>
              <a:off x="1678132" y="231141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8" name="Freeform: Shape 1877">
              <a:extLst>
                <a:ext uri="{FF2B5EF4-FFF2-40B4-BE49-F238E27FC236}">
                  <a16:creationId xmlns:a16="http://schemas.microsoft.com/office/drawing/2014/main" id="{E72AF6CF-F4AD-4D6F-80BD-53299205F394}"/>
                </a:ext>
              </a:extLst>
            </p:cNvPr>
            <p:cNvSpPr/>
            <p:nvPr/>
          </p:nvSpPr>
          <p:spPr>
            <a:xfrm>
              <a:off x="1664051" y="237104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9" name="Freeform: Shape 1878">
              <a:extLst>
                <a:ext uri="{FF2B5EF4-FFF2-40B4-BE49-F238E27FC236}">
                  <a16:creationId xmlns:a16="http://schemas.microsoft.com/office/drawing/2014/main" id="{BCFE432E-6C43-410C-8192-225CDB5A3BC4}"/>
                </a:ext>
              </a:extLst>
            </p:cNvPr>
            <p:cNvSpPr/>
            <p:nvPr/>
          </p:nvSpPr>
          <p:spPr>
            <a:xfrm>
              <a:off x="1682714" y="235024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0" name="Freeform: Shape 1879">
              <a:extLst>
                <a:ext uri="{FF2B5EF4-FFF2-40B4-BE49-F238E27FC236}">
                  <a16:creationId xmlns:a16="http://schemas.microsoft.com/office/drawing/2014/main" id="{7E106754-5D0E-4980-AB9A-038B11D4ED41}"/>
                </a:ext>
              </a:extLst>
            </p:cNvPr>
            <p:cNvSpPr/>
            <p:nvPr/>
          </p:nvSpPr>
          <p:spPr>
            <a:xfrm>
              <a:off x="1664051" y="237104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1" name="Freeform: Shape 1880">
              <a:extLst>
                <a:ext uri="{FF2B5EF4-FFF2-40B4-BE49-F238E27FC236}">
                  <a16:creationId xmlns:a16="http://schemas.microsoft.com/office/drawing/2014/main" id="{7A5D27B2-69D1-486B-BF8A-FAF4E2915B67}"/>
                </a:ext>
              </a:extLst>
            </p:cNvPr>
            <p:cNvSpPr/>
            <p:nvPr/>
          </p:nvSpPr>
          <p:spPr>
            <a:xfrm>
              <a:off x="1682714" y="235024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2" name="Freeform: Shape 1881">
              <a:extLst>
                <a:ext uri="{FF2B5EF4-FFF2-40B4-BE49-F238E27FC236}">
                  <a16:creationId xmlns:a16="http://schemas.microsoft.com/office/drawing/2014/main" id="{69EAF8A7-35D1-435A-9F8A-6DD3CC1727CA}"/>
                </a:ext>
              </a:extLst>
            </p:cNvPr>
            <p:cNvSpPr/>
            <p:nvPr/>
          </p:nvSpPr>
          <p:spPr>
            <a:xfrm>
              <a:off x="1664051" y="237104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3" name="Freeform: Shape 1882">
              <a:extLst>
                <a:ext uri="{FF2B5EF4-FFF2-40B4-BE49-F238E27FC236}">
                  <a16:creationId xmlns:a16="http://schemas.microsoft.com/office/drawing/2014/main" id="{456F3E55-8B20-4CDA-8BF0-415A38B4277A}"/>
                </a:ext>
              </a:extLst>
            </p:cNvPr>
            <p:cNvSpPr/>
            <p:nvPr/>
          </p:nvSpPr>
          <p:spPr>
            <a:xfrm>
              <a:off x="1682714" y="2350241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4" name="Freeform: Shape 1883">
              <a:extLst>
                <a:ext uri="{FF2B5EF4-FFF2-40B4-BE49-F238E27FC236}">
                  <a16:creationId xmlns:a16="http://schemas.microsoft.com/office/drawing/2014/main" id="{CC5E2605-7F95-43AE-ABAE-F4A34ABF42BD}"/>
                </a:ext>
              </a:extLst>
            </p:cNvPr>
            <p:cNvSpPr/>
            <p:nvPr/>
          </p:nvSpPr>
          <p:spPr>
            <a:xfrm>
              <a:off x="1668633" y="2410243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5" name="Freeform: Shape 1884">
              <a:extLst>
                <a:ext uri="{FF2B5EF4-FFF2-40B4-BE49-F238E27FC236}">
                  <a16:creationId xmlns:a16="http://schemas.microsoft.com/office/drawing/2014/main" id="{9288AF44-2421-4E1A-B804-72A03CEF476E}"/>
                </a:ext>
              </a:extLst>
            </p:cNvPr>
            <p:cNvSpPr/>
            <p:nvPr/>
          </p:nvSpPr>
          <p:spPr>
            <a:xfrm>
              <a:off x="1687380" y="2389534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6" name="Freeform: Shape 1885">
              <a:extLst>
                <a:ext uri="{FF2B5EF4-FFF2-40B4-BE49-F238E27FC236}">
                  <a16:creationId xmlns:a16="http://schemas.microsoft.com/office/drawing/2014/main" id="{646368FC-0517-4362-9834-B7DF9D9FD444}"/>
                </a:ext>
              </a:extLst>
            </p:cNvPr>
            <p:cNvSpPr/>
            <p:nvPr/>
          </p:nvSpPr>
          <p:spPr>
            <a:xfrm>
              <a:off x="1673299" y="241680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7" name="Freeform: Shape 1886">
              <a:extLst>
                <a:ext uri="{FF2B5EF4-FFF2-40B4-BE49-F238E27FC236}">
                  <a16:creationId xmlns:a16="http://schemas.microsoft.com/office/drawing/2014/main" id="{BBA69F46-6B2A-4A14-954A-CE6D5A3C1BDB}"/>
                </a:ext>
              </a:extLst>
            </p:cNvPr>
            <p:cNvSpPr/>
            <p:nvPr/>
          </p:nvSpPr>
          <p:spPr>
            <a:xfrm>
              <a:off x="1692046" y="2396098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8" name="Freeform: Shape 1887">
              <a:extLst>
                <a:ext uri="{FF2B5EF4-FFF2-40B4-BE49-F238E27FC236}">
                  <a16:creationId xmlns:a16="http://schemas.microsoft.com/office/drawing/2014/main" id="{C7EE599D-8401-4FB0-A26E-77D9BFE4C9BD}"/>
                </a:ext>
              </a:extLst>
            </p:cNvPr>
            <p:cNvSpPr/>
            <p:nvPr/>
          </p:nvSpPr>
          <p:spPr>
            <a:xfrm>
              <a:off x="1677965" y="2430029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9" name="Freeform: Shape 1888">
              <a:extLst>
                <a:ext uri="{FF2B5EF4-FFF2-40B4-BE49-F238E27FC236}">
                  <a16:creationId xmlns:a16="http://schemas.microsoft.com/office/drawing/2014/main" id="{D0BC1609-F1F6-4160-A302-6C4A3AD9F4F0}"/>
                </a:ext>
              </a:extLst>
            </p:cNvPr>
            <p:cNvSpPr/>
            <p:nvPr/>
          </p:nvSpPr>
          <p:spPr>
            <a:xfrm>
              <a:off x="1696629" y="240932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0" name="Freeform: Shape 1889">
              <a:extLst>
                <a:ext uri="{FF2B5EF4-FFF2-40B4-BE49-F238E27FC236}">
                  <a16:creationId xmlns:a16="http://schemas.microsoft.com/office/drawing/2014/main" id="{1C178593-A90D-4AFE-BFC0-8668BCE7A63D}"/>
                </a:ext>
              </a:extLst>
            </p:cNvPr>
            <p:cNvSpPr/>
            <p:nvPr/>
          </p:nvSpPr>
          <p:spPr>
            <a:xfrm>
              <a:off x="1696461" y="248966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1" name="Freeform: Shape 1890">
              <a:extLst>
                <a:ext uri="{FF2B5EF4-FFF2-40B4-BE49-F238E27FC236}">
                  <a16:creationId xmlns:a16="http://schemas.microsoft.com/office/drawing/2014/main" id="{A490BE00-F0C0-4AD9-AD5E-6DA6940796D4}"/>
                </a:ext>
              </a:extLst>
            </p:cNvPr>
            <p:cNvSpPr/>
            <p:nvPr/>
          </p:nvSpPr>
          <p:spPr>
            <a:xfrm>
              <a:off x="1715209" y="2468952"/>
              <a:ext cx="8332" cy="41419"/>
            </a:xfrm>
            <a:custGeom>
              <a:avLst/>
              <a:gdLst>
                <a:gd name="connsiteX0" fmla="*/ 0 w 9525"/>
                <a:gd name="connsiteY0" fmla="*/ 0 h 42672"/>
                <a:gd name="connsiteX1" fmla="*/ 0 w 9525"/>
                <a:gd name="connsiteY1" fmla="*/ 42672 h 4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672">
                  <a:moveTo>
                    <a:pt x="0" y="0"/>
                  </a:moveTo>
                  <a:lnTo>
                    <a:pt x="0" y="42672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2" name="Freeform: Shape 1891">
              <a:extLst>
                <a:ext uri="{FF2B5EF4-FFF2-40B4-BE49-F238E27FC236}">
                  <a16:creationId xmlns:a16="http://schemas.microsoft.com/office/drawing/2014/main" id="{520F841A-BADF-4D0F-BC24-81B1FD2373B1}"/>
                </a:ext>
              </a:extLst>
            </p:cNvPr>
            <p:cNvSpPr/>
            <p:nvPr/>
          </p:nvSpPr>
          <p:spPr>
            <a:xfrm>
              <a:off x="1696461" y="248966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3" name="Freeform: Shape 1892">
              <a:extLst>
                <a:ext uri="{FF2B5EF4-FFF2-40B4-BE49-F238E27FC236}">
                  <a16:creationId xmlns:a16="http://schemas.microsoft.com/office/drawing/2014/main" id="{97E8A2DD-BA8E-4310-833D-9EA0F73968BD}"/>
                </a:ext>
              </a:extLst>
            </p:cNvPr>
            <p:cNvSpPr/>
            <p:nvPr/>
          </p:nvSpPr>
          <p:spPr>
            <a:xfrm>
              <a:off x="1715209" y="2468952"/>
              <a:ext cx="8332" cy="41419"/>
            </a:xfrm>
            <a:custGeom>
              <a:avLst/>
              <a:gdLst>
                <a:gd name="connsiteX0" fmla="*/ 0 w 9525"/>
                <a:gd name="connsiteY0" fmla="*/ 0 h 42672"/>
                <a:gd name="connsiteX1" fmla="*/ 0 w 9525"/>
                <a:gd name="connsiteY1" fmla="*/ 42672 h 4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672">
                  <a:moveTo>
                    <a:pt x="0" y="0"/>
                  </a:moveTo>
                  <a:lnTo>
                    <a:pt x="0" y="42672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4" name="Freeform: Shape 1893">
              <a:extLst>
                <a:ext uri="{FF2B5EF4-FFF2-40B4-BE49-F238E27FC236}">
                  <a16:creationId xmlns:a16="http://schemas.microsoft.com/office/drawing/2014/main" id="{8F605810-3D60-4B9E-AFC8-F00F00BE0B2F}"/>
                </a:ext>
              </a:extLst>
            </p:cNvPr>
            <p:cNvSpPr/>
            <p:nvPr/>
          </p:nvSpPr>
          <p:spPr>
            <a:xfrm>
              <a:off x="1724374" y="250306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5" name="Freeform: Shape 1894">
              <a:extLst>
                <a:ext uri="{FF2B5EF4-FFF2-40B4-BE49-F238E27FC236}">
                  <a16:creationId xmlns:a16="http://schemas.microsoft.com/office/drawing/2014/main" id="{D091FBA0-7A05-4F88-A1AE-65FCB98D99BB}"/>
                </a:ext>
              </a:extLst>
            </p:cNvPr>
            <p:cNvSpPr/>
            <p:nvPr/>
          </p:nvSpPr>
          <p:spPr>
            <a:xfrm>
              <a:off x="1743038" y="248226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6" name="Freeform: Shape 1895">
              <a:extLst>
                <a:ext uri="{FF2B5EF4-FFF2-40B4-BE49-F238E27FC236}">
                  <a16:creationId xmlns:a16="http://schemas.microsoft.com/office/drawing/2014/main" id="{C7B81A5F-00F7-4937-9078-28EE4265E3EB}"/>
                </a:ext>
              </a:extLst>
            </p:cNvPr>
            <p:cNvSpPr/>
            <p:nvPr/>
          </p:nvSpPr>
          <p:spPr>
            <a:xfrm>
              <a:off x="1761451" y="2509723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7" name="Freeform: Shape 1896">
              <a:extLst>
                <a:ext uri="{FF2B5EF4-FFF2-40B4-BE49-F238E27FC236}">
                  <a16:creationId xmlns:a16="http://schemas.microsoft.com/office/drawing/2014/main" id="{6C5843B8-3494-4FE6-9D1C-07FEB42C0369}"/>
                </a:ext>
              </a:extLst>
            </p:cNvPr>
            <p:cNvSpPr/>
            <p:nvPr/>
          </p:nvSpPr>
          <p:spPr>
            <a:xfrm>
              <a:off x="1780198" y="2489014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8" name="Freeform: Shape 1897">
              <a:extLst>
                <a:ext uri="{FF2B5EF4-FFF2-40B4-BE49-F238E27FC236}">
                  <a16:creationId xmlns:a16="http://schemas.microsoft.com/office/drawing/2014/main" id="{D2837FEC-B043-425B-AA8E-527B5E57CC6A}"/>
                </a:ext>
              </a:extLst>
            </p:cNvPr>
            <p:cNvSpPr/>
            <p:nvPr/>
          </p:nvSpPr>
          <p:spPr>
            <a:xfrm>
              <a:off x="1780032" y="250972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9" name="Freeform: Shape 1898">
              <a:extLst>
                <a:ext uri="{FF2B5EF4-FFF2-40B4-BE49-F238E27FC236}">
                  <a16:creationId xmlns:a16="http://schemas.microsoft.com/office/drawing/2014/main" id="{43BD8FA3-308C-414E-9DDC-8E2FD065DCB4}"/>
                </a:ext>
              </a:extLst>
            </p:cNvPr>
            <p:cNvSpPr/>
            <p:nvPr/>
          </p:nvSpPr>
          <p:spPr>
            <a:xfrm>
              <a:off x="1798778" y="2489014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0" name="Freeform: Shape 1899">
              <a:extLst>
                <a:ext uri="{FF2B5EF4-FFF2-40B4-BE49-F238E27FC236}">
                  <a16:creationId xmlns:a16="http://schemas.microsoft.com/office/drawing/2014/main" id="{5817F730-F7E5-471F-A330-40BF419A71CE}"/>
                </a:ext>
              </a:extLst>
            </p:cNvPr>
            <p:cNvSpPr/>
            <p:nvPr/>
          </p:nvSpPr>
          <p:spPr>
            <a:xfrm>
              <a:off x="1886763" y="2543562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1" name="Freeform: Shape 1900">
              <a:extLst>
                <a:ext uri="{FF2B5EF4-FFF2-40B4-BE49-F238E27FC236}">
                  <a16:creationId xmlns:a16="http://schemas.microsoft.com/office/drawing/2014/main" id="{ABE45E2A-E322-4939-BEA5-9E65357D1894}"/>
                </a:ext>
              </a:extLst>
            </p:cNvPr>
            <p:cNvSpPr/>
            <p:nvPr/>
          </p:nvSpPr>
          <p:spPr>
            <a:xfrm>
              <a:off x="1905511" y="252285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2" name="Freeform: Shape 1901">
              <a:extLst>
                <a:ext uri="{FF2B5EF4-FFF2-40B4-BE49-F238E27FC236}">
                  <a16:creationId xmlns:a16="http://schemas.microsoft.com/office/drawing/2014/main" id="{A8FACBA1-8D3A-4E9D-BA67-31E58BDCE279}"/>
                </a:ext>
              </a:extLst>
            </p:cNvPr>
            <p:cNvSpPr/>
            <p:nvPr/>
          </p:nvSpPr>
          <p:spPr>
            <a:xfrm>
              <a:off x="1900678" y="256399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3" name="Freeform: Shape 1902">
              <a:extLst>
                <a:ext uri="{FF2B5EF4-FFF2-40B4-BE49-F238E27FC236}">
                  <a16:creationId xmlns:a16="http://schemas.microsoft.com/office/drawing/2014/main" id="{527DAA6A-0DA9-44ED-9D5D-33513D29F053}"/>
                </a:ext>
              </a:extLst>
            </p:cNvPr>
            <p:cNvSpPr/>
            <p:nvPr/>
          </p:nvSpPr>
          <p:spPr>
            <a:xfrm>
              <a:off x="1919425" y="254319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4" name="Freeform: Shape 1903">
              <a:extLst>
                <a:ext uri="{FF2B5EF4-FFF2-40B4-BE49-F238E27FC236}">
                  <a16:creationId xmlns:a16="http://schemas.microsoft.com/office/drawing/2014/main" id="{E2323BFD-5DA2-49B9-8095-300E7010E9BD}"/>
                </a:ext>
              </a:extLst>
            </p:cNvPr>
            <p:cNvSpPr/>
            <p:nvPr/>
          </p:nvSpPr>
          <p:spPr>
            <a:xfrm>
              <a:off x="1914592" y="2577585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5" name="Freeform: Shape 1904">
              <a:extLst>
                <a:ext uri="{FF2B5EF4-FFF2-40B4-BE49-F238E27FC236}">
                  <a16:creationId xmlns:a16="http://schemas.microsoft.com/office/drawing/2014/main" id="{84F83210-C360-41DF-9FB1-5BB3C9AE5648}"/>
                </a:ext>
              </a:extLst>
            </p:cNvPr>
            <p:cNvSpPr/>
            <p:nvPr/>
          </p:nvSpPr>
          <p:spPr>
            <a:xfrm>
              <a:off x="1933340" y="255687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6" name="Freeform: Shape 1905">
              <a:extLst>
                <a:ext uri="{FF2B5EF4-FFF2-40B4-BE49-F238E27FC236}">
                  <a16:creationId xmlns:a16="http://schemas.microsoft.com/office/drawing/2014/main" id="{11305BB4-E4CD-4FC4-8548-E74F9555E88C}"/>
                </a:ext>
              </a:extLst>
            </p:cNvPr>
            <p:cNvSpPr/>
            <p:nvPr/>
          </p:nvSpPr>
          <p:spPr>
            <a:xfrm>
              <a:off x="1919259" y="259820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7" name="Freeform: Shape 1906">
              <a:extLst>
                <a:ext uri="{FF2B5EF4-FFF2-40B4-BE49-F238E27FC236}">
                  <a16:creationId xmlns:a16="http://schemas.microsoft.com/office/drawing/2014/main" id="{A304F3CA-E098-48E1-83B3-ED35080F8C5D}"/>
                </a:ext>
              </a:extLst>
            </p:cNvPr>
            <p:cNvSpPr/>
            <p:nvPr/>
          </p:nvSpPr>
          <p:spPr>
            <a:xfrm>
              <a:off x="1938006" y="257749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8" name="Freeform: Shape 1907">
              <a:extLst>
                <a:ext uri="{FF2B5EF4-FFF2-40B4-BE49-F238E27FC236}">
                  <a16:creationId xmlns:a16="http://schemas.microsoft.com/office/drawing/2014/main" id="{4488011B-0400-4C50-8015-F560C68B095D}"/>
                </a:ext>
              </a:extLst>
            </p:cNvPr>
            <p:cNvSpPr/>
            <p:nvPr/>
          </p:nvSpPr>
          <p:spPr>
            <a:xfrm>
              <a:off x="1956419" y="268094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9" name="Freeform: Shape 1908">
              <a:extLst>
                <a:ext uri="{FF2B5EF4-FFF2-40B4-BE49-F238E27FC236}">
                  <a16:creationId xmlns:a16="http://schemas.microsoft.com/office/drawing/2014/main" id="{9ABF6CC6-6067-41C6-A8A6-B3D01059771B}"/>
                </a:ext>
              </a:extLst>
            </p:cNvPr>
            <p:cNvSpPr/>
            <p:nvPr/>
          </p:nvSpPr>
          <p:spPr>
            <a:xfrm>
              <a:off x="1975083" y="2660238"/>
              <a:ext cx="8332" cy="41419"/>
            </a:xfrm>
            <a:custGeom>
              <a:avLst/>
              <a:gdLst>
                <a:gd name="connsiteX0" fmla="*/ 0 w 9525"/>
                <a:gd name="connsiteY0" fmla="*/ 0 h 42672"/>
                <a:gd name="connsiteX1" fmla="*/ 0 w 9525"/>
                <a:gd name="connsiteY1" fmla="*/ 42672 h 4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672">
                  <a:moveTo>
                    <a:pt x="0" y="0"/>
                  </a:moveTo>
                  <a:lnTo>
                    <a:pt x="0" y="42672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0" name="Freeform: Shape 1909">
              <a:extLst>
                <a:ext uri="{FF2B5EF4-FFF2-40B4-BE49-F238E27FC236}">
                  <a16:creationId xmlns:a16="http://schemas.microsoft.com/office/drawing/2014/main" id="{41DB7C1B-A23D-41DC-A49E-6A6A1EE92DD7}"/>
                </a:ext>
              </a:extLst>
            </p:cNvPr>
            <p:cNvSpPr/>
            <p:nvPr/>
          </p:nvSpPr>
          <p:spPr>
            <a:xfrm>
              <a:off x="1979582" y="268094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1" name="Freeform: Shape 1910">
              <a:extLst>
                <a:ext uri="{FF2B5EF4-FFF2-40B4-BE49-F238E27FC236}">
                  <a16:creationId xmlns:a16="http://schemas.microsoft.com/office/drawing/2014/main" id="{CA55A4D6-975B-4641-B46D-7DB6FDD597E6}"/>
                </a:ext>
              </a:extLst>
            </p:cNvPr>
            <p:cNvSpPr/>
            <p:nvPr/>
          </p:nvSpPr>
          <p:spPr>
            <a:xfrm>
              <a:off x="1998328" y="2660238"/>
              <a:ext cx="8332" cy="41419"/>
            </a:xfrm>
            <a:custGeom>
              <a:avLst/>
              <a:gdLst>
                <a:gd name="connsiteX0" fmla="*/ 0 w 9525"/>
                <a:gd name="connsiteY0" fmla="*/ 0 h 42672"/>
                <a:gd name="connsiteX1" fmla="*/ 0 w 9525"/>
                <a:gd name="connsiteY1" fmla="*/ 42672 h 4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672">
                  <a:moveTo>
                    <a:pt x="0" y="0"/>
                  </a:moveTo>
                  <a:lnTo>
                    <a:pt x="0" y="42672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2" name="Freeform: Shape 1911">
              <a:extLst>
                <a:ext uri="{FF2B5EF4-FFF2-40B4-BE49-F238E27FC236}">
                  <a16:creationId xmlns:a16="http://schemas.microsoft.com/office/drawing/2014/main" id="{EFC4DCD4-079E-4531-A7AB-73241D91F785}"/>
                </a:ext>
              </a:extLst>
            </p:cNvPr>
            <p:cNvSpPr/>
            <p:nvPr/>
          </p:nvSpPr>
          <p:spPr>
            <a:xfrm>
              <a:off x="2151303" y="2715802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3" name="Freeform: Shape 1912">
              <a:extLst>
                <a:ext uri="{FF2B5EF4-FFF2-40B4-BE49-F238E27FC236}">
                  <a16:creationId xmlns:a16="http://schemas.microsoft.com/office/drawing/2014/main" id="{86E81651-E36C-4DBB-825A-257CA9F6510F}"/>
                </a:ext>
              </a:extLst>
            </p:cNvPr>
            <p:cNvSpPr/>
            <p:nvPr/>
          </p:nvSpPr>
          <p:spPr>
            <a:xfrm>
              <a:off x="2169967" y="269500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4" name="Freeform: Shape 1913">
              <a:extLst>
                <a:ext uri="{FF2B5EF4-FFF2-40B4-BE49-F238E27FC236}">
                  <a16:creationId xmlns:a16="http://schemas.microsoft.com/office/drawing/2014/main" id="{FB8A3C25-7DAC-4CF5-AF2C-91ECC15AD83D}"/>
                </a:ext>
              </a:extLst>
            </p:cNvPr>
            <p:cNvSpPr/>
            <p:nvPr/>
          </p:nvSpPr>
          <p:spPr>
            <a:xfrm>
              <a:off x="2155969" y="272273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5" name="Freeform: Shape 1914">
              <a:extLst>
                <a:ext uri="{FF2B5EF4-FFF2-40B4-BE49-F238E27FC236}">
                  <a16:creationId xmlns:a16="http://schemas.microsoft.com/office/drawing/2014/main" id="{4BD908FE-1586-4D5A-AA33-C040ABDC1CB0}"/>
                </a:ext>
              </a:extLst>
            </p:cNvPr>
            <p:cNvSpPr/>
            <p:nvPr/>
          </p:nvSpPr>
          <p:spPr>
            <a:xfrm>
              <a:off x="2174633" y="270202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6" name="Freeform: Shape 1915">
              <a:extLst>
                <a:ext uri="{FF2B5EF4-FFF2-40B4-BE49-F238E27FC236}">
                  <a16:creationId xmlns:a16="http://schemas.microsoft.com/office/drawing/2014/main" id="{92DBE5E1-D00B-429F-9168-7F9D137F8B0A}"/>
                </a:ext>
              </a:extLst>
            </p:cNvPr>
            <p:cNvSpPr/>
            <p:nvPr/>
          </p:nvSpPr>
          <p:spPr>
            <a:xfrm>
              <a:off x="2165218" y="272273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7" name="Freeform: Shape 1916">
              <a:extLst>
                <a:ext uri="{FF2B5EF4-FFF2-40B4-BE49-F238E27FC236}">
                  <a16:creationId xmlns:a16="http://schemas.microsoft.com/office/drawing/2014/main" id="{37E00065-6808-4EEF-B6B0-B91E2C3E042E}"/>
                </a:ext>
              </a:extLst>
            </p:cNvPr>
            <p:cNvSpPr/>
            <p:nvPr/>
          </p:nvSpPr>
          <p:spPr>
            <a:xfrm>
              <a:off x="2183964" y="270202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8" name="Freeform: Shape 1917">
              <a:extLst>
                <a:ext uri="{FF2B5EF4-FFF2-40B4-BE49-F238E27FC236}">
                  <a16:creationId xmlns:a16="http://schemas.microsoft.com/office/drawing/2014/main" id="{14C09A52-D1FC-4696-9F77-074004697628}"/>
                </a:ext>
              </a:extLst>
            </p:cNvPr>
            <p:cNvSpPr/>
            <p:nvPr/>
          </p:nvSpPr>
          <p:spPr>
            <a:xfrm>
              <a:off x="2179133" y="2744000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9" name="Freeform: Shape 1918">
              <a:extLst>
                <a:ext uri="{FF2B5EF4-FFF2-40B4-BE49-F238E27FC236}">
                  <a16:creationId xmlns:a16="http://schemas.microsoft.com/office/drawing/2014/main" id="{3CA1579A-6BC2-499D-B8A7-3E7B62D5382C}"/>
                </a:ext>
              </a:extLst>
            </p:cNvPr>
            <p:cNvSpPr/>
            <p:nvPr/>
          </p:nvSpPr>
          <p:spPr>
            <a:xfrm>
              <a:off x="2197879" y="2723198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0" name="Freeform: Shape 1919">
              <a:extLst>
                <a:ext uri="{FF2B5EF4-FFF2-40B4-BE49-F238E27FC236}">
                  <a16:creationId xmlns:a16="http://schemas.microsoft.com/office/drawing/2014/main" id="{42B558E0-2E73-44E9-9406-9EF94C7CA1D8}"/>
                </a:ext>
              </a:extLst>
            </p:cNvPr>
            <p:cNvSpPr/>
            <p:nvPr/>
          </p:nvSpPr>
          <p:spPr>
            <a:xfrm>
              <a:off x="2179133" y="2744000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1" name="Freeform: Shape 1920">
              <a:extLst>
                <a:ext uri="{FF2B5EF4-FFF2-40B4-BE49-F238E27FC236}">
                  <a16:creationId xmlns:a16="http://schemas.microsoft.com/office/drawing/2014/main" id="{9F6EE2B2-6BD4-485B-860A-5529FE45F034}"/>
                </a:ext>
              </a:extLst>
            </p:cNvPr>
            <p:cNvSpPr/>
            <p:nvPr/>
          </p:nvSpPr>
          <p:spPr>
            <a:xfrm>
              <a:off x="2197879" y="2723198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2" name="Freeform: Shape 1921">
              <a:extLst>
                <a:ext uri="{FF2B5EF4-FFF2-40B4-BE49-F238E27FC236}">
                  <a16:creationId xmlns:a16="http://schemas.microsoft.com/office/drawing/2014/main" id="{C3B26C2C-127A-44F5-B6E0-8A94C0E1A162}"/>
                </a:ext>
              </a:extLst>
            </p:cNvPr>
            <p:cNvSpPr/>
            <p:nvPr/>
          </p:nvSpPr>
          <p:spPr>
            <a:xfrm>
              <a:off x="2183799" y="2779780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3" name="Freeform: Shape 1922">
              <a:extLst>
                <a:ext uri="{FF2B5EF4-FFF2-40B4-BE49-F238E27FC236}">
                  <a16:creationId xmlns:a16="http://schemas.microsoft.com/office/drawing/2014/main" id="{01584676-589C-4058-ABF0-0B7AAFFF706E}"/>
                </a:ext>
              </a:extLst>
            </p:cNvPr>
            <p:cNvSpPr/>
            <p:nvPr/>
          </p:nvSpPr>
          <p:spPr>
            <a:xfrm>
              <a:off x="2202462" y="275897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4" name="Freeform: Shape 1923">
              <a:extLst>
                <a:ext uri="{FF2B5EF4-FFF2-40B4-BE49-F238E27FC236}">
                  <a16:creationId xmlns:a16="http://schemas.microsoft.com/office/drawing/2014/main" id="{2B1C96C2-DA50-41B6-A97D-3E972E074C8F}"/>
                </a:ext>
              </a:extLst>
            </p:cNvPr>
            <p:cNvSpPr/>
            <p:nvPr/>
          </p:nvSpPr>
          <p:spPr>
            <a:xfrm>
              <a:off x="2183799" y="2779780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5" name="Freeform: Shape 1924">
              <a:extLst>
                <a:ext uri="{FF2B5EF4-FFF2-40B4-BE49-F238E27FC236}">
                  <a16:creationId xmlns:a16="http://schemas.microsoft.com/office/drawing/2014/main" id="{5B07F5DA-511C-495D-950B-100825F53F0B}"/>
                </a:ext>
              </a:extLst>
            </p:cNvPr>
            <p:cNvSpPr/>
            <p:nvPr/>
          </p:nvSpPr>
          <p:spPr>
            <a:xfrm>
              <a:off x="2202462" y="275897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6" name="Freeform: Shape 1925">
              <a:extLst>
                <a:ext uri="{FF2B5EF4-FFF2-40B4-BE49-F238E27FC236}">
                  <a16:creationId xmlns:a16="http://schemas.microsoft.com/office/drawing/2014/main" id="{CBB3B878-B05C-45FC-BEB2-30B319485BB7}"/>
                </a:ext>
              </a:extLst>
            </p:cNvPr>
            <p:cNvSpPr/>
            <p:nvPr/>
          </p:nvSpPr>
          <p:spPr>
            <a:xfrm>
              <a:off x="2197712" y="2801506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7" name="Freeform: Shape 1926">
              <a:extLst>
                <a:ext uri="{FF2B5EF4-FFF2-40B4-BE49-F238E27FC236}">
                  <a16:creationId xmlns:a16="http://schemas.microsoft.com/office/drawing/2014/main" id="{B0B080B1-B0ED-432E-8E52-4A65AF0EB083}"/>
                </a:ext>
              </a:extLst>
            </p:cNvPr>
            <p:cNvSpPr/>
            <p:nvPr/>
          </p:nvSpPr>
          <p:spPr>
            <a:xfrm>
              <a:off x="2216376" y="278070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8" name="Freeform: Shape 1927">
              <a:extLst>
                <a:ext uri="{FF2B5EF4-FFF2-40B4-BE49-F238E27FC236}">
                  <a16:creationId xmlns:a16="http://schemas.microsoft.com/office/drawing/2014/main" id="{A2EA3B4E-B759-4839-AA4C-D019CC8BD471}"/>
                </a:ext>
              </a:extLst>
            </p:cNvPr>
            <p:cNvSpPr/>
            <p:nvPr/>
          </p:nvSpPr>
          <p:spPr>
            <a:xfrm>
              <a:off x="2406511" y="2845145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9" name="Freeform: Shape 1928">
              <a:extLst>
                <a:ext uri="{FF2B5EF4-FFF2-40B4-BE49-F238E27FC236}">
                  <a16:creationId xmlns:a16="http://schemas.microsoft.com/office/drawing/2014/main" id="{463830A3-734E-4302-8690-379AF025E906}"/>
                </a:ext>
              </a:extLst>
            </p:cNvPr>
            <p:cNvSpPr/>
            <p:nvPr/>
          </p:nvSpPr>
          <p:spPr>
            <a:xfrm>
              <a:off x="2425258" y="2824343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0" name="Freeform: Shape 1929">
              <a:extLst>
                <a:ext uri="{FF2B5EF4-FFF2-40B4-BE49-F238E27FC236}">
                  <a16:creationId xmlns:a16="http://schemas.microsoft.com/office/drawing/2014/main" id="{55A39220-1FBC-439F-B73F-25F75F741798}"/>
                </a:ext>
              </a:extLst>
            </p:cNvPr>
            <p:cNvSpPr/>
            <p:nvPr/>
          </p:nvSpPr>
          <p:spPr>
            <a:xfrm>
              <a:off x="2443672" y="290366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1" name="Freeform: Shape 1930">
              <a:extLst>
                <a:ext uri="{FF2B5EF4-FFF2-40B4-BE49-F238E27FC236}">
                  <a16:creationId xmlns:a16="http://schemas.microsoft.com/office/drawing/2014/main" id="{6F97A5D1-A7BD-4DAA-8F29-0AD43123BE43}"/>
                </a:ext>
              </a:extLst>
            </p:cNvPr>
            <p:cNvSpPr/>
            <p:nvPr/>
          </p:nvSpPr>
          <p:spPr>
            <a:xfrm>
              <a:off x="2462335" y="288295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2" name="Freeform: Shape 1931">
              <a:extLst>
                <a:ext uri="{FF2B5EF4-FFF2-40B4-BE49-F238E27FC236}">
                  <a16:creationId xmlns:a16="http://schemas.microsoft.com/office/drawing/2014/main" id="{EC4C5409-DC4D-4D3C-B520-E1E9429A526D}"/>
                </a:ext>
              </a:extLst>
            </p:cNvPr>
            <p:cNvSpPr/>
            <p:nvPr/>
          </p:nvSpPr>
          <p:spPr>
            <a:xfrm>
              <a:off x="2476166" y="292576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3" name="Freeform: Shape 1932">
              <a:extLst>
                <a:ext uri="{FF2B5EF4-FFF2-40B4-BE49-F238E27FC236}">
                  <a16:creationId xmlns:a16="http://schemas.microsoft.com/office/drawing/2014/main" id="{1E86B4AD-8D0F-4541-AE99-08C4DADE64F4}"/>
                </a:ext>
              </a:extLst>
            </p:cNvPr>
            <p:cNvSpPr/>
            <p:nvPr/>
          </p:nvSpPr>
          <p:spPr>
            <a:xfrm>
              <a:off x="2494830" y="2905054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4" name="Freeform: Shape 1933">
              <a:extLst>
                <a:ext uri="{FF2B5EF4-FFF2-40B4-BE49-F238E27FC236}">
                  <a16:creationId xmlns:a16="http://schemas.microsoft.com/office/drawing/2014/main" id="{4DE5F3EF-23CF-4D4E-AED2-2654568F9B1D}"/>
                </a:ext>
              </a:extLst>
            </p:cNvPr>
            <p:cNvSpPr/>
            <p:nvPr/>
          </p:nvSpPr>
          <p:spPr>
            <a:xfrm>
              <a:off x="2480749" y="2925763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5" name="Freeform: Shape 1934">
              <a:extLst>
                <a:ext uri="{FF2B5EF4-FFF2-40B4-BE49-F238E27FC236}">
                  <a16:creationId xmlns:a16="http://schemas.microsoft.com/office/drawing/2014/main" id="{C7274134-062C-4FCD-9A8F-2754AB973623}"/>
                </a:ext>
              </a:extLst>
            </p:cNvPr>
            <p:cNvSpPr/>
            <p:nvPr/>
          </p:nvSpPr>
          <p:spPr>
            <a:xfrm>
              <a:off x="2499496" y="2905054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6" name="Freeform: Shape 1935">
              <a:extLst>
                <a:ext uri="{FF2B5EF4-FFF2-40B4-BE49-F238E27FC236}">
                  <a16:creationId xmlns:a16="http://schemas.microsoft.com/office/drawing/2014/main" id="{EC583135-049D-450F-8436-5B41B2665524}"/>
                </a:ext>
              </a:extLst>
            </p:cNvPr>
            <p:cNvSpPr/>
            <p:nvPr/>
          </p:nvSpPr>
          <p:spPr>
            <a:xfrm>
              <a:off x="2615394" y="295562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7" name="Freeform: Shape 1936">
              <a:extLst>
                <a:ext uri="{FF2B5EF4-FFF2-40B4-BE49-F238E27FC236}">
                  <a16:creationId xmlns:a16="http://schemas.microsoft.com/office/drawing/2014/main" id="{B72E4D77-A6D2-4188-A67D-857F0E454B81}"/>
                </a:ext>
              </a:extLst>
            </p:cNvPr>
            <p:cNvSpPr/>
            <p:nvPr/>
          </p:nvSpPr>
          <p:spPr>
            <a:xfrm>
              <a:off x="2634057" y="293491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8" name="Freeform: Shape 1937">
              <a:extLst>
                <a:ext uri="{FF2B5EF4-FFF2-40B4-BE49-F238E27FC236}">
                  <a16:creationId xmlns:a16="http://schemas.microsoft.com/office/drawing/2014/main" id="{8AD57218-BDC4-40AE-919E-6BA828CB8909}"/>
                </a:ext>
              </a:extLst>
            </p:cNvPr>
            <p:cNvSpPr/>
            <p:nvPr/>
          </p:nvSpPr>
          <p:spPr>
            <a:xfrm>
              <a:off x="2671051" y="2955627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9" name="Freeform: Shape 1938">
              <a:extLst>
                <a:ext uri="{FF2B5EF4-FFF2-40B4-BE49-F238E27FC236}">
                  <a16:creationId xmlns:a16="http://schemas.microsoft.com/office/drawing/2014/main" id="{39F39AFD-523D-49A0-B9B9-B74913B4B379}"/>
                </a:ext>
              </a:extLst>
            </p:cNvPr>
            <p:cNvSpPr/>
            <p:nvPr/>
          </p:nvSpPr>
          <p:spPr>
            <a:xfrm>
              <a:off x="2689797" y="293491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0" name="Freeform: Shape 1939">
              <a:extLst>
                <a:ext uri="{FF2B5EF4-FFF2-40B4-BE49-F238E27FC236}">
                  <a16:creationId xmlns:a16="http://schemas.microsoft.com/office/drawing/2014/main" id="{11FC0509-B6AF-4F78-8099-86F4671933E0}"/>
                </a:ext>
              </a:extLst>
            </p:cNvPr>
            <p:cNvSpPr/>
            <p:nvPr/>
          </p:nvSpPr>
          <p:spPr>
            <a:xfrm>
              <a:off x="2689631" y="2970789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1" name="Freeform: Shape 1940">
              <a:extLst>
                <a:ext uri="{FF2B5EF4-FFF2-40B4-BE49-F238E27FC236}">
                  <a16:creationId xmlns:a16="http://schemas.microsoft.com/office/drawing/2014/main" id="{35434EDB-4A6F-4B7B-991B-B3C9293FDE18}"/>
                </a:ext>
              </a:extLst>
            </p:cNvPr>
            <p:cNvSpPr/>
            <p:nvPr/>
          </p:nvSpPr>
          <p:spPr>
            <a:xfrm>
              <a:off x="2708295" y="294998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2" name="Freeform: Shape 1941">
              <a:extLst>
                <a:ext uri="{FF2B5EF4-FFF2-40B4-BE49-F238E27FC236}">
                  <a16:creationId xmlns:a16="http://schemas.microsoft.com/office/drawing/2014/main" id="{9FA0637F-20C7-4A1D-A3B5-A2EC4797B151}"/>
                </a:ext>
              </a:extLst>
            </p:cNvPr>
            <p:cNvSpPr/>
            <p:nvPr/>
          </p:nvSpPr>
          <p:spPr>
            <a:xfrm>
              <a:off x="2689631" y="2970789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3" name="Freeform: Shape 1942">
              <a:extLst>
                <a:ext uri="{FF2B5EF4-FFF2-40B4-BE49-F238E27FC236}">
                  <a16:creationId xmlns:a16="http://schemas.microsoft.com/office/drawing/2014/main" id="{F2BCF728-7995-44E9-BD37-82FEBF6490D6}"/>
                </a:ext>
              </a:extLst>
            </p:cNvPr>
            <p:cNvSpPr/>
            <p:nvPr/>
          </p:nvSpPr>
          <p:spPr>
            <a:xfrm>
              <a:off x="2708295" y="294998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4" name="Freeform: Shape 1943">
              <a:extLst>
                <a:ext uri="{FF2B5EF4-FFF2-40B4-BE49-F238E27FC236}">
                  <a16:creationId xmlns:a16="http://schemas.microsoft.com/office/drawing/2014/main" id="{AA68D2C0-B5B3-4F17-B350-6ABF8D4E0674}"/>
                </a:ext>
              </a:extLst>
            </p:cNvPr>
            <p:cNvSpPr/>
            <p:nvPr/>
          </p:nvSpPr>
          <p:spPr>
            <a:xfrm>
              <a:off x="2703546" y="3016830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5" name="Freeform: Shape 1944">
              <a:extLst>
                <a:ext uri="{FF2B5EF4-FFF2-40B4-BE49-F238E27FC236}">
                  <a16:creationId xmlns:a16="http://schemas.microsoft.com/office/drawing/2014/main" id="{B24A93B3-A470-4ECA-AFD4-11BDC35B58B9}"/>
                </a:ext>
              </a:extLst>
            </p:cNvPr>
            <p:cNvSpPr/>
            <p:nvPr/>
          </p:nvSpPr>
          <p:spPr>
            <a:xfrm>
              <a:off x="2722209" y="2996028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6" name="Freeform: Shape 1945">
              <a:extLst>
                <a:ext uri="{FF2B5EF4-FFF2-40B4-BE49-F238E27FC236}">
                  <a16:creationId xmlns:a16="http://schemas.microsoft.com/office/drawing/2014/main" id="{231F150F-040B-4C68-B6BE-FE20C453E8DF}"/>
                </a:ext>
              </a:extLst>
            </p:cNvPr>
            <p:cNvSpPr/>
            <p:nvPr/>
          </p:nvSpPr>
          <p:spPr>
            <a:xfrm>
              <a:off x="2703546" y="3016830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7" name="Freeform: Shape 1946">
              <a:extLst>
                <a:ext uri="{FF2B5EF4-FFF2-40B4-BE49-F238E27FC236}">
                  <a16:creationId xmlns:a16="http://schemas.microsoft.com/office/drawing/2014/main" id="{E1B9AD53-7859-4329-9A2B-0E53BED691FE}"/>
                </a:ext>
              </a:extLst>
            </p:cNvPr>
            <p:cNvSpPr/>
            <p:nvPr/>
          </p:nvSpPr>
          <p:spPr>
            <a:xfrm>
              <a:off x="2722209" y="2996028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8" name="Freeform: Shape 1947">
              <a:extLst>
                <a:ext uri="{FF2B5EF4-FFF2-40B4-BE49-F238E27FC236}">
                  <a16:creationId xmlns:a16="http://schemas.microsoft.com/office/drawing/2014/main" id="{718D9A32-88E2-4E10-88B1-0A62EAAE1623}"/>
                </a:ext>
              </a:extLst>
            </p:cNvPr>
            <p:cNvSpPr/>
            <p:nvPr/>
          </p:nvSpPr>
          <p:spPr>
            <a:xfrm>
              <a:off x="2703546" y="3016830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9" name="Freeform: Shape 1948">
              <a:extLst>
                <a:ext uri="{FF2B5EF4-FFF2-40B4-BE49-F238E27FC236}">
                  <a16:creationId xmlns:a16="http://schemas.microsoft.com/office/drawing/2014/main" id="{2FA56E2C-E183-4418-812B-EC02BC566AE4}"/>
                </a:ext>
              </a:extLst>
            </p:cNvPr>
            <p:cNvSpPr/>
            <p:nvPr/>
          </p:nvSpPr>
          <p:spPr>
            <a:xfrm>
              <a:off x="2722209" y="2996028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0" name="Freeform: Shape 1949">
              <a:extLst>
                <a:ext uri="{FF2B5EF4-FFF2-40B4-BE49-F238E27FC236}">
                  <a16:creationId xmlns:a16="http://schemas.microsoft.com/office/drawing/2014/main" id="{2E378E91-4FA9-43F3-878A-3AFCF09E5866}"/>
                </a:ext>
              </a:extLst>
            </p:cNvPr>
            <p:cNvSpPr/>
            <p:nvPr/>
          </p:nvSpPr>
          <p:spPr>
            <a:xfrm>
              <a:off x="2708128" y="3024690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1" name="Freeform: Shape 1950">
              <a:extLst>
                <a:ext uri="{FF2B5EF4-FFF2-40B4-BE49-F238E27FC236}">
                  <a16:creationId xmlns:a16="http://schemas.microsoft.com/office/drawing/2014/main" id="{8B99A2AC-020A-4BDE-949F-DFDAA4BED318}"/>
                </a:ext>
              </a:extLst>
            </p:cNvPr>
            <p:cNvSpPr/>
            <p:nvPr/>
          </p:nvSpPr>
          <p:spPr>
            <a:xfrm>
              <a:off x="2726874" y="300388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2" name="Freeform: Shape 1951">
              <a:extLst>
                <a:ext uri="{FF2B5EF4-FFF2-40B4-BE49-F238E27FC236}">
                  <a16:creationId xmlns:a16="http://schemas.microsoft.com/office/drawing/2014/main" id="{646A7CC8-67C3-4283-862C-0DE461A7F2DE}"/>
                </a:ext>
              </a:extLst>
            </p:cNvPr>
            <p:cNvSpPr/>
            <p:nvPr/>
          </p:nvSpPr>
          <p:spPr>
            <a:xfrm>
              <a:off x="2708128" y="3024690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3" name="Freeform: Shape 1952">
              <a:extLst>
                <a:ext uri="{FF2B5EF4-FFF2-40B4-BE49-F238E27FC236}">
                  <a16:creationId xmlns:a16="http://schemas.microsoft.com/office/drawing/2014/main" id="{9E736C94-57E6-46BD-B7F5-96154450EA45}"/>
                </a:ext>
              </a:extLst>
            </p:cNvPr>
            <p:cNvSpPr/>
            <p:nvPr/>
          </p:nvSpPr>
          <p:spPr>
            <a:xfrm>
              <a:off x="2726874" y="300388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4" name="Freeform: Shape 1953">
              <a:extLst>
                <a:ext uri="{FF2B5EF4-FFF2-40B4-BE49-F238E27FC236}">
                  <a16:creationId xmlns:a16="http://schemas.microsoft.com/office/drawing/2014/main" id="{A93A076B-C9FF-4291-9FD5-6229D7942A3A}"/>
                </a:ext>
              </a:extLst>
            </p:cNvPr>
            <p:cNvSpPr/>
            <p:nvPr/>
          </p:nvSpPr>
          <p:spPr>
            <a:xfrm>
              <a:off x="2712794" y="3024690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5" name="Freeform: Shape 1954">
              <a:extLst>
                <a:ext uri="{FF2B5EF4-FFF2-40B4-BE49-F238E27FC236}">
                  <a16:creationId xmlns:a16="http://schemas.microsoft.com/office/drawing/2014/main" id="{357B4BAC-97BF-4DC8-A1D9-6A3F62EB3768}"/>
                </a:ext>
              </a:extLst>
            </p:cNvPr>
            <p:cNvSpPr/>
            <p:nvPr/>
          </p:nvSpPr>
          <p:spPr>
            <a:xfrm>
              <a:off x="2731540" y="300388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6" name="Freeform: Shape 1955">
              <a:extLst>
                <a:ext uri="{FF2B5EF4-FFF2-40B4-BE49-F238E27FC236}">
                  <a16:creationId xmlns:a16="http://schemas.microsoft.com/office/drawing/2014/main" id="{4C34B87A-BB6E-460F-A1A8-868C52848902}"/>
                </a:ext>
              </a:extLst>
            </p:cNvPr>
            <p:cNvSpPr/>
            <p:nvPr/>
          </p:nvSpPr>
          <p:spPr>
            <a:xfrm>
              <a:off x="2712794" y="3024690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7" name="Freeform: Shape 1956">
              <a:extLst>
                <a:ext uri="{FF2B5EF4-FFF2-40B4-BE49-F238E27FC236}">
                  <a16:creationId xmlns:a16="http://schemas.microsoft.com/office/drawing/2014/main" id="{98F23C69-4895-4E2D-9229-A868022061CD}"/>
                </a:ext>
              </a:extLst>
            </p:cNvPr>
            <p:cNvSpPr/>
            <p:nvPr/>
          </p:nvSpPr>
          <p:spPr>
            <a:xfrm>
              <a:off x="2731540" y="300388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8" name="Freeform: Shape 1957">
              <a:extLst>
                <a:ext uri="{FF2B5EF4-FFF2-40B4-BE49-F238E27FC236}">
                  <a16:creationId xmlns:a16="http://schemas.microsoft.com/office/drawing/2014/main" id="{EA584325-E6BA-4C51-B2C5-611CCCB6B05A}"/>
                </a:ext>
              </a:extLst>
            </p:cNvPr>
            <p:cNvSpPr/>
            <p:nvPr/>
          </p:nvSpPr>
          <p:spPr>
            <a:xfrm>
              <a:off x="2722125" y="3024690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9" name="Freeform: Shape 1958">
              <a:extLst>
                <a:ext uri="{FF2B5EF4-FFF2-40B4-BE49-F238E27FC236}">
                  <a16:creationId xmlns:a16="http://schemas.microsoft.com/office/drawing/2014/main" id="{833ACEF1-0A0D-4453-935D-F185B9D18B50}"/>
                </a:ext>
              </a:extLst>
            </p:cNvPr>
            <p:cNvSpPr/>
            <p:nvPr/>
          </p:nvSpPr>
          <p:spPr>
            <a:xfrm>
              <a:off x="2740789" y="300388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0" name="Freeform: Shape 1959">
              <a:extLst>
                <a:ext uri="{FF2B5EF4-FFF2-40B4-BE49-F238E27FC236}">
                  <a16:creationId xmlns:a16="http://schemas.microsoft.com/office/drawing/2014/main" id="{B05420DC-A06E-4E1F-AEF1-372030B2182E}"/>
                </a:ext>
              </a:extLst>
            </p:cNvPr>
            <p:cNvSpPr/>
            <p:nvPr/>
          </p:nvSpPr>
          <p:spPr>
            <a:xfrm>
              <a:off x="2726709" y="3032825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1" name="Freeform: Shape 1960">
              <a:extLst>
                <a:ext uri="{FF2B5EF4-FFF2-40B4-BE49-F238E27FC236}">
                  <a16:creationId xmlns:a16="http://schemas.microsoft.com/office/drawing/2014/main" id="{6EE8C04B-CA2F-4E79-80F4-26B32E13603A}"/>
                </a:ext>
              </a:extLst>
            </p:cNvPr>
            <p:cNvSpPr/>
            <p:nvPr/>
          </p:nvSpPr>
          <p:spPr>
            <a:xfrm>
              <a:off x="2745455" y="301211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2" name="Freeform: Shape 1961">
              <a:extLst>
                <a:ext uri="{FF2B5EF4-FFF2-40B4-BE49-F238E27FC236}">
                  <a16:creationId xmlns:a16="http://schemas.microsoft.com/office/drawing/2014/main" id="{62158B43-5460-4A9C-B974-B568F52C3E55}"/>
                </a:ext>
              </a:extLst>
            </p:cNvPr>
            <p:cNvSpPr/>
            <p:nvPr/>
          </p:nvSpPr>
          <p:spPr>
            <a:xfrm>
              <a:off x="2731375" y="3032825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3" name="Freeform: Shape 1962">
              <a:extLst>
                <a:ext uri="{FF2B5EF4-FFF2-40B4-BE49-F238E27FC236}">
                  <a16:creationId xmlns:a16="http://schemas.microsoft.com/office/drawing/2014/main" id="{ACA79CF7-A275-4566-9F80-11BF2211BC54}"/>
                </a:ext>
              </a:extLst>
            </p:cNvPr>
            <p:cNvSpPr/>
            <p:nvPr/>
          </p:nvSpPr>
          <p:spPr>
            <a:xfrm>
              <a:off x="2750121" y="301211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4" name="Freeform: Shape 1963">
              <a:extLst>
                <a:ext uri="{FF2B5EF4-FFF2-40B4-BE49-F238E27FC236}">
                  <a16:creationId xmlns:a16="http://schemas.microsoft.com/office/drawing/2014/main" id="{DC924B9F-5322-4743-8D52-76C83A0F7BA9}"/>
                </a:ext>
              </a:extLst>
            </p:cNvPr>
            <p:cNvSpPr/>
            <p:nvPr/>
          </p:nvSpPr>
          <p:spPr>
            <a:xfrm>
              <a:off x="2749954" y="3032825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5" name="Freeform: Shape 1964">
              <a:extLst>
                <a:ext uri="{FF2B5EF4-FFF2-40B4-BE49-F238E27FC236}">
                  <a16:creationId xmlns:a16="http://schemas.microsoft.com/office/drawing/2014/main" id="{92218657-D163-4C3B-BCE9-4BB447210642}"/>
                </a:ext>
              </a:extLst>
            </p:cNvPr>
            <p:cNvSpPr/>
            <p:nvPr/>
          </p:nvSpPr>
          <p:spPr>
            <a:xfrm>
              <a:off x="2768617" y="3012116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6" name="Freeform: Shape 1965">
              <a:extLst>
                <a:ext uri="{FF2B5EF4-FFF2-40B4-BE49-F238E27FC236}">
                  <a16:creationId xmlns:a16="http://schemas.microsoft.com/office/drawing/2014/main" id="{33666D8E-BF9C-4F4A-ABEB-8A3EEB4B2D16}"/>
                </a:ext>
              </a:extLst>
            </p:cNvPr>
            <p:cNvSpPr/>
            <p:nvPr/>
          </p:nvSpPr>
          <p:spPr>
            <a:xfrm>
              <a:off x="2944839" y="3049560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7" name="Freeform: Shape 1966">
              <a:extLst>
                <a:ext uri="{FF2B5EF4-FFF2-40B4-BE49-F238E27FC236}">
                  <a16:creationId xmlns:a16="http://schemas.microsoft.com/office/drawing/2014/main" id="{FEFDB91D-0FC0-49E0-A5CB-D99918BC7F29}"/>
                </a:ext>
              </a:extLst>
            </p:cNvPr>
            <p:cNvSpPr/>
            <p:nvPr/>
          </p:nvSpPr>
          <p:spPr>
            <a:xfrm>
              <a:off x="2963585" y="3028757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8" name="Freeform: Shape 1967">
              <a:extLst>
                <a:ext uri="{FF2B5EF4-FFF2-40B4-BE49-F238E27FC236}">
                  <a16:creationId xmlns:a16="http://schemas.microsoft.com/office/drawing/2014/main" id="{99C960AD-0C25-47E1-9A28-798E9717A525}"/>
                </a:ext>
              </a:extLst>
            </p:cNvPr>
            <p:cNvSpPr/>
            <p:nvPr/>
          </p:nvSpPr>
          <p:spPr>
            <a:xfrm>
              <a:off x="2954087" y="3057973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9" name="Freeform: Shape 1968">
              <a:extLst>
                <a:ext uri="{FF2B5EF4-FFF2-40B4-BE49-F238E27FC236}">
                  <a16:creationId xmlns:a16="http://schemas.microsoft.com/office/drawing/2014/main" id="{643CEF55-91DB-44F9-B3BD-1C2BE99D6C00}"/>
                </a:ext>
              </a:extLst>
            </p:cNvPr>
            <p:cNvSpPr/>
            <p:nvPr/>
          </p:nvSpPr>
          <p:spPr>
            <a:xfrm>
              <a:off x="2972834" y="3037263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0" name="Freeform: Shape 1969">
              <a:extLst>
                <a:ext uri="{FF2B5EF4-FFF2-40B4-BE49-F238E27FC236}">
                  <a16:creationId xmlns:a16="http://schemas.microsoft.com/office/drawing/2014/main" id="{D05CE9B4-F34A-4332-A8ED-128844A8BEC6}"/>
                </a:ext>
              </a:extLst>
            </p:cNvPr>
            <p:cNvSpPr/>
            <p:nvPr/>
          </p:nvSpPr>
          <p:spPr>
            <a:xfrm>
              <a:off x="2963419" y="306647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1" name="Freeform: Shape 1970">
              <a:extLst>
                <a:ext uri="{FF2B5EF4-FFF2-40B4-BE49-F238E27FC236}">
                  <a16:creationId xmlns:a16="http://schemas.microsoft.com/office/drawing/2014/main" id="{772F0FC0-15F7-40C6-AFEB-4BB6A1DB38FF}"/>
                </a:ext>
              </a:extLst>
            </p:cNvPr>
            <p:cNvSpPr/>
            <p:nvPr/>
          </p:nvSpPr>
          <p:spPr>
            <a:xfrm>
              <a:off x="2982083" y="304576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2" name="Freeform: Shape 1971">
              <a:extLst>
                <a:ext uri="{FF2B5EF4-FFF2-40B4-BE49-F238E27FC236}">
                  <a16:creationId xmlns:a16="http://schemas.microsoft.com/office/drawing/2014/main" id="{8632AD3A-49C2-41B3-A33B-C5B4D048ACC8}"/>
                </a:ext>
              </a:extLst>
            </p:cNvPr>
            <p:cNvSpPr/>
            <p:nvPr/>
          </p:nvSpPr>
          <p:spPr>
            <a:xfrm>
              <a:off x="2963419" y="306647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3" name="Freeform: Shape 1972">
              <a:extLst>
                <a:ext uri="{FF2B5EF4-FFF2-40B4-BE49-F238E27FC236}">
                  <a16:creationId xmlns:a16="http://schemas.microsoft.com/office/drawing/2014/main" id="{371E81BB-761C-4F37-A221-22DD7FBAB51C}"/>
                </a:ext>
              </a:extLst>
            </p:cNvPr>
            <p:cNvSpPr/>
            <p:nvPr/>
          </p:nvSpPr>
          <p:spPr>
            <a:xfrm>
              <a:off x="2982083" y="304576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4" name="Freeform: Shape 1973">
              <a:extLst>
                <a:ext uri="{FF2B5EF4-FFF2-40B4-BE49-F238E27FC236}">
                  <a16:creationId xmlns:a16="http://schemas.microsoft.com/office/drawing/2014/main" id="{AF76C0FF-FFE1-43C7-AB76-FF56117D65AF}"/>
                </a:ext>
              </a:extLst>
            </p:cNvPr>
            <p:cNvSpPr/>
            <p:nvPr/>
          </p:nvSpPr>
          <p:spPr>
            <a:xfrm>
              <a:off x="2963419" y="306647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5" name="Freeform: Shape 1974">
              <a:extLst>
                <a:ext uri="{FF2B5EF4-FFF2-40B4-BE49-F238E27FC236}">
                  <a16:creationId xmlns:a16="http://schemas.microsoft.com/office/drawing/2014/main" id="{643910FE-7BF0-4941-A1C2-0693D75D5E6A}"/>
                </a:ext>
              </a:extLst>
            </p:cNvPr>
            <p:cNvSpPr/>
            <p:nvPr/>
          </p:nvSpPr>
          <p:spPr>
            <a:xfrm>
              <a:off x="2982083" y="304576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6" name="Freeform: Shape 1975">
              <a:extLst>
                <a:ext uri="{FF2B5EF4-FFF2-40B4-BE49-F238E27FC236}">
                  <a16:creationId xmlns:a16="http://schemas.microsoft.com/office/drawing/2014/main" id="{AAD893D6-B0E6-4681-A0A7-F71E70919AF3}"/>
                </a:ext>
              </a:extLst>
            </p:cNvPr>
            <p:cNvSpPr/>
            <p:nvPr/>
          </p:nvSpPr>
          <p:spPr>
            <a:xfrm>
              <a:off x="2963419" y="306647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7" name="Freeform: Shape 1976">
              <a:extLst>
                <a:ext uri="{FF2B5EF4-FFF2-40B4-BE49-F238E27FC236}">
                  <a16:creationId xmlns:a16="http://schemas.microsoft.com/office/drawing/2014/main" id="{8FB7EAD0-4D16-440C-92FF-3FC84146020A}"/>
                </a:ext>
              </a:extLst>
            </p:cNvPr>
            <p:cNvSpPr/>
            <p:nvPr/>
          </p:nvSpPr>
          <p:spPr>
            <a:xfrm>
              <a:off x="2982083" y="304576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8" name="Freeform: Shape 1977">
              <a:extLst>
                <a:ext uri="{FF2B5EF4-FFF2-40B4-BE49-F238E27FC236}">
                  <a16:creationId xmlns:a16="http://schemas.microsoft.com/office/drawing/2014/main" id="{E67EC813-CCEF-4588-BF05-9F5C8CC945C1}"/>
                </a:ext>
              </a:extLst>
            </p:cNvPr>
            <p:cNvSpPr/>
            <p:nvPr/>
          </p:nvSpPr>
          <p:spPr>
            <a:xfrm>
              <a:off x="2963419" y="306647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9" name="Freeform: Shape 1978">
              <a:extLst>
                <a:ext uri="{FF2B5EF4-FFF2-40B4-BE49-F238E27FC236}">
                  <a16:creationId xmlns:a16="http://schemas.microsoft.com/office/drawing/2014/main" id="{613E2A02-232C-4E46-BE82-EFEB11518105}"/>
                </a:ext>
              </a:extLst>
            </p:cNvPr>
            <p:cNvSpPr/>
            <p:nvPr/>
          </p:nvSpPr>
          <p:spPr>
            <a:xfrm>
              <a:off x="2982166" y="304576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0" name="Freeform: Shape 1979">
              <a:extLst>
                <a:ext uri="{FF2B5EF4-FFF2-40B4-BE49-F238E27FC236}">
                  <a16:creationId xmlns:a16="http://schemas.microsoft.com/office/drawing/2014/main" id="{16CF92A7-0836-4744-B175-16B4BEA02E49}"/>
                </a:ext>
              </a:extLst>
            </p:cNvPr>
            <p:cNvSpPr/>
            <p:nvPr/>
          </p:nvSpPr>
          <p:spPr>
            <a:xfrm>
              <a:off x="2968085" y="306647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1" name="Freeform: Shape 1980">
              <a:extLst>
                <a:ext uri="{FF2B5EF4-FFF2-40B4-BE49-F238E27FC236}">
                  <a16:creationId xmlns:a16="http://schemas.microsoft.com/office/drawing/2014/main" id="{9451AD89-5668-46A7-90A1-2151368A84B0}"/>
                </a:ext>
              </a:extLst>
            </p:cNvPr>
            <p:cNvSpPr/>
            <p:nvPr/>
          </p:nvSpPr>
          <p:spPr>
            <a:xfrm>
              <a:off x="2986748" y="304576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2" name="Freeform: Shape 1981">
              <a:extLst>
                <a:ext uri="{FF2B5EF4-FFF2-40B4-BE49-F238E27FC236}">
                  <a16:creationId xmlns:a16="http://schemas.microsoft.com/office/drawing/2014/main" id="{D341CAAD-A33B-403F-836E-0AD58339B66E}"/>
                </a:ext>
              </a:extLst>
            </p:cNvPr>
            <p:cNvSpPr/>
            <p:nvPr/>
          </p:nvSpPr>
          <p:spPr>
            <a:xfrm>
              <a:off x="2995913" y="3084413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3" name="Freeform: Shape 1982">
              <a:extLst>
                <a:ext uri="{FF2B5EF4-FFF2-40B4-BE49-F238E27FC236}">
                  <a16:creationId xmlns:a16="http://schemas.microsoft.com/office/drawing/2014/main" id="{99B119E5-FA71-49DB-8035-97C7CCDD46A3}"/>
                </a:ext>
              </a:extLst>
            </p:cNvPr>
            <p:cNvSpPr/>
            <p:nvPr/>
          </p:nvSpPr>
          <p:spPr>
            <a:xfrm>
              <a:off x="3014576" y="3063704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4" name="Freeform: Shape 1983">
              <a:extLst>
                <a:ext uri="{FF2B5EF4-FFF2-40B4-BE49-F238E27FC236}">
                  <a16:creationId xmlns:a16="http://schemas.microsoft.com/office/drawing/2014/main" id="{287BEF6E-3BC3-48E8-9657-6FC8E9904A6A}"/>
                </a:ext>
              </a:extLst>
            </p:cNvPr>
            <p:cNvSpPr/>
            <p:nvPr/>
          </p:nvSpPr>
          <p:spPr>
            <a:xfrm>
              <a:off x="3060819" y="3093474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5" name="Freeform: Shape 1984">
              <a:extLst>
                <a:ext uri="{FF2B5EF4-FFF2-40B4-BE49-F238E27FC236}">
                  <a16:creationId xmlns:a16="http://schemas.microsoft.com/office/drawing/2014/main" id="{8084AB7F-D482-49E3-B2A7-CC7E7A678E85}"/>
                </a:ext>
              </a:extLst>
            </p:cNvPr>
            <p:cNvSpPr/>
            <p:nvPr/>
          </p:nvSpPr>
          <p:spPr>
            <a:xfrm>
              <a:off x="3079566" y="3072765"/>
              <a:ext cx="8332" cy="41418"/>
            </a:xfrm>
            <a:custGeom>
              <a:avLst/>
              <a:gdLst>
                <a:gd name="connsiteX0" fmla="*/ 0 w 9525"/>
                <a:gd name="connsiteY0" fmla="*/ 0 h 42671"/>
                <a:gd name="connsiteX1" fmla="*/ 0 w 9525"/>
                <a:gd name="connsiteY1" fmla="*/ 42672 h 42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671">
                  <a:moveTo>
                    <a:pt x="0" y="0"/>
                  </a:moveTo>
                  <a:lnTo>
                    <a:pt x="0" y="42672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6" name="Freeform: Shape 1985">
              <a:extLst>
                <a:ext uri="{FF2B5EF4-FFF2-40B4-BE49-F238E27FC236}">
                  <a16:creationId xmlns:a16="http://schemas.microsoft.com/office/drawing/2014/main" id="{CE5B8F10-2974-468A-A5AC-653B3674C7C8}"/>
                </a:ext>
              </a:extLst>
            </p:cNvPr>
            <p:cNvSpPr/>
            <p:nvPr/>
          </p:nvSpPr>
          <p:spPr>
            <a:xfrm>
              <a:off x="3088732" y="309347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7" name="Freeform: Shape 1986">
              <a:extLst>
                <a:ext uri="{FF2B5EF4-FFF2-40B4-BE49-F238E27FC236}">
                  <a16:creationId xmlns:a16="http://schemas.microsoft.com/office/drawing/2014/main" id="{D29B2F93-4344-49C7-A7B3-CD6618F698FD}"/>
                </a:ext>
              </a:extLst>
            </p:cNvPr>
            <p:cNvSpPr/>
            <p:nvPr/>
          </p:nvSpPr>
          <p:spPr>
            <a:xfrm>
              <a:off x="3107395" y="3072765"/>
              <a:ext cx="8332" cy="41418"/>
            </a:xfrm>
            <a:custGeom>
              <a:avLst/>
              <a:gdLst>
                <a:gd name="connsiteX0" fmla="*/ 0 w 9525"/>
                <a:gd name="connsiteY0" fmla="*/ 0 h 42671"/>
                <a:gd name="connsiteX1" fmla="*/ 0 w 9525"/>
                <a:gd name="connsiteY1" fmla="*/ 42672 h 42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671">
                  <a:moveTo>
                    <a:pt x="0" y="0"/>
                  </a:moveTo>
                  <a:lnTo>
                    <a:pt x="0" y="42672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8" name="Freeform: Shape 1987">
              <a:extLst>
                <a:ext uri="{FF2B5EF4-FFF2-40B4-BE49-F238E27FC236}">
                  <a16:creationId xmlns:a16="http://schemas.microsoft.com/office/drawing/2014/main" id="{CE15A018-AA32-4D63-9B8C-0436753B4FA3}"/>
                </a:ext>
              </a:extLst>
            </p:cNvPr>
            <p:cNvSpPr/>
            <p:nvPr/>
          </p:nvSpPr>
          <p:spPr>
            <a:xfrm>
              <a:off x="3162970" y="3093474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9" name="Freeform: Shape 1988">
              <a:extLst>
                <a:ext uri="{FF2B5EF4-FFF2-40B4-BE49-F238E27FC236}">
                  <a16:creationId xmlns:a16="http://schemas.microsoft.com/office/drawing/2014/main" id="{043C6055-0263-405B-BB00-D178F2768B96}"/>
                </a:ext>
              </a:extLst>
            </p:cNvPr>
            <p:cNvSpPr/>
            <p:nvPr/>
          </p:nvSpPr>
          <p:spPr>
            <a:xfrm>
              <a:off x="3181633" y="3072765"/>
              <a:ext cx="8332" cy="41418"/>
            </a:xfrm>
            <a:custGeom>
              <a:avLst/>
              <a:gdLst>
                <a:gd name="connsiteX0" fmla="*/ 0 w 9525"/>
                <a:gd name="connsiteY0" fmla="*/ 0 h 42671"/>
                <a:gd name="connsiteX1" fmla="*/ 0 w 9525"/>
                <a:gd name="connsiteY1" fmla="*/ 42672 h 42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671">
                  <a:moveTo>
                    <a:pt x="0" y="0"/>
                  </a:moveTo>
                  <a:lnTo>
                    <a:pt x="0" y="42672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0" name="Freeform: Shape 1989">
              <a:extLst>
                <a:ext uri="{FF2B5EF4-FFF2-40B4-BE49-F238E27FC236}">
                  <a16:creationId xmlns:a16="http://schemas.microsoft.com/office/drawing/2014/main" id="{72CC1E3B-2F3D-40EF-828C-8D8ADDECDBE0}"/>
                </a:ext>
              </a:extLst>
            </p:cNvPr>
            <p:cNvSpPr/>
            <p:nvPr/>
          </p:nvSpPr>
          <p:spPr>
            <a:xfrm>
              <a:off x="3172218" y="3093474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1" name="Freeform: Shape 1990">
              <a:extLst>
                <a:ext uri="{FF2B5EF4-FFF2-40B4-BE49-F238E27FC236}">
                  <a16:creationId xmlns:a16="http://schemas.microsoft.com/office/drawing/2014/main" id="{6F8161A7-4E7F-4FF4-A6BE-CF86ED7ACFCD}"/>
                </a:ext>
              </a:extLst>
            </p:cNvPr>
            <p:cNvSpPr/>
            <p:nvPr/>
          </p:nvSpPr>
          <p:spPr>
            <a:xfrm>
              <a:off x="3190965" y="3072765"/>
              <a:ext cx="8332" cy="41418"/>
            </a:xfrm>
            <a:custGeom>
              <a:avLst/>
              <a:gdLst>
                <a:gd name="connsiteX0" fmla="*/ 0 w 9525"/>
                <a:gd name="connsiteY0" fmla="*/ 0 h 42671"/>
                <a:gd name="connsiteX1" fmla="*/ 0 w 9525"/>
                <a:gd name="connsiteY1" fmla="*/ 42672 h 42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671">
                  <a:moveTo>
                    <a:pt x="0" y="0"/>
                  </a:moveTo>
                  <a:lnTo>
                    <a:pt x="0" y="42672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2" name="Freeform: Shape 1991">
              <a:extLst>
                <a:ext uri="{FF2B5EF4-FFF2-40B4-BE49-F238E27FC236}">
                  <a16:creationId xmlns:a16="http://schemas.microsoft.com/office/drawing/2014/main" id="{74C02622-9503-46EC-8183-C7ED0C7983CB}"/>
                </a:ext>
              </a:extLst>
            </p:cNvPr>
            <p:cNvSpPr/>
            <p:nvPr/>
          </p:nvSpPr>
          <p:spPr>
            <a:xfrm>
              <a:off x="3218627" y="3093474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3" name="Freeform: Shape 1992">
              <a:extLst>
                <a:ext uri="{FF2B5EF4-FFF2-40B4-BE49-F238E27FC236}">
                  <a16:creationId xmlns:a16="http://schemas.microsoft.com/office/drawing/2014/main" id="{C91174C8-337A-480D-BDEA-531EE9BC30F9}"/>
                </a:ext>
              </a:extLst>
            </p:cNvPr>
            <p:cNvSpPr/>
            <p:nvPr/>
          </p:nvSpPr>
          <p:spPr>
            <a:xfrm>
              <a:off x="3237374" y="3072765"/>
              <a:ext cx="8332" cy="41418"/>
            </a:xfrm>
            <a:custGeom>
              <a:avLst/>
              <a:gdLst>
                <a:gd name="connsiteX0" fmla="*/ 0 w 9525"/>
                <a:gd name="connsiteY0" fmla="*/ 0 h 42671"/>
                <a:gd name="connsiteX1" fmla="*/ 0 w 9525"/>
                <a:gd name="connsiteY1" fmla="*/ 42672 h 42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671">
                  <a:moveTo>
                    <a:pt x="0" y="0"/>
                  </a:moveTo>
                  <a:lnTo>
                    <a:pt x="0" y="42672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4" name="Freeform: Shape 1993">
              <a:extLst>
                <a:ext uri="{FF2B5EF4-FFF2-40B4-BE49-F238E27FC236}">
                  <a16:creationId xmlns:a16="http://schemas.microsoft.com/office/drawing/2014/main" id="{D37B7AF6-2148-4DC1-A38D-7C4F0370F6D4}"/>
                </a:ext>
              </a:extLst>
            </p:cNvPr>
            <p:cNvSpPr/>
            <p:nvPr/>
          </p:nvSpPr>
          <p:spPr>
            <a:xfrm>
              <a:off x="3320777" y="31124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5" name="Freeform: Shape 1994">
              <a:extLst>
                <a:ext uri="{FF2B5EF4-FFF2-40B4-BE49-F238E27FC236}">
                  <a16:creationId xmlns:a16="http://schemas.microsoft.com/office/drawing/2014/main" id="{DCBDE49A-5083-48A0-B254-0AC68A62E382}"/>
                </a:ext>
              </a:extLst>
            </p:cNvPr>
            <p:cNvSpPr/>
            <p:nvPr/>
          </p:nvSpPr>
          <p:spPr>
            <a:xfrm>
              <a:off x="3339440" y="3091718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6" name="Freeform: Shape 1995">
              <a:extLst>
                <a:ext uri="{FF2B5EF4-FFF2-40B4-BE49-F238E27FC236}">
                  <a16:creationId xmlns:a16="http://schemas.microsoft.com/office/drawing/2014/main" id="{08328D98-26C9-49E2-B192-720031A3ABC6}"/>
                </a:ext>
              </a:extLst>
            </p:cNvPr>
            <p:cNvSpPr/>
            <p:nvPr/>
          </p:nvSpPr>
          <p:spPr>
            <a:xfrm>
              <a:off x="3320777" y="31124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7" name="Freeform: Shape 1996">
              <a:extLst>
                <a:ext uri="{FF2B5EF4-FFF2-40B4-BE49-F238E27FC236}">
                  <a16:creationId xmlns:a16="http://schemas.microsoft.com/office/drawing/2014/main" id="{7D1E4005-72CD-48AE-9E35-5D9F9608BB7D}"/>
                </a:ext>
              </a:extLst>
            </p:cNvPr>
            <p:cNvSpPr/>
            <p:nvPr/>
          </p:nvSpPr>
          <p:spPr>
            <a:xfrm>
              <a:off x="3339440" y="3091718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8" name="Freeform: Shape 1997">
              <a:extLst>
                <a:ext uri="{FF2B5EF4-FFF2-40B4-BE49-F238E27FC236}">
                  <a16:creationId xmlns:a16="http://schemas.microsoft.com/office/drawing/2014/main" id="{32CE94F3-07F5-4A66-8A66-5B0CDE91CE4B}"/>
                </a:ext>
              </a:extLst>
            </p:cNvPr>
            <p:cNvSpPr/>
            <p:nvPr/>
          </p:nvSpPr>
          <p:spPr>
            <a:xfrm>
              <a:off x="3325359" y="3122135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9" name="Freeform: Shape 1998">
              <a:extLst>
                <a:ext uri="{FF2B5EF4-FFF2-40B4-BE49-F238E27FC236}">
                  <a16:creationId xmlns:a16="http://schemas.microsoft.com/office/drawing/2014/main" id="{E6C30E65-9666-4FDA-A287-28D4AD0EFEDA}"/>
                </a:ext>
              </a:extLst>
            </p:cNvPr>
            <p:cNvSpPr/>
            <p:nvPr/>
          </p:nvSpPr>
          <p:spPr>
            <a:xfrm>
              <a:off x="3344106" y="310142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0" name="Freeform: Shape 1999">
              <a:extLst>
                <a:ext uri="{FF2B5EF4-FFF2-40B4-BE49-F238E27FC236}">
                  <a16:creationId xmlns:a16="http://schemas.microsoft.com/office/drawing/2014/main" id="{48ED9FB4-81B5-48C8-A5EC-71CCFF2A5392}"/>
                </a:ext>
              </a:extLst>
            </p:cNvPr>
            <p:cNvSpPr/>
            <p:nvPr/>
          </p:nvSpPr>
          <p:spPr>
            <a:xfrm>
              <a:off x="3325359" y="3122135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1" name="Freeform: Shape 2000">
              <a:extLst>
                <a:ext uri="{FF2B5EF4-FFF2-40B4-BE49-F238E27FC236}">
                  <a16:creationId xmlns:a16="http://schemas.microsoft.com/office/drawing/2014/main" id="{AAB45D38-40B9-402B-8420-26EA0E582320}"/>
                </a:ext>
              </a:extLst>
            </p:cNvPr>
            <p:cNvSpPr/>
            <p:nvPr/>
          </p:nvSpPr>
          <p:spPr>
            <a:xfrm>
              <a:off x="3344106" y="310142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2" name="Freeform: Shape 2001">
              <a:extLst>
                <a:ext uri="{FF2B5EF4-FFF2-40B4-BE49-F238E27FC236}">
                  <a16:creationId xmlns:a16="http://schemas.microsoft.com/office/drawing/2014/main" id="{16303241-2ACB-4455-94BF-722F847ADDAB}"/>
                </a:ext>
              </a:extLst>
            </p:cNvPr>
            <p:cNvSpPr/>
            <p:nvPr/>
          </p:nvSpPr>
          <p:spPr>
            <a:xfrm>
              <a:off x="3330025" y="3122135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3" name="Freeform: Shape 2002">
              <a:extLst>
                <a:ext uri="{FF2B5EF4-FFF2-40B4-BE49-F238E27FC236}">
                  <a16:creationId xmlns:a16="http://schemas.microsoft.com/office/drawing/2014/main" id="{DE279170-1674-401C-BBB6-A076572A40E6}"/>
                </a:ext>
              </a:extLst>
            </p:cNvPr>
            <p:cNvSpPr/>
            <p:nvPr/>
          </p:nvSpPr>
          <p:spPr>
            <a:xfrm>
              <a:off x="3348771" y="310142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4" name="Freeform: Shape 2003">
              <a:extLst>
                <a:ext uri="{FF2B5EF4-FFF2-40B4-BE49-F238E27FC236}">
                  <a16:creationId xmlns:a16="http://schemas.microsoft.com/office/drawing/2014/main" id="{A568640F-EE56-41B2-804A-63A5E12F8B53}"/>
                </a:ext>
              </a:extLst>
            </p:cNvPr>
            <p:cNvSpPr/>
            <p:nvPr/>
          </p:nvSpPr>
          <p:spPr>
            <a:xfrm>
              <a:off x="3339273" y="3142197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5" name="Freeform: Shape 2004">
              <a:extLst>
                <a:ext uri="{FF2B5EF4-FFF2-40B4-BE49-F238E27FC236}">
                  <a16:creationId xmlns:a16="http://schemas.microsoft.com/office/drawing/2014/main" id="{6A0D6CCD-1F87-4785-95E7-B6CDF1CB732B}"/>
                </a:ext>
              </a:extLst>
            </p:cNvPr>
            <p:cNvSpPr/>
            <p:nvPr/>
          </p:nvSpPr>
          <p:spPr>
            <a:xfrm>
              <a:off x="3358021" y="312139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6" name="Freeform: Shape 2005">
              <a:extLst>
                <a:ext uri="{FF2B5EF4-FFF2-40B4-BE49-F238E27FC236}">
                  <a16:creationId xmlns:a16="http://schemas.microsoft.com/office/drawing/2014/main" id="{0549B11A-77E0-41D8-BBFD-7E817A5C7B13}"/>
                </a:ext>
              </a:extLst>
            </p:cNvPr>
            <p:cNvSpPr/>
            <p:nvPr/>
          </p:nvSpPr>
          <p:spPr>
            <a:xfrm>
              <a:off x="3339273" y="3142197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7" name="Freeform: Shape 2006">
              <a:extLst>
                <a:ext uri="{FF2B5EF4-FFF2-40B4-BE49-F238E27FC236}">
                  <a16:creationId xmlns:a16="http://schemas.microsoft.com/office/drawing/2014/main" id="{40D640D4-FCF9-4966-AAD8-5EA0B10CF871}"/>
                </a:ext>
              </a:extLst>
            </p:cNvPr>
            <p:cNvSpPr/>
            <p:nvPr/>
          </p:nvSpPr>
          <p:spPr>
            <a:xfrm>
              <a:off x="3358021" y="3121395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8" name="Freeform: Shape 2007">
              <a:extLst>
                <a:ext uri="{FF2B5EF4-FFF2-40B4-BE49-F238E27FC236}">
                  <a16:creationId xmlns:a16="http://schemas.microsoft.com/office/drawing/2014/main" id="{B90CE469-20D5-4201-B1F7-321FE89C5BD7}"/>
                </a:ext>
              </a:extLst>
            </p:cNvPr>
            <p:cNvSpPr/>
            <p:nvPr/>
          </p:nvSpPr>
          <p:spPr>
            <a:xfrm>
              <a:off x="3348606" y="31728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9" name="Freeform: Shape 2008">
              <a:extLst>
                <a:ext uri="{FF2B5EF4-FFF2-40B4-BE49-F238E27FC236}">
                  <a16:creationId xmlns:a16="http://schemas.microsoft.com/office/drawing/2014/main" id="{AEAFA320-670E-46CA-A97D-F341D22CA0B8}"/>
                </a:ext>
              </a:extLst>
            </p:cNvPr>
            <p:cNvSpPr/>
            <p:nvPr/>
          </p:nvSpPr>
          <p:spPr>
            <a:xfrm>
              <a:off x="3367269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0" name="Freeform: Shape 2009">
              <a:extLst>
                <a:ext uri="{FF2B5EF4-FFF2-40B4-BE49-F238E27FC236}">
                  <a16:creationId xmlns:a16="http://schemas.microsoft.com/office/drawing/2014/main" id="{F6E1C2D3-8E91-48A6-8D54-15D7DA4D48E4}"/>
                </a:ext>
              </a:extLst>
            </p:cNvPr>
            <p:cNvSpPr/>
            <p:nvPr/>
          </p:nvSpPr>
          <p:spPr>
            <a:xfrm>
              <a:off x="3348606" y="31728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1" name="Freeform: Shape 2010">
              <a:extLst>
                <a:ext uri="{FF2B5EF4-FFF2-40B4-BE49-F238E27FC236}">
                  <a16:creationId xmlns:a16="http://schemas.microsoft.com/office/drawing/2014/main" id="{6B951F6F-D563-448A-BB8A-98C132FCF62B}"/>
                </a:ext>
              </a:extLst>
            </p:cNvPr>
            <p:cNvSpPr/>
            <p:nvPr/>
          </p:nvSpPr>
          <p:spPr>
            <a:xfrm>
              <a:off x="3367269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2" name="Freeform: Shape 2011">
              <a:extLst>
                <a:ext uri="{FF2B5EF4-FFF2-40B4-BE49-F238E27FC236}">
                  <a16:creationId xmlns:a16="http://schemas.microsoft.com/office/drawing/2014/main" id="{4C85439E-C8E3-40AC-988E-6876BD74C118}"/>
                </a:ext>
              </a:extLst>
            </p:cNvPr>
            <p:cNvSpPr/>
            <p:nvPr/>
          </p:nvSpPr>
          <p:spPr>
            <a:xfrm>
              <a:off x="3353187" y="317289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3" name="Freeform: Shape 2012">
              <a:extLst>
                <a:ext uri="{FF2B5EF4-FFF2-40B4-BE49-F238E27FC236}">
                  <a16:creationId xmlns:a16="http://schemas.microsoft.com/office/drawing/2014/main" id="{6D70A9B4-0380-4ED0-A3E3-2BAE9FBE9FF5}"/>
                </a:ext>
              </a:extLst>
            </p:cNvPr>
            <p:cNvSpPr/>
            <p:nvPr/>
          </p:nvSpPr>
          <p:spPr>
            <a:xfrm>
              <a:off x="3371935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4" name="Freeform: Shape 2013">
              <a:extLst>
                <a:ext uri="{FF2B5EF4-FFF2-40B4-BE49-F238E27FC236}">
                  <a16:creationId xmlns:a16="http://schemas.microsoft.com/office/drawing/2014/main" id="{8F27D3F3-F01D-40BA-9826-7031DFD04642}"/>
                </a:ext>
              </a:extLst>
            </p:cNvPr>
            <p:cNvSpPr/>
            <p:nvPr/>
          </p:nvSpPr>
          <p:spPr>
            <a:xfrm>
              <a:off x="3353187" y="317289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5" name="Freeform: Shape 2014">
              <a:extLst>
                <a:ext uri="{FF2B5EF4-FFF2-40B4-BE49-F238E27FC236}">
                  <a16:creationId xmlns:a16="http://schemas.microsoft.com/office/drawing/2014/main" id="{8DD85ACB-B875-45F6-ADB4-9A97564CB0F5}"/>
                </a:ext>
              </a:extLst>
            </p:cNvPr>
            <p:cNvSpPr/>
            <p:nvPr/>
          </p:nvSpPr>
          <p:spPr>
            <a:xfrm>
              <a:off x="3371935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6" name="Freeform: Shape 2015">
              <a:extLst>
                <a:ext uri="{FF2B5EF4-FFF2-40B4-BE49-F238E27FC236}">
                  <a16:creationId xmlns:a16="http://schemas.microsoft.com/office/drawing/2014/main" id="{F8AC12DE-0704-4B1C-B5F7-C8C77DAE7189}"/>
                </a:ext>
              </a:extLst>
            </p:cNvPr>
            <p:cNvSpPr/>
            <p:nvPr/>
          </p:nvSpPr>
          <p:spPr>
            <a:xfrm>
              <a:off x="3353187" y="317289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7" name="Freeform: Shape 2016">
              <a:extLst>
                <a:ext uri="{FF2B5EF4-FFF2-40B4-BE49-F238E27FC236}">
                  <a16:creationId xmlns:a16="http://schemas.microsoft.com/office/drawing/2014/main" id="{9B1F4603-99E7-457D-BB4D-8BB33B7434E4}"/>
                </a:ext>
              </a:extLst>
            </p:cNvPr>
            <p:cNvSpPr/>
            <p:nvPr/>
          </p:nvSpPr>
          <p:spPr>
            <a:xfrm>
              <a:off x="3371935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8" name="Freeform: Shape 2017">
              <a:extLst>
                <a:ext uri="{FF2B5EF4-FFF2-40B4-BE49-F238E27FC236}">
                  <a16:creationId xmlns:a16="http://schemas.microsoft.com/office/drawing/2014/main" id="{378FDC1A-3331-414C-BD19-18937B46B1C2}"/>
                </a:ext>
              </a:extLst>
            </p:cNvPr>
            <p:cNvSpPr/>
            <p:nvPr/>
          </p:nvSpPr>
          <p:spPr>
            <a:xfrm>
              <a:off x="3353187" y="317289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9" name="Freeform: Shape 2018">
              <a:extLst>
                <a:ext uri="{FF2B5EF4-FFF2-40B4-BE49-F238E27FC236}">
                  <a16:creationId xmlns:a16="http://schemas.microsoft.com/office/drawing/2014/main" id="{05F67581-0C46-4C52-9448-20E92CB1CAA3}"/>
                </a:ext>
              </a:extLst>
            </p:cNvPr>
            <p:cNvSpPr/>
            <p:nvPr/>
          </p:nvSpPr>
          <p:spPr>
            <a:xfrm>
              <a:off x="3371935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0" name="Freeform: Shape 2019">
              <a:extLst>
                <a:ext uri="{FF2B5EF4-FFF2-40B4-BE49-F238E27FC236}">
                  <a16:creationId xmlns:a16="http://schemas.microsoft.com/office/drawing/2014/main" id="{3E877320-5F07-4458-B61D-726120F62F63}"/>
                </a:ext>
              </a:extLst>
            </p:cNvPr>
            <p:cNvSpPr/>
            <p:nvPr/>
          </p:nvSpPr>
          <p:spPr>
            <a:xfrm>
              <a:off x="3353187" y="317289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1" name="Freeform: Shape 2020">
              <a:extLst>
                <a:ext uri="{FF2B5EF4-FFF2-40B4-BE49-F238E27FC236}">
                  <a16:creationId xmlns:a16="http://schemas.microsoft.com/office/drawing/2014/main" id="{A81896CB-04D5-4514-B277-E523E9E7FBC4}"/>
                </a:ext>
              </a:extLst>
            </p:cNvPr>
            <p:cNvSpPr/>
            <p:nvPr/>
          </p:nvSpPr>
          <p:spPr>
            <a:xfrm>
              <a:off x="3371935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2" name="Freeform: Shape 2021">
              <a:extLst>
                <a:ext uri="{FF2B5EF4-FFF2-40B4-BE49-F238E27FC236}">
                  <a16:creationId xmlns:a16="http://schemas.microsoft.com/office/drawing/2014/main" id="{D633C1EE-223C-46B7-8663-8DEB44BF1B00}"/>
                </a:ext>
              </a:extLst>
            </p:cNvPr>
            <p:cNvSpPr/>
            <p:nvPr/>
          </p:nvSpPr>
          <p:spPr>
            <a:xfrm>
              <a:off x="3353187" y="317289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3" name="Freeform: Shape 2022">
              <a:extLst>
                <a:ext uri="{FF2B5EF4-FFF2-40B4-BE49-F238E27FC236}">
                  <a16:creationId xmlns:a16="http://schemas.microsoft.com/office/drawing/2014/main" id="{2C20DCE3-7258-47D4-AF71-25AE462ED367}"/>
                </a:ext>
              </a:extLst>
            </p:cNvPr>
            <p:cNvSpPr/>
            <p:nvPr/>
          </p:nvSpPr>
          <p:spPr>
            <a:xfrm>
              <a:off x="3371935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4" name="Freeform: Shape 2023">
              <a:extLst>
                <a:ext uri="{FF2B5EF4-FFF2-40B4-BE49-F238E27FC236}">
                  <a16:creationId xmlns:a16="http://schemas.microsoft.com/office/drawing/2014/main" id="{02D1DF50-0FC8-44E9-B912-247DED1479AC}"/>
                </a:ext>
              </a:extLst>
            </p:cNvPr>
            <p:cNvSpPr/>
            <p:nvPr/>
          </p:nvSpPr>
          <p:spPr>
            <a:xfrm>
              <a:off x="3353187" y="317289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5" name="Freeform: Shape 2024">
              <a:extLst>
                <a:ext uri="{FF2B5EF4-FFF2-40B4-BE49-F238E27FC236}">
                  <a16:creationId xmlns:a16="http://schemas.microsoft.com/office/drawing/2014/main" id="{006395A8-B73B-444B-B207-0F02A0251EFA}"/>
                </a:ext>
              </a:extLst>
            </p:cNvPr>
            <p:cNvSpPr/>
            <p:nvPr/>
          </p:nvSpPr>
          <p:spPr>
            <a:xfrm>
              <a:off x="3371935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6" name="Freeform: Shape 2025">
              <a:extLst>
                <a:ext uri="{FF2B5EF4-FFF2-40B4-BE49-F238E27FC236}">
                  <a16:creationId xmlns:a16="http://schemas.microsoft.com/office/drawing/2014/main" id="{BC4C94EC-E543-438C-A4CC-99442C092A38}"/>
                </a:ext>
              </a:extLst>
            </p:cNvPr>
            <p:cNvSpPr/>
            <p:nvPr/>
          </p:nvSpPr>
          <p:spPr>
            <a:xfrm>
              <a:off x="3353187" y="317289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7" name="Freeform: Shape 2026">
              <a:extLst>
                <a:ext uri="{FF2B5EF4-FFF2-40B4-BE49-F238E27FC236}">
                  <a16:creationId xmlns:a16="http://schemas.microsoft.com/office/drawing/2014/main" id="{5E6AFE94-AAD5-4117-A825-34F3788205E2}"/>
                </a:ext>
              </a:extLst>
            </p:cNvPr>
            <p:cNvSpPr/>
            <p:nvPr/>
          </p:nvSpPr>
          <p:spPr>
            <a:xfrm>
              <a:off x="3371935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8" name="Freeform: Shape 2027">
              <a:extLst>
                <a:ext uri="{FF2B5EF4-FFF2-40B4-BE49-F238E27FC236}">
                  <a16:creationId xmlns:a16="http://schemas.microsoft.com/office/drawing/2014/main" id="{99B955D5-B7E9-4828-832B-74B961AD4A47}"/>
                </a:ext>
              </a:extLst>
            </p:cNvPr>
            <p:cNvSpPr/>
            <p:nvPr/>
          </p:nvSpPr>
          <p:spPr>
            <a:xfrm>
              <a:off x="3353187" y="317289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9" name="Freeform: Shape 2028">
              <a:extLst>
                <a:ext uri="{FF2B5EF4-FFF2-40B4-BE49-F238E27FC236}">
                  <a16:creationId xmlns:a16="http://schemas.microsoft.com/office/drawing/2014/main" id="{9048A3BD-F6B7-41EB-BCFF-10EBF2FBA8DC}"/>
                </a:ext>
              </a:extLst>
            </p:cNvPr>
            <p:cNvSpPr/>
            <p:nvPr/>
          </p:nvSpPr>
          <p:spPr>
            <a:xfrm>
              <a:off x="3371935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0" name="Freeform: Shape 2029">
              <a:extLst>
                <a:ext uri="{FF2B5EF4-FFF2-40B4-BE49-F238E27FC236}">
                  <a16:creationId xmlns:a16="http://schemas.microsoft.com/office/drawing/2014/main" id="{466E6CDA-EBCB-4919-8811-B9B4B8F657DC}"/>
                </a:ext>
              </a:extLst>
            </p:cNvPr>
            <p:cNvSpPr/>
            <p:nvPr/>
          </p:nvSpPr>
          <p:spPr>
            <a:xfrm>
              <a:off x="3353187" y="317289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1" name="Freeform: Shape 2030">
              <a:extLst>
                <a:ext uri="{FF2B5EF4-FFF2-40B4-BE49-F238E27FC236}">
                  <a16:creationId xmlns:a16="http://schemas.microsoft.com/office/drawing/2014/main" id="{428D8031-B989-4F97-938F-F46E4183AA2F}"/>
                </a:ext>
              </a:extLst>
            </p:cNvPr>
            <p:cNvSpPr/>
            <p:nvPr/>
          </p:nvSpPr>
          <p:spPr>
            <a:xfrm>
              <a:off x="3371935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2" name="Freeform: Shape 2031">
              <a:extLst>
                <a:ext uri="{FF2B5EF4-FFF2-40B4-BE49-F238E27FC236}">
                  <a16:creationId xmlns:a16="http://schemas.microsoft.com/office/drawing/2014/main" id="{E331E1E2-2123-455B-9EE9-71400508A244}"/>
                </a:ext>
              </a:extLst>
            </p:cNvPr>
            <p:cNvSpPr/>
            <p:nvPr/>
          </p:nvSpPr>
          <p:spPr>
            <a:xfrm>
              <a:off x="3353187" y="317289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3" name="Freeform: Shape 2032">
              <a:extLst>
                <a:ext uri="{FF2B5EF4-FFF2-40B4-BE49-F238E27FC236}">
                  <a16:creationId xmlns:a16="http://schemas.microsoft.com/office/drawing/2014/main" id="{08E3BB6E-D8C6-409D-863C-98653B5CDF23}"/>
                </a:ext>
              </a:extLst>
            </p:cNvPr>
            <p:cNvSpPr/>
            <p:nvPr/>
          </p:nvSpPr>
          <p:spPr>
            <a:xfrm>
              <a:off x="3371935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4" name="Freeform: Shape 2033">
              <a:extLst>
                <a:ext uri="{FF2B5EF4-FFF2-40B4-BE49-F238E27FC236}">
                  <a16:creationId xmlns:a16="http://schemas.microsoft.com/office/drawing/2014/main" id="{8FBEA669-0AE2-4F73-91F0-938A9C78A087}"/>
                </a:ext>
              </a:extLst>
            </p:cNvPr>
            <p:cNvSpPr/>
            <p:nvPr/>
          </p:nvSpPr>
          <p:spPr>
            <a:xfrm>
              <a:off x="3353187" y="317289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5" name="Freeform: Shape 2034">
              <a:extLst>
                <a:ext uri="{FF2B5EF4-FFF2-40B4-BE49-F238E27FC236}">
                  <a16:creationId xmlns:a16="http://schemas.microsoft.com/office/drawing/2014/main" id="{F9631A50-3B5B-4D76-90C2-595C7A4A6328}"/>
                </a:ext>
              </a:extLst>
            </p:cNvPr>
            <p:cNvSpPr/>
            <p:nvPr/>
          </p:nvSpPr>
          <p:spPr>
            <a:xfrm>
              <a:off x="3371935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6" name="Freeform: Shape 2035">
              <a:extLst>
                <a:ext uri="{FF2B5EF4-FFF2-40B4-BE49-F238E27FC236}">
                  <a16:creationId xmlns:a16="http://schemas.microsoft.com/office/drawing/2014/main" id="{C7DB725F-2337-4A9B-B412-C43A82B9B48B}"/>
                </a:ext>
              </a:extLst>
            </p:cNvPr>
            <p:cNvSpPr/>
            <p:nvPr/>
          </p:nvSpPr>
          <p:spPr>
            <a:xfrm>
              <a:off x="3357853" y="31728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7" name="Freeform: Shape 2036">
              <a:extLst>
                <a:ext uri="{FF2B5EF4-FFF2-40B4-BE49-F238E27FC236}">
                  <a16:creationId xmlns:a16="http://schemas.microsoft.com/office/drawing/2014/main" id="{FD4E323B-4DAA-497B-B327-5F2175687795}"/>
                </a:ext>
              </a:extLst>
            </p:cNvPr>
            <p:cNvSpPr/>
            <p:nvPr/>
          </p:nvSpPr>
          <p:spPr>
            <a:xfrm>
              <a:off x="3376600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8" name="Freeform: Shape 2037">
              <a:extLst>
                <a:ext uri="{FF2B5EF4-FFF2-40B4-BE49-F238E27FC236}">
                  <a16:creationId xmlns:a16="http://schemas.microsoft.com/office/drawing/2014/main" id="{F3B490A3-C1ED-4321-AF2E-6097D5D2C96D}"/>
                </a:ext>
              </a:extLst>
            </p:cNvPr>
            <p:cNvSpPr/>
            <p:nvPr/>
          </p:nvSpPr>
          <p:spPr>
            <a:xfrm>
              <a:off x="3357853" y="31728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9" name="Freeform: Shape 2038">
              <a:extLst>
                <a:ext uri="{FF2B5EF4-FFF2-40B4-BE49-F238E27FC236}">
                  <a16:creationId xmlns:a16="http://schemas.microsoft.com/office/drawing/2014/main" id="{158AAC8C-7CEB-4B03-A0D6-E33FDC6894F5}"/>
                </a:ext>
              </a:extLst>
            </p:cNvPr>
            <p:cNvSpPr/>
            <p:nvPr/>
          </p:nvSpPr>
          <p:spPr>
            <a:xfrm>
              <a:off x="3376600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0" name="Freeform: Shape 2039">
              <a:extLst>
                <a:ext uri="{FF2B5EF4-FFF2-40B4-BE49-F238E27FC236}">
                  <a16:creationId xmlns:a16="http://schemas.microsoft.com/office/drawing/2014/main" id="{98ED92DF-5D9D-4D82-B2CF-F73631413F3E}"/>
                </a:ext>
              </a:extLst>
            </p:cNvPr>
            <p:cNvSpPr/>
            <p:nvPr/>
          </p:nvSpPr>
          <p:spPr>
            <a:xfrm>
              <a:off x="3357853" y="31728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1" name="Freeform: Shape 2040">
              <a:extLst>
                <a:ext uri="{FF2B5EF4-FFF2-40B4-BE49-F238E27FC236}">
                  <a16:creationId xmlns:a16="http://schemas.microsoft.com/office/drawing/2014/main" id="{E51CACEC-5208-4622-8553-BB58F8CC46FA}"/>
                </a:ext>
              </a:extLst>
            </p:cNvPr>
            <p:cNvSpPr/>
            <p:nvPr/>
          </p:nvSpPr>
          <p:spPr>
            <a:xfrm>
              <a:off x="3376600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2" name="Freeform: Shape 2041">
              <a:extLst>
                <a:ext uri="{FF2B5EF4-FFF2-40B4-BE49-F238E27FC236}">
                  <a16:creationId xmlns:a16="http://schemas.microsoft.com/office/drawing/2014/main" id="{A5E20B02-748B-4409-9393-31BC5EE25358}"/>
                </a:ext>
              </a:extLst>
            </p:cNvPr>
            <p:cNvSpPr/>
            <p:nvPr/>
          </p:nvSpPr>
          <p:spPr>
            <a:xfrm>
              <a:off x="3357853" y="31728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3" name="Freeform: Shape 2042">
              <a:extLst>
                <a:ext uri="{FF2B5EF4-FFF2-40B4-BE49-F238E27FC236}">
                  <a16:creationId xmlns:a16="http://schemas.microsoft.com/office/drawing/2014/main" id="{7867889C-B1C3-4DF2-AA42-AAE091C553A6}"/>
                </a:ext>
              </a:extLst>
            </p:cNvPr>
            <p:cNvSpPr/>
            <p:nvPr/>
          </p:nvSpPr>
          <p:spPr>
            <a:xfrm>
              <a:off x="3376600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4" name="Freeform: Shape 2043">
              <a:extLst>
                <a:ext uri="{FF2B5EF4-FFF2-40B4-BE49-F238E27FC236}">
                  <a16:creationId xmlns:a16="http://schemas.microsoft.com/office/drawing/2014/main" id="{8C73B26C-2AD4-4BAE-898B-D2172ECE8F4F}"/>
                </a:ext>
              </a:extLst>
            </p:cNvPr>
            <p:cNvSpPr/>
            <p:nvPr/>
          </p:nvSpPr>
          <p:spPr>
            <a:xfrm>
              <a:off x="3357853" y="31728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5" name="Freeform: Shape 2044">
              <a:extLst>
                <a:ext uri="{FF2B5EF4-FFF2-40B4-BE49-F238E27FC236}">
                  <a16:creationId xmlns:a16="http://schemas.microsoft.com/office/drawing/2014/main" id="{3D0D4921-D168-452B-8374-13EC57CBE639}"/>
                </a:ext>
              </a:extLst>
            </p:cNvPr>
            <p:cNvSpPr/>
            <p:nvPr/>
          </p:nvSpPr>
          <p:spPr>
            <a:xfrm>
              <a:off x="3376600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6" name="Freeform: Shape 2045">
              <a:extLst>
                <a:ext uri="{FF2B5EF4-FFF2-40B4-BE49-F238E27FC236}">
                  <a16:creationId xmlns:a16="http://schemas.microsoft.com/office/drawing/2014/main" id="{7B4FE96E-A7C6-4E02-B244-8BBF9B63C521}"/>
                </a:ext>
              </a:extLst>
            </p:cNvPr>
            <p:cNvSpPr/>
            <p:nvPr/>
          </p:nvSpPr>
          <p:spPr>
            <a:xfrm>
              <a:off x="3362519" y="31728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7" name="Freeform: Shape 2046">
              <a:extLst>
                <a:ext uri="{FF2B5EF4-FFF2-40B4-BE49-F238E27FC236}">
                  <a16:creationId xmlns:a16="http://schemas.microsoft.com/office/drawing/2014/main" id="{4B98F4D7-F165-4857-A2A6-2203873FAEF4}"/>
                </a:ext>
              </a:extLst>
            </p:cNvPr>
            <p:cNvSpPr/>
            <p:nvPr/>
          </p:nvSpPr>
          <p:spPr>
            <a:xfrm>
              <a:off x="3381183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8" name="Freeform: Shape 2047">
              <a:extLst>
                <a:ext uri="{FF2B5EF4-FFF2-40B4-BE49-F238E27FC236}">
                  <a16:creationId xmlns:a16="http://schemas.microsoft.com/office/drawing/2014/main" id="{4B88E46D-5558-439C-B379-B1E8046ABF8E}"/>
                </a:ext>
              </a:extLst>
            </p:cNvPr>
            <p:cNvSpPr/>
            <p:nvPr/>
          </p:nvSpPr>
          <p:spPr>
            <a:xfrm>
              <a:off x="3367185" y="31728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9" name="Freeform: Shape 2048">
              <a:extLst>
                <a:ext uri="{FF2B5EF4-FFF2-40B4-BE49-F238E27FC236}">
                  <a16:creationId xmlns:a16="http://schemas.microsoft.com/office/drawing/2014/main" id="{24E649DA-25AC-446D-BFA6-15F5B2A49BED}"/>
                </a:ext>
              </a:extLst>
            </p:cNvPr>
            <p:cNvSpPr/>
            <p:nvPr/>
          </p:nvSpPr>
          <p:spPr>
            <a:xfrm>
              <a:off x="3385849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0" name="Freeform: Shape 2049">
              <a:extLst>
                <a:ext uri="{FF2B5EF4-FFF2-40B4-BE49-F238E27FC236}">
                  <a16:creationId xmlns:a16="http://schemas.microsoft.com/office/drawing/2014/main" id="{8C5B9584-3363-4E1C-AAD6-51E6A7B93A32}"/>
                </a:ext>
              </a:extLst>
            </p:cNvPr>
            <p:cNvSpPr/>
            <p:nvPr/>
          </p:nvSpPr>
          <p:spPr>
            <a:xfrm>
              <a:off x="3371768" y="317289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1" name="Freeform: Shape 2050">
              <a:extLst>
                <a:ext uri="{FF2B5EF4-FFF2-40B4-BE49-F238E27FC236}">
                  <a16:creationId xmlns:a16="http://schemas.microsoft.com/office/drawing/2014/main" id="{D852B7DB-C01E-403B-9C4E-C4CA2CCC222A}"/>
                </a:ext>
              </a:extLst>
            </p:cNvPr>
            <p:cNvSpPr/>
            <p:nvPr/>
          </p:nvSpPr>
          <p:spPr>
            <a:xfrm>
              <a:off x="3390514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2" name="Freeform: Shape 2051">
              <a:extLst>
                <a:ext uri="{FF2B5EF4-FFF2-40B4-BE49-F238E27FC236}">
                  <a16:creationId xmlns:a16="http://schemas.microsoft.com/office/drawing/2014/main" id="{1AFC7F40-448A-4CCB-915D-EB600FF03B5D}"/>
                </a:ext>
              </a:extLst>
            </p:cNvPr>
            <p:cNvSpPr/>
            <p:nvPr/>
          </p:nvSpPr>
          <p:spPr>
            <a:xfrm>
              <a:off x="3381099" y="31728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3" name="Freeform: Shape 2052">
              <a:extLst>
                <a:ext uri="{FF2B5EF4-FFF2-40B4-BE49-F238E27FC236}">
                  <a16:creationId xmlns:a16="http://schemas.microsoft.com/office/drawing/2014/main" id="{A90FEF8B-E2C0-46B7-B075-997E4C3D6F0D}"/>
                </a:ext>
              </a:extLst>
            </p:cNvPr>
            <p:cNvSpPr/>
            <p:nvPr/>
          </p:nvSpPr>
          <p:spPr>
            <a:xfrm>
              <a:off x="3399764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4" name="Freeform: Shape 2053">
              <a:extLst>
                <a:ext uri="{FF2B5EF4-FFF2-40B4-BE49-F238E27FC236}">
                  <a16:creationId xmlns:a16="http://schemas.microsoft.com/office/drawing/2014/main" id="{6275C0C4-25D7-4279-8F45-39C75B76A9D1}"/>
                </a:ext>
              </a:extLst>
            </p:cNvPr>
            <p:cNvSpPr/>
            <p:nvPr/>
          </p:nvSpPr>
          <p:spPr>
            <a:xfrm>
              <a:off x="3385682" y="317289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5" name="Freeform: Shape 2054">
              <a:extLst>
                <a:ext uri="{FF2B5EF4-FFF2-40B4-BE49-F238E27FC236}">
                  <a16:creationId xmlns:a16="http://schemas.microsoft.com/office/drawing/2014/main" id="{A3CE1EB0-6FCC-4D39-96F5-16608F9A121F}"/>
                </a:ext>
              </a:extLst>
            </p:cNvPr>
            <p:cNvSpPr/>
            <p:nvPr/>
          </p:nvSpPr>
          <p:spPr>
            <a:xfrm>
              <a:off x="3404429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6" name="Freeform: Shape 2055">
              <a:extLst>
                <a:ext uri="{FF2B5EF4-FFF2-40B4-BE49-F238E27FC236}">
                  <a16:creationId xmlns:a16="http://schemas.microsoft.com/office/drawing/2014/main" id="{A07A4E06-D30F-4060-874A-7C093E9DC5C8}"/>
                </a:ext>
              </a:extLst>
            </p:cNvPr>
            <p:cNvSpPr/>
            <p:nvPr/>
          </p:nvSpPr>
          <p:spPr>
            <a:xfrm>
              <a:off x="3390349" y="31728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7" name="Freeform: Shape 2056">
              <a:extLst>
                <a:ext uri="{FF2B5EF4-FFF2-40B4-BE49-F238E27FC236}">
                  <a16:creationId xmlns:a16="http://schemas.microsoft.com/office/drawing/2014/main" id="{5C4632B3-47C6-4CF5-9A09-CB3EE9E0561E}"/>
                </a:ext>
              </a:extLst>
            </p:cNvPr>
            <p:cNvSpPr/>
            <p:nvPr/>
          </p:nvSpPr>
          <p:spPr>
            <a:xfrm>
              <a:off x="3409095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8" name="Freeform: Shape 2057">
              <a:extLst>
                <a:ext uri="{FF2B5EF4-FFF2-40B4-BE49-F238E27FC236}">
                  <a16:creationId xmlns:a16="http://schemas.microsoft.com/office/drawing/2014/main" id="{124C4047-9A2D-41C8-AB9E-6D046286989C}"/>
                </a:ext>
              </a:extLst>
            </p:cNvPr>
            <p:cNvSpPr/>
            <p:nvPr/>
          </p:nvSpPr>
          <p:spPr>
            <a:xfrm>
              <a:off x="3390349" y="31728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9" name="Freeform: Shape 2058">
              <a:extLst>
                <a:ext uri="{FF2B5EF4-FFF2-40B4-BE49-F238E27FC236}">
                  <a16:creationId xmlns:a16="http://schemas.microsoft.com/office/drawing/2014/main" id="{B2E8FC08-629E-497A-AB12-8E58A3C1B49D}"/>
                </a:ext>
              </a:extLst>
            </p:cNvPr>
            <p:cNvSpPr/>
            <p:nvPr/>
          </p:nvSpPr>
          <p:spPr>
            <a:xfrm>
              <a:off x="3409095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0" name="Freeform: Shape 2059">
              <a:extLst>
                <a:ext uri="{FF2B5EF4-FFF2-40B4-BE49-F238E27FC236}">
                  <a16:creationId xmlns:a16="http://schemas.microsoft.com/office/drawing/2014/main" id="{83538AD7-4087-4BAA-B1C3-D2ABE2274DAE}"/>
                </a:ext>
              </a:extLst>
            </p:cNvPr>
            <p:cNvSpPr/>
            <p:nvPr/>
          </p:nvSpPr>
          <p:spPr>
            <a:xfrm>
              <a:off x="3390349" y="31728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1" name="Freeform: Shape 2060">
              <a:extLst>
                <a:ext uri="{FF2B5EF4-FFF2-40B4-BE49-F238E27FC236}">
                  <a16:creationId xmlns:a16="http://schemas.microsoft.com/office/drawing/2014/main" id="{95474E75-0FEC-47CC-91DC-137A5FA14F39}"/>
                </a:ext>
              </a:extLst>
            </p:cNvPr>
            <p:cNvSpPr/>
            <p:nvPr/>
          </p:nvSpPr>
          <p:spPr>
            <a:xfrm>
              <a:off x="3409095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2" name="Freeform: Shape 2061">
              <a:extLst>
                <a:ext uri="{FF2B5EF4-FFF2-40B4-BE49-F238E27FC236}">
                  <a16:creationId xmlns:a16="http://schemas.microsoft.com/office/drawing/2014/main" id="{E4A54538-89AC-4130-AA25-61F0A1709469}"/>
                </a:ext>
              </a:extLst>
            </p:cNvPr>
            <p:cNvSpPr/>
            <p:nvPr/>
          </p:nvSpPr>
          <p:spPr>
            <a:xfrm>
              <a:off x="3390349" y="31728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3" name="Freeform: Shape 2062">
              <a:extLst>
                <a:ext uri="{FF2B5EF4-FFF2-40B4-BE49-F238E27FC236}">
                  <a16:creationId xmlns:a16="http://schemas.microsoft.com/office/drawing/2014/main" id="{AC0770D9-E7D1-40F8-9DFE-897DAE4934A2}"/>
                </a:ext>
              </a:extLst>
            </p:cNvPr>
            <p:cNvSpPr/>
            <p:nvPr/>
          </p:nvSpPr>
          <p:spPr>
            <a:xfrm>
              <a:off x="3409095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4" name="Freeform: Shape 2063">
              <a:extLst>
                <a:ext uri="{FF2B5EF4-FFF2-40B4-BE49-F238E27FC236}">
                  <a16:creationId xmlns:a16="http://schemas.microsoft.com/office/drawing/2014/main" id="{DD2F32E3-6148-4BC9-921C-27D189594A49}"/>
                </a:ext>
              </a:extLst>
            </p:cNvPr>
            <p:cNvSpPr/>
            <p:nvPr/>
          </p:nvSpPr>
          <p:spPr>
            <a:xfrm>
              <a:off x="3483166" y="317289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5" name="Freeform: Shape 2064">
              <a:extLst>
                <a:ext uri="{FF2B5EF4-FFF2-40B4-BE49-F238E27FC236}">
                  <a16:creationId xmlns:a16="http://schemas.microsoft.com/office/drawing/2014/main" id="{906297CC-5950-44C4-BDA1-DC611F8FB197}"/>
                </a:ext>
              </a:extLst>
            </p:cNvPr>
            <p:cNvSpPr/>
            <p:nvPr/>
          </p:nvSpPr>
          <p:spPr>
            <a:xfrm>
              <a:off x="3501914" y="315208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6" name="Freeform: Shape 2065">
              <a:extLst>
                <a:ext uri="{FF2B5EF4-FFF2-40B4-BE49-F238E27FC236}">
                  <a16:creationId xmlns:a16="http://schemas.microsoft.com/office/drawing/2014/main" id="{129115D0-AF16-43EA-873B-45827C44FEBB}"/>
                </a:ext>
              </a:extLst>
            </p:cNvPr>
            <p:cNvSpPr/>
            <p:nvPr/>
          </p:nvSpPr>
          <p:spPr>
            <a:xfrm>
              <a:off x="3529575" y="318833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7" name="Freeform: Shape 2066">
              <a:extLst>
                <a:ext uri="{FF2B5EF4-FFF2-40B4-BE49-F238E27FC236}">
                  <a16:creationId xmlns:a16="http://schemas.microsoft.com/office/drawing/2014/main" id="{DD925E9B-AFA6-4AA9-8865-FF0770A74C20}"/>
                </a:ext>
              </a:extLst>
            </p:cNvPr>
            <p:cNvSpPr/>
            <p:nvPr/>
          </p:nvSpPr>
          <p:spPr>
            <a:xfrm>
              <a:off x="3548322" y="316753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8" name="Freeform: Shape 2067">
              <a:extLst>
                <a:ext uri="{FF2B5EF4-FFF2-40B4-BE49-F238E27FC236}">
                  <a16:creationId xmlns:a16="http://schemas.microsoft.com/office/drawing/2014/main" id="{A5A1F678-42AF-49E4-AA97-AC07F214E3A0}"/>
                </a:ext>
              </a:extLst>
            </p:cNvPr>
            <p:cNvSpPr/>
            <p:nvPr/>
          </p:nvSpPr>
          <p:spPr>
            <a:xfrm>
              <a:off x="3710545" y="318833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9" name="Freeform: Shape 2068">
              <a:extLst>
                <a:ext uri="{FF2B5EF4-FFF2-40B4-BE49-F238E27FC236}">
                  <a16:creationId xmlns:a16="http://schemas.microsoft.com/office/drawing/2014/main" id="{20C08DA6-42A6-4FFA-B06E-3C0745BA5E61}"/>
                </a:ext>
              </a:extLst>
            </p:cNvPr>
            <p:cNvSpPr/>
            <p:nvPr/>
          </p:nvSpPr>
          <p:spPr>
            <a:xfrm>
              <a:off x="3729292" y="316753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0" name="Freeform: Shape 2069">
              <a:extLst>
                <a:ext uri="{FF2B5EF4-FFF2-40B4-BE49-F238E27FC236}">
                  <a16:creationId xmlns:a16="http://schemas.microsoft.com/office/drawing/2014/main" id="{AB071561-26A6-404E-A7B8-396958A911C4}"/>
                </a:ext>
              </a:extLst>
            </p:cNvPr>
            <p:cNvSpPr/>
            <p:nvPr/>
          </p:nvSpPr>
          <p:spPr>
            <a:xfrm>
              <a:off x="3715211" y="318833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1" name="Freeform: Shape 2070">
              <a:extLst>
                <a:ext uri="{FF2B5EF4-FFF2-40B4-BE49-F238E27FC236}">
                  <a16:creationId xmlns:a16="http://schemas.microsoft.com/office/drawing/2014/main" id="{0330BD8B-2ABF-4C57-AB54-E4A266951829}"/>
                </a:ext>
              </a:extLst>
            </p:cNvPr>
            <p:cNvSpPr/>
            <p:nvPr/>
          </p:nvSpPr>
          <p:spPr>
            <a:xfrm>
              <a:off x="3733875" y="316753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2" name="Freeform: Shape 2071">
              <a:extLst>
                <a:ext uri="{FF2B5EF4-FFF2-40B4-BE49-F238E27FC236}">
                  <a16:creationId xmlns:a16="http://schemas.microsoft.com/office/drawing/2014/main" id="{26835D2B-3791-41A8-B4CA-D458E296D8ED}"/>
                </a:ext>
              </a:extLst>
            </p:cNvPr>
            <p:cNvSpPr/>
            <p:nvPr/>
          </p:nvSpPr>
          <p:spPr>
            <a:xfrm>
              <a:off x="3715211" y="318833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3" name="Freeform: Shape 2072">
              <a:extLst>
                <a:ext uri="{FF2B5EF4-FFF2-40B4-BE49-F238E27FC236}">
                  <a16:creationId xmlns:a16="http://schemas.microsoft.com/office/drawing/2014/main" id="{7DDCCD88-D16B-4297-BBC9-8F3185ABE8E4}"/>
                </a:ext>
              </a:extLst>
            </p:cNvPr>
            <p:cNvSpPr/>
            <p:nvPr/>
          </p:nvSpPr>
          <p:spPr>
            <a:xfrm>
              <a:off x="3733875" y="316753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4" name="Freeform: Shape 2073">
              <a:extLst>
                <a:ext uri="{FF2B5EF4-FFF2-40B4-BE49-F238E27FC236}">
                  <a16:creationId xmlns:a16="http://schemas.microsoft.com/office/drawing/2014/main" id="{1A271CEF-8A84-468B-8113-4B85C37B13B2}"/>
                </a:ext>
              </a:extLst>
            </p:cNvPr>
            <p:cNvSpPr/>
            <p:nvPr/>
          </p:nvSpPr>
          <p:spPr>
            <a:xfrm>
              <a:off x="3719877" y="318833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5" name="Freeform: Shape 2074">
              <a:extLst>
                <a:ext uri="{FF2B5EF4-FFF2-40B4-BE49-F238E27FC236}">
                  <a16:creationId xmlns:a16="http://schemas.microsoft.com/office/drawing/2014/main" id="{A4DE3530-9B5A-4076-884A-1FC0E546BBA8}"/>
                </a:ext>
              </a:extLst>
            </p:cNvPr>
            <p:cNvSpPr/>
            <p:nvPr/>
          </p:nvSpPr>
          <p:spPr>
            <a:xfrm>
              <a:off x="3738541" y="316753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6" name="Freeform: Shape 2075">
              <a:extLst>
                <a:ext uri="{FF2B5EF4-FFF2-40B4-BE49-F238E27FC236}">
                  <a16:creationId xmlns:a16="http://schemas.microsoft.com/office/drawing/2014/main" id="{177D4F35-0187-4A8F-9C64-2632BCDEB7CE}"/>
                </a:ext>
              </a:extLst>
            </p:cNvPr>
            <p:cNvSpPr/>
            <p:nvPr/>
          </p:nvSpPr>
          <p:spPr>
            <a:xfrm>
              <a:off x="3719877" y="318833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7" name="Freeform: Shape 2076">
              <a:extLst>
                <a:ext uri="{FF2B5EF4-FFF2-40B4-BE49-F238E27FC236}">
                  <a16:creationId xmlns:a16="http://schemas.microsoft.com/office/drawing/2014/main" id="{13B1FA22-A471-4AE4-8C40-1879854D4658}"/>
                </a:ext>
              </a:extLst>
            </p:cNvPr>
            <p:cNvSpPr/>
            <p:nvPr/>
          </p:nvSpPr>
          <p:spPr>
            <a:xfrm>
              <a:off x="3738541" y="3167530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8" name="Freeform: Shape 2077">
              <a:extLst>
                <a:ext uri="{FF2B5EF4-FFF2-40B4-BE49-F238E27FC236}">
                  <a16:creationId xmlns:a16="http://schemas.microsoft.com/office/drawing/2014/main" id="{D0C008C2-2B66-4B39-A584-AC2CDFD19609}"/>
                </a:ext>
              </a:extLst>
            </p:cNvPr>
            <p:cNvSpPr/>
            <p:nvPr/>
          </p:nvSpPr>
          <p:spPr>
            <a:xfrm>
              <a:off x="3724459" y="320562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9" name="Freeform: Shape 2078">
              <a:extLst>
                <a:ext uri="{FF2B5EF4-FFF2-40B4-BE49-F238E27FC236}">
                  <a16:creationId xmlns:a16="http://schemas.microsoft.com/office/drawing/2014/main" id="{C5F9B8CE-1BC6-448B-9569-CB4BC4CA5C8B}"/>
                </a:ext>
              </a:extLst>
            </p:cNvPr>
            <p:cNvSpPr/>
            <p:nvPr/>
          </p:nvSpPr>
          <p:spPr>
            <a:xfrm>
              <a:off x="3743207" y="31848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0" name="Freeform: Shape 2079">
              <a:extLst>
                <a:ext uri="{FF2B5EF4-FFF2-40B4-BE49-F238E27FC236}">
                  <a16:creationId xmlns:a16="http://schemas.microsoft.com/office/drawing/2014/main" id="{6695780B-3A72-4783-83EC-6A791E59BFAD}"/>
                </a:ext>
              </a:extLst>
            </p:cNvPr>
            <p:cNvSpPr/>
            <p:nvPr/>
          </p:nvSpPr>
          <p:spPr>
            <a:xfrm>
              <a:off x="3729125" y="320562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1" name="Freeform: Shape 2080">
              <a:extLst>
                <a:ext uri="{FF2B5EF4-FFF2-40B4-BE49-F238E27FC236}">
                  <a16:creationId xmlns:a16="http://schemas.microsoft.com/office/drawing/2014/main" id="{6E29FC18-C65D-4DFF-8AF9-C624671DDE33}"/>
                </a:ext>
              </a:extLst>
            </p:cNvPr>
            <p:cNvSpPr/>
            <p:nvPr/>
          </p:nvSpPr>
          <p:spPr>
            <a:xfrm>
              <a:off x="3747873" y="31848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2" name="Freeform: Shape 2081">
              <a:extLst>
                <a:ext uri="{FF2B5EF4-FFF2-40B4-BE49-F238E27FC236}">
                  <a16:creationId xmlns:a16="http://schemas.microsoft.com/office/drawing/2014/main" id="{2D8DBAFE-6C9E-4737-992C-EFA17058A2AA}"/>
                </a:ext>
              </a:extLst>
            </p:cNvPr>
            <p:cNvSpPr/>
            <p:nvPr/>
          </p:nvSpPr>
          <p:spPr>
            <a:xfrm>
              <a:off x="3733791" y="320562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3" name="Freeform: Shape 2082">
              <a:extLst>
                <a:ext uri="{FF2B5EF4-FFF2-40B4-BE49-F238E27FC236}">
                  <a16:creationId xmlns:a16="http://schemas.microsoft.com/office/drawing/2014/main" id="{114D2084-FBF8-45A1-97CC-5E784C1AD0D3}"/>
                </a:ext>
              </a:extLst>
            </p:cNvPr>
            <p:cNvSpPr/>
            <p:nvPr/>
          </p:nvSpPr>
          <p:spPr>
            <a:xfrm>
              <a:off x="3752454" y="31848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4" name="Freeform: Shape 2083">
              <a:extLst>
                <a:ext uri="{FF2B5EF4-FFF2-40B4-BE49-F238E27FC236}">
                  <a16:creationId xmlns:a16="http://schemas.microsoft.com/office/drawing/2014/main" id="{7ABCF438-D270-47B4-871F-35808F1047B9}"/>
                </a:ext>
              </a:extLst>
            </p:cNvPr>
            <p:cNvSpPr/>
            <p:nvPr/>
          </p:nvSpPr>
          <p:spPr>
            <a:xfrm>
              <a:off x="3733791" y="320562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5" name="Freeform: Shape 2084">
              <a:extLst>
                <a:ext uri="{FF2B5EF4-FFF2-40B4-BE49-F238E27FC236}">
                  <a16:creationId xmlns:a16="http://schemas.microsoft.com/office/drawing/2014/main" id="{AD17E6FF-BAD2-4001-A52F-DD853E2AA130}"/>
                </a:ext>
              </a:extLst>
            </p:cNvPr>
            <p:cNvSpPr/>
            <p:nvPr/>
          </p:nvSpPr>
          <p:spPr>
            <a:xfrm>
              <a:off x="3752454" y="31848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6" name="Freeform: Shape 2085">
              <a:extLst>
                <a:ext uri="{FF2B5EF4-FFF2-40B4-BE49-F238E27FC236}">
                  <a16:creationId xmlns:a16="http://schemas.microsoft.com/office/drawing/2014/main" id="{F81E84A0-016E-44E9-B5C8-9470323FD4B7}"/>
                </a:ext>
              </a:extLst>
            </p:cNvPr>
            <p:cNvSpPr/>
            <p:nvPr/>
          </p:nvSpPr>
          <p:spPr>
            <a:xfrm>
              <a:off x="3738373" y="320562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7" name="Freeform: Shape 2086">
              <a:extLst>
                <a:ext uri="{FF2B5EF4-FFF2-40B4-BE49-F238E27FC236}">
                  <a16:creationId xmlns:a16="http://schemas.microsoft.com/office/drawing/2014/main" id="{B8220DAC-C44F-4F1B-85B0-9B32E7032B48}"/>
                </a:ext>
              </a:extLst>
            </p:cNvPr>
            <p:cNvSpPr/>
            <p:nvPr/>
          </p:nvSpPr>
          <p:spPr>
            <a:xfrm>
              <a:off x="3757121" y="31848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8" name="Freeform: Shape 2087">
              <a:extLst>
                <a:ext uri="{FF2B5EF4-FFF2-40B4-BE49-F238E27FC236}">
                  <a16:creationId xmlns:a16="http://schemas.microsoft.com/office/drawing/2014/main" id="{AA58B51A-3D38-4408-BD87-726CD3A5EC5C}"/>
                </a:ext>
              </a:extLst>
            </p:cNvPr>
            <p:cNvSpPr/>
            <p:nvPr/>
          </p:nvSpPr>
          <p:spPr>
            <a:xfrm>
              <a:off x="3743039" y="320562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9" name="Freeform: Shape 2088">
              <a:extLst>
                <a:ext uri="{FF2B5EF4-FFF2-40B4-BE49-F238E27FC236}">
                  <a16:creationId xmlns:a16="http://schemas.microsoft.com/office/drawing/2014/main" id="{56160491-20D1-4A06-81BB-28EAE18E75F2}"/>
                </a:ext>
              </a:extLst>
            </p:cNvPr>
            <p:cNvSpPr/>
            <p:nvPr/>
          </p:nvSpPr>
          <p:spPr>
            <a:xfrm>
              <a:off x="3761787" y="31848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0" name="Freeform: Shape 2089">
              <a:extLst>
                <a:ext uri="{FF2B5EF4-FFF2-40B4-BE49-F238E27FC236}">
                  <a16:creationId xmlns:a16="http://schemas.microsoft.com/office/drawing/2014/main" id="{0D1DE592-99E3-491B-B153-2C6443282F55}"/>
                </a:ext>
              </a:extLst>
            </p:cNvPr>
            <p:cNvSpPr/>
            <p:nvPr/>
          </p:nvSpPr>
          <p:spPr>
            <a:xfrm>
              <a:off x="3743039" y="320562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1" name="Freeform: Shape 2090">
              <a:extLst>
                <a:ext uri="{FF2B5EF4-FFF2-40B4-BE49-F238E27FC236}">
                  <a16:creationId xmlns:a16="http://schemas.microsoft.com/office/drawing/2014/main" id="{3D6BF58E-DBE5-476B-9DD5-BFD0B9633FE7}"/>
                </a:ext>
              </a:extLst>
            </p:cNvPr>
            <p:cNvSpPr/>
            <p:nvPr/>
          </p:nvSpPr>
          <p:spPr>
            <a:xfrm>
              <a:off x="3761787" y="31848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2" name="Freeform: Shape 2091">
              <a:extLst>
                <a:ext uri="{FF2B5EF4-FFF2-40B4-BE49-F238E27FC236}">
                  <a16:creationId xmlns:a16="http://schemas.microsoft.com/office/drawing/2014/main" id="{88D9C03E-1BF0-44B0-A257-93FED1F8A8C4}"/>
                </a:ext>
              </a:extLst>
            </p:cNvPr>
            <p:cNvSpPr/>
            <p:nvPr/>
          </p:nvSpPr>
          <p:spPr>
            <a:xfrm>
              <a:off x="3747706" y="320562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3" name="Freeform: Shape 2092">
              <a:extLst>
                <a:ext uri="{FF2B5EF4-FFF2-40B4-BE49-F238E27FC236}">
                  <a16:creationId xmlns:a16="http://schemas.microsoft.com/office/drawing/2014/main" id="{FF1D6105-7869-4062-955D-FC74B835E725}"/>
                </a:ext>
              </a:extLst>
            </p:cNvPr>
            <p:cNvSpPr/>
            <p:nvPr/>
          </p:nvSpPr>
          <p:spPr>
            <a:xfrm>
              <a:off x="3766369" y="31848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4" name="Freeform: Shape 2093">
              <a:extLst>
                <a:ext uri="{FF2B5EF4-FFF2-40B4-BE49-F238E27FC236}">
                  <a16:creationId xmlns:a16="http://schemas.microsoft.com/office/drawing/2014/main" id="{DBA39B19-7868-4EC8-9963-ADA0A8AF001A}"/>
                </a:ext>
              </a:extLst>
            </p:cNvPr>
            <p:cNvSpPr/>
            <p:nvPr/>
          </p:nvSpPr>
          <p:spPr>
            <a:xfrm>
              <a:off x="3747706" y="320562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5" name="Freeform: Shape 2094">
              <a:extLst>
                <a:ext uri="{FF2B5EF4-FFF2-40B4-BE49-F238E27FC236}">
                  <a16:creationId xmlns:a16="http://schemas.microsoft.com/office/drawing/2014/main" id="{5F290F75-AB94-44FA-8CA4-A998AE3C488B}"/>
                </a:ext>
              </a:extLst>
            </p:cNvPr>
            <p:cNvSpPr/>
            <p:nvPr/>
          </p:nvSpPr>
          <p:spPr>
            <a:xfrm>
              <a:off x="3766369" y="31848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6" name="Freeform: Shape 2095">
              <a:extLst>
                <a:ext uri="{FF2B5EF4-FFF2-40B4-BE49-F238E27FC236}">
                  <a16:creationId xmlns:a16="http://schemas.microsoft.com/office/drawing/2014/main" id="{0EAC3E27-83B1-4E78-80B4-3A7425CEF564}"/>
                </a:ext>
              </a:extLst>
            </p:cNvPr>
            <p:cNvSpPr/>
            <p:nvPr/>
          </p:nvSpPr>
          <p:spPr>
            <a:xfrm>
              <a:off x="3752288" y="320562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7" name="Freeform: Shape 2096">
              <a:extLst>
                <a:ext uri="{FF2B5EF4-FFF2-40B4-BE49-F238E27FC236}">
                  <a16:creationId xmlns:a16="http://schemas.microsoft.com/office/drawing/2014/main" id="{A5CDA695-B718-4580-BEE2-46D5666B5EF5}"/>
                </a:ext>
              </a:extLst>
            </p:cNvPr>
            <p:cNvSpPr/>
            <p:nvPr/>
          </p:nvSpPr>
          <p:spPr>
            <a:xfrm>
              <a:off x="3771035" y="31848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8" name="Freeform: Shape 2097">
              <a:extLst>
                <a:ext uri="{FF2B5EF4-FFF2-40B4-BE49-F238E27FC236}">
                  <a16:creationId xmlns:a16="http://schemas.microsoft.com/office/drawing/2014/main" id="{08830AF9-9C2E-495F-945D-7DCADAD87C83}"/>
                </a:ext>
              </a:extLst>
            </p:cNvPr>
            <p:cNvSpPr/>
            <p:nvPr/>
          </p:nvSpPr>
          <p:spPr>
            <a:xfrm>
              <a:off x="3752288" y="320562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9" name="Freeform: Shape 2098">
              <a:extLst>
                <a:ext uri="{FF2B5EF4-FFF2-40B4-BE49-F238E27FC236}">
                  <a16:creationId xmlns:a16="http://schemas.microsoft.com/office/drawing/2014/main" id="{D7DE1C16-EC8D-4CD4-966A-8CED18F981BB}"/>
                </a:ext>
              </a:extLst>
            </p:cNvPr>
            <p:cNvSpPr/>
            <p:nvPr/>
          </p:nvSpPr>
          <p:spPr>
            <a:xfrm>
              <a:off x="3771035" y="31848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0" name="Freeform: Shape 2099">
              <a:extLst>
                <a:ext uri="{FF2B5EF4-FFF2-40B4-BE49-F238E27FC236}">
                  <a16:creationId xmlns:a16="http://schemas.microsoft.com/office/drawing/2014/main" id="{7493C3FD-E661-49D3-AB01-6159AECB4C45}"/>
                </a:ext>
              </a:extLst>
            </p:cNvPr>
            <p:cNvSpPr/>
            <p:nvPr/>
          </p:nvSpPr>
          <p:spPr>
            <a:xfrm>
              <a:off x="3756954" y="320562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1" name="Freeform: Shape 2100">
              <a:extLst>
                <a:ext uri="{FF2B5EF4-FFF2-40B4-BE49-F238E27FC236}">
                  <a16:creationId xmlns:a16="http://schemas.microsoft.com/office/drawing/2014/main" id="{8D9927B3-9032-445C-87D7-A0D2BE6BC645}"/>
                </a:ext>
              </a:extLst>
            </p:cNvPr>
            <p:cNvSpPr/>
            <p:nvPr/>
          </p:nvSpPr>
          <p:spPr>
            <a:xfrm>
              <a:off x="3775701" y="31848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2" name="Freeform: Shape 2101">
              <a:extLst>
                <a:ext uri="{FF2B5EF4-FFF2-40B4-BE49-F238E27FC236}">
                  <a16:creationId xmlns:a16="http://schemas.microsoft.com/office/drawing/2014/main" id="{6AB5BC55-0F1D-4B8E-BB07-06E22D5D79D1}"/>
                </a:ext>
              </a:extLst>
            </p:cNvPr>
            <p:cNvSpPr/>
            <p:nvPr/>
          </p:nvSpPr>
          <p:spPr>
            <a:xfrm>
              <a:off x="3761620" y="320562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3" name="Freeform: Shape 2102">
              <a:extLst>
                <a:ext uri="{FF2B5EF4-FFF2-40B4-BE49-F238E27FC236}">
                  <a16:creationId xmlns:a16="http://schemas.microsoft.com/office/drawing/2014/main" id="{3973ABD0-F1BD-4EF2-9F43-0AFBA9F87C76}"/>
                </a:ext>
              </a:extLst>
            </p:cNvPr>
            <p:cNvSpPr/>
            <p:nvPr/>
          </p:nvSpPr>
          <p:spPr>
            <a:xfrm>
              <a:off x="3780284" y="31848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4" name="Freeform: Shape 2103">
              <a:extLst>
                <a:ext uri="{FF2B5EF4-FFF2-40B4-BE49-F238E27FC236}">
                  <a16:creationId xmlns:a16="http://schemas.microsoft.com/office/drawing/2014/main" id="{915E4766-3121-4968-8ACB-CD7A0E9D1444}"/>
                </a:ext>
              </a:extLst>
            </p:cNvPr>
            <p:cNvSpPr/>
            <p:nvPr/>
          </p:nvSpPr>
          <p:spPr>
            <a:xfrm>
              <a:off x="3766286" y="320562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5" name="Freeform: Shape 2104">
              <a:extLst>
                <a:ext uri="{FF2B5EF4-FFF2-40B4-BE49-F238E27FC236}">
                  <a16:creationId xmlns:a16="http://schemas.microsoft.com/office/drawing/2014/main" id="{6EFC8091-40C9-4012-A676-14C86EE25C41}"/>
                </a:ext>
              </a:extLst>
            </p:cNvPr>
            <p:cNvSpPr/>
            <p:nvPr/>
          </p:nvSpPr>
          <p:spPr>
            <a:xfrm>
              <a:off x="3784950" y="31848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6" name="Freeform: Shape 2105">
              <a:extLst>
                <a:ext uri="{FF2B5EF4-FFF2-40B4-BE49-F238E27FC236}">
                  <a16:creationId xmlns:a16="http://schemas.microsoft.com/office/drawing/2014/main" id="{03955D09-607C-49A1-9108-191DC4E776B5}"/>
                </a:ext>
              </a:extLst>
            </p:cNvPr>
            <p:cNvSpPr/>
            <p:nvPr/>
          </p:nvSpPr>
          <p:spPr>
            <a:xfrm>
              <a:off x="3775535" y="320562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7" name="Freeform: Shape 2106">
              <a:extLst>
                <a:ext uri="{FF2B5EF4-FFF2-40B4-BE49-F238E27FC236}">
                  <a16:creationId xmlns:a16="http://schemas.microsoft.com/office/drawing/2014/main" id="{A64A12FF-CE1C-4E50-9C28-F4928DA5DD9A}"/>
                </a:ext>
              </a:extLst>
            </p:cNvPr>
            <p:cNvSpPr/>
            <p:nvPr/>
          </p:nvSpPr>
          <p:spPr>
            <a:xfrm>
              <a:off x="3794281" y="31848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8" name="Freeform: Shape 2107">
              <a:extLst>
                <a:ext uri="{FF2B5EF4-FFF2-40B4-BE49-F238E27FC236}">
                  <a16:creationId xmlns:a16="http://schemas.microsoft.com/office/drawing/2014/main" id="{6C6775CE-45C6-4926-8D41-7DA99CFD13D9}"/>
                </a:ext>
              </a:extLst>
            </p:cNvPr>
            <p:cNvSpPr/>
            <p:nvPr/>
          </p:nvSpPr>
          <p:spPr>
            <a:xfrm>
              <a:off x="3780201" y="320562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9" name="Freeform: Shape 2108">
              <a:extLst>
                <a:ext uri="{FF2B5EF4-FFF2-40B4-BE49-F238E27FC236}">
                  <a16:creationId xmlns:a16="http://schemas.microsoft.com/office/drawing/2014/main" id="{CAE7E595-08C0-4A76-8F25-DEF005B6368E}"/>
                </a:ext>
              </a:extLst>
            </p:cNvPr>
            <p:cNvSpPr/>
            <p:nvPr/>
          </p:nvSpPr>
          <p:spPr>
            <a:xfrm>
              <a:off x="3798864" y="31848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0" name="Freeform: Shape 2109">
              <a:extLst>
                <a:ext uri="{FF2B5EF4-FFF2-40B4-BE49-F238E27FC236}">
                  <a16:creationId xmlns:a16="http://schemas.microsoft.com/office/drawing/2014/main" id="{DB1C773A-45D4-414E-B0C7-E9D1BD46F3CA}"/>
                </a:ext>
              </a:extLst>
            </p:cNvPr>
            <p:cNvSpPr/>
            <p:nvPr/>
          </p:nvSpPr>
          <p:spPr>
            <a:xfrm>
              <a:off x="3780201" y="3205621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1" name="Freeform: Shape 2110">
              <a:extLst>
                <a:ext uri="{FF2B5EF4-FFF2-40B4-BE49-F238E27FC236}">
                  <a16:creationId xmlns:a16="http://schemas.microsoft.com/office/drawing/2014/main" id="{05770D2C-132A-43FF-A04F-4ED613E0306F}"/>
                </a:ext>
              </a:extLst>
            </p:cNvPr>
            <p:cNvSpPr/>
            <p:nvPr/>
          </p:nvSpPr>
          <p:spPr>
            <a:xfrm>
              <a:off x="3798864" y="31848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2" name="Freeform: Shape 2111">
              <a:extLst>
                <a:ext uri="{FF2B5EF4-FFF2-40B4-BE49-F238E27FC236}">
                  <a16:creationId xmlns:a16="http://schemas.microsoft.com/office/drawing/2014/main" id="{25D39F32-872C-4773-B0DB-063FFECD9FDC}"/>
                </a:ext>
              </a:extLst>
            </p:cNvPr>
            <p:cNvSpPr/>
            <p:nvPr/>
          </p:nvSpPr>
          <p:spPr>
            <a:xfrm>
              <a:off x="3859020" y="3232061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3" name="Freeform: Shape 2112">
              <a:extLst>
                <a:ext uri="{FF2B5EF4-FFF2-40B4-BE49-F238E27FC236}">
                  <a16:creationId xmlns:a16="http://schemas.microsoft.com/office/drawing/2014/main" id="{EA2A8F42-AD34-432E-B3EC-AC148C40DDC2}"/>
                </a:ext>
              </a:extLst>
            </p:cNvPr>
            <p:cNvSpPr/>
            <p:nvPr/>
          </p:nvSpPr>
          <p:spPr>
            <a:xfrm>
              <a:off x="3877767" y="3211352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4" name="Freeform: Shape 2113">
              <a:extLst>
                <a:ext uri="{FF2B5EF4-FFF2-40B4-BE49-F238E27FC236}">
                  <a16:creationId xmlns:a16="http://schemas.microsoft.com/office/drawing/2014/main" id="{C73D9D2F-C05A-4D94-9040-527915192579}"/>
                </a:ext>
              </a:extLst>
            </p:cNvPr>
            <p:cNvSpPr/>
            <p:nvPr/>
          </p:nvSpPr>
          <p:spPr>
            <a:xfrm>
              <a:off x="4100396" y="32594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5" name="Freeform: Shape 2114">
              <a:extLst>
                <a:ext uri="{FF2B5EF4-FFF2-40B4-BE49-F238E27FC236}">
                  <a16:creationId xmlns:a16="http://schemas.microsoft.com/office/drawing/2014/main" id="{15E3678F-4CEB-46D4-9DEA-8F313FF06CA0}"/>
                </a:ext>
              </a:extLst>
            </p:cNvPr>
            <p:cNvSpPr/>
            <p:nvPr/>
          </p:nvSpPr>
          <p:spPr>
            <a:xfrm>
              <a:off x="4119060" y="3238718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6" name="Freeform: Shape 2115">
              <a:extLst>
                <a:ext uri="{FF2B5EF4-FFF2-40B4-BE49-F238E27FC236}">
                  <a16:creationId xmlns:a16="http://schemas.microsoft.com/office/drawing/2014/main" id="{D830CE98-1B04-4FA8-A065-74AA7026E8DA}"/>
                </a:ext>
              </a:extLst>
            </p:cNvPr>
            <p:cNvSpPr/>
            <p:nvPr/>
          </p:nvSpPr>
          <p:spPr>
            <a:xfrm>
              <a:off x="4100396" y="32594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7" name="Freeform: Shape 2116">
              <a:extLst>
                <a:ext uri="{FF2B5EF4-FFF2-40B4-BE49-F238E27FC236}">
                  <a16:creationId xmlns:a16="http://schemas.microsoft.com/office/drawing/2014/main" id="{8E90FF7E-EA86-466C-8953-942DB353CA57}"/>
                </a:ext>
              </a:extLst>
            </p:cNvPr>
            <p:cNvSpPr/>
            <p:nvPr/>
          </p:nvSpPr>
          <p:spPr>
            <a:xfrm>
              <a:off x="4119060" y="3238718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8" name="Freeform: Shape 2117">
              <a:extLst>
                <a:ext uri="{FF2B5EF4-FFF2-40B4-BE49-F238E27FC236}">
                  <a16:creationId xmlns:a16="http://schemas.microsoft.com/office/drawing/2014/main" id="{2CED8544-4B39-4DEA-9BC7-F03A9ACCF31F}"/>
                </a:ext>
              </a:extLst>
            </p:cNvPr>
            <p:cNvSpPr/>
            <p:nvPr/>
          </p:nvSpPr>
          <p:spPr>
            <a:xfrm>
              <a:off x="4114311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9" name="Freeform: Shape 2118">
              <a:extLst>
                <a:ext uri="{FF2B5EF4-FFF2-40B4-BE49-F238E27FC236}">
                  <a16:creationId xmlns:a16="http://schemas.microsoft.com/office/drawing/2014/main" id="{FA226C6E-D1DD-46A1-8FDF-A7505B350D88}"/>
                </a:ext>
              </a:extLst>
            </p:cNvPr>
            <p:cNvSpPr/>
            <p:nvPr/>
          </p:nvSpPr>
          <p:spPr>
            <a:xfrm>
              <a:off x="4132975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0" name="Freeform: Shape 2119">
              <a:extLst>
                <a:ext uri="{FF2B5EF4-FFF2-40B4-BE49-F238E27FC236}">
                  <a16:creationId xmlns:a16="http://schemas.microsoft.com/office/drawing/2014/main" id="{08D7622B-BDB3-421A-923A-F35F76D36463}"/>
                </a:ext>
              </a:extLst>
            </p:cNvPr>
            <p:cNvSpPr/>
            <p:nvPr/>
          </p:nvSpPr>
          <p:spPr>
            <a:xfrm>
              <a:off x="4118977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1" name="Freeform: Shape 2120">
              <a:extLst>
                <a:ext uri="{FF2B5EF4-FFF2-40B4-BE49-F238E27FC236}">
                  <a16:creationId xmlns:a16="http://schemas.microsoft.com/office/drawing/2014/main" id="{D6B57020-1667-4E63-A13B-19CA2BDE95EA}"/>
                </a:ext>
              </a:extLst>
            </p:cNvPr>
            <p:cNvSpPr/>
            <p:nvPr/>
          </p:nvSpPr>
          <p:spPr>
            <a:xfrm>
              <a:off x="4137641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2" name="Freeform: Shape 2121">
              <a:extLst>
                <a:ext uri="{FF2B5EF4-FFF2-40B4-BE49-F238E27FC236}">
                  <a16:creationId xmlns:a16="http://schemas.microsoft.com/office/drawing/2014/main" id="{74B998D2-AFA7-4578-8793-60ABC858E8C2}"/>
                </a:ext>
              </a:extLst>
            </p:cNvPr>
            <p:cNvSpPr/>
            <p:nvPr/>
          </p:nvSpPr>
          <p:spPr>
            <a:xfrm>
              <a:off x="4132892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3" name="Freeform: Shape 2122">
              <a:extLst>
                <a:ext uri="{FF2B5EF4-FFF2-40B4-BE49-F238E27FC236}">
                  <a16:creationId xmlns:a16="http://schemas.microsoft.com/office/drawing/2014/main" id="{10DF5579-0CFD-404D-8120-2E15176DEE4D}"/>
                </a:ext>
              </a:extLst>
            </p:cNvPr>
            <p:cNvSpPr/>
            <p:nvPr/>
          </p:nvSpPr>
          <p:spPr>
            <a:xfrm>
              <a:off x="4151555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4" name="Freeform: Shape 2123">
              <a:extLst>
                <a:ext uri="{FF2B5EF4-FFF2-40B4-BE49-F238E27FC236}">
                  <a16:creationId xmlns:a16="http://schemas.microsoft.com/office/drawing/2014/main" id="{8F17400D-15C4-4B23-B1BD-3A394521F393}"/>
                </a:ext>
              </a:extLst>
            </p:cNvPr>
            <p:cNvSpPr/>
            <p:nvPr/>
          </p:nvSpPr>
          <p:spPr>
            <a:xfrm>
              <a:off x="4132892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5" name="Freeform: Shape 2124">
              <a:extLst>
                <a:ext uri="{FF2B5EF4-FFF2-40B4-BE49-F238E27FC236}">
                  <a16:creationId xmlns:a16="http://schemas.microsoft.com/office/drawing/2014/main" id="{5E6BA59A-2189-4FDC-86FA-7340AF65DD21}"/>
                </a:ext>
              </a:extLst>
            </p:cNvPr>
            <p:cNvSpPr/>
            <p:nvPr/>
          </p:nvSpPr>
          <p:spPr>
            <a:xfrm>
              <a:off x="4151555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6" name="Freeform: Shape 2125">
              <a:extLst>
                <a:ext uri="{FF2B5EF4-FFF2-40B4-BE49-F238E27FC236}">
                  <a16:creationId xmlns:a16="http://schemas.microsoft.com/office/drawing/2014/main" id="{A15B4BF1-A0FB-4B4F-A4FA-753356BFD899}"/>
                </a:ext>
              </a:extLst>
            </p:cNvPr>
            <p:cNvSpPr/>
            <p:nvPr/>
          </p:nvSpPr>
          <p:spPr>
            <a:xfrm>
              <a:off x="4146806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7" name="Freeform: Shape 2126">
              <a:extLst>
                <a:ext uri="{FF2B5EF4-FFF2-40B4-BE49-F238E27FC236}">
                  <a16:creationId xmlns:a16="http://schemas.microsoft.com/office/drawing/2014/main" id="{B0F4D5A7-F236-43E0-B254-34162B8A29F6}"/>
                </a:ext>
              </a:extLst>
            </p:cNvPr>
            <p:cNvSpPr/>
            <p:nvPr/>
          </p:nvSpPr>
          <p:spPr>
            <a:xfrm>
              <a:off x="4165470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8" name="Freeform: Shape 2127">
              <a:extLst>
                <a:ext uri="{FF2B5EF4-FFF2-40B4-BE49-F238E27FC236}">
                  <a16:creationId xmlns:a16="http://schemas.microsoft.com/office/drawing/2014/main" id="{2E681442-8A57-4DF6-B494-BD2B03591D34}"/>
                </a:ext>
              </a:extLst>
            </p:cNvPr>
            <p:cNvSpPr/>
            <p:nvPr/>
          </p:nvSpPr>
          <p:spPr>
            <a:xfrm>
              <a:off x="4146806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9" name="Freeform: Shape 2128">
              <a:extLst>
                <a:ext uri="{FF2B5EF4-FFF2-40B4-BE49-F238E27FC236}">
                  <a16:creationId xmlns:a16="http://schemas.microsoft.com/office/drawing/2014/main" id="{D22EB0BF-5103-468D-A16F-B1267FF742D6}"/>
                </a:ext>
              </a:extLst>
            </p:cNvPr>
            <p:cNvSpPr/>
            <p:nvPr/>
          </p:nvSpPr>
          <p:spPr>
            <a:xfrm>
              <a:off x="4165470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0" name="Freeform: Shape 2129">
              <a:extLst>
                <a:ext uri="{FF2B5EF4-FFF2-40B4-BE49-F238E27FC236}">
                  <a16:creationId xmlns:a16="http://schemas.microsoft.com/office/drawing/2014/main" id="{EFD837AF-3BF4-40EC-8339-BA32488A772B}"/>
                </a:ext>
              </a:extLst>
            </p:cNvPr>
            <p:cNvSpPr/>
            <p:nvPr/>
          </p:nvSpPr>
          <p:spPr>
            <a:xfrm>
              <a:off x="4151389" y="3288828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1" name="Freeform: Shape 2130">
              <a:extLst>
                <a:ext uri="{FF2B5EF4-FFF2-40B4-BE49-F238E27FC236}">
                  <a16:creationId xmlns:a16="http://schemas.microsoft.com/office/drawing/2014/main" id="{2D381B24-791E-4A74-BCCF-B509F3E85A70}"/>
                </a:ext>
              </a:extLst>
            </p:cNvPr>
            <p:cNvSpPr/>
            <p:nvPr/>
          </p:nvSpPr>
          <p:spPr>
            <a:xfrm>
              <a:off x="4170136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2" name="Freeform: Shape 2131">
              <a:extLst>
                <a:ext uri="{FF2B5EF4-FFF2-40B4-BE49-F238E27FC236}">
                  <a16:creationId xmlns:a16="http://schemas.microsoft.com/office/drawing/2014/main" id="{0E549E30-4457-40AE-BDF1-5271354950B4}"/>
                </a:ext>
              </a:extLst>
            </p:cNvPr>
            <p:cNvSpPr/>
            <p:nvPr/>
          </p:nvSpPr>
          <p:spPr>
            <a:xfrm>
              <a:off x="4151389" y="3288828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3" name="Freeform: Shape 2132">
              <a:extLst>
                <a:ext uri="{FF2B5EF4-FFF2-40B4-BE49-F238E27FC236}">
                  <a16:creationId xmlns:a16="http://schemas.microsoft.com/office/drawing/2014/main" id="{E55A2428-56C8-48C8-9964-2491379E8D9E}"/>
                </a:ext>
              </a:extLst>
            </p:cNvPr>
            <p:cNvSpPr/>
            <p:nvPr/>
          </p:nvSpPr>
          <p:spPr>
            <a:xfrm>
              <a:off x="4170136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4" name="Freeform: Shape 2133">
              <a:extLst>
                <a:ext uri="{FF2B5EF4-FFF2-40B4-BE49-F238E27FC236}">
                  <a16:creationId xmlns:a16="http://schemas.microsoft.com/office/drawing/2014/main" id="{D2CAA02F-4895-46D3-8C70-AC36EF6F79DC}"/>
                </a:ext>
              </a:extLst>
            </p:cNvPr>
            <p:cNvSpPr/>
            <p:nvPr/>
          </p:nvSpPr>
          <p:spPr>
            <a:xfrm>
              <a:off x="4165303" y="3288828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5" name="Freeform: Shape 2134">
              <a:extLst>
                <a:ext uri="{FF2B5EF4-FFF2-40B4-BE49-F238E27FC236}">
                  <a16:creationId xmlns:a16="http://schemas.microsoft.com/office/drawing/2014/main" id="{B227FA1A-E65E-4B4C-A7E4-A94F8E277C5B}"/>
                </a:ext>
              </a:extLst>
            </p:cNvPr>
            <p:cNvSpPr/>
            <p:nvPr/>
          </p:nvSpPr>
          <p:spPr>
            <a:xfrm>
              <a:off x="4184050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6" name="Freeform: Shape 2135">
              <a:extLst>
                <a:ext uri="{FF2B5EF4-FFF2-40B4-BE49-F238E27FC236}">
                  <a16:creationId xmlns:a16="http://schemas.microsoft.com/office/drawing/2014/main" id="{C53EA1DB-3519-4751-A532-6D4B373766D9}"/>
                </a:ext>
              </a:extLst>
            </p:cNvPr>
            <p:cNvSpPr/>
            <p:nvPr/>
          </p:nvSpPr>
          <p:spPr>
            <a:xfrm>
              <a:off x="4174635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7" name="Freeform: Shape 2136">
              <a:extLst>
                <a:ext uri="{FF2B5EF4-FFF2-40B4-BE49-F238E27FC236}">
                  <a16:creationId xmlns:a16="http://schemas.microsoft.com/office/drawing/2014/main" id="{A751DDD6-6A7B-4100-8E87-06E99B3654EA}"/>
                </a:ext>
              </a:extLst>
            </p:cNvPr>
            <p:cNvSpPr/>
            <p:nvPr/>
          </p:nvSpPr>
          <p:spPr>
            <a:xfrm>
              <a:off x="4193382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8" name="Freeform: Shape 2137">
              <a:extLst>
                <a:ext uri="{FF2B5EF4-FFF2-40B4-BE49-F238E27FC236}">
                  <a16:creationId xmlns:a16="http://schemas.microsoft.com/office/drawing/2014/main" id="{393E0716-4A73-4344-A12F-B0056F30613B}"/>
                </a:ext>
              </a:extLst>
            </p:cNvPr>
            <p:cNvSpPr/>
            <p:nvPr/>
          </p:nvSpPr>
          <p:spPr>
            <a:xfrm>
              <a:off x="4457671" y="3288828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9" name="Freeform: Shape 2138">
              <a:extLst>
                <a:ext uri="{FF2B5EF4-FFF2-40B4-BE49-F238E27FC236}">
                  <a16:creationId xmlns:a16="http://schemas.microsoft.com/office/drawing/2014/main" id="{D21B27BF-9AD9-4472-93EE-263C89FB8F36}"/>
                </a:ext>
              </a:extLst>
            </p:cNvPr>
            <p:cNvSpPr/>
            <p:nvPr/>
          </p:nvSpPr>
          <p:spPr>
            <a:xfrm>
              <a:off x="4476419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0" name="Freeform: Shape 2139">
              <a:extLst>
                <a:ext uri="{FF2B5EF4-FFF2-40B4-BE49-F238E27FC236}">
                  <a16:creationId xmlns:a16="http://schemas.microsoft.com/office/drawing/2014/main" id="{91FD7835-F0E0-402A-A3FB-81389A1AADC2}"/>
                </a:ext>
              </a:extLst>
            </p:cNvPr>
            <p:cNvSpPr/>
            <p:nvPr/>
          </p:nvSpPr>
          <p:spPr>
            <a:xfrm>
              <a:off x="4480918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1" name="Freeform: Shape 2140">
              <a:extLst>
                <a:ext uri="{FF2B5EF4-FFF2-40B4-BE49-F238E27FC236}">
                  <a16:creationId xmlns:a16="http://schemas.microsoft.com/office/drawing/2014/main" id="{3935A0D9-DB92-4019-AF32-15D2E6A67C4D}"/>
                </a:ext>
              </a:extLst>
            </p:cNvPr>
            <p:cNvSpPr/>
            <p:nvPr/>
          </p:nvSpPr>
          <p:spPr>
            <a:xfrm>
              <a:off x="4499664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2" name="Freeform: Shape 2141">
              <a:extLst>
                <a:ext uri="{FF2B5EF4-FFF2-40B4-BE49-F238E27FC236}">
                  <a16:creationId xmlns:a16="http://schemas.microsoft.com/office/drawing/2014/main" id="{29644528-F9E7-475F-9770-D122FAEE790B}"/>
                </a:ext>
              </a:extLst>
            </p:cNvPr>
            <p:cNvSpPr/>
            <p:nvPr/>
          </p:nvSpPr>
          <p:spPr>
            <a:xfrm>
              <a:off x="4490166" y="3288828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3" name="Freeform: Shape 2142">
              <a:extLst>
                <a:ext uri="{FF2B5EF4-FFF2-40B4-BE49-F238E27FC236}">
                  <a16:creationId xmlns:a16="http://schemas.microsoft.com/office/drawing/2014/main" id="{E51FB7B6-66F1-4A04-BC67-DEC2EC509FFC}"/>
                </a:ext>
              </a:extLst>
            </p:cNvPr>
            <p:cNvSpPr/>
            <p:nvPr/>
          </p:nvSpPr>
          <p:spPr>
            <a:xfrm>
              <a:off x="4508912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4" name="Freeform: Shape 2143">
              <a:extLst>
                <a:ext uri="{FF2B5EF4-FFF2-40B4-BE49-F238E27FC236}">
                  <a16:creationId xmlns:a16="http://schemas.microsoft.com/office/drawing/2014/main" id="{05C34768-389A-4886-B75E-148ECD6ABD46}"/>
                </a:ext>
              </a:extLst>
            </p:cNvPr>
            <p:cNvSpPr/>
            <p:nvPr/>
          </p:nvSpPr>
          <p:spPr>
            <a:xfrm>
              <a:off x="4490166" y="3288828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5" name="Freeform: Shape 2144">
              <a:extLst>
                <a:ext uri="{FF2B5EF4-FFF2-40B4-BE49-F238E27FC236}">
                  <a16:creationId xmlns:a16="http://schemas.microsoft.com/office/drawing/2014/main" id="{8598B86F-11D0-41A7-9C7D-C0402FB67BDC}"/>
                </a:ext>
              </a:extLst>
            </p:cNvPr>
            <p:cNvSpPr/>
            <p:nvPr/>
          </p:nvSpPr>
          <p:spPr>
            <a:xfrm>
              <a:off x="4508912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6" name="Freeform: Shape 2145">
              <a:extLst>
                <a:ext uri="{FF2B5EF4-FFF2-40B4-BE49-F238E27FC236}">
                  <a16:creationId xmlns:a16="http://schemas.microsoft.com/office/drawing/2014/main" id="{1E7A01FB-18E0-499A-92BC-82E98776C76A}"/>
                </a:ext>
              </a:extLst>
            </p:cNvPr>
            <p:cNvSpPr/>
            <p:nvPr/>
          </p:nvSpPr>
          <p:spPr>
            <a:xfrm>
              <a:off x="4504081" y="3288828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2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2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7" name="Freeform: Shape 2146">
              <a:extLst>
                <a:ext uri="{FF2B5EF4-FFF2-40B4-BE49-F238E27FC236}">
                  <a16:creationId xmlns:a16="http://schemas.microsoft.com/office/drawing/2014/main" id="{4EE21949-7788-4054-8EF2-7F3DA045F200}"/>
                </a:ext>
              </a:extLst>
            </p:cNvPr>
            <p:cNvSpPr/>
            <p:nvPr/>
          </p:nvSpPr>
          <p:spPr>
            <a:xfrm>
              <a:off x="4522827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8" name="Freeform: Shape 2147">
              <a:extLst>
                <a:ext uri="{FF2B5EF4-FFF2-40B4-BE49-F238E27FC236}">
                  <a16:creationId xmlns:a16="http://schemas.microsoft.com/office/drawing/2014/main" id="{CA905F8A-B081-4568-878A-7A7BB415DDA5}"/>
                </a:ext>
              </a:extLst>
            </p:cNvPr>
            <p:cNvSpPr/>
            <p:nvPr/>
          </p:nvSpPr>
          <p:spPr>
            <a:xfrm>
              <a:off x="4513413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8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8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9" name="Freeform: Shape 2148">
              <a:extLst>
                <a:ext uri="{FF2B5EF4-FFF2-40B4-BE49-F238E27FC236}">
                  <a16:creationId xmlns:a16="http://schemas.microsoft.com/office/drawing/2014/main" id="{464FCA42-B97B-4B14-9ACA-F5ED68D80055}"/>
                </a:ext>
              </a:extLst>
            </p:cNvPr>
            <p:cNvSpPr/>
            <p:nvPr/>
          </p:nvSpPr>
          <p:spPr>
            <a:xfrm>
              <a:off x="4532076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0" name="Freeform: Shape 2149">
              <a:extLst>
                <a:ext uri="{FF2B5EF4-FFF2-40B4-BE49-F238E27FC236}">
                  <a16:creationId xmlns:a16="http://schemas.microsoft.com/office/drawing/2014/main" id="{1ACDA020-D487-4376-AE39-8884DF558D4A}"/>
                </a:ext>
              </a:extLst>
            </p:cNvPr>
            <p:cNvSpPr/>
            <p:nvPr/>
          </p:nvSpPr>
          <p:spPr>
            <a:xfrm>
              <a:off x="4517994" y="3288828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1" name="Freeform: Shape 2150">
              <a:extLst>
                <a:ext uri="{FF2B5EF4-FFF2-40B4-BE49-F238E27FC236}">
                  <a16:creationId xmlns:a16="http://schemas.microsoft.com/office/drawing/2014/main" id="{96D1EAD2-272B-4C10-9CDF-538E0EED1DB3}"/>
                </a:ext>
              </a:extLst>
            </p:cNvPr>
            <p:cNvSpPr/>
            <p:nvPr/>
          </p:nvSpPr>
          <p:spPr>
            <a:xfrm>
              <a:off x="4536741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2" name="Freeform: Shape 2151">
              <a:extLst>
                <a:ext uri="{FF2B5EF4-FFF2-40B4-BE49-F238E27FC236}">
                  <a16:creationId xmlns:a16="http://schemas.microsoft.com/office/drawing/2014/main" id="{85CFB889-E109-4022-9948-230B8718D477}"/>
                </a:ext>
              </a:extLst>
            </p:cNvPr>
            <p:cNvSpPr/>
            <p:nvPr/>
          </p:nvSpPr>
          <p:spPr>
            <a:xfrm>
              <a:off x="4522660" y="3288828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3" name="Freeform: Shape 2152">
              <a:extLst>
                <a:ext uri="{FF2B5EF4-FFF2-40B4-BE49-F238E27FC236}">
                  <a16:creationId xmlns:a16="http://schemas.microsoft.com/office/drawing/2014/main" id="{3B56F472-D3B8-46F5-A530-382678A86BF0}"/>
                </a:ext>
              </a:extLst>
            </p:cNvPr>
            <p:cNvSpPr/>
            <p:nvPr/>
          </p:nvSpPr>
          <p:spPr>
            <a:xfrm>
              <a:off x="4541407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4" name="Freeform: Shape 2153">
              <a:extLst>
                <a:ext uri="{FF2B5EF4-FFF2-40B4-BE49-F238E27FC236}">
                  <a16:creationId xmlns:a16="http://schemas.microsoft.com/office/drawing/2014/main" id="{9A751FE8-711E-4288-AA38-281BF5918ADA}"/>
                </a:ext>
              </a:extLst>
            </p:cNvPr>
            <p:cNvSpPr/>
            <p:nvPr/>
          </p:nvSpPr>
          <p:spPr>
            <a:xfrm>
              <a:off x="4522660" y="3288828"/>
              <a:ext cx="37493" cy="9246"/>
            </a:xfrm>
            <a:custGeom>
              <a:avLst/>
              <a:gdLst>
                <a:gd name="connsiteX0" fmla="*/ 0 w 42862"/>
                <a:gd name="connsiteY0" fmla="*/ 0 h 9525"/>
                <a:gd name="connsiteX1" fmla="*/ 42863 w 4286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9525">
                  <a:moveTo>
                    <a:pt x="0" y="0"/>
                  </a:moveTo>
                  <a:lnTo>
                    <a:pt x="42863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5" name="Freeform: Shape 2154">
              <a:extLst>
                <a:ext uri="{FF2B5EF4-FFF2-40B4-BE49-F238E27FC236}">
                  <a16:creationId xmlns:a16="http://schemas.microsoft.com/office/drawing/2014/main" id="{076A44E1-FC35-4411-B3E2-336C5E653423}"/>
                </a:ext>
              </a:extLst>
            </p:cNvPr>
            <p:cNvSpPr/>
            <p:nvPr/>
          </p:nvSpPr>
          <p:spPr>
            <a:xfrm>
              <a:off x="4541407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6" name="Freeform: Shape 2155">
              <a:extLst>
                <a:ext uri="{FF2B5EF4-FFF2-40B4-BE49-F238E27FC236}">
                  <a16:creationId xmlns:a16="http://schemas.microsoft.com/office/drawing/2014/main" id="{D955C0DC-4FF8-4F2C-AEDA-37A8600B7093}"/>
                </a:ext>
              </a:extLst>
            </p:cNvPr>
            <p:cNvSpPr/>
            <p:nvPr/>
          </p:nvSpPr>
          <p:spPr>
            <a:xfrm>
              <a:off x="4527327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7" name="Freeform: Shape 2156">
              <a:extLst>
                <a:ext uri="{FF2B5EF4-FFF2-40B4-BE49-F238E27FC236}">
                  <a16:creationId xmlns:a16="http://schemas.microsoft.com/office/drawing/2014/main" id="{C8915CC1-B57A-48B1-89D2-259982B17195}"/>
                </a:ext>
              </a:extLst>
            </p:cNvPr>
            <p:cNvSpPr/>
            <p:nvPr/>
          </p:nvSpPr>
          <p:spPr>
            <a:xfrm>
              <a:off x="4546074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8" name="Freeform: Shape 2157">
              <a:extLst>
                <a:ext uri="{FF2B5EF4-FFF2-40B4-BE49-F238E27FC236}">
                  <a16:creationId xmlns:a16="http://schemas.microsoft.com/office/drawing/2014/main" id="{A3ECC68E-96CB-4A39-B39D-0C7591382378}"/>
                </a:ext>
              </a:extLst>
            </p:cNvPr>
            <p:cNvSpPr/>
            <p:nvPr/>
          </p:nvSpPr>
          <p:spPr>
            <a:xfrm>
              <a:off x="4592315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9" name="Freeform: Shape 2158">
              <a:extLst>
                <a:ext uri="{FF2B5EF4-FFF2-40B4-BE49-F238E27FC236}">
                  <a16:creationId xmlns:a16="http://schemas.microsoft.com/office/drawing/2014/main" id="{72517F69-FCE3-41B2-B33D-F13F602BB4B0}"/>
                </a:ext>
              </a:extLst>
            </p:cNvPr>
            <p:cNvSpPr/>
            <p:nvPr/>
          </p:nvSpPr>
          <p:spPr>
            <a:xfrm>
              <a:off x="4610979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0" name="Freeform: Shape 2159">
              <a:extLst>
                <a:ext uri="{FF2B5EF4-FFF2-40B4-BE49-F238E27FC236}">
                  <a16:creationId xmlns:a16="http://schemas.microsoft.com/office/drawing/2014/main" id="{445A1502-6CE2-4D10-87C3-94F029847BFA}"/>
                </a:ext>
              </a:extLst>
            </p:cNvPr>
            <p:cNvSpPr/>
            <p:nvPr/>
          </p:nvSpPr>
          <p:spPr>
            <a:xfrm>
              <a:off x="4661887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1" name="Freeform: Shape 2160">
              <a:extLst>
                <a:ext uri="{FF2B5EF4-FFF2-40B4-BE49-F238E27FC236}">
                  <a16:creationId xmlns:a16="http://schemas.microsoft.com/office/drawing/2014/main" id="{408358ED-8C15-4EFF-95FA-2FFAC72E87F0}"/>
                </a:ext>
              </a:extLst>
            </p:cNvPr>
            <p:cNvSpPr/>
            <p:nvPr/>
          </p:nvSpPr>
          <p:spPr>
            <a:xfrm>
              <a:off x="4680634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2" name="Freeform: Shape 2161">
              <a:extLst>
                <a:ext uri="{FF2B5EF4-FFF2-40B4-BE49-F238E27FC236}">
                  <a16:creationId xmlns:a16="http://schemas.microsoft.com/office/drawing/2014/main" id="{08254325-0A67-4584-9708-C18F2975A32A}"/>
                </a:ext>
              </a:extLst>
            </p:cNvPr>
            <p:cNvSpPr/>
            <p:nvPr/>
          </p:nvSpPr>
          <p:spPr>
            <a:xfrm>
              <a:off x="4912513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3" name="Freeform: Shape 2162">
              <a:extLst>
                <a:ext uri="{FF2B5EF4-FFF2-40B4-BE49-F238E27FC236}">
                  <a16:creationId xmlns:a16="http://schemas.microsoft.com/office/drawing/2014/main" id="{6661D3AE-3FB6-4244-A62B-B2AE8F314B00}"/>
                </a:ext>
              </a:extLst>
            </p:cNvPr>
            <p:cNvSpPr/>
            <p:nvPr/>
          </p:nvSpPr>
          <p:spPr>
            <a:xfrm>
              <a:off x="4931176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4" name="Freeform: Shape 2163">
              <a:extLst>
                <a:ext uri="{FF2B5EF4-FFF2-40B4-BE49-F238E27FC236}">
                  <a16:creationId xmlns:a16="http://schemas.microsoft.com/office/drawing/2014/main" id="{914ADEFE-56C6-4995-AAF2-703E44CD64AD}"/>
                </a:ext>
              </a:extLst>
            </p:cNvPr>
            <p:cNvSpPr/>
            <p:nvPr/>
          </p:nvSpPr>
          <p:spPr>
            <a:xfrm>
              <a:off x="4912513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5" name="Freeform: Shape 2164">
              <a:extLst>
                <a:ext uri="{FF2B5EF4-FFF2-40B4-BE49-F238E27FC236}">
                  <a16:creationId xmlns:a16="http://schemas.microsoft.com/office/drawing/2014/main" id="{8E56A2F5-E200-4AB2-AC65-F74664423D2B}"/>
                </a:ext>
              </a:extLst>
            </p:cNvPr>
            <p:cNvSpPr/>
            <p:nvPr/>
          </p:nvSpPr>
          <p:spPr>
            <a:xfrm>
              <a:off x="4931176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6" name="Freeform: Shape 2165">
              <a:extLst>
                <a:ext uri="{FF2B5EF4-FFF2-40B4-BE49-F238E27FC236}">
                  <a16:creationId xmlns:a16="http://schemas.microsoft.com/office/drawing/2014/main" id="{30F87F93-911F-4D1F-B60B-095D2661C4B0}"/>
                </a:ext>
              </a:extLst>
            </p:cNvPr>
            <p:cNvSpPr/>
            <p:nvPr/>
          </p:nvSpPr>
          <p:spPr>
            <a:xfrm>
              <a:off x="4926427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7" name="Freeform: Shape 2166">
              <a:extLst>
                <a:ext uri="{FF2B5EF4-FFF2-40B4-BE49-F238E27FC236}">
                  <a16:creationId xmlns:a16="http://schemas.microsoft.com/office/drawing/2014/main" id="{66397631-408B-4AA7-BFA8-644D5EDE6CCA}"/>
                </a:ext>
              </a:extLst>
            </p:cNvPr>
            <p:cNvSpPr/>
            <p:nvPr/>
          </p:nvSpPr>
          <p:spPr>
            <a:xfrm>
              <a:off x="4945091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8" name="Freeform: Shape 2167">
              <a:extLst>
                <a:ext uri="{FF2B5EF4-FFF2-40B4-BE49-F238E27FC236}">
                  <a16:creationId xmlns:a16="http://schemas.microsoft.com/office/drawing/2014/main" id="{6E31EA72-A2D2-4A19-B7BE-8C6AF93700A3}"/>
                </a:ext>
              </a:extLst>
            </p:cNvPr>
            <p:cNvSpPr/>
            <p:nvPr/>
          </p:nvSpPr>
          <p:spPr>
            <a:xfrm>
              <a:off x="5274452" y="3288828"/>
              <a:ext cx="37411" cy="9246"/>
            </a:xfrm>
            <a:custGeom>
              <a:avLst/>
              <a:gdLst>
                <a:gd name="connsiteX0" fmla="*/ 0 w 42767"/>
                <a:gd name="connsiteY0" fmla="*/ 0 h 9525"/>
                <a:gd name="connsiteX1" fmla="*/ 42767 w 4276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7" h="9525">
                  <a:moveTo>
                    <a:pt x="0" y="0"/>
                  </a:moveTo>
                  <a:lnTo>
                    <a:pt x="42767" y="0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9" name="Freeform: Shape 2168">
              <a:extLst>
                <a:ext uri="{FF2B5EF4-FFF2-40B4-BE49-F238E27FC236}">
                  <a16:creationId xmlns:a16="http://schemas.microsoft.com/office/drawing/2014/main" id="{9C072363-8FFA-4F33-8E26-910E0EADCF4D}"/>
                </a:ext>
              </a:extLst>
            </p:cNvPr>
            <p:cNvSpPr/>
            <p:nvPr/>
          </p:nvSpPr>
          <p:spPr>
            <a:xfrm>
              <a:off x="5293199" y="3268119"/>
              <a:ext cx="8332" cy="41511"/>
            </a:xfrm>
            <a:custGeom>
              <a:avLst/>
              <a:gdLst>
                <a:gd name="connsiteX0" fmla="*/ 0 w 9525"/>
                <a:gd name="connsiteY0" fmla="*/ 0 h 42767"/>
                <a:gd name="connsiteX1" fmla="*/ 0 w 9525"/>
                <a:gd name="connsiteY1" fmla="*/ 42767 h 4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2767">
                  <a:moveTo>
                    <a:pt x="0" y="0"/>
                  </a:moveTo>
                  <a:lnTo>
                    <a:pt x="0" y="42767"/>
                  </a:lnTo>
                </a:path>
              </a:pathLst>
            </a:custGeom>
            <a:ln w="9525" cap="sq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721BB85-4756-2FDB-1D4D-886544B3FE42}"/>
              </a:ext>
            </a:extLst>
          </p:cNvPr>
          <p:cNvSpPr txBox="1"/>
          <p:nvPr/>
        </p:nvSpPr>
        <p:spPr>
          <a:xfrm>
            <a:off x="5883057" y="6555090"/>
            <a:ext cx="5908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Powles T et al. 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Genitourinary Cancers Symposium 2023;Abstract 605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37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6562F47-345E-CFD5-E040-8240C668B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03" y="1005484"/>
            <a:ext cx="11289258" cy="40075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DD4AA4-5096-8B1E-5A73-A0E03EFFF716}"/>
              </a:ext>
            </a:extLst>
          </p:cNvPr>
          <p:cNvSpPr txBox="1"/>
          <p:nvPr/>
        </p:nvSpPr>
        <p:spPr>
          <a:xfrm>
            <a:off x="7700722" y="1239967"/>
            <a:ext cx="38409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B3063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Lancet Oncol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B3063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2022;23:1133-44. 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B3063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67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F0C34-DEEE-454D-AAE5-4482F7511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200" b="1" dirty="0">
                <a:solidFill>
                  <a:srgbClr val="002557"/>
                </a:solidFill>
              </a:rPr>
              <a:t>Treatment Exposure by IMDC Risk (Safety Population)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132C0AC7-CA4B-4422-97E8-E7707EE7502A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639763" y="1765300"/>
          <a:ext cx="11241087" cy="4490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367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6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60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6087">
                  <a:extLst>
                    <a:ext uri="{9D8B030D-6E8A-4147-A177-3AD203B41FA5}">
                      <a16:colId xmlns:a16="http://schemas.microsoft.com/office/drawing/2014/main" val="2925843524"/>
                    </a:ext>
                  </a:extLst>
                </a:gridCol>
                <a:gridCol w="1526087">
                  <a:extLst>
                    <a:ext uri="{9D8B030D-6E8A-4147-A177-3AD203B41FA5}">
                      <a16:colId xmlns:a16="http://schemas.microsoft.com/office/drawing/2014/main" val="3712708912"/>
                    </a:ext>
                  </a:extLst>
                </a:gridCol>
              </a:tblGrid>
              <a:tr h="3667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9143" marB="9143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Intermediate Risk</a:t>
                      </a:r>
                    </a:p>
                  </a:txBody>
                  <a:tcPr marL="91416" marR="91416" marT="9143" marB="9143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66725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16" marR="91416" marT="36566" marB="36566" anchor="ctr">
                    <a:lnL w="63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36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66725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Poor Risk</a:t>
                      </a:r>
                    </a:p>
                  </a:txBody>
                  <a:tcPr marL="91416" marR="91416" marT="36567" marB="36567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66725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16" marR="91416" marT="36566" marB="36566" anchor="ctr">
                    <a:lnL w="63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36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36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51096"/>
                  </a:ext>
                </a:extLst>
              </a:tr>
              <a:tr h="559632"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15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9143" marB="9143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5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Cabo + </a:t>
                      </a:r>
                      <a:r>
                        <a:rPr kumimoji="0" lang="en-US" sz="1500" b="1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</a:t>
                      </a:r>
                      <a:r>
                        <a:rPr kumimoji="0" lang="en-US" sz="15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kumimoji="0" lang="en-US" sz="1500" b="1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</a:t>
                      </a:r>
                      <a:endParaRPr kumimoji="0" lang="en-US" sz="1500" b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(n=321)</a:t>
                      </a:r>
                    </a:p>
                  </a:txBody>
                  <a:tcPr marL="0" marR="0" marT="9143" marB="9143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9pPr>
                    </a:lstStyle>
                    <a:p>
                      <a:pPr marL="0" marR="0" lvl="0" indent="0" algn="ctr" defTabSz="466725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Pbo</a:t>
                      </a:r>
                      <a:r>
                        <a:rPr kumimoji="0" lang="en-US" sz="15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kumimoji="0" lang="en-US" sz="1500" b="1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</a:t>
                      </a:r>
                      <a:r>
                        <a:rPr kumimoji="0" lang="en-US" sz="15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kumimoji="0" lang="en-US" sz="1500" b="1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</a:t>
                      </a:r>
                      <a:endParaRPr kumimoji="0" lang="en-US" sz="1500" b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66725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(n=320)</a:t>
                      </a:r>
                    </a:p>
                  </a:txBody>
                  <a:tcPr marL="0" marR="0" marT="36567" marB="36567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500" b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Cabo + </a:t>
                      </a:r>
                      <a:r>
                        <a:rPr kumimoji="0" lang="en-US" sz="1500" b="1" u="none" strike="noStrike" kern="0" cap="none" spc="0" normalizeH="0" baseline="0" noProof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</a:t>
                      </a:r>
                      <a:r>
                        <a:rPr kumimoji="0" lang="en-US" sz="1500" b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kumimoji="0" lang="en-US" sz="1500" b="1" u="none" strike="noStrike" kern="0" cap="none" spc="0" normalizeH="0" baseline="0" noProof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</a:t>
                      </a:r>
                      <a:endParaRPr kumimoji="0" lang="en-US" sz="1500" b="1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(n=105)</a:t>
                      </a:r>
                    </a:p>
                  </a:txBody>
                  <a:tcPr marL="0" marR="0" marT="9143" marB="9143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9pPr>
                    </a:lstStyle>
                    <a:p>
                      <a:pPr marL="0" marR="0" lvl="0" indent="0" algn="ctr" defTabSz="466725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Pbo</a:t>
                      </a:r>
                      <a:r>
                        <a:rPr kumimoji="0" lang="en-US" sz="15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kumimoji="0" lang="en-US" sz="1500" b="1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</a:t>
                      </a:r>
                      <a:r>
                        <a:rPr kumimoji="0" lang="en-US" sz="15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kumimoji="0" lang="en-US" sz="1500" b="1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</a:t>
                      </a:r>
                      <a:endParaRPr kumimoji="0" lang="en-US" sz="1500" b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66725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(n=104)</a:t>
                      </a:r>
                    </a:p>
                  </a:txBody>
                  <a:tcPr marL="0" marR="0" marT="36567" marB="36567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60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500" b="0" u="none" strike="noStrike" kern="1200" baseline="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duration of exposure of study treatment*, </a:t>
                      </a:r>
                      <a:r>
                        <a:rPr lang="en-GB" sz="1500" b="0" u="none" strike="noStrike" kern="1200" baseline="0" dirty="0" err="1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r>
                        <a:rPr lang="en-GB" sz="1500" b="0" u="none" strike="noStrike" kern="1200" baseline="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(range)</a:t>
                      </a:r>
                      <a:endParaRPr lang="en-GB" sz="1500" dirty="0">
                        <a:solidFill>
                          <a:srgbClr val="00255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18283" marB="18283" anchor="ctr"/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500" b="0" u="none" strike="noStrike" kern="1200" cap="none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11.3 (0.3</a:t>
                      </a:r>
                      <a:r>
                        <a:rPr lang="en-GB" sz="1500" b="0" u="none" strike="noStrike" cap="none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lang="en-US" sz="1500" b="0" u="none" strike="noStrike" kern="1200" cap="none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28.5)</a:t>
                      </a:r>
                      <a:endParaRPr lang="en-US" sz="1500" b="0" i="0" u="none" strike="noStrike" kern="1200" cap="none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500" b="0" u="none" strike="noStrike" kern="1200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10.4 (0.3</a:t>
                      </a:r>
                      <a:r>
                        <a:rPr lang="en-GB" sz="1500" b="0" u="none" strike="noStrike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–2</a:t>
                      </a:r>
                      <a:r>
                        <a:rPr lang="en-US" sz="1500" b="0" u="none" strike="noStrike" kern="1200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8.1)</a:t>
                      </a:r>
                      <a:endParaRPr lang="en-US" sz="1500" b="0" i="0" u="none" strike="noStrike" kern="1200" cap="none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500" b="0" u="none" strike="noStrike" kern="1200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10.1 (0.2</a:t>
                      </a:r>
                      <a:r>
                        <a:rPr lang="en-GB" sz="1500" b="0" u="none" strike="noStrike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lang="en-US" sz="1500" b="0" u="none" strike="noStrike" kern="1200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23.7)</a:t>
                      </a:r>
                      <a:endParaRPr lang="en-US" sz="1500" b="0" i="0" u="none" strike="noStrike" kern="1200" cap="none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500" b="0" u="none" strike="noStrike" kern="1200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 7.3 (0.1</a:t>
                      </a:r>
                      <a:r>
                        <a:rPr lang="en-GB" sz="1500" b="0" u="none" strike="noStrike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lang="en-US" sz="1500" b="0" u="none" strike="noStrike" kern="1200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27.0)</a:t>
                      </a:r>
                      <a:endParaRPr lang="en-US" sz="1500" b="0" i="0" u="none" strike="noStrike" kern="1200" cap="none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60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i="0" u="none" strike="noStrike" kern="1200" baseline="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Median duration of exposure of oral study treatment, </a:t>
                      </a:r>
                      <a:r>
                        <a:rPr lang="en-GB" sz="1500" b="0" i="0" u="none" strike="noStrike" kern="1200" baseline="0" dirty="0" err="1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</a:t>
                      </a:r>
                      <a:r>
                        <a:rPr lang="en-GB" sz="1500" b="0" i="0" u="none" strike="noStrike" kern="1200" baseline="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(range)</a:t>
                      </a:r>
                    </a:p>
                  </a:txBody>
                  <a:tcPr marL="91416" marR="0" marT="18283" marB="18283" anchor="ctr"/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500" b="0" i="0" u="none" strike="noStrike" kern="1200" cap="none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ea typeface="Yu Mincho"/>
                          <a:cs typeface="Arial" panose="020B0604020202020204" pitchFamily="34" charset="0"/>
                        </a:rPr>
                        <a:t>10.4 (0.2</a:t>
                      </a:r>
                      <a:r>
                        <a:rPr lang="en-GB" sz="1500" b="0" u="none" strike="noStrike" kern="1200" cap="none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lang="en-US" sz="1500" b="0" u="none" strike="noStrike" kern="1200" cap="none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28.5)</a:t>
                      </a:r>
                      <a:endParaRPr lang="en-US" sz="1500" b="0" i="0" u="none" strike="noStrike" kern="1200" cap="none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500" b="0" i="0" u="none" strike="noStrike" kern="1200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ea typeface="Yu Mincho"/>
                          <a:cs typeface="Arial" panose="020B0604020202020204" pitchFamily="34" charset="0"/>
                        </a:rPr>
                        <a:t>10.5 (0.4</a:t>
                      </a:r>
                      <a:r>
                        <a:rPr lang="en-GB" sz="1500" b="0" u="none" strike="noStrike" kern="1200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lang="en-US" sz="1500" b="0" u="none" strike="noStrike" kern="1200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28.1)</a:t>
                      </a:r>
                      <a:endParaRPr lang="en-US" sz="1500" b="0" i="0" u="none" strike="noStrike" kern="1200" cap="none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kern="1200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ea typeface="Yu Mincho"/>
                          <a:cs typeface="Arial" panose="020B0604020202020204" pitchFamily="34" charset="0"/>
                        </a:rPr>
                        <a:t>9.1 (0.7</a:t>
                      </a:r>
                      <a:r>
                        <a:rPr lang="en-GB" sz="1500" b="0" u="none" strike="noStrike" kern="1200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lang="en-US" sz="1500" b="0" u="none" strike="noStrike" kern="1200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23.7)</a:t>
                      </a:r>
                      <a:endParaRPr lang="en-US" sz="1500" b="0" i="0" u="none" strike="noStrike" kern="1200" cap="none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kern="1200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ea typeface="Yu Mincho"/>
                          <a:cs typeface="Arial" panose="020B0604020202020204" pitchFamily="34" charset="0"/>
                        </a:rPr>
                        <a:t>8.7 (0.6</a:t>
                      </a:r>
                      <a:r>
                        <a:rPr lang="en-GB" sz="1500" b="0" u="none" strike="noStrike" kern="1200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lang="en-US" sz="1500" b="0" u="none" strike="noStrike" kern="1200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27.0)</a:t>
                      </a:r>
                      <a:endParaRPr lang="en-US" sz="1500" b="0" i="0" u="none" strike="noStrike" kern="1200" cap="none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57813421"/>
                  </a:ext>
                </a:extLst>
              </a:tr>
              <a:tr h="26008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u="none" strike="noStrike" kern="1200" baseline="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average daily dose of Cabo or </a:t>
                      </a:r>
                      <a:r>
                        <a:rPr lang="en-GB" sz="1500" b="0" u="none" strike="noStrike" kern="1200" baseline="0" dirty="0" err="1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Pbo</a:t>
                      </a:r>
                      <a:r>
                        <a:rPr lang="en-GB" sz="1500" b="0" u="none" strike="noStrike" kern="1200" baseline="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mg (range)</a:t>
                      </a:r>
                      <a:endParaRPr lang="en-GB" sz="1500" b="0" i="0" u="none" strike="noStrike" kern="1200" baseline="0" dirty="0">
                        <a:solidFill>
                          <a:srgbClr val="002557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18283" marB="18283" anchor="ctr"/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500" b="0" u="none" strike="noStrike" kern="1200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22.2 (3.6</a:t>
                      </a:r>
                      <a:r>
                        <a:rPr lang="en-GB" sz="1500" b="0" u="none" strike="noStrike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lang="en-US" sz="1500" b="0" u="none" strike="noStrike" kern="1200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40.0)</a:t>
                      </a:r>
                      <a:endParaRPr lang="en-US" sz="1500" b="0" i="0" u="none" strike="noStrike" kern="1200" cap="none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500" b="0" u="none" strike="noStrike" kern="1200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36.2 (5.4</a:t>
                      </a:r>
                      <a:r>
                        <a:rPr lang="en-GB" sz="1500" b="0" u="none" strike="noStrike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lang="en-US" sz="1500" b="0" u="none" strike="noStrike" kern="1200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40.0)</a:t>
                      </a:r>
                      <a:endParaRPr lang="en-US" sz="1500" b="0" i="0" u="none" strike="noStrike" kern="1200" cap="none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u="none" strike="noStrike" kern="1200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25.2 (8.6</a:t>
                      </a:r>
                      <a:r>
                        <a:rPr lang="en-GB" sz="1500" b="0" u="none" strike="noStrike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lang="en-US" sz="1500" b="0" u="none" strike="noStrike" kern="1200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40.0)</a:t>
                      </a:r>
                      <a:endParaRPr lang="en-US" sz="1500" b="0" i="0" u="none" strike="noStrike" kern="1200" cap="none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u="none" strike="noStrike" kern="1200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36.0 (0.8</a:t>
                      </a:r>
                      <a:r>
                        <a:rPr lang="en-GB" sz="1500" b="0" u="none" strike="noStrike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lang="en-US" sz="1500" b="0" u="none" strike="noStrike" kern="1200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40.0)</a:t>
                      </a:r>
                      <a:endParaRPr lang="en-US" sz="1500" b="0" i="0" u="none" strike="noStrike" kern="1200" cap="none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96698653"/>
                  </a:ext>
                </a:extLst>
              </a:tr>
              <a:tr h="26008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u="none" strike="noStrike" kern="1200" baseline="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</a:t>
                      </a:r>
                      <a:r>
                        <a:rPr lang="en-GB" sz="1500" b="0" u="none" strike="noStrike" kern="1200" baseline="0" dirty="0" err="1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</a:t>
                      </a:r>
                      <a:r>
                        <a:rPr lang="en-GB" sz="1500" b="0" u="none" strike="noStrike" kern="1200" baseline="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infusions, no. (range)</a:t>
                      </a:r>
                      <a:endParaRPr lang="en-GB" sz="1500" b="0" i="0" u="none" strike="noStrike" kern="1200" baseline="0" dirty="0">
                        <a:solidFill>
                          <a:srgbClr val="002557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18283" marB="18283" anchor="ctr"/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500" b="0" u="none" strike="noStrike" kern="1200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10.0 (1.0–27.0)</a:t>
                      </a:r>
                      <a:endParaRPr lang="en-US" sz="1500" b="0" i="0" u="none" strike="noStrike" kern="1200" cap="none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500" b="0" u="none" strike="noStrike" kern="1200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 9.0 (1.0–27.0)</a:t>
                      </a:r>
                      <a:endParaRPr lang="en-US" sz="1500" b="0" i="0" u="none" strike="noStrike" kern="1200" cap="none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500" b="0" u="none" strike="noStrike" kern="1200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10.0 (1.0–27.0)</a:t>
                      </a:r>
                      <a:endParaRPr lang="en-US" sz="1500" b="0" i="0" u="none" strike="noStrike" kern="1200" cap="none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500" b="0" u="none" strike="noStrike" kern="1200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 8.0 (1.0–27.0)</a:t>
                      </a:r>
                      <a:endParaRPr lang="en-US" sz="1500" b="0" i="0" u="none" strike="noStrike" kern="1200" cap="none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4282753"/>
                  </a:ext>
                </a:extLst>
              </a:tr>
              <a:tr h="26008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u="none" strike="noStrike" kern="1200" baseline="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Doses of </a:t>
                      </a:r>
                      <a:r>
                        <a:rPr lang="en-GB" sz="1500" b="0" u="none" strike="noStrike" kern="1200" baseline="0" dirty="0" err="1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</a:t>
                      </a:r>
                      <a:r>
                        <a:rPr lang="en-GB" sz="1500" b="0" u="none" strike="noStrike" kern="1200" baseline="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received, n (%)</a:t>
                      </a:r>
                      <a:endParaRPr lang="en-GB" sz="1500" b="0" i="0" u="none" strike="noStrike" kern="1200" baseline="0" dirty="0">
                        <a:solidFill>
                          <a:srgbClr val="002557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18283" marB="18283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algn="ctr" defTabSz="6858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1500" b="0" i="0" u="none" strike="noStrike" kern="1200" cap="none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91416" marR="91416" marT="9143" marB="914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algn="ctr" defTabSz="6858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1500" b="0" i="0" u="none" strike="noStrike" kern="1200" cap="none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91416" marR="91416" marT="9143" marB="914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6858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1500" b="0" i="0" u="none" strike="noStrike" kern="1200" cap="none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91416" marR="91416" marT="9143" marB="914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6858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1500" b="0" i="0" u="none" strike="noStrike" kern="1200" cap="none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91416" marR="91416" marT="9143" marB="914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3791385"/>
                  </a:ext>
                </a:extLst>
              </a:tr>
              <a:tr h="310907">
                <a:tc>
                  <a:txBody>
                    <a:bodyPr/>
                    <a:lstStyle/>
                    <a:p>
                      <a:pPr marL="18288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500" b="0" u="none" strike="noStrike" kern="1200" baseline="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4 </a:t>
                      </a:r>
                      <a:endParaRPr lang="en-GB" sz="1500" b="0" i="0" u="none" strike="noStrike" kern="1200" baseline="0" dirty="0">
                        <a:solidFill>
                          <a:srgbClr val="002557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18283" marB="18283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u="none" strike="noStrike" kern="1200" cap="none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 (55)</a:t>
                      </a:r>
                      <a:endParaRPr lang="en-US" sz="1500" b="0" i="0" u="none" strike="noStrike" kern="1200" cap="none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u="none" strike="noStrike" kern="1200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236 (74)</a:t>
                      </a:r>
                      <a:endParaRPr lang="en-US" sz="1500" b="0" i="0" u="none" strike="noStrike" kern="1200" cap="none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500" b="0" u="none" strike="noStrike" kern="1200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74 (70)</a:t>
                      </a:r>
                      <a:endParaRPr lang="en-US" sz="1500" b="0" i="0" u="none" strike="noStrike" kern="1200" cap="none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500" b="0" u="none" strike="noStrike" kern="1200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75 (72)</a:t>
                      </a:r>
                      <a:endParaRPr lang="en-US" sz="1500" b="0" i="0" u="none" strike="noStrike" kern="1200" cap="none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444437"/>
                  </a:ext>
                </a:extLst>
              </a:tr>
              <a:tr h="260085">
                <a:tc>
                  <a:txBody>
                    <a:bodyPr/>
                    <a:lstStyle/>
                    <a:p>
                      <a:pPr marL="18288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u="none" strike="noStrike" kern="1200" baseline="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sz="1500" b="0" i="0" u="none" strike="noStrike" kern="1200" baseline="0" dirty="0">
                        <a:solidFill>
                          <a:srgbClr val="002557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18283" marB="18283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u="none" strike="noStrike" kern="1200" cap="none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39 (12)</a:t>
                      </a:r>
                      <a:endParaRPr lang="en-US" sz="1500" b="0" i="0" u="none" strike="noStrike" kern="1200" cap="none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u="none" strike="noStrike" kern="1200" cap="none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42 (13)</a:t>
                      </a:r>
                      <a:endParaRPr lang="en-US" sz="1500" b="0" i="0" u="none" strike="noStrike" kern="1200" cap="none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500" b="0" u="none" strike="noStrike" kern="1200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15 (14)</a:t>
                      </a:r>
                      <a:endParaRPr lang="en-US" sz="1500" b="0" i="0" u="none" strike="noStrike" kern="1200" cap="none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500" b="0" u="none" strike="noStrike" kern="1200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16 (15)</a:t>
                      </a:r>
                      <a:endParaRPr lang="en-US" sz="1500" b="0" i="0" u="none" strike="noStrike" kern="1200" cap="none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68796"/>
                  </a:ext>
                </a:extLst>
              </a:tr>
              <a:tr h="260085">
                <a:tc>
                  <a:txBody>
                    <a:bodyPr/>
                    <a:lstStyle/>
                    <a:p>
                      <a:pPr marL="18288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u="none" strike="noStrike" kern="1200" baseline="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500" b="0" i="0" u="none" strike="noStrike" kern="1200" baseline="0" dirty="0">
                        <a:solidFill>
                          <a:srgbClr val="002557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18283" marB="18283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u="none" strike="noStrike" kern="1200" cap="none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84 (26)</a:t>
                      </a:r>
                      <a:endParaRPr lang="en-US" sz="1500" b="0" i="0" u="none" strike="noStrike" kern="1200" cap="none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u="none" strike="noStrike" kern="1200" cap="none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24 (8)</a:t>
                      </a:r>
                      <a:endParaRPr lang="en-US" sz="1500" b="0" i="0" u="none" strike="noStrike" kern="1200" cap="none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500" b="0" u="none" strike="noStrike" kern="1200" cap="none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10 (10)</a:t>
                      </a:r>
                      <a:endParaRPr lang="en-US" sz="1500" b="0" i="0" u="none" strike="noStrike" kern="1200" cap="none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500" b="0" u="none" strike="noStrike" kern="1200" cap="none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 4 (4)</a:t>
                      </a:r>
                      <a:endParaRPr lang="en-US" sz="1500" b="0" i="0" u="none" strike="noStrike" kern="1200" cap="none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395675"/>
                  </a:ext>
                </a:extLst>
              </a:tr>
              <a:tr h="260085">
                <a:tc>
                  <a:txBody>
                    <a:bodyPr/>
                    <a:lstStyle/>
                    <a:p>
                      <a:pPr marL="18288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u="none" strike="noStrike" kern="1200" baseline="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500" b="0" i="0" u="none" strike="noStrike" kern="1200" baseline="0" dirty="0">
                        <a:solidFill>
                          <a:srgbClr val="002557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18283" marB="18283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u="none" strike="noStrike" kern="1200" cap="none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23 ( 7)</a:t>
                      </a:r>
                      <a:endParaRPr lang="en-US" sz="1500" b="0" i="0" u="none" strike="noStrike" kern="1200" cap="none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u="none" strike="noStrike" kern="1200" cap="none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18 (6)</a:t>
                      </a:r>
                      <a:endParaRPr lang="en-US" sz="1500" b="0" i="0" u="none" strike="noStrike" kern="1200" cap="none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500" b="0" u="none" strike="noStrike" kern="1200" cap="none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 6 (6)</a:t>
                      </a:r>
                      <a:endParaRPr lang="en-US" sz="1500" b="0" i="0" u="none" strike="noStrike" kern="1200" cap="none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500" b="0" u="none" strike="noStrike" kern="1200" cap="none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 9 (9)</a:t>
                      </a:r>
                      <a:endParaRPr lang="en-US" sz="1500" b="0" i="0" u="none" strike="noStrike" kern="1200" cap="none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532746"/>
                  </a:ext>
                </a:extLst>
              </a:tr>
              <a:tr h="26008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l" defTabSz="4572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1500" b="0" u="none" strike="noStrike" kern="1200" baseline="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dose hold due to an AE, n (%)*</a:t>
                      </a:r>
                      <a:endParaRPr lang="en-GB" sz="1500" b="0" i="0" u="none" strike="noStrike" kern="1200" baseline="0" dirty="0">
                        <a:solidFill>
                          <a:srgbClr val="002557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18283" marB="1828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u="none" strike="noStrike" kern="1200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289 (90)</a:t>
                      </a:r>
                      <a:endParaRPr lang="en-US" sz="1500" b="0" i="0" u="none" strike="noStrike" kern="1200" cap="none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u="none" strike="noStrike" kern="1200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226 (71)</a:t>
                      </a:r>
                      <a:endParaRPr lang="en-US" sz="1500" b="0" i="0" u="none" strike="noStrike" kern="1200" cap="none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500" b="0" u="none" strike="noStrike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94 (90)</a:t>
                      </a:r>
                      <a:endParaRPr lang="en-US" sz="1500" b="0" i="0" u="none" strike="noStrike" cap="none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500" b="0" u="none" strike="noStrike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69 (66)</a:t>
                      </a:r>
                      <a:endParaRPr lang="en-US" sz="1500" b="0" i="0" u="none" strike="noStrike" cap="none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77347473"/>
                  </a:ext>
                </a:extLst>
              </a:tr>
              <a:tr h="26008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9pPr>
                    </a:lstStyle>
                    <a:p>
                      <a:pPr marL="0" algn="l" defTabSz="4572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1500" b="0" u="none" strike="noStrike" kern="1200" baseline="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dose reduction of Cabo or </a:t>
                      </a:r>
                      <a:r>
                        <a:rPr lang="en-GB" sz="1500" b="0" u="none" strike="noStrike" kern="1200" baseline="0" dirty="0" err="1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Pbo</a:t>
                      </a:r>
                      <a:r>
                        <a:rPr lang="en-GB" sz="1500" b="0" u="none" strike="noStrike" kern="1200" baseline="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due to an AE, n (%)</a:t>
                      </a:r>
                      <a:endParaRPr lang="en-GB" sz="1500" b="0" i="0" u="none" strike="noStrike" kern="1200" baseline="0" dirty="0">
                        <a:solidFill>
                          <a:srgbClr val="002557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R="0" marT="18283" marB="18283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500" b="0" u="none" strike="noStrike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179 (56)</a:t>
                      </a:r>
                      <a:endParaRPr lang="en-US" sz="1500" b="0" i="0" u="none" strike="noStrike" cap="none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500" b="0" u="none" strike="noStrike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62 (19)</a:t>
                      </a:r>
                      <a:endParaRPr lang="en-US" sz="1500" b="0" i="0" u="none" strike="noStrike" cap="none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500" b="0" u="none" strike="noStrike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50 (48)</a:t>
                      </a:r>
                      <a:endParaRPr lang="en-US" sz="1500" b="0" i="0" u="none" strike="noStrike" cap="none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500" b="0" u="none" strike="noStrike" cap="none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23 (22)</a:t>
                      </a:r>
                      <a:endParaRPr lang="en-US" sz="1500" b="0" i="0" u="none" strike="noStrike" cap="none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Yu Mincho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6369315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1473CE-CF15-401C-83C8-734A5A6872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Thomas Powles, MD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591182-2521-8A2B-CFE7-BC5C529FDAF4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major differences in exposure between treatment arms in either risk group that can explain the observed differences in efficacy between intermediate- and poor-risk groups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27886D-42EC-7873-CC92-287101818EC0}"/>
              </a:ext>
            </a:extLst>
          </p:cNvPr>
          <p:cNvSpPr txBox="1"/>
          <p:nvPr/>
        </p:nvSpPr>
        <p:spPr>
          <a:xfrm>
            <a:off x="5883057" y="6555090"/>
            <a:ext cx="5908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Powles T et al. 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Genitourinary Cancers Symposium 2023;Abstract 605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058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D25F9-60C6-4BC2-9F1C-46D456DCD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200" b="1" dirty="0">
                <a:solidFill>
                  <a:srgbClr val="002557"/>
                </a:solidFill>
              </a:rPr>
              <a:t>Safety by IMDC Risk (Safety Population)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4415925B-6330-4239-BB64-71B5987768B8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639763" y="1765301"/>
          <a:ext cx="11031540" cy="4658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3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4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4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4469">
                  <a:extLst>
                    <a:ext uri="{9D8B030D-6E8A-4147-A177-3AD203B41FA5}">
                      <a16:colId xmlns:a16="http://schemas.microsoft.com/office/drawing/2014/main" val="2925843524"/>
                    </a:ext>
                  </a:extLst>
                </a:gridCol>
                <a:gridCol w="1644469">
                  <a:extLst>
                    <a:ext uri="{9D8B030D-6E8A-4147-A177-3AD203B41FA5}">
                      <a16:colId xmlns:a16="http://schemas.microsoft.com/office/drawing/2014/main" val="3712708912"/>
                    </a:ext>
                  </a:extLst>
                </a:gridCol>
              </a:tblGrid>
              <a:tr h="2743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 b="1" dirty="0">
                        <a:solidFill>
                          <a:srgbClr val="00255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9143" marB="9143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Intermediate Risk</a:t>
                      </a:r>
                    </a:p>
                  </a:txBody>
                  <a:tcPr marL="91416" marR="91416" marT="9143" marB="9143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66725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16" marR="91416" marT="36566" marB="36566" anchor="ctr">
                    <a:lnL w="63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36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66725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Poor Risk</a:t>
                      </a:r>
                    </a:p>
                  </a:txBody>
                  <a:tcPr marL="91416" marR="91416" marT="36567" marB="36567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66725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16" marR="91416" marT="36566" marB="36566" anchor="ctr">
                    <a:lnL w="63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36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36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51096"/>
                  </a:ext>
                </a:extLst>
              </a:tr>
              <a:tr h="688845"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1500" b="1">
                        <a:solidFill>
                          <a:srgbClr val="00255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9143" marB="9143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5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Cabo + </a:t>
                      </a:r>
                      <a:r>
                        <a:rPr kumimoji="0" lang="en-US" sz="1500" b="1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</a:t>
                      </a:r>
                      <a:r>
                        <a:rPr kumimoji="0" lang="en-US" sz="15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kumimoji="0" lang="en-US" sz="1500" b="1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</a:t>
                      </a:r>
                      <a:endParaRPr kumimoji="0" lang="en-US" sz="1500" b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(n=321)</a:t>
                      </a:r>
                    </a:p>
                  </a:txBody>
                  <a:tcPr marL="91416" marR="91416" marT="9143" marB="9143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9pPr>
                    </a:lstStyle>
                    <a:p>
                      <a:pPr marL="0" marR="0" lvl="0" indent="0" algn="ctr" defTabSz="466725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Pbo</a:t>
                      </a:r>
                      <a:r>
                        <a:rPr kumimoji="0" lang="en-US" sz="15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kumimoji="0" lang="en-US" sz="1500" b="1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</a:t>
                      </a:r>
                      <a:r>
                        <a:rPr kumimoji="0" lang="en-US" sz="15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kumimoji="0" lang="en-US" sz="1500" b="1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</a:t>
                      </a:r>
                      <a:endParaRPr kumimoji="0" lang="en-US" sz="1500" b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66725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(n=320)</a:t>
                      </a:r>
                    </a:p>
                  </a:txBody>
                  <a:tcPr marL="91416" marR="91416" marT="36567" marB="36567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500" b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Cabo + </a:t>
                      </a:r>
                      <a:r>
                        <a:rPr kumimoji="0" lang="en-US" sz="1500" b="1" u="none" strike="noStrike" kern="0" cap="none" spc="0" normalizeH="0" baseline="0" noProof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</a:t>
                      </a:r>
                      <a:r>
                        <a:rPr kumimoji="0" lang="en-US" sz="1500" b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kumimoji="0" lang="en-US" sz="1500" b="1" u="none" strike="noStrike" kern="0" cap="none" spc="0" normalizeH="0" baseline="0" noProof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</a:t>
                      </a:r>
                      <a:endParaRPr kumimoji="0" lang="en-US" sz="1500" b="1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(n=105)</a:t>
                      </a:r>
                    </a:p>
                  </a:txBody>
                  <a:tcPr marL="91416" marR="91416" marT="9143" marB="9143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9pPr>
                    </a:lstStyle>
                    <a:p>
                      <a:pPr marL="0" marR="0" lvl="0" indent="0" algn="ctr" defTabSz="466725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Pbo</a:t>
                      </a:r>
                      <a:r>
                        <a:rPr kumimoji="0" lang="en-US" sz="15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kumimoji="0" lang="en-US" sz="1500" b="1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</a:t>
                      </a:r>
                      <a:r>
                        <a:rPr kumimoji="0" lang="en-US" sz="15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kumimoji="0" lang="en-US" sz="1500" b="1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</a:t>
                      </a:r>
                      <a:endParaRPr kumimoji="0" lang="en-US" sz="1500" b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66725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(n=104)</a:t>
                      </a:r>
                    </a:p>
                  </a:txBody>
                  <a:tcPr marL="91416" marR="91416" marT="36567" marB="36567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u="none" strike="noStrike" kern="1200" cap="none" baseline="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Treatment-related AEs, n (%)</a:t>
                      </a:r>
                      <a:endParaRPr lang="en-US" sz="1500" b="0" i="0" u="none" strike="noStrike" kern="1200" cap="none" baseline="0" dirty="0">
                        <a:solidFill>
                          <a:srgbClr val="002557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319 (99)</a:t>
                      </a:r>
                      <a:endParaRPr lang="en-US" sz="1500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302 (94)</a:t>
                      </a:r>
                      <a:endParaRPr lang="en-US" sz="1500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 (97)</a:t>
                      </a:r>
                      <a:endParaRPr lang="en-US" sz="1500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 (82)</a:t>
                      </a:r>
                      <a:endParaRPr lang="en-US" sz="1500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u="none" strike="noStrike" kern="1200" cap="none" baseline="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Grade 3/4 treatment-related AEs, n (%)</a:t>
                      </a:r>
                      <a:endParaRPr lang="en-US" sz="1500" b="0" i="0" u="none" strike="noStrike" kern="1200" cap="none" baseline="0" dirty="0">
                        <a:solidFill>
                          <a:srgbClr val="002557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80" marR="68580" marT="0" marB="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239 (74)</a:t>
                      </a:r>
                      <a:endParaRPr lang="en-US" sz="1500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 (42)</a:t>
                      </a:r>
                      <a:endParaRPr lang="en-US" sz="1500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(67)</a:t>
                      </a:r>
                      <a:endParaRPr lang="en-US" sz="1500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(38)</a:t>
                      </a:r>
                      <a:endParaRPr lang="en-US" sz="1500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698653"/>
                  </a:ext>
                </a:extLst>
              </a:tr>
              <a:tr h="243868">
                <a:tc>
                  <a:txBody>
                    <a:bodyPr/>
                    <a:lstStyle/>
                    <a:p>
                      <a:pPr marL="5715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i="0" u="none" strike="noStrike" kern="1200" cap="none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Grade </a:t>
                      </a:r>
                      <a:r>
                        <a:rPr lang="en-GB" sz="1500" b="0" i="0" u="none" strike="noStrike" kern="1200" cap="none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3/4 immune-mediated </a:t>
                      </a:r>
                      <a:r>
                        <a:rPr lang="en-GB" sz="1500" b="0" i="0" u="none" strike="noStrike" kern="1200" cap="none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AEs</a:t>
                      </a: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166 (52)</a:t>
                      </a: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81 (25)</a:t>
                      </a: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 (48)</a:t>
                      </a: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 (18)</a:t>
                      </a: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491242"/>
                  </a:ext>
                </a:extLst>
              </a:tr>
              <a:tr h="243868">
                <a:tc>
                  <a:txBody>
                    <a:bodyPr/>
                    <a:lstStyle/>
                    <a:p>
                      <a:pPr marL="5715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kern="1200" cap="none" baseline="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Grade 3/4 alanine aminotransferase increased</a:t>
                      </a: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95 (30)</a:t>
                      </a: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 (7)</a:t>
                      </a: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 (15)</a:t>
                      </a: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 (4)</a:t>
                      </a: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30702"/>
                  </a:ext>
                </a:extLst>
              </a:tr>
              <a:tr h="243868">
                <a:tc>
                  <a:txBody>
                    <a:bodyPr/>
                    <a:lstStyle/>
                    <a:p>
                      <a:pPr marL="5715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kern="1200" cap="none" baseline="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Grade 3/4 aspartate aminotransferase increased</a:t>
                      </a: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70 (22)</a:t>
                      </a: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 (5)</a:t>
                      </a: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 (15)</a:t>
                      </a: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 (5)</a:t>
                      </a: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808594"/>
                  </a:ext>
                </a:extLst>
              </a:tr>
              <a:tr h="2438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u="none" strike="noStrike" kern="1200" cap="none" baseline="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Grade 5 treatment-related AEs  ≤100 days,* n (%)</a:t>
                      </a:r>
                      <a:endParaRPr lang="en-US" sz="1500" b="0" i="0" u="none" strike="noStrike" kern="1200" cap="none" baseline="0" dirty="0">
                        <a:solidFill>
                          <a:srgbClr val="002557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(1)</a:t>
                      </a:r>
                      <a:endParaRPr lang="en-US" sz="150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(1)</a:t>
                      </a:r>
                      <a:endParaRPr lang="en-US" sz="1500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(1)</a:t>
                      </a:r>
                      <a:endParaRPr lang="en-US" sz="1500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(2)</a:t>
                      </a:r>
                      <a:endParaRPr lang="en-US" sz="1500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282753"/>
                  </a:ext>
                </a:extLst>
              </a:tr>
              <a:tr h="48360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9pPr>
                    </a:lstStyle>
                    <a:p>
                      <a:pPr marL="0" algn="l" defTabSz="4572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500" b="0" u="none" strike="noStrike" kern="1200" cap="none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Treatment-related AE leading to discontinuation, n (%)</a:t>
                      </a:r>
                      <a:endParaRPr lang="en-GB" sz="1500" b="0" i="0" u="none" strike="noStrike" kern="1200" cap="none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63" marR="68563" marT="18283" marB="18283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758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9pPr>
                    </a:lstStyle>
                    <a:p>
                      <a:pPr marL="57150" marR="0" indent="0" algn="l" defTabSz="914400" rtl="0" eaLnBrk="1" latinLnBrk="0" hangingPunct="1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u="none" strike="noStrike" kern="1200" cap="none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Any treatment component</a:t>
                      </a:r>
                      <a:endParaRPr lang="en-US" sz="1500" b="0" i="0" u="none" strike="noStrike" kern="1200" cap="none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63" marR="68563" marT="18283" marB="18283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 (51)</a:t>
                      </a:r>
                      <a:endParaRPr lang="en-US" sz="150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 (26)</a:t>
                      </a:r>
                      <a:endParaRPr lang="en-US" sz="1500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(29)</a:t>
                      </a:r>
                      <a:endParaRPr lang="en-US" sz="150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(20)</a:t>
                      </a:r>
                      <a:endParaRPr lang="en-US" sz="1500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758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 Narrow"/>
                          <a:sym typeface="Arial"/>
                        </a:defRPr>
                      </a:lvl9pPr>
                    </a:lstStyle>
                    <a:p>
                      <a:pPr marL="5715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u="none" strike="noStrike" kern="1200" cap="none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Cabo or </a:t>
                      </a:r>
                      <a:r>
                        <a:rPr lang="en-US" sz="1500" b="0" u="none" strike="noStrike" kern="1200" cap="none" dirty="0" err="1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Pbo</a:t>
                      </a:r>
                      <a:endParaRPr lang="en-US" sz="1500" b="0" i="0" u="none" strike="noStrike" kern="1200" cap="none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63" marR="68563" marT="18283" marB="18283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 (30)</a:t>
                      </a:r>
                      <a:endParaRPr lang="en-US" sz="150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 (14)</a:t>
                      </a:r>
                      <a:endParaRPr lang="en-US" sz="150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(20)</a:t>
                      </a:r>
                      <a:endParaRPr lang="en-US" sz="150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(14)</a:t>
                      </a:r>
                      <a:endParaRPr lang="en-US" sz="1500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758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57150" marR="0" indent="0" algn="l" defTabSz="914400" rtl="0" eaLnBrk="1" latinLnBrk="0" hangingPunct="1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u="none" strike="noStrike" kern="1200" cap="none" dirty="0" err="1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Nivo</a:t>
                      </a:r>
                      <a:endParaRPr lang="en-US" sz="1500" b="0" i="0" u="none" strike="noStrike" kern="1200" cap="none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63" marR="68563" marT="18283" marB="18283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 (29)</a:t>
                      </a:r>
                      <a:endParaRPr lang="en-US" sz="150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(19)</a:t>
                      </a:r>
                      <a:endParaRPr lang="en-US" sz="150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(14)</a:t>
                      </a:r>
                      <a:endParaRPr lang="en-US" sz="150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(15)</a:t>
                      </a:r>
                      <a:endParaRPr lang="en-US" sz="150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495633"/>
                  </a:ext>
                </a:extLst>
              </a:tr>
              <a:tr h="26008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57150" indent="0" algn="l" defTabSz="4572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1500" b="0" u="none" strike="noStrike" kern="1200" cap="none" dirty="0" err="1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Ipi</a:t>
                      </a:r>
                      <a:endParaRPr lang="en-GB" sz="1500" b="0" i="0" u="none" strike="noStrike" kern="1200" cap="none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16" marR="91416" marT="18283" marB="18283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 (36)</a:t>
                      </a:r>
                      <a:endParaRPr lang="en-US" sz="150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(13)</a:t>
                      </a:r>
                      <a:endParaRPr lang="en-US" sz="150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(11)</a:t>
                      </a:r>
                      <a:endParaRPr lang="en-US" sz="150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(11)</a:t>
                      </a:r>
                      <a:endParaRPr lang="en-US" sz="150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926553"/>
                  </a:ext>
                </a:extLst>
              </a:tr>
              <a:tr h="26008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57150" indent="0" algn="l" defTabSz="4572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1500" b="0" u="none" strike="noStrike" kern="1200" cap="none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All treatment components (due to the same AE)</a:t>
                      </a:r>
                      <a:endParaRPr lang="en-GB" sz="1500" b="0" i="0" u="none" strike="noStrike" kern="1200" cap="none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16" marR="91416" marT="18283" marB="18283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 (14)</a:t>
                      </a:r>
                      <a:endParaRPr lang="en-US" sz="150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(5)</a:t>
                      </a:r>
                      <a:endParaRPr lang="en-US" sz="150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(5)</a:t>
                      </a:r>
                      <a:endParaRPr lang="en-US" sz="150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(4)</a:t>
                      </a:r>
                      <a:endParaRPr lang="en-US" sz="1500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832720"/>
                  </a:ext>
                </a:extLst>
              </a:tr>
              <a:tr h="26008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l" defTabSz="4572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500" b="0" u="none" strike="noStrike" kern="1200" cap="none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High-dose steroids</a:t>
                      </a:r>
                      <a:r>
                        <a:rPr lang="en-US" sz="1500" baseline="30000" dirty="0">
                          <a:solidFill>
                            <a:srgbClr val="00255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†</a:t>
                      </a:r>
                      <a:r>
                        <a:rPr lang="en-US" sz="1500" b="0" u="none" strike="noStrike" kern="1200" cap="none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 received for AEs, n (%)</a:t>
                      </a:r>
                      <a:endParaRPr lang="en-GB" sz="1500" b="0" i="0" u="none" strike="noStrike" kern="1200" baseline="0" dirty="0">
                        <a:solidFill>
                          <a:srgbClr val="002557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6" marR="91416" marT="18283" marB="1828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 (60)</a:t>
                      </a:r>
                      <a:endParaRPr lang="en-US" sz="150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 (37)</a:t>
                      </a:r>
                      <a:endParaRPr lang="en-US" sz="1500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 (51)</a:t>
                      </a:r>
                      <a:endParaRPr lang="en-US" sz="150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255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(29)</a:t>
                      </a:r>
                      <a:endParaRPr lang="en-US" sz="1500" dirty="0">
                        <a:solidFill>
                          <a:srgbClr val="002557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74179960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02E841-B046-4E55-830E-CFA9D56846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Thomas Powles, MD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630DC0-8D38-AB39-CCC5-4173B666EEFF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Among patients randomized to </a:t>
            </a:r>
            <a:r>
              <a:rPr lang="en-US" dirty="0">
                <a:solidFill>
                  <a:srgbClr val="002557"/>
                </a:solidFill>
                <a:latin typeface="Arial" panose="020B0604020202020204" pitchFamily="34" charset="0"/>
              </a:rPr>
              <a:t>the triplet regimen</a:t>
            </a:r>
            <a:r>
              <a:rPr lang="en-US" dirty="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treatment-related AEs led to discontinuation of treatment components in a greater proportion of intermediate-risk compared with poor-risk patients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AFCAD7-D4D0-3698-09E5-DB166A65948F}"/>
              </a:ext>
            </a:extLst>
          </p:cNvPr>
          <p:cNvSpPr txBox="1"/>
          <p:nvPr/>
        </p:nvSpPr>
        <p:spPr>
          <a:xfrm>
            <a:off x="5883057" y="6555090"/>
            <a:ext cx="5908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Powles T et al. 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Genitourinary Cancers Symposium 2023;Abstract 605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577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vert="horz" wrap="square" lIns="91440" tIns="60944" rIns="12189" bIns="46039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/>
              <a:t>Biomarker analysis from the phase 3 CheckMate 9ER trial of nivolumab plus cabozantinib versus sunitinib </a:t>
            </a:r>
            <a:br>
              <a:rPr lang="en-US" dirty="0"/>
            </a:br>
            <a:r>
              <a:rPr lang="en-US" dirty="0"/>
              <a:t>for advanced renal cell carcinoma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096" y="3428213"/>
            <a:ext cx="10502992" cy="419616"/>
          </a:xfrm>
        </p:spPr>
        <p:txBody>
          <a:bodyPr/>
          <a:lstStyle/>
          <a:p>
            <a:r>
              <a:rPr lang="en-US" u="sng" dirty="0"/>
              <a:t>Toni K. Choueiri</a:t>
            </a:r>
            <a:r>
              <a:rPr lang="en-US" dirty="0"/>
              <a:t>,</a:t>
            </a:r>
            <a:r>
              <a:rPr lang="en-US" baseline="30000" dirty="0"/>
              <a:t>1</a:t>
            </a:r>
            <a:r>
              <a:rPr lang="en-US" dirty="0"/>
              <a:t> Robert J. Motzer,</a:t>
            </a:r>
            <a:r>
              <a:rPr lang="en-US" baseline="30000" dirty="0"/>
              <a:t>2</a:t>
            </a:r>
            <a:r>
              <a:rPr lang="en-US" dirty="0"/>
              <a:t> Thomas Powles,</a:t>
            </a:r>
            <a:r>
              <a:rPr lang="en-US" baseline="30000" dirty="0"/>
              <a:t>3</a:t>
            </a:r>
            <a:r>
              <a:rPr lang="en-US" dirty="0"/>
              <a:t> Mauricio Burotto,</a:t>
            </a:r>
            <a:r>
              <a:rPr lang="en-US" baseline="30000" dirty="0"/>
              <a:t>4</a:t>
            </a:r>
            <a:r>
              <a:rPr lang="en-US" dirty="0"/>
              <a:t> Andrea B. Apolo,</a:t>
            </a:r>
            <a:r>
              <a:rPr lang="en-US" baseline="30000" dirty="0"/>
              <a:t>5</a:t>
            </a:r>
            <a:r>
              <a:rPr lang="en-US" dirty="0"/>
              <a:t> Bernard Escudier,</a:t>
            </a:r>
            <a:r>
              <a:rPr lang="en-US" baseline="30000" dirty="0"/>
              <a:t>6</a:t>
            </a:r>
            <a:r>
              <a:rPr lang="en-US" dirty="0"/>
              <a:t> Yoshihiko Tomita,</a:t>
            </a:r>
            <a:r>
              <a:rPr lang="en-US" baseline="30000" dirty="0"/>
              <a:t>7</a:t>
            </a:r>
            <a:r>
              <a:rPr lang="en-US" dirty="0"/>
              <a:t> David McDermott,</a:t>
            </a:r>
            <a:r>
              <a:rPr lang="en-US" baseline="30000" dirty="0"/>
              <a:t>8</a:t>
            </a:r>
            <a:r>
              <a:rPr lang="en-US" dirty="0"/>
              <a:t> David A. Braun,</a:t>
            </a:r>
            <a:r>
              <a:rPr lang="en-US" baseline="30000" dirty="0"/>
              <a:t>9</a:t>
            </a:r>
            <a:r>
              <a:rPr lang="en-US" dirty="0"/>
              <a:t> Celine Han,</a:t>
            </a:r>
            <a:r>
              <a:rPr lang="en-US" baseline="30000" dirty="0"/>
              <a:t>10</a:t>
            </a:r>
            <a:r>
              <a:rPr lang="en-US" dirty="0"/>
              <a:t> George Lee,</a:t>
            </a:r>
            <a:r>
              <a:rPr lang="en-US" baseline="30000" dirty="0"/>
              <a:t>10</a:t>
            </a:r>
            <a:r>
              <a:rPr lang="en-US" dirty="0"/>
              <a:t> Bhakti Dwivedi,</a:t>
            </a:r>
            <a:r>
              <a:rPr lang="en-US" baseline="30000" dirty="0"/>
              <a:t>10</a:t>
            </a:r>
            <a:r>
              <a:rPr lang="en-US" dirty="0"/>
              <a:t> Sai Vikram Vemula,</a:t>
            </a:r>
            <a:r>
              <a:rPr lang="en-US" baseline="30000" dirty="0"/>
              <a:t>10</a:t>
            </a:r>
            <a:r>
              <a:rPr lang="en-US" dirty="0"/>
              <a:t> Jun Li,</a:t>
            </a:r>
            <a:r>
              <a:rPr lang="en-US" baseline="30000" dirty="0"/>
              <a:t>10</a:t>
            </a:r>
            <a:r>
              <a:rPr lang="en-US" dirty="0"/>
              <a:t> Viktor Fedorov,</a:t>
            </a:r>
            <a:r>
              <a:rPr lang="en-US" baseline="30000" dirty="0"/>
              <a:t>10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Saurabh Gupta</a:t>
            </a:r>
            <a:r>
              <a:rPr lang="en-US" baseline="30000" dirty="0"/>
              <a:t>10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333" dirty="0"/>
              <a:t>HIGHLY CONFIDENTIAL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57098" y="4767051"/>
            <a:ext cx="10360501" cy="1138451"/>
          </a:xfrm>
        </p:spPr>
        <p:txBody>
          <a:bodyPr/>
          <a:lstStyle/>
          <a:p>
            <a:r>
              <a:rPr lang="en-US" sz="1400" baseline="30000" dirty="0"/>
              <a:t>1</a:t>
            </a:r>
            <a:r>
              <a:rPr lang="en-US" sz="1400" dirty="0"/>
              <a:t>Lank Center for Genitourinary Oncology, Dana-Farber Cancer Institute, Brigham and Women’s Hospital, and Harvard Medical School, Boston, MA; </a:t>
            </a:r>
            <a:r>
              <a:rPr lang="en-US" sz="1400" baseline="30000" dirty="0"/>
              <a:t>2</a:t>
            </a:r>
            <a:r>
              <a:rPr lang="en-US" sz="1400" dirty="0"/>
              <a:t>Memorial Sloan Kettering Cancer Center, New York, NY; </a:t>
            </a:r>
            <a:r>
              <a:rPr lang="en-US" sz="1400" baseline="30000" dirty="0"/>
              <a:t>3</a:t>
            </a:r>
            <a:r>
              <a:rPr lang="en-US" sz="1400" dirty="0"/>
              <a:t>Barts Cancer Institute, Cancer Research UK Experimental Cancer Medicine Centre, Queen Mary University of London, Royal Free National Health Service Trust, London, UK; </a:t>
            </a:r>
            <a:r>
              <a:rPr lang="en-US" sz="1400" baseline="30000" dirty="0"/>
              <a:t>4</a:t>
            </a:r>
            <a:r>
              <a:rPr lang="en-US" sz="1400" dirty="0"/>
              <a:t>Bradford Hill Clinical Research Center, Santiago, Chile; </a:t>
            </a:r>
            <a:r>
              <a:rPr lang="en-US" sz="1400" baseline="30000" dirty="0"/>
              <a:t>5</a:t>
            </a:r>
            <a:r>
              <a:rPr lang="en-US" sz="1400" dirty="0"/>
              <a:t>Center for Cancer Research, National Cancer Institute, National Institutes of Health, Bethesda, MD; </a:t>
            </a:r>
            <a:r>
              <a:rPr lang="en-US" sz="1400" baseline="30000" dirty="0"/>
              <a:t>6</a:t>
            </a:r>
            <a:r>
              <a:rPr lang="en-US" sz="1400" dirty="0"/>
              <a:t>Gustave Roussy, Villejuif, France; </a:t>
            </a:r>
            <a:r>
              <a:rPr lang="en-US" sz="1400" baseline="30000" dirty="0"/>
              <a:t>7</a:t>
            </a:r>
            <a:r>
              <a:rPr lang="en-US" sz="1400" dirty="0"/>
              <a:t>Niigata University Graduate School of Medical and Dental Sciences, Niigata, Japan; </a:t>
            </a:r>
            <a:r>
              <a:rPr lang="en-US" sz="1400" baseline="30000" dirty="0"/>
              <a:t>8</a:t>
            </a:r>
            <a:r>
              <a:rPr lang="en-US" sz="1400" dirty="0"/>
              <a:t>Beth Israel Deaconess Medical Center, Boston, MA; </a:t>
            </a:r>
            <a:r>
              <a:rPr lang="en-US" sz="1400" baseline="30000" dirty="0"/>
              <a:t>9</a:t>
            </a:r>
            <a:r>
              <a:rPr lang="en-US" sz="1400" dirty="0"/>
              <a:t>School of Medicine, Yale University,</a:t>
            </a:r>
            <a:br>
              <a:rPr lang="en-US" sz="1400" dirty="0"/>
            </a:br>
            <a:r>
              <a:rPr lang="en-US" sz="1400" dirty="0"/>
              <a:t>New Haven, CT; </a:t>
            </a:r>
            <a:r>
              <a:rPr lang="en-US" sz="1400" baseline="30000" dirty="0"/>
              <a:t>10</a:t>
            </a:r>
            <a:r>
              <a:rPr lang="en-US" sz="1400" dirty="0"/>
              <a:t>Bristol Myers Squibb, Princeton, NJ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2731" y="6494798"/>
            <a:ext cx="448407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i="1" dirty="0">
                <a:solidFill>
                  <a:srgbClr val="433F3F"/>
                </a:solidFill>
              </a:rPr>
              <a:t>Presentation number D7</a:t>
            </a:r>
          </a:p>
        </p:txBody>
      </p: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819C240C-5104-4D42-A86C-727831FD6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4" y="300039"/>
            <a:ext cx="3282951" cy="9626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449514-15F3-2CB5-32F0-7591775BC8AB}"/>
              </a:ext>
            </a:extLst>
          </p:cNvPr>
          <p:cNvSpPr/>
          <p:nvPr/>
        </p:nvSpPr>
        <p:spPr>
          <a:xfrm>
            <a:off x="10103005" y="0"/>
            <a:ext cx="2088995" cy="423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3710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821" y="263246"/>
            <a:ext cx="11133667" cy="1008061"/>
          </a:xfrm>
        </p:spPr>
        <p:txBody>
          <a:bodyPr/>
          <a:lstStyle/>
          <a:p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Association of hallmark gene sets and GES with PFS outcomes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78DA59-729E-47E5-83C2-46A8915831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79951" y="6085451"/>
            <a:ext cx="10953128" cy="553998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>
              <a:lnSpc>
                <a:spcPct val="90000"/>
              </a:lnSpc>
              <a:spcBef>
                <a:spcPts val="533"/>
              </a:spcBef>
            </a:pPr>
            <a:r>
              <a:rPr lang="en-US" sz="1000" baseline="30000" dirty="0" err="1">
                <a:solidFill>
                  <a:srgbClr val="433F3F"/>
                </a:solidFill>
                <a:latin typeface="Trebuchet MS"/>
                <a:cs typeface="Trebuchet MS"/>
              </a:rPr>
              <a:t>a</a:t>
            </a:r>
            <a:r>
              <a:rPr lang="en-US" sz="1000" dirty="0" err="1">
                <a:solidFill>
                  <a:srgbClr val="433F3F"/>
                </a:solidFill>
                <a:latin typeface="Trebuchet MS"/>
                <a:cs typeface="Trebuchet MS"/>
              </a:rPr>
              <a:t>Enriched</a:t>
            </a:r>
            <a:r>
              <a:rPr lang="en-US" sz="1000" dirty="0">
                <a:solidFill>
                  <a:srgbClr val="433F3F"/>
                </a:solidFill>
                <a:latin typeface="Trebuchet MS"/>
                <a:cs typeface="Trebuchet MS"/>
              </a:rPr>
              <a:t> hallmark gene set results that were significant based on FDR &lt; 0.01 are shown. </a:t>
            </a:r>
            <a:r>
              <a:rPr lang="en-US" sz="1000" baseline="30000" dirty="0">
                <a:solidFill>
                  <a:srgbClr val="433F3F"/>
                </a:solidFill>
                <a:latin typeface="Trebuchet MS"/>
                <a:cs typeface="Trebuchet MS"/>
              </a:rPr>
              <a:t>b</a:t>
            </a:r>
            <a:r>
              <a:rPr lang="en-US" sz="1000" dirty="0">
                <a:solidFill>
                  <a:srgbClr val="433F3F"/>
                </a:solidFill>
                <a:latin typeface="Trebuchet MS"/>
                <a:cs typeface="Trebuchet MS"/>
              </a:rPr>
              <a:t>IMmotion150 Angio, IMmotion150 Myeloid Inflammation, IMmotion150 T-effector (T-eff), JAVELIN Renal 101 </a:t>
            </a:r>
            <a:r>
              <a:rPr lang="en-US" sz="1000" dirty="0" err="1">
                <a:solidFill>
                  <a:srgbClr val="433F3F"/>
                </a:solidFill>
                <a:latin typeface="Trebuchet MS"/>
                <a:cs typeface="Trebuchet MS"/>
              </a:rPr>
              <a:t>Immuno</a:t>
            </a:r>
            <a:r>
              <a:rPr lang="en-US" sz="1000" dirty="0">
                <a:solidFill>
                  <a:srgbClr val="433F3F"/>
                </a:solidFill>
                <a:latin typeface="Trebuchet MS"/>
                <a:cs typeface="Trebuchet MS"/>
              </a:rPr>
              <a:t> Signature, Tumor Inflammation Signature (TIS), Interferon-</a:t>
            </a:r>
            <a:r>
              <a:rPr lang="el-GR" sz="1000" dirty="0">
                <a:solidFill>
                  <a:srgbClr val="433F3F"/>
                </a:solidFill>
                <a:latin typeface="Trebuchet MS"/>
                <a:cs typeface="Trebuchet MS"/>
              </a:rPr>
              <a:t>γ, </a:t>
            </a:r>
            <a:r>
              <a:rPr lang="en-US" sz="1000" dirty="0">
                <a:solidFill>
                  <a:srgbClr val="433F3F"/>
                </a:solidFill>
                <a:latin typeface="Trebuchet MS"/>
                <a:cs typeface="Trebuchet MS"/>
              </a:rPr>
              <a:t>and epithelial mesenchymal transition (EMT)-8. </a:t>
            </a:r>
            <a:r>
              <a:rPr lang="en-US" sz="1000" baseline="30000" dirty="0" err="1">
                <a:solidFill>
                  <a:srgbClr val="433F3F"/>
                </a:solidFill>
                <a:latin typeface="Trebuchet MS"/>
                <a:cs typeface="Trebuchet MS"/>
              </a:rPr>
              <a:t>c</a:t>
            </a:r>
            <a:r>
              <a:rPr lang="en-US" sz="1000" dirty="0" err="1">
                <a:solidFill>
                  <a:srgbClr val="433F3F"/>
                </a:solidFill>
                <a:latin typeface="Trebuchet MS"/>
                <a:cs typeface="Trebuchet MS"/>
              </a:rPr>
              <a:t>Cox</a:t>
            </a:r>
            <a:r>
              <a:rPr lang="en-US" sz="1000" dirty="0">
                <a:solidFill>
                  <a:srgbClr val="433F3F"/>
                </a:solidFill>
                <a:latin typeface="Trebuchet MS"/>
                <a:cs typeface="Trebuchet MS"/>
              </a:rPr>
              <a:t> PH analysis was based on FDR &lt; 0.05, after </a:t>
            </a:r>
            <a:r>
              <a:rPr lang="en-US" sz="1000" i="1" dirty="0">
                <a:solidFill>
                  <a:srgbClr val="433F3F"/>
                </a:solidFill>
                <a:latin typeface="Trebuchet MS"/>
                <a:cs typeface="Trebuchet MS"/>
              </a:rPr>
              <a:t>P</a:t>
            </a:r>
            <a:r>
              <a:rPr lang="en-US" sz="1000" dirty="0">
                <a:solidFill>
                  <a:srgbClr val="433F3F"/>
                </a:solidFill>
                <a:latin typeface="Trebuchet MS"/>
                <a:cs typeface="Trebuchet MS"/>
              </a:rPr>
              <a:t> value correction for FDR and multiple biomarker testing (q values). </a:t>
            </a:r>
            <a:br>
              <a:rPr lang="en-US" sz="1000" dirty="0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FDR, false discovery rate; NES, normalized enrichment score.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29A495-B912-4381-B8C7-13E6270726C5}"/>
              </a:ext>
            </a:extLst>
          </p:cNvPr>
          <p:cNvGrpSpPr/>
          <p:nvPr/>
        </p:nvGrpSpPr>
        <p:grpSpPr>
          <a:xfrm>
            <a:off x="373725" y="1064015"/>
            <a:ext cx="6295363" cy="4898636"/>
            <a:chOff x="359137" y="881488"/>
            <a:chExt cx="4889916" cy="379817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BEA6E88-D877-4F00-9240-9BC97AFC1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016" t="7715" r="1332"/>
            <a:stretch/>
          </p:blipFill>
          <p:spPr>
            <a:xfrm>
              <a:off x="359137" y="1202255"/>
              <a:ext cx="4889916" cy="347740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2D51B06-DB88-4B7F-ACE4-A1A38D272A0C}"/>
                </a:ext>
              </a:extLst>
            </p:cNvPr>
            <p:cNvSpPr txBox="1"/>
            <p:nvPr/>
          </p:nvSpPr>
          <p:spPr>
            <a:xfrm>
              <a:off x="3379248" y="881488"/>
              <a:ext cx="1200151" cy="322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51" b="1" dirty="0">
                  <a:solidFill>
                    <a:srgbClr val="FF0000"/>
                  </a:solidFill>
                  <a:latin typeface="Trebuchet MS"/>
                  <a:cs typeface="Trebuchet MS"/>
                </a:rPr>
                <a:t>Longer</a:t>
              </a:r>
              <a:r>
                <a:rPr lang="en-US" sz="1051" dirty="0">
                  <a:solidFill>
                    <a:srgbClr val="FF0000"/>
                  </a:solidFill>
                  <a:latin typeface="Trebuchet MS"/>
                  <a:cs typeface="Trebuchet MS"/>
                </a:rPr>
                <a:t> PFS with </a:t>
              </a:r>
              <a:br>
                <a:rPr lang="en-US" sz="1051" dirty="0">
                  <a:solidFill>
                    <a:srgbClr val="FF0000"/>
                  </a:solidFill>
                  <a:latin typeface="Trebuchet MS"/>
                  <a:cs typeface="Trebuchet MS"/>
                </a:rPr>
              </a:br>
              <a:r>
                <a:rPr lang="en-US" sz="1051" dirty="0">
                  <a:solidFill>
                    <a:srgbClr val="FF0000"/>
                  </a:solidFill>
                  <a:latin typeface="Trebuchet MS"/>
                  <a:cs typeface="Trebuchet MS"/>
                </a:rPr>
                <a:t>NIVO+CABO vs </a:t>
              </a:r>
              <a:r>
                <a:rPr lang="en-US" sz="1051" dirty="0" err="1">
                  <a:solidFill>
                    <a:srgbClr val="FF0000"/>
                  </a:solidFill>
                  <a:latin typeface="Trebuchet MS"/>
                  <a:cs typeface="Trebuchet MS"/>
                </a:rPr>
                <a:t>SUN</a:t>
              </a:r>
              <a:r>
                <a:rPr lang="en-US" sz="1051" baseline="30000" dirty="0" err="1">
                  <a:solidFill>
                    <a:srgbClr val="FF0000"/>
                  </a:solidFill>
                  <a:latin typeface="Trebuchet MS"/>
                  <a:cs typeface="Trebuchet MS"/>
                </a:rPr>
                <a:t>a</a:t>
              </a:r>
              <a:endParaRPr lang="en-US" sz="1051" baseline="300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17091A7-1AAF-424F-BFAE-7DDC04F4835B}"/>
                </a:ext>
              </a:extLst>
            </p:cNvPr>
            <p:cNvSpPr txBox="1"/>
            <p:nvPr/>
          </p:nvSpPr>
          <p:spPr>
            <a:xfrm>
              <a:off x="1887831" y="886252"/>
              <a:ext cx="1314451" cy="322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51" b="1" dirty="0">
                  <a:solidFill>
                    <a:srgbClr val="0070C0"/>
                  </a:solidFill>
                  <a:latin typeface="Trebuchet MS"/>
                  <a:cs typeface="Trebuchet MS"/>
                </a:rPr>
                <a:t>Shorter</a:t>
              </a:r>
              <a:r>
                <a:rPr lang="en-US" sz="1051" dirty="0">
                  <a:solidFill>
                    <a:srgbClr val="0070C0"/>
                  </a:solidFill>
                  <a:latin typeface="Trebuchet MS"/>
                  <a:cs typeface="Trebuchet MS"/>
                </a:rPr>
                <a:t> PFS with </a:t>
              </a:r>
              <a:br>
                <a:rPr lang="en-US" sz="1051" dirty="0">
                  <a:solidFill>
                    <a:srgbClr val="0070C0"/>
                  </a:solidFill>
                  <a:latin typeface="Trebuchet MS"/>
                  <a:cs typeface="Trebuchet MS"/>
                </a:rPr>
              </a:br>
              <a:r>
                <a:rPr lang="en-US" sz="1051" dirty="0">
                  <a:solidFill>
                    <a:srgbClr val="0070C0"/>
                  </a:solidFill>
                  <a:latin typeface="Trebuchet MS"/>
                  <a:cs typeface="Trebuchet MS"/>
                </a:rPr>
                <a:t>NIVO+CABO vs </a:t>
              </a:r>
              <a:r>
                <a:rPr lang="en-US" sz="1051" dirty="0" err="1">
                  <a:solidFill>
                    <a:srgbClr val="0070C0"/>
                  </a:solidFill>
                  <a:latin typeface="Trebuchet MS"/>
                  <a:cs typeface="Trebuchet MS"/>
                </a:rPr>
                <a:t>SUN</a:t>
              </a:r>
              <a:r>
                <a:rPr lang="en-US" sz="1051" baseline="30000" dirty="0" err="1">
                  <a:solidFill>
                    <a:srgbClr val="0070C0"/>
                  </a:solidFill>
                  <a:latin typeface="Trebuchet MS"/>
                  <a:cs typeface="Trebuchet MS"/>
                </a:rPr>
                <a:t>a</a:t>
              </a:r>
              <a:endParaRPr lang="en-US" sz="1051" baseline="30000" dirty="0">
                <a:solidFill>
                  <a:srgbClr val="0070C0"/>
                </a:solidFill>
              </a:endParaRPr>
            </a:p>
          </p:txBody>
        </p:sp>
      </p:grp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897A68C-9BEE-42C8-9EC1-E5C859A90718}"/>
              </a:ext>
            </a:extLst>
          </p:cNvPr>
          <p:cNvSpPr txBox="1">
            <a:spLocks/>
          </p:cNvSpPr>
          <p:nvPr/>
        </p:nvSpPr>
        <p:spPr>
          <a:xfrm>
            <a:off x="7183441" y="3042357"/>
            <a:ext cx="4801767" cy="1377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12188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lang="en-US" sz="2400" b="0" kern="1200">
                <a:solidFill>
                  <a:srgbClr val="433F3F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12188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1218895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Font typeface="Trebuchet MS" panose="020B0603020202020204" pitchFamily="34" charset="0"/>
              <a:buChar char="—"/>
              <a:tabLst/>
              <a:defRPr lang="en-US" sz="2000" kern="1200">
                <a:solidFill>
                  <a:srgbClr val="433F3F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1218895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§"/>
              <a:tabLst/>
              <a:defRPr lang="en-US" sz="2000" kern="1200">
                <a:solidFill>
                  <a:srgbClr val="433F3F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1218895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tabLst/>
              <a:defRPr lang="en-US" sz="2000" kern="1200">
                <a:solidFill>
                  <a:srgbClr val="433F3F"/>
                </a:solidFill>
                <a:latin typeface="+mn-lt"/>
                <a:ea typeface="+mn-ea"/>
                <a:cs typeface="+mn-cs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In Cox PH analysis, none of the 7 published GES tested were predictive for PFS outcome with NIVO+CABO versus </a:t>
            </a:r>
            <a:r>
              <a:rPr lang="en-US" sz="1800" dirty="0" err="1"/>
              <a:t>SUN</a:t>
            </a:r>
            <a:r>
              <a:rPr lang="en-US" sz="1800" baseline="30000" dirty="0" err="1"/>
              <a:t>b,c</a:t>
            </a:r>
            <a:endParaRPr lang="en-US" sz="180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0113505-E879-48A1-84C4-5C247E858D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45362" y="1600202"/>
            <a:ext cx="4629127" cy="1390073"/>
          </a:xfrm>
        </p:spPr>
        <p:txBody>
          <a:bodyPr/>
          <a:lstStyle/>
          <a:p>
            <a:r>
              <a:rPr lang="en-US" sz="1800" dirty="0"/>
              <a:t>Individual genes from some enriched hallmark gene sets associated with PFS outcome were prognostic but did not appear to be predictive (data in poster)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C444D5-F577-5B06-C9B3-DA2C230D66B8}"/>
              </a:ext>
            </a:extLst>
          </p:cNvPr>
          <p:cNvSpPr txBox="1"/>
          <p:nvPr/>
        </p:nvSpPr>
        <p:spPr>
          <a:xfrm>
            <a:off x="7734600" y="6470172"/>
            <a:ext cx="4039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Choueiri TK et al. ASCO GU 2023;Abstract 608.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1604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167" y="121504"/>
            <a:ext cx="11133667" cy="1008061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PFS outcomes by tumor PD-L1 status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78DA59-729E-47E5-83C2-46A8915831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79951" y="6523454"/>
            <a:ext cx="10953128" cy="115994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 marR="9892">
              <a:lnSpc>
                <a:spcPts val="895"/>
              </a:lnSpc>
              <a:spcBef>
                <a:spcPts val="244"/>
              </a:spcBef>
            </a:pPr>
            <a:r>
              <a:rPr lang="en-US" sz="1000" baseline="30000" dirty="0">
                <a:solidFill>
                  <a:srgbClr val="433F3F"/>
                </a:solidFill>
                <a:latin typeface="Trebuchet MS"/>
                <a:cs typeface="Trebuchet MS"/>
              </a:rPr>
              <a:t>a</a:t>
            </a:r>
            <a:r>
              <a:rPr lang="en-US" sz="1000" dirty="0">
                <a:solidFill>
                  <a:srgbClr val="433F3F"/>
                </a:solidFill>
                <a:latin typeface="Trebuchet MS"/>
                <a:cs typeface="Trebuchet MS"/>
              </a:rPr>
              <a:t>PD-L1 expression was quantified as the percentage of PD-L1–expressing TCs.</a:t>
            </a:r>
          </a:p>
        </p:txBody>
      </p:sp>
      <p:sp>
        <p:nvSpPr>
          <p:cNvPr id="17" name="object 500">
            <a:extLst>
              <a:ext uri="{FF2B5EF4-FFF2-40B4-BE49-F238E27FC236}">
                <a16:creationId xmlns:a16="http://schemas.microsoft.com/office/drawing/2014/main" id="{997AA8E7-4AB9-4D85-963F-10770B5610A7}"/>
              </a:ext>
            </a:extLst>
          </p:cNvPr>
          <p:cNvSpPr txBox="1"/>
          <p:nvPr/>
        </p:nvSpPr>
        <p:spPr>
          <a:xfrm>
            <a:off x="1476837" y="5018197"/>
            <a:ext cx="7696200" cy="1524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0911" rIns="0" bIns="0" rtlCol="0">
            <a:noAutofit/>
          </a:bodyPr>
          <a:lstStyle/>
          <a:p>
            <a:pPr marR="9892">
              <a:lnSpc>
                <a:spcPts val="895"/>
              </a:lnSpc>
              <a:spcBef>
                <a:spcPts val="244"/>
              </a:spcBef>
            </a:pPr>
            <a:endParaRPr lang="en-US" sz="831" dirty="0">
              <a:solidFill>
                <a:srgbClr val="231F20"/>
              </a:solidFill>
              <a:latin typeface="Trebuchet MS"/>
              <a:cs typeface="Trebuchet MS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80BCF9C-6AFA-4774-85C9-5174E41FEB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097" y="5144137"/>
            <a:ext cx="11612972" cy="1175385"/>
          </a:xfrm>
        </p:spPr>
        <p:txBody>
          <a:bodyPr/>
          <a:lstStyle/>
          <a:p>
            <a:r>
              <a:rPr lang="en-US" sz="1700" dirty="0"/>
              <a:t>In KM analysis, median PFS was numerically improved with NIVO+CABO versus SUN regardless of tumor PD-L1 status</a:t>
            </a:r>
          </a:p>
          <a:p>
            <a:r>
              <a:rPr lang="en-US" sz="1700" dirty="0"/>
              <a:t>PD-L1 status was not associated with PFS outcome in the NIVO+CABO arm</a:t>
            </a:r>
          </a:p>
          <a:p>
            <a:r>
              <a:rPr lang="en-US" sz="1700" dirty="0"/>
              <a:t>PD-L1 ≥ 1% was associated with shorter median PFS in the SUN arm </a:t>
            </a:r>
          </a:p>
        </p:txBody>
      </p:sp>
      <p:sp>
        <p:nvSpPr>
          <p:cNvPr id="23" name="object 499">
            <a:extLst>
              <a:ext uri="{FF2B5EF4-FFF2-40B4-BE49-F238E27FC236}">
                <a16:creationId xmlns:a16="http://schemas.microsoft.com/office/drawing/2014/main" id="{03DA8481-3642-40CF-9445-2D7AD09824A8}"/>
              </a:ext>
            </a:extLst>
          </p:cNvPr>
          <p:cNvSpPr txBox="1"/>
          <p:nvPr/>
        </p:nvSpPr>
        <p:spPr>
          <a:xfrm>
            <a:off x="3100388" y="951593"/>
            <a:ext cx="1066800" cy="2404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729">
              <a:spcBef>
                <a:spcPts val="195"/>
              </a:spcBef>
            </a:pPr>
            <a:r>
              <a:rPr lang="en-GB" sz="1400" b="1" dirty="0">
                <a:solidFill>
                  <a:srgbClr val="231F20"/>
                </a:solidFill>
                <a:latin typeface="Trebuchet MS"/>
                <a:cs typeface="Trebuchet MS"/>
              </a:rPr>
              <a:t>NIVO+CABO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24" name="object 499">
            <a:extLst>
              <a:ext uri="{FF2B5EF4-FFF2-40B4-BE49-F238E27FC236}">
                <a16:creationId xmlns:a16="http://schemas.microsoft.com/office/drawing/2014/main" id="{7DB4004D-A568-4B9B-BB44-E3210AB29F29}"/>
              </a:ext>
            </a:extLst>
          </p:cNvPr>
          <p:cNvSpPr txBox="1"/>
          <p:nvPr/>
        </p:nvSpPr>
        <p:spPr>
          <a:xfrm>
            <a:off x="9228139" y="884918"/>
            <a:ext cx="1066800" cy="2404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729" algn="ctr">
              <a:spcBef>
                <a:spcPts val="195"/>
              </a:spcBef>
            </a:pPr>
            <a:r>
              <a:rPr lang="en-GB" sz="1400" b="1" dirty="0">
                <a:solidFill>
                  <a:srgbClr val="231F20"/>
                </a:solidFill>
                <a:latin typeface="Trebuchet MS"/>
                <a:cs typeface="Trebuchet MS"/>
              </a:rPr>
              <a:t>SUN</a:t>
            </a:r>
            <a:endParaRPr sz="1400" dirty="0">
              <a:latin typeface="Trebuchet MS"/>
              <a:cs typeface="Trebuchet M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C12B3E8-1401-4AB1-BB7F-9C2879FE66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264" r="49901"/>
          <a:stretch/>
        </p:blipFill>
        <p:spPr>
          <a:xfrm>
            <a:off x="1157289" y="1133022"/>
            <a:ext cx="4432300" cy="38782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08F8A3-FA67-4C04-818F-69BAC541C9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4085"/>
          <a:stretch/>
        </p:blipFill>
        <p:spPr>
          <a:xfrm>
            <a:off x="7100888" y="1082221"/>
            <a:ext cx="4343400" cy="3886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008DE80-E696-4CD0-AF36-8F18A9B0E8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4507" y="1202677"/>
            <a:ext cx="2228851" cy="26533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204C956-A1A3-4AD7-B7C5-AE2004B373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6576" y="1145723"/>
            <a:ext cx="2228851" cy="265339"/>
          </a:xfrm>
          <a:prstGeom prst="rect">
            <a:avLst/>
          </a:prstGeom>
        </p:spPr>
      </p:pic>
      <p:sp>
        <p:nvSpPr>
          <p:cNvPr id="13" name="object 499">
            <a:extLst>
              <a:ext uri="{FF2B5EF4-FFF2-40B4-BE49-F238E27FC236}">
                <a16:creationId xmlns:a16="http://schemas.microsoft.com/office/drawing/2014/main" id="{AB4F307A-279E-451A-AE54-D037C77D5CB0}"/>
              </a:ext>
            </a:extLst>
          </p:cNvPr>
          <p:cNvSpPr txBox="1"/>
          <p:nvPr/>
        </p:nvSpPr>
        <p:spPr>
          <a:xfrm>
            <a:off x="5390218" y="1204321"/>
            <a:ext cx="187129" cy="13654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729">
              <a:spcBef>
                <a:spcPts val="195"/>
              </a:spcBef>
            </a:pPr>
            <a:r>
              <a:rPr lang="en-GB" sz="1400" b="1" baseline="30000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endParaRPr sz="1400" baseline="30000" dirty="0">
              <a:latin typeface="Trebuchet MS"/>
              <a:cs typeface="Trebuchet MS"/>
            </a:endParaRPr>
          </a:p>
        </p:txBody>
      </p:sp>
      <p:sp>
        <p:nvSpPr>
          <p:cNvPr id="15" name="object 499">
            <a:extLst>
              <a:ext uri="{FF2B5EF4-FFF2-40B4-BE49-F238E27FC236}">
                <a16:creationId xmlns:a16="http://schemas.microsoft.com/office/drawing/2014/main" id="{66857EF8-C30C-4A23-A42E-08D87A7668BD}"/>
              </a:ext>
            </a:extLst>
          </p:cNvPr>
          <p:cNvSpPr txBox="1"/>
          <p:nvPr/>
        </p:nvSpPr>
        <p:spPr>
          <a:xfrm>
            <a:off x="11224430" y="1166613"/>
            <a:ext cx="187129" cy="13654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729">
              <a:spcBef>
                <a:spcPts val="195"/>
              </a:spcBef>
            </a:pPr>
            <a:r>
              <a:rPr lang="en-GB" sz="1400" b="1" baseline="30000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endParaRPr sz="1400" baseline="30000" dirty="0">
              <a:latin typeface="Trebuchet MS"/>
              <a:cs typeface="Trebuchet M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920890-C844-E179-4D96-EA91A59053F9}"/>
              </a:ext>
            </a:extLst>
          </p:cNvPr>
          <p:cNvSpPr txBox="1"/>
          <p:nvPr/>
        </p:nvSpPr>
        <p:spPr>
          <a:xfrm>
            <a:off x="7734600" y="6470172"/>
            <a:ext cx="4039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Choueiri TK et al. ASCO GU 2023;Abstract 608.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9403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6C95B-9204-4071-9AE3-6D414469A8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5343" y="4725737"/>
            <a:ext cx="11159836" cy="887665"/>
          </a:xfrm>
        </p:spPr>
        <p:txBody>
          <a:bodyPr/>
          <a:lstStyle/>
          <a:p>
            <a:r>
              <a:rPr lang="en-US" sz="2000" dirty="0"/>
              <a:t>In Cox PH analysis, CD8% and CD8 topology were neither prognostic nor predictive for PFS outcomes with NIVO+CABO versus SUN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B3CB051-60B3-4083-A3EB-76A1C218894C}"/>
              </a:ext>
            </a:extLst>
          </p:cNvPr>
          <p:cNvGraphicFramePr>
            <a:graphicFrameLocks noGrp="1"/>
          </p:cNvGraphicFramePr>
          <p:nvPr/>
        </p:nvGraphicFramePr>
        <p:xfrm>
          <a:off x="5155347" y="2415131"/>
          <a:ext cx="6675120" cy="1600104"/>
        </p:xfrm>
        <a:graphic>
          <a:graphicData uri="http://schemas.openxmlformats.org/drawingml/2006/table">
            <a:tbl>
              <a:tblPr firstRow="1">
                <a:tableStyleId>{B301B821-A1FF-4177-AEE7-76D212191A09}</a:tableStyleId>
              </a:tblPr>
              <a:tblGrid>
                <a:gridCol w="1380064">
                  <a:extLst>
                    <a:ext uri="{9D8B030D-6E8A-4147-A177-3AD203B41FA5}">
                      <a16:colId xmlns:a16="http://schemas.microsoft.com/office/drawing/2014/main" val="2461466361"/>
                    </a:ext>
                  </a:extLst>
                </a:gridCol>
                <a:gridCol w="2378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67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3752">
                <a:tc rowSpan="2">
                  <a:txBody>
                    <a:bodyPr/>
                    <a:lstStyle/>
                    <a:p>
                      <a:pPr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endParaRPr lang="en-US" sz="1500" b="1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121888" marR="121888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en-GB" sz="1500" b="1" i="0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  <a:t>Cox PH analysis of </a:t>
                      </a:r>
                      <a:r>
                        <a:rPr lang="en-GB" sz="15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  <a:t>PFS </a:t>
                      </a:r>
                      <a:r>
                        <a:rPr lang="en-GB" sz="1500" b="1" strike="noStrike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  <a:t>outcome </a:t>
                      </a:r>
                      <a:r>
                        <a:rPr lang="en-GB" sz="15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  <a:t>by CD8% and CD8 </a:t>
                      </a:r>
                      <a:r>
                        <a:rPr lang="en-GB" sz="1500" b="1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  <a:t>topology</a:t>
                      </a:r>
                      <a:r>
                        <a:rPr lang="en-GB" sz="1500" b="1" baseline="30000" dirty="0" err="1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  <a:t>b</a:t>
                      </a:r>
                      <a:endParaRPr lang="en-GB" sz="1500" b="1" baseline="3000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  <a:ea typeface="MS Mincho"/>
                        <a:cs typeface="ArialMT"/>
                      </a:endParaRPr>
                    </a:p>
                  </a:txBody>
                  <a:tcPr marL="121888" marR="121888" marT="45708" marB="4570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endParaRPr lang="en-GB" sz="1100" b="1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  <a:ea typeface="MS Mincho"/>
                        <a:cs typeface="ArialMT"/>
                      </a:endParaRPr>
                    </a:p>
                  </a:txBody>
                  <a:tcPr marL="121888" marR="121888" marT="45708" marB="4570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C53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808009"/>
                  </a:ext>
                </a:extLst>
              </a:tr>
              <a:tr h="2925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en-GB" sz="15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  <a:t>Overall effect, </a:t>
                      </a:r>
                      <a:r>
                        <a:rPr lang="en-GB" sz="1500" b="1" i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  <a:t>P</a:t>
                      </a:r>
                      <a:r>
                        <a:rPr lang="en-GB" sz="15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  <a:t> value</a:t>
                      </a:r>
                    </a:p>
                  </a:txBody>
                  <a:tcPr marL="121888" marR="121888" marT="45708" marB="4570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Interaction </a:t>
                      </a:r>
                      <a:r>
                        <a:rPr lang="en-GB" sz="15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  <a:t>effect, </a:t>
                      </a:r>
                      <a:r>
                        <a:rPr lang="en-GB" sz="1500" b="1" i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  <a:t>P</a:t>
                      </a:r>
                      <a:r>
                        <a:rPr lang="en-GB" sz="15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  <a:t> value</a:t>
                      </a:r>
                    </a:p>
                  </a:txBody>
                  <a:tcPr marL="121888" marR="121888" marT="45708" marB="4570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584"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en-GB" sz="1500" b="1" dirty="0">
                          <a:solidFill>
                            <a:srgbClr val="433F3F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  <a:t>CD8%</a:t>
                      </a:r>
                    </a:p>
                  </a:txBody>
                  <a:tcPr marL="121888" marR="121888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500" b="0" dirty="0">
                          <a:solidFill>
                            <a:srgbClr val="433F3F"/>
                          </a:solidFill>
                          <a:effectLst/>
                          <a:latin typeface="Trebuchet MS" panose="020B0603020202020204" pitchFamily="34" charset="0"/>
                          <a:ea typeface="Times New Roman"/>
                          <a:cs typeface="Palatino Linotype"/>
                        </a:rPr>
                        <a:t>0.57</a:t>
                      </a:r>
                    </a:p>
                  </a:txBody>
                  <a:tcPr marL="91416" marR="914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0" baseline="0" dirty="0">
                          <a:solidFill>
                            <a:srgbClr val="433F3F"/>
                          </a:solidFill>
                          <a:effectLst/>
                          <a:latin typeface="Trebuchet MS" panose="020B0603020202020204" pitchFamily="34" charset="0"/>
                          <a:ea typeface="Times New Roman"/>
                          <a:cs typeface="Palatino Linotype"/>
                        </a:rPr>
                        <a:t>0.77</a:t>
                      </a:r>
                      <a:endParaRPr lang="en-US" sz="1500" b="0" strike="sngStrike" baseline="0" dirty="0">
                        <a:solidFill>
                          <a:srgbClr val="433F3F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  <a:cs typeface="Palatino Linotype"/>
                      </a:endParaRPr>
                    </a:p>
                  </a:txBody>
                  <a:tcPr marL="91416" marR="914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1473420"/>
                  </a:ext>
                </a:extLst>
              </a:tr>
              <a:tr h="493752"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en-GB" sz="1500" b="1" dirty="0">
                          <a:solidFill>
                            <a:srgbClr val="433F3F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  <a:t>CD8 topology</a:t>
                      </a:r>
                    </a:p>
                  </a:txBody>
                  <a:tcPr marL="121888" marR="121888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500" b="0" dirty="0">
                          <a:solidFill>
                            <a:srgbClr val="433F3F"/>
                          </a:solidFill>
                          <a:effectLst/>
                          <a:latin typeface="Trebuchet MS" panose="020B0603020202020204" pitchFamily="34" charset="0"/>
                          <a:ea typeface="Times New Roman"/>
                          <a:cs typeface="Palatino Linotype"/>
                        </a:rPr>
                        <a:t>0.94</a:t>
                      </a:r>
                      <a:endParaRPr lang="es-ES" sz="1500" b="0" strike="sngStrike" dirty="0">
                        <a:solidFill>
                          <a:srgbClr val="433F3F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  <a:cs typeface="Palatino Linotype"/>
                      </a:endParaRPr>
                    </a:p>
                  </a:txBody>
                  <a:tcPr marL="91416" marR="914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8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baseline="0" dirty="0">
                          <a:solidFill>
                            <a:srgbClr val="433F3F"/>
                          </a:solidFill>
                          <a:effectLst/>
                          <a:latin typeface="Trebuchet MS" panose="020B0603020202020204" pitchFamily="34" charset="0"/>
                          <a:ea typeface="Times New Roman"/>
                          <a:cs typeface="Palatino Linotype"/>
                        </a:rPr>
                        <a:t>0.73</a:t>
                      </a:r>
                      <a:endParaRPr lang="en-US" sz="1500" b="0" strike="sngStrike" baseline="0" dirty="0">
                        <a:solidFill>
                          <a:srgbClr val="433F3F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  <a:cs typeface="Palatino Linotype"/>
                      </a:endParaRPr>
                    </a:p>
                  </a:txBody>
                  <a:tcPr marL="91416" marR="914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997312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209DF93-C2DA-4302-84E1-AEC2317F309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79951" y="6177207"/>
            <a:ext cx="10953128" cy="462242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 marR="9892">
              <a:lnSpc>
                <a:spcPts val="895"/>
              </a:lnSpc>
              <a:spcBef>
                <a:spcPts val="244"/>
              </a:spcBef>
            </a:pPr>
            <a:r>
              <a:rPr lang="en-US" sz="1000" baseline="30000" dirty="0" err="1">
                <a:solidFill>
                  <a:srgbClr val="433F3F"/>
                </a:solidFill>
                <a:latin typeface="Trebuchet MS"/>
              </a:rPr>
              <a:t>a</a:t>
            </a:r>
            <a:r>
              <a:rPr lang="en-US" sz="1000" dirty="0" err="1">
                <a:solidFill>
                  <a:srgbClr val="433F3F"/>
                </a:solidFill>
                <a:latin typeface="Trebuchet MS"/>
              </a:rPr>
              <a:t>Cold</a:t>
            </a:r>
            <a:r>
              <a:rPr lang="en-US" sz="1000" dirty="0">
                <a:solidFill>
                  <a:srgbClr val="433F3F"/>
                </a:solidFill>
                <a:latin typeface="Trebuchet MS"/>
              </a:rPr>
              <a:t> denotes tumors with low overall CD8 T cells present; inflamed denotes tumor with high CD8 T cells present in the tumor parenchyma; excluded denotes tumors with CD8 T cells that are primarily present in the tumor stroma. CD8 topology was automatically labeled using a previously developed random forest classifier trained using pathologists’ labels of cold, excluded, and inflamed; the thresholds were not linearly defined. </a:t>
            </a:r>
            <a:r>
              <a:rPr lang="en-US" sz="1000" baseline="30000" dirty="0">
                <a:solidFill>
                  <a:srgbClr val="433F3F"/>
                </a:solidFill>
              </a:rPr>
              <a:t>b</a:t>
            </a:r>
            <a:r>
              <a:rPr lang="en-US" sz="1000" dirty="0">
                <a:solidFill>
                  <a:srgbClr val="433F3F"/>
                </a:solidFill>
                <a:latin typeface="Trebuchet MS"/>
                <a:cs typeface="Trebuchet MS"/>
              </a:rPr>
              <a:t>CD8 Cox PH analysis used likelihood ratio tests; explanatory variables were treatment arm, CD8% (straight-line function) or CD8 topology (3-level categorical variable), and arm-by-biomarker interaction.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698C42-DC38-4055-8F5E-6FA2748236F9}"/>
              </a:ext>
            </a:extLst>
          </p:cNvPr>
          <p:cNvGrpSpPr/>
          <p:nvPr/>
        </p:nvGrpSpPr>
        <p:grpSpPr>
          <a:xfrm>
            <a:off x="1040022" y="1315321"/>
            <a:ext cx="3507083" cy="3179223"/>
            <a:chOff x="1038433" y="1315318"/>
            <a:chExt cx="3507083" cy="317922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831EAA7-1003-40B1-B48F-70C0109A4234}"/>
                </a:ext>
              </a:extLst>
            </p:cNvPr>
            <p:cNvGrpSpPr/>
            <p:nvPr/>
          </p:nvGrpSpPr>
          <p:grpSpPr>
            <a:xfrm>
              <a:off x="1038433" y="1315318"/>
              <a:ext cx="3507083" cy="2743200"/>
              <a:chOff x="378969" y="3375838"/>
              <a:chExt cx="3507083" cy="2743200"/>
            </a:xfrm>
          </p:grpSpPr>
          <p:graphicFrame>
            <p:nvGraphicFramePr>
              <p:cNvPr id="9" name="Chart 8">
                <a:extLst>
                  <a:ext uri="{FF2B5EF4-FFF2-40B4-BE49-F238E27FC236}">
                    <a16:creationId xmlns:a16="http://schemas.microsoft.com/office/drawing/2014/main" id="{E710D1FA-110F-42B1-B286-BD9428FF4CB3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923777" y="3375838"/>
              <a:ext cx="2962275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1E19FD-9974-4B11-A74B-2E989E533911}"/>
                  </a:ext>
                </a:extLst>
              </p:cNvPr>
              <p:cNvSpPr txBox="1"/>
              <p:nvPr/>
            </p:nvSpPr>
            <p:spPr>
              <a:xfrm rot="16200000">
                <a:off x="-410349" y="4391246"/>
                <a:ext cx="210185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433F3F"/>
                    </a:solidFill>
                  </a:rPr>
                  <a:t>% of </a:t>
                </a:r>
                <a:r>
                  <a:rPr lang="en-US" sz="1400" b="1" dirty="0">
                    <a:solidFill>
                      <a:srgbClr val="433F3F"/>
                    </a:solidFill>
                  </a:rPr>
                  <a:t>patients in the </a:t>
                </a:r>
                <a:br>
                  <a:rPr lang="en-US" sz="1400" b="1" dirty="0">
                    <a:solidFill>
                      <a:srgbClr val="433F3F"/>
                    </a:solidFill>
                  </a:rPr>
                </a:br>
                <a:r>
                  <a:rPr lang="en-US" sz="1400" b="1" dirty="0">
                    <a:solidFill>
                      <a:srgbClr val="433F3F"/>
                    </a:solidFill>
                  </a:rPr>
                  <a:t>CD8 topology analysis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C656920-2FB2-4997-9FEF-6F4498E9BCE9}"/>
                </a:ext>
              </a:extLst>
            </p:cNvPr>
            <p:cNvSpPr txBox="1"/>
            <p:nvPr/>
          </p:nvSpPr>
          <p:spPr>
            <a:xfrm>
              <a:off x="2085670" y="3971320"/>
              <a:ext cx="20946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433F3F"/>
                  </a:solidFill>
                </a:rPr>
                <a:t>Tumor CD8 T-cell </a:t>
              </a:r>
              <a:br>
                <a:rPr lang="en-US" sz="1400" b="1" dirty="0">
                  <a:solidFill>
                    <a:srgbClr val="433F3F"/>
                  </a:solidFill>
                </a:rPr>
              </a:br>
              <a:r>
                <a:rPr lang="en-US" sz="1400" b="1" dirty="0">
                  <a:solidFill>
                    <a:srgbClr val="433F3F"/>
                  </a:solidFill>
                </a:rPr>
                <a:t>infiltration </a:t>
              </a:r>
              <a:r>
                <a:rPr lang="en-US" sz="1400" b="1" dirty="0" err="1">
                  <a:solidFill>
                    <a:srgbClr val="433F3F"/>
                  </a:solidFill>
                </a:rPr>
                <a:t>phenotype</a:t>
              </a:r>
              <a:r>
                <a:rPr lang="en-US" sz="1400" b="1" baseline="30000" dirty="0" err="1">
                  <a:solidFill>
                    <a:srgbClr val="433F3F"/>
                  </a:solidFill>
                </a:rPr>
                <a:t>a</a:t>
              </a:r>
              <a:endParaRPr lang="en-US" sz="1400" b="1" baseline="30000" dirty="0">
                <a:solidFill>
                  <a:srgbClr val="433F3F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84CF12B-1A73-F64A-A676-237C2B817665}"/>
              </a:ext>
            </a:extLst>
          </p:cNvPr>
          <p:cNvSpPr txBox="1"/>
          <p:nvPr/>
        </p:nvSpPr>
        <p:spPr>
          <a:xfrm>
            <a:off x="756726" y="303092"/>
            <a:ext cx="888076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PFS outcomes by CD8% and CD8 topology</a:t>
            </a:r>
            <a:endParaRPr lang="en-US" sz="3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1389CE-0B67-5204-F09F-6658B435E5D5}"/>
              </a:ext>
            </a:extLst>
          </p:cNvPr>
          <p:cNvSpPr txBox="1"/>
          <p:nvPr/>
        </p:nvSpPr>
        <p:spPr>
          <a:xfrm>
            <a:off x="7734600" y="6470172"/>
            <a:ext cx="4039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Choueiri TK et al. ASCO GU 2023;Abstract 608.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1896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528" y="333592"/>
            <a:ext cx="11133667" cy="1008061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PFS outcomes by cytoplasmic and membrane c-MET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BA4B3F-3677-45D9-961E-D38CA7F9F6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242"/>
          <a:stretch/>
        </p:blipFill>
        <p:spPr>
          <a:xfrm>
            <a:off x="1416205" y="1227137"/>
            <a:ext cx="9613052" cy="3304799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585973E-DAC8-4AB1-BF79-BCCD3D7862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079034"/>
              </p:ext>
            </p:extLst>
          </p:nvPr>
        </p:nvGraphicFramePr>
        <p:xfrm>
          <a:off x="1468893" y="4798525"/>
          <a:ext cx="9613051" cy="1028628"/>
        </p:xfrm>
        <a:graphic>
          <a:graphicData uri="http://schemas.openxmlformats.org/drawingml/2006/table">
            <a:tbl>
              <a:tblPr firstRow="1">
                <a:tableStyleId>{B301B821-A1FF-4177-AEE7-76D212191A09}</a:tableStyleId>
              </a:tblPr>
              <a:tblGrid>
                <a:gridCol w="1595941">
                  <a:extLst>
                    <a:ext uri="{9D8B030D-6E8A-4147-A177-3AD203B41FA5}">
                      <a16:colId xmlns:a16="http://schemas.microsoft.com/office/drawing/2014/main" val="2461466361"/>
                    </a:ext>
                  </a:extLst>
                </a:gridCol>
                <a:gridCol w="1891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67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1847">
                  <a:extLst>
                    <a:ext uri="{9D8B030D-6E8A-4147-A177-3AD203B41FA5}">
                      <a16:colId xmlns:a16="http://schemas.microsoft.com/office/drawing/2014/main" val="4225812737"/>
                    </a:ext>
                  </a:extLst>
                </a:gridCol>
                <a:gridCol w="2116708">
                  <a:extLst>
                    <a:ext uri="{9D8B030D-6E8A-4147-A177-3AD203B41FA5}">
                      <a16:colId xmlns:a16="http://schemas.microsoft.com/office/drawing/2014/main" val="3074680483"/>
                    </a:ext>
                  </a:extLst>
                </a:gridCol>
              </a:tblGrid>
              <a:tr h="237720">
                <a:tc rowSpan="2">
                  <a:txBody>
                    <a:bodyPr/>
                    <a:lstStyle/>
                    <a:p>
                      <a:pPr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  <a:t>Cox PH analysis </a:t>
                      </a:r>
                      <a:br>
                        <a:rPr lang="en-GB" sz="11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</a:br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  <a:t>of PFS </a:t>
                      </a:r>
                      <a:r>
                        <a:rPr lang="en-GB" sz="1100" b="1" strike="noStrike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  <a:t>outcome </a:t>
                      </a:r>
                      <a:br>
                        <a:rPr lang="en-GB" sz="1100" b="1" strike="noStrike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</a:br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  <a:t>by c-MET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121888" marR="121888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  <a:t>Univariable</a:t>
                      </a:r>
                    </a:p>
                  </a:txBody>
                  <a:tcPr marL="121888" marR="121888" marT="45708" marB="4570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endParaRPr lang="en-GB" sz="1100" b="1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  <a:ea typeface="MS Mincho"/>
                        <a:cs typeface="ArialMT"/>
                      </a:endParaRPr>
                    </a:p>
                  </a:txBody>
                  <a:tcPr marL="121888" marR="121888" marT="45708" marB="4570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C53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  <a:t>Multivariable</a:t>
                      </a:r>
                    </a:p>
                  </a:txBody>
                  <a:tcPr marL="121888" marR="121888" marT="45708" marB="4570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endParaRPr lang="en-GB" sz="1100" b="1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  <a:ea typeface="MS Mincho"/>
                        <a:cs typeface="ArialMT"/>
                      </a:endParaRPr>
                    </a:p>
                  </a:txBody>
                  <a:tcPr marL="121888" marR="121888" marT="45708" marB="4570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C53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808009"/>
                  </a:ext>
                </a:extLst>
              </a:tr>
              <a:tr h="2926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  <a:t>Overall effect, </a:t>
                      </a:r>
                      <a:r>
                        <a:rPr lang="en-GB" sz="1100" b="1" i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  <a:t>P</a:t>
                      </a:r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  <a:t> value</a:t>
                      </a:r>
                    </a:p>
                  </a:txBody>
                  <a:tcPr marL="121888" marR="121888" marT="45708" marB="4570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  <a:t>Interaction effect, </a:t>
                      </a:r>
                      <a:r>
                        <a:rPr lang="en-GB" sz="1100" b="1" i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  <a:t>P</a:t>
                      </a:r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  <a:t> value</a:t>
                      </a:r>
                    </a:p>
                  </a:txBody>
                  <a:tcPr marL="121888" marR="121888" marT="45708" marB="4570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  <a:t>Overall effect, </a:t>
                      </a:r>
                      <a:r>
                        <a:rPr lang="en-GB" sz="1100" b="1" i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  <a:t>P</a:t>
                      </a:r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  <a:t> value</a:t>
                      </a:r>
                    </a:p>
                  </a:txBody>
                  <a:tcPr marL="121888" marR="121888" marT="45708" marB="4570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  <a:t>Interaction effect, </a:t>
                      </a:r>
                      <a:r>
                        <a:rPr lang="en-GB" sz="1100" b="1" i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  <a:t>P</a:t>
                      </a:r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  <a:t> value</a:t>
                      </a:r>
                    </a:p>
                  </a:txBody>
                  <a:tcPr marL="121888" marR="121888" marT="45708" marB="4570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720"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en-GB" sz="1100" b="1" dirty="0">
                          <a:solidFill>
                            <a:srgbClr val="433F3F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  <a:t>Cytoplasmic c-MET</a:t>
                      </a:r>
                    </a:p>
                  </a:txBody>
                  <a:tcPr marL="121888" marR="121888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1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Times New Roman"/>
                          <a:cs typeface="Palatino Linotype"/>
                        </a:rPr>
                        <a:t>0.03</a:t>
                      </a:r>
                    </a:p>
                  </a:txBody>
                  <a:tcPr marL="91416" marR="914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baseline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Times New Roman"/>
                          <a:cs typeface="Palatino Linotype"/>
                        </a:rPr>
                        <a:t>0.32</a:t>
                      </a:r>
                      <a:endParaRPr lang="en-US" sz="1100" b="0" baseline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  <a:cs typeface="Palatino Linotype"/>
                      </a:endParaRPr>
                    </a:p>
                  </a:txBody>
                  <a:tcPr marL="91416" marR="914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baseline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Times New Roman"/>
                          <a:cs typeface="Palatino Linotype"/>
                        </a:rPr>
                        <a:t>0.04</a:t>
                      </a:r>
                      <a:endParaRPr lang="en-US" sz="1100" b="1" baseline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  <a:cs typeface="Palatino Linotype"/>
                      </a:endParaRPr>
                    </a:p>
                  </a:txBody>
                  <a:tcPr marL="91416" marR="914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baseline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Times New Roman"/>
                          <a:cs typeface="Palatino Linotype"/>
                        </a:rPr>
                        <a:t>0.19</a:t>
                      </a:r>
                      <a:endParaRPr lang="en-US" sz="1100" b="0" baseline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  <a:cs typeface="Palatino Linotype"/>
                      </a:endParaRPr>
                    </a:p>
                  </a:txBody>
                  <a:tcPr marL="91416" marR="914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1473420"/>
                  </a:ext>
                </a:extLst>
              </a:tr>
              <a:tr h="237720"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en-GB" sz="1100" b="1" dirty="0">
                          <a:solidFill>
                            <a:srgbClr val="433F3F"/>
                          </a:solidFill>
                          <a:latin typeface="Trebuchet MS" panose="020B0603020202020204" pitchFamily="34" charset="0"/>
                          <a:ea typeface="MS Mincho"/>
                          <a:cs typeface="ArialMT"/>
                        </a:rPr>
                        <a:t>Membrane c-MET</a:t>
                      </a:r>
                    </a:p>
                  </a:txBody>
                  <a:tcPr marL="121888" marR="121888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100" b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Times New Roman"/>
                          <a:cs typeface="Palatino Linotype"/>
                        </a:rPr>
                        <a:t>0.32</a:t>
                      </a:r>
                      <a:endParaRPr lang="es-ES" sz="1100" b="0" strike="sng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  <a:cs typeface="Palatino Linotype"/>
                      </a:endParaRPr>
                    </a:p>
                  </a:txBody>
                  <a:tcPr marL="91416" marR="914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baseline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Times New Roman"/>
                          <a:cs typeface="Palatino Linotype"/>
                        </a:rPr>
                        <a:t>0.92</a:t>
                      </a:r>
                      <a:endParaRPr lang="en-US" sz="1100" b="0" strike="sngStrike" baseline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  <a:cs typeface="Palatino Linotype"/>
                      </a:endParaRPr>
                    </a:p>
                  </a:txBody>
                  <a:tcPr marL="91416" marR="914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baseline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Times New Roman"/>
                          <a:cs typeface="Palatino Linotype"/>
                        </a:rPr>
                        <a:t>0.29</a:t>
                      </a:r>
                      <a:endParaRPr lang="en-US" sz="1100" b="0" baseline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  <a:cs typeface="Palatino Linotype"/>
                      </a:endParaRPr>
                    </a:p>
                  </a:txBody>
                  <a:tcPr marL="91416" marR="914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baseline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Times New Roman"/>
                          <a:cs typeface="Palatino Linotype"/>
                        </a:rPr>
                        <a:t>0.81</a:t>
                      </a:r>
                      <a:endParaRPr lang="en-US" sz="1100" b="0" baseline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  <a:cs typeface="Palatino Linotype"/>
                      </a:endParaRPr>
                    </a:p>
                  </a:txBody>
                  <a:tcPr marL="91416" marR="914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3672787"/>
                  </a:ext>
                </a:extLst>
              </a:tr>
            </a:tbl>
          </a:graphicData>
        </a:graphic>
      </p:graphicFrame>
      <p:sp>
        <p:nvSpPr>
          <p:cNvPr id="8" name="object 499">
            <a:extLst>
              <a:ext uri="{FF2B5EF4-FFF2-40B4-BE49-F238E27FC236}">
                <a16:creationId xmlns:a16="http://schemas.microsoft.com/office/drawing/2014/main" id="{5798FCCB-57F1-43E1-A99E-AEE7E712F08A}"/>
              </a:ext>
            </a:extLst>
          </p:cNvPr>
          <p:cNvSpPr txBox="1"/>
          <p:nvPr/>
        </p:nvSpPr>
        <p:spPr>
          <a:xfrm>
            <a:off x="3188526" y="1263856"/>
            <a:ext cx="1074335" cy="2286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729">
              <a:spcBef>
                <a:spcPts val="195"/>
              </a:spcBef>
            </a:pPr>
            <a:r>
              <a:rPr lang="en-GB" sz="1400" b="1" dirty="0">
                <a:solidFill>
                  <a:srgbClr val="231F20"/>
                </a:solidFill>
                <a:latin typeface="Trebuchet MS"/>
                <a:cs typeface="Trebuchet MS"/>
              </a:rPr>
              <a:t>NIVO+CABO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9" name="object 499">
            <a:extLst>
              <a:ext uri="{FF2B5EF4-FFF2-40B4-BE49-F238E27FC236}">
                <a16:creationId xmlns:a16="http://schemas.microsoft.com/office/drawing/2014/main" id="{86060D62-5B33-45F8-8ABE-99898377D218}"/>
              </a:ext>
            </a:extLst>
          </p:cNvPr>
          <p:cNvSpPr txBox="1"/>
          <p:nvPr/>
        </p:nvSpPr>
        <p:spPr>
          <a:xfrm>
            <a:off x="7783897" y="1273382"/>
            <a:ext cx="963863" cy="2404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729" algn="ctr">
              <a:spcBef>
                <a:spcPts val="195"/>
              </a:spcBef>
            </a:pPr>
            <a:r>
              <a:rPr lang="en-GB" sz="1400" b="1" dirty="0">
                <a:solidFill>
                  <a:srgbClr val="231F20"/>
                </a:solidFill>
                <a:latin typeface="Trebuchet MS"/>
                <a:cs typeface="Trebuchet MS"/>
              </a:rPr>
              <a:t>SUN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C949E-9FAE-4D9A-ADF1-47599DB5121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6012" y="6093742"/>
            <a:ext cx="10953128" cy="115994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 marR="9892">
              <a:lnSpc>
                <a:spcPts val="895"/>
              </a:lnSpc>
              <a:spcBef>
                <a:spcPts val="244"/>
              </a:spcBef>
            </a:pPr>
            <a:r>
              <a:rPr lang="en-US" sz="1000" baseline="30000" dirty="0" err="1">
                <a:solidFill>
                  <a:srgbClr val="433F3F"/>
                </a:solidFill>
                <a:latin typeface="Trebuchet MS"/>
                <a:cs typeface="Trebuchet MS"/>
              </a:rPr>
              <a:t>a</a:t>
            </a:r>
            <a:r>
              <a:rPr lang="en-US" sz="1000" dirty="0" err="1">
                <a:solidFill>
                  <a:srgbClr val="433F3F"/>
                </a:solidFill>
                <a:latin typeface="Trebuchet MS"/>
                <a:cs typeface="Trebuchet MS"/>
              </a:rPr>
              <a:t>Neg</a:t>
            </a:r>
            <a:r>
              <a:rPr lang="en-US" sz="1000" dirty="0">
                <a:solidFill>
                  <a:srgbClr val="433F3F"/>
                </a:solidFill>
                <a:latin typeface="Trebuchet MS"/>
                <a:cs typeface="Trebuchet MS"/>
              </a:rPr>
              <a:t>, no staining in TCs; low, 1%–49% of TCs with 1+, 2+, and/or 3+ staining; High, ≥ 50% of TCs with 2+ and/or 3+ staining.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4E3E6A-7AE3-4428-8599-20D5D70D61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0316" y="1295441"/>
            <a:ext cx="1493011" cy="1777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D9DC57-DAE0-4B5F-A678-44434985C7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3701" y="1277029"/>
            <a:ext cx="1493011" cy="177740"/>
          </a:xfrm>
          <a:prstGeom prst="rect">
            <a:avLst/>
          </a:prstGeom>
        </p:spPr>
      </p:pic>
      <p:sp>
        <p:nvSpPr>
          <p:cNvPr id="15" name="object 499">
            <a:extLst>
              <a:ext uri="{FF2B5EF4-FFF2-40B4-BE49-F238E27FC236}">
                <a16:creationId xmlns:a16="http://schemas.microsoft.com/office/drawing/2014/main" id="{813C9C9C-1BD5-4EB1-9C8E-0CEB8AA7B68B}"/>
              </a:ext>
            </a:extLst>
          </p:cNvPr>
          <p:cNvSpPr txBox="1"/>
          <p:nvPr/>
        </p:nvSpPr>
        <p:spPr>
          <a:xfrm>
            <a:off x="5739012" y="1273381"/>
            <a:ext cx="187129" cy="13654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729">
              <a:spcBef>
                <a:spcPts val="195"/>
              </a:spcBef>
            </a:pPr>
            <a:r>
              <a:rPr lang="en-GB" sz="1400" b="1" baseline="30000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endParaRPr sz="1400" baseline="30000" dirty="0">
              <a:latin typeface="Trebuchet MS"/>
              <a:cs typeface="Trebuchet MS"/>
            </a:endParaRPr>
          </a:p>
        </p:txBody>
      </p:sp>
      <p:sp>
        <p:nvSpPr>
          <p:cNvPr id="17" name="object 499">
            <a:extLst>
              <a:ext uri="{FF2B5EF4-FFF2-40B4-BE49-F238E27FC236}">
                <a16:creationId xmlns:a16="http://schemas.microsoft.com/office/drawing/2014/main" id="{2141DD63-2869-4250-9C6F-E13C0897A9E6}"/>
              </a:ext>
            </a:extLst>
          </p:cNvPr>
          <p:cNvSpPr txBox="1"/>
          <p:nvPr/>
        </p:nvSpPr>
        <p:spPr>
          <a:xfrm>
            <a:off x="10215761" y="1273381"/>
            <a:ext cx="187129" cy="13654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729">
              <a:spcBef>
                <a:spcPts val="195"/>
              </a:spcBef>
            </a:pPr>
            <a:r>
              <a:rPr lang="en-GB" sz="1400" b="1" baseline="30000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endParaRPr sz="1400" baseline="30000" dirty="0">
              <a:latin typeface="Trebuchet MS"/>
              <a:cs typeface="Trebuchet M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AAE811-0E80-45FB-B8BC-238D41BF95FB}"/>
              </a:ext>
            </a:extLst>
          </p:cNvPr>
          <p:cNvSpPr txBox="1"/>
          <p:nvPr/>
        </p:nvSpPr>
        <p:spPr>
          <a:xfrm>
            <a:off x="3316290" y="939431"/>
            <a:ext cx="57046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33F3F"/>
                </a:solidFill>
              </a:rPr>
              <a:t>KM analysis of PFS by cytoplasmic c-MET staining category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553B05-5308-3693-61DB-A7D0F0181E41}"/>
              </a:ext>
            </a:extLst>
          </p:cNvPr>
          <p:cNvSpPr txBox="1"/>
          <p:nvPr/>
        </p:nvSpPr>
        <p:spPr>
          <a:xfrm>
            <a:off x="7734600" y="6470172"/>
            <a:ext cx="4039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Choueiri TK et al. ASCO GU 2023;Abstract 608.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1160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539C2AC-DB6C-4BE3-AC48-242A3DF9BD3E}"/>
              </a:ext>
            </a:extLst>
          </p:cNvPr>
          <p:cNvCxnSpPr>
            <a:cxnSpLocks/>
          </p:cNvCxnSpPr>
          <p:nvPr/>
        </p:nvCxnSpPr>
        <p:spPr>
          <a:xfrm>
            <a:off x="4588678" y="3924833"/>
            <a:ext cx="3569591" cy="0"/>
          </a:xfrm>
          <a:prstGeom prst="straightConnector1">
            <a:avLst/>
          </a:prstGeom>
          <a:ln w="57150">
            <a:solidFill>
              <a:schemeClr val="accent4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C93B2F4-135F-42C3-88C2-FC98BBE8B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233" y="204546"/>
            <a:ext cx="10058403" cy="709855"/>
          </a:xfrm>
        </p:spPr>
        <p:txBody>
          <a:bodyPr/>
          <a:lstStyle/>
          <a:p>
            <a:r>
              <a:rPr lang="en-US" sz="2800" dirty="0">
                <a:solidFill>
                  <a:schemeClr val="accent1"/>
                </a:solidFill>
                <a:latin typeface="+mj-lt"/>
              </a:rPr>
              <a:t>TIVO-3: Study Schema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B01E905-5A46-4CC6-B1BD-883A51C32ACE}"/>
              </a:ext>
            </a:extLst>
          </p:cNvPr>
          <p:cNvSpPr/>
          <p:nvPr/>
        </p:nvSpPr>
        <p:spPr bwMode="auto">
          <a:xfrm>
            <a:off x="512236" y="2801876"/>
            <a:ext cx="3080457" cy="2494019"/>
          </a:xfrm>
          <a:prstGeom prst="roundRect">
            <a:avLst>
              <a:gd name="adj" fmla="val 1904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>
            <a:outerShdw blurRad="76200" dist="76200" dir="5400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274320" tIns="182880" rIns="274320" bIns="182880" anchor="ctr"/>
          <a:lstStyle/>
          <a:p>
            <a:pPr marL="231769" indent="-231769" defTabSz="914377">
              <a:spcAft>
                <a:spcPts val="5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800" kern="1200">
                <a:solidFill>
                  <a:srgbClr val="0D0D0D"/>
                </a:solidFill>
                <a:latin typeface="Arial" panose="020B0604020202020204"/>
                <a:cs typeface="Arial" panose="020B0604020202020204" pitchFamily="34" charset="0"/>
              </a:rPr>
              <a:t>ECOG PS 0 or 1</a:t>
            </a:r>
          </a:p>
          <a:p>
            <a:pPr marL="231769" indent="-231769" defTabSz="914377">
              <a:spcAft>
                <a:spcPts val="5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800" kern="1200">
                <a:solidFill>
                  <a:srgbClr val="0D0D0D"/>
                </a:solidFill>
                <a:latin typeface="Arial" panose="020B0604020202020204"/>
                <a:cs typeface="Arial" panose="020B0604020202020204" pitchFamily="34" charset="0"/>
              </a:rPr>
              <a:t>Recurrent/metastatic RCC </a:t>
            </a:r>
          </a:p>
          <a:p>
            <a:pPr marL="231769" indent="-231769" defTabSz="914377">
              <a:spcAft>
                <a:spcPts val="5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800" kern="1200">
                <a:solidFill>
                  <a:srgbClr val="0D0D0D"/>
                </a:solidFill>
                <a:latin typeface="Arial" panose="020B0604020202020204"/>
                <a:cs typeface="Arial" panose="020B0604020202020204" pitchFamily="34" charset="0"/>
              </a:rPr>
              <a:t>Failed at least two prior regimens including </a:t>
            </a:r>
            <a:br>
              <a:rPr lang="en-US" sz="1800" kern="1200">
                <a:solidFill>
                  <a:srgbClr val="0D0D0D"/>
                </a:solidFill>
                <a:latin typeface="Arial" panose="020B0604020202020204"/>
                <a:cs typeface="Arial" panose="020B0604020202020204" pitchFamily="34" charset="0"/>
              </a:rPr>
            </a:br>
            <a:r>
              <a:rPr lang="en-US" sz="1800" kern="1200">
                <a:solidFill>
                  <a:srgbClr val="0D0D0D"/>
                </a:solidFill>
                <a:latin typeface="Arial" panose="020B0604020202020204"/>
                <a:cs typeface="Arial" panose="020B0604020202020204" pitchFamily="34" charset="0"/>
              </a:rPr>
              <a:t>VEGFR-TKI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02EB5D4-5AD5-48B1-B662-FA37D278E15D}"/>
              </a:ext>
            </a:extLst>
          </p:cNvPr>
          <p:cNvSpPr/>
          <p:nvPr/>
        </p:nvSpPr>
        <p:spPr bwMode="auto">
          <a:xfrm>
            <a:off x="4173917" y="2073895"/>
            <a:ext cx="496852" cy="3650100"/>
          </a:xfrm>
          <a:prstGeom prst="roundRect">
            <a:avLst>
              <a:gd name="adj" fmla="val 4408"/>
            </a:avLst>
          </a:prstGeom>
          <a:solidFill>
            <a:schemeClr val="accent6"/>
          </a:solidFill>
          <a:ln>
            <a:noFill/>
          </a:ln>
          <a:effectLst>
            <a:outerShdw blurRad="76200" dist="76200" dir="5400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" anchor="ctr"/>
          <a:lstStyle/>
          <a:p>
            <a:pPr algn="ctr" defTabSz="914377">
              <a:buClrTx/>
              <a:defRPr/>
            </a:pPr>
            <a:r>
              <a:rPr lang="en-US" sz="1800" kern="120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t>RANDOMIZE 1:1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78C2E23-1321-4A88-B7B3-1B28B3DB1EE1}"/>
              </a:ext>
            </a:extLst>
          </p:cNvPr>
          <p:cNvSpPr/>
          <p:nvPr/>
        </p:nvSpPr>
        <p:spPr bwMode="auto">
          <a:xfrm>
            <a:off x="4866701" y="5187869"/>
            <a:ext cx="3952879" cy="1339052"/>
          </a:xfrm>
          <a:prstGeom prst="roundRect">
            <a:avLst>
              <a:gd name="adj" fmla="val 8622"/>
            </a:avLst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defTabSz="914377">
              <a:spcAft>
                <a:spcPts val="500"/>
              </a:spcAft>
              <a:buClrTx/>
              <a:defRPr/>
            </a:pPr>
            <a:r>
              <a:rPr lang="en-US" sz="1400" b="1" kern="1200" dirty="0">
                <a:solidFill>
                  <a:srgbClr val="666768"/>
                </a:solidFill>
                <a:latin typeface="Arial" panose="020B0604020202020204"/>
                <a:cs typeface="Arial" panose="020B0604020202020204" pitchFamily="34" charset="0"/>
              </a:rPr>
              <a:t>Primary Endpoint: </a:t>
            </a:r>
            <a:r>
              <a:rPr lang="en-US" sz="1400" kern="1200" dirty="0">
                <a:solidFill>
                  <a:srgbClr val="666768"/>
                </a:solidFill>
                <a:latin typeface="Arial" panose="020B0604020202020204"/>
                <a:cs typeface="Arial" panose="020B0604020202020204" pitchFamily="34" charset="0"/>
              </a:rPr>
              <a:t>PFS</a:t>
            </a:r>
            <a:endParaRPr lang="en-US" sz="1400" b="1" kern="1200" dirty="0">
              <a:solidFill>
                <a:srgbClr val="666768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defTabSz="914377">
              <a:spcAft>
                <a:spcPts val="500"/>
              </a:spcAft>
              <a:buClrTx/>
              <a:defRPr/>
            </a:pPr>
            <a:r>
              <a:rPr lang="en-US" sz="1400" b="1" kern="1200" dirty="0">
                <a:solidFill>
                  <a:srgbClr val="666768"/>
                </a:solidFill>
                <a:latin typeface="Arial" panose="020B0604020202020204"/>
                <a:cs typeface="Arial" panose="020B0604020202020204" pitchFamily="34" charset="0"/>
              </a:rPr>
              <a:t>Secondary Endpoints: </a:t>
            </a:r>
            <a:r>
              <a:rPr lang="en-US" sz="1400" kern="1200" dirty="0">
                <a:solidFill>
                  <a:srgbClr val="666768"/>
                </a:solidFill>
                <a:latin typeface="Arial" panose="020B0604020202020204"/>
                <a:cs typeface="Arial" panose="020B0604020202020204" pitchFamily="34" charset="0"/>
              </a:rPr>
              <a:t>OS, ORR, </a:t>
            </a:r>
            <a:r>
              <a:rPr lang="en-US" sz="1400" kern="1200" dirty="0" err="1">
                <a:solidFill>
                  <a:srgbClr val="666768"/>
                </a:solidFill>
                <a:latin typeface="Arial" panose="020B0604020202020204"/>
                <a:cs typeface="Arial" panose="020B0604020202020204" pitchFamily="34" charset="0"/>
              </a:rPr>
              <a:t>DoR</a:t>
            </a:r>
            <a:r>
              <a:rPr lang="en-US" sz="1400" kern="1200" dirty="0">
                <a:solidFill>
                  <a:srgbClr val="666768"/>
                </a:solidFill>
                <a:latin typeface="Arial" panose="020B0604020202020204"/>
                <a:cs typeface="Arial" panose="020B0604020202020204" pitchFamily="34" charset="0"/>
              </a:rPr>
              <a:t>, Safety and Tolerability for ITT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27A6DB-AF46-4866-8100-1C1A07F7C16E}"/>
              </a:ext>
            </a:extLst>
          </p:cNvPr>
          <p:cNvSpPr>
            <a:spLocks/>
          </p:cNvSpPr>
          <p:nvPr/>
        </p:nvSpPr>
        <p:spPr>
          <a:xfrm>
            <a:off x="225319" y="1220774"/>
            <a:ext cx="11622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Tx/>
              <a:defRPr/>
            </a:pPr>
            <a:r>
              <a:rPr lang="en-US" sz="2200" b="1" kern="1200" dirty="0">
                <a:solidFill>
                  <a:srgbClr val="00539B"/>
                </a:solidFill>
                <a:ea typeface="+mn-ea"/>
              </a:rPr>
              <a:t>Randomized Phase 3 Trial in Relapsed or Refractory Advanced Renal Cell Carcinoma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9FB7250-2433-494E-90D0-A4C68FB0B75F}"/>
              </a:ext>
            </a:extLst>
          </p:cNvPr>
          <p:cNvCxnSpPr>
            <a:cxnSpLocks/>
          </p:cNvCxnSpPr>
          <p:nvPr/>
        </p:nvCxnSpPr>
        <p:spPr>
          <a:xfrm flipV="1">
            <a:off x="3592691" y="3917961"/>
            <a:ext cx="609092" cy="1883"/>
          </a:xfrm>
          <a:prstGeom prst="straightConnector1">
            <a:avLst/>
          </a:prstGeom>
          <a:ln w="57150">
            <a:solidFill>
              <a:schemeClr val="accent4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1C96D39-9C7E-4E35-A589-8DEBBB751985}"/>
              </a:ext>
            </a:extLst>
          </p:cNvPr>
          <p:cNvGrpSpPr/>
          <p:nvPr/>
        </p:nvGrpSpPr>
        <p:grpSpPr>
          <a:xfrm>
            <a:off x="8158268" y="2073895"/>
            <a:ext cx="3564467" cy="3398180"/>
            <a:chOff x="7369297" y="1907680"/>
            <a:chExt cx="3503001" cy="339818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A293719D-7FA3-41D4-A912-BE307310EDCC}"/>
                </a:ext>
              </a:extLst>
            </p:cNvPr>
            <p:cNvSpPr/>
            <p:nvPr/>
          </p:nvSpPr>
          <p:spPr bwMode="auto">
            <a:xfrm>
              <a:off x="7983910" y="1907680"/>
              <a:ext cx="2888388" cy="1674319"/>
            </a:xfrm>
            <a:prstGeom prst="roundRect">
              <a:avLst>
                <a:gd name="adj" fmla="val 3039"/>
              </a:avLst>
            </a:prstGeom>
            <a:solidFill>
              <a:schemeClr val="accent1"/>
            </a:solidFill>
            <a:ln>
              <a:noFill/>
            </a:ln>
            <a:effectLst>
              <a:outerShdw blurRad="76200" dist="76200" dir="5400000" algn="tl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914377">
                <a:buClrTx/>
                <a:defRPr/>
              </a:pPr>
              <a:r>
                <a:rPr lang="en-US" sz="1400" b="1" dirty="0">
                  <a:solidFill>
                    <a:prstClr val="white"/>
                  </a:solidFill>
                  <a:latin typeface="Arial" panose="020B0604020202020204"/>
                  <a:cs typeface="Arial" panose="020B0604020202020204" pitchFamily="34" charset="0"/>
                </a:rPr>
                <a:t>T</a:t>
              </a:r>
              <a:r>
                <a:rPr lang="en-US" sz="1400" b="1" kern="1200" dirty="0" err="1">
                  <a:solidFill>
                    <a:prstClr val="white"/>
                  </a:solidFill>
                  <a:latin typeface="Arial" panose="020B0604020202020204"/>
                  <a:cs typeface="Arial" panose="020B0604020202020204" pitchFamily="34" charset="0"/>
                </a:rPr>
                <a:t>ivozanib</a:t>
              </a:r>
              <a:r>
                <a:rPr lang="en-US" sz="1600" b="1" kern="1200" dirty="0">
                  <a:solidFill>
                    <a:prstClr val="white"/>
                  </a:solidFill>
                  <a:latin typeface="Arial" panose="020B0604020202020204"/>
                  <a:cs typeface="Arial" panose="020B0604020202020204" pitchFamily="34" charset="0"/>
                </a:rPr>
                <a:t> </a:t>
              </a:r>
            </a:p>
            <a:p>
              <a:pPr lvl="0" algn="ctr">
                <a:defRPr/>
              </a:pPr>
              <a:r>
                <a:rPr lang="en-US" sz="1600" b="1" dirty="0">
                  <a:solidFill>
                    <a:prstClr val="white"/>
                  </a:solidFill>
                  <a:latin typeface="Arial" panose="020B0604020202020204"/>
                  <a:cs typeface="Arial" panose="020B0604020202020204" pitchFamily="34" charset="0"/>
                </a:rPr>
                <a:t> 1.34 mg once daily for 21 days on and 7 days off,</a:t>
              </a:r>
            </a:p>
            <a:p>
              <a:pPr lvl="0" algn="ctr">
                <a:defRPr/>
              </a:pPr>
              <a:r>
                <a:rPr lang="en-US" sz="1600" b="1" dirty="0">
                  <a:solidFill>
                    <a:prstClr val="white"/>
                  </a:solidFill>
                  <a:latin typeface="Arial" panose="020B0604020202020204"/>
                  <a:cs typeface="Arial" panose="020B0604020202020204" pitchFamily="34" charset="0"/>
                </a:rPr>
                <a:t> 28-day cycle</a:t>
              </a:r>
              <a:r>
                <a:rPr lang="en-US" sz="1600" baseline="30000" dirty="0">
                  <a:solidFill>
                    <a:schemeClr val="bg1"/>
                  </a:solidFill>
                  <a:latin typeface="Roboto" panose="02000000000000000000" pitchFamily="2" charset="0"/>
                </a:rPr>
                <a:t>†</a:t>
              </a:r>
              <a:endParaRPr lang="en-US" sz="1600" b="1" baseline="30000" dirty="0">
                <a:solidFill>
                  <a:schemeClr val="bg1"/>
                </a:solidFill>
                <a:latin typeface="Arial" panose="020B0604020202020204"/>
                <a:cs typeface="Arial" panose="020B0604020202020204" pitchFamily="34" charset="0"/>
              </a:endParaRPr>
            </a:p>
            <a:p>
              <a:pPr algn="ctr" defTabSz="914377">
                <a:buClrTx/>
                <a:defRPr/>
              </a:pPr>
              <a:r>
                <a:rPr lang="en-US" sz="1600" b="1" dirty="0">
                  <a:solidFill>
                    <a:prstClr val="white"/>
                  </a:solidFill>
                  <a:latin typeface="Arial" panose="020B0604020202020204"/>
                  <a:cs typeface="Arial" panose="020B0604020202020204" pitchFamily="34" charset="0"/>
                </a:rPr>
                <a:t>N=175</a:t>
              </a:r>
              <a:endParaRPr lang="en-US" sz="1600" b="1" kern="1200" dirty="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0DE8299-51E8-486E-984D-C65698985CA1}"/>
                </a:ext>
              </a:extLst>
            </p:cNvPr>
            <p:cNvSpPr/>
            <p:nvPr/>
          </p:nvSpPr>
          <p:spPr bwMode="auto">
            <a:xfrm>
              <a:off x="7983910" y="3725980"/>
              <a:ext cx="2888388" cy="1579880"/>
            </a:xfrm>
            <a:prstGeom prst="roundRect">
              <a:avLst>
                <a:gd name="adj" fmla="val 2856"/>
              </a:avLst>
            </a:prstGeom>
            <a:solidFill>
              <a:srgbClr val="9F8731"/>
            </a:solidFill>
            <a:ln>
              <a:noFill/>
            </a:ln>
            <a:effectLst>
              <a:outerShdw blurRad="76200" dist="76200" dir="5400000" algn="tl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en-US" sz="1400" b="1" dirty="0">
                  <a:solidFill>
                    <a:prstClr val="white"/>
                  </a:solidFill>
                  <a:latin typeface="Arial" panose="020B0604020202020204"/>
                  <a:cs typeface="Arial" panose="020B0604020202020204" pitchFamily="34" charset="0"/>
                </a:rPr>
                <a:t>S</a:t>
              </a:r>
              <a:r>
                <a:rPr lang="en-US" sz="1800" b="1" kern="1200" dirty="0" err="1">
                  <a:solidFill>
                    <a:prstClr val="white"/>
                  </a:solidFill>
                  <a:latin typeface="Arial" panose="020B0604020202020204"/>
                  <a:cs typeface="Arial" panose="020B0604020202020204" pitchFamily="34" charset="0"/>
                </a:rPr>
                <a:t>orafenib</a:t>
              </a:r>
              <a:r>
                <a:rPr lang="en-US" sz="1800" b="1" kern="1200" dirty="0">
                  <a:solidFill>
                    <a:prstClr val="white"/>
                  </a:solidFill>
                  <a:latin typeface="Arial" panose="020B0604020202020204"/>
                  <a:cs typeface="Arial" panose="020B0604020202020204" pitchFamily="34" charset="0"/>
                </a:rPr>
                <a:t> </a:t>
              </a:r>
            </a:p>
            <a:p>
              <a:pPr lvl="0" algn="ctr">
                <a:defRPr/>
              </a:pPr>
              <a:r>
                <a:rPr lang="en-US" sz="1600" b="1" dirty="0">
                  <a:solidFill>
                    <a:prstClr val="white"/>
                  </a:solidFill>
                  <a:latin typeface="Arial" panose="020B0604020202020204"/>
                  <a:cs typeface="Arial" panose="020B0604020202020204" pitchFamily="34" charset="0"/>
                </a:rPr>
                <a:t>400 mg twice daily</a:t>
              </a:r>
              <a:r>
                <a:rPr lang="en-US" sz="1600" baseline="30000" dirty="0">
                  <a:solidFill>
                    <a:schemeClr val="bg1"/>
                  </a:solidFill>
                  <a:latin typeface="Roboto" panose="02000000000000000000" pitchFamily="2" charset="0"/>
                </a:rPr>
                <a:t>†</a:t>
              </a:r>
              <a:r>
                <a:rPr lang="en-US" sz="1600" b="1" dirty="0">
                  <a:solidFill>
                    <a:prstClr val="white"/>
                  </a:solidFill>
                  <a:latin typeface="Arial" panose="020B0604020202020204"/>
                  <a:cs typeface="Arial" panose="020B0604020202020204" pitchFamily="34" charset="0"/>
                </a:rPr>
                <a:t> </a:t>
              </a:r>
              <a:endParaRPr lang="en-US" sz="1600" b="1" kern="1200" dirty="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endParaRPr>
            </a:p>
            <a:p>
              <a:pPr algn="ctr" defTabSz="914377">
                <a:buClrTx/>
                <a:defRPr/>
              </a:pPr>
              <a:r>
                <a:rPr lang="en-US" sz="1600" b="1" dirty="0">
                  <a:solidFill>
                    <a:prstClr val="white"/>
                  </a:solidFill>
                  <a:latin typeface="Arial" panose="020B0604020202020204"/>
                  <a:cs typeface="Arial" panose="020B0604020202020204" pitchFamily="34" charset="0"/>
                </a:rPr>
                <a:t>N=175</a:t>
              </a:r>
              <a:endParaRPr lang="en-US" sz="1600" b="1" kern="1200" dirty="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endParaRPr>
            </a:p>
          </p:txBody>
        </p:sp>
        <p:sp>
          <p:nvSpPr>
            <p:cNvPr id="17" name="Left Bracket 16">
              <a:extLst>
                <a:ext uri="{FF2B5EF4-FFF2-40B4-BE49-F238E27FC236}">
                  <a16:creationId xmlns:a16="http://schemas.microsoft.com/office/drawing/2014/main" id="{7F8DA886-54D8-457F-ADC1-7824F1FEC187}"/>
                </a:ext>
              </a:extLst>
            </p:cNvPr>
            <p:cNvSpPr/>
            <p:nvPr/>
          </p:nvSpPr>
          <p:spPr>
            <a:xfrm>
              <a:off x="7369297" y="2799592"/>
              <a:ext cx="614613" cy="1579880"/>
            </a:xfrm>
            <a:prstGeom prst="leftBracket">
              <a:avLst>
                <a:gd name="adj" fmla="val 0"/>
              </a:avLst>
            </a:prstGeom>
            <a:ln w="57150">
              <a:solidFill>
                <a:schemeClr val="accent4"/>
              </a:solidFill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377">
                <a:buClrTx/>
                <a:defRPr/>
              </a:pPr>
              <a:endParaRPr lang="en-US" sz="1800" kern="1200">
                <a:solidFill>
                  <a:srgbClr val="0D0D0D"/>
                </a:solidFill>
                <a:latin typeface="Arial" panose="020B0604020202020204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CCBF8EE-2FE3-417C-A596-24F30D2633D7}"/>
              </a:ext>
            </a:extLst>
          </p:cNvPr>
          <p:cNvSpPr txBox="1"/>
          <p:nvPr/>
        </p:nvSpPr>
        <p:spPr>
          <a:xfrm>
            <a:off x="225318" y="5731173"/>
            <a:ext cx="6135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ECOG, Eastern Cooperative Oncology Group; </a:t>
            </a:r>
          </a:p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TKI, Tyrosine Kinase Inhibitor; CPI, Checkpoint Inhibitor </a:t>
            </a:r>
          </a:p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IMDC, International Metastatic Renal Cell Carcinoma Database Consortium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F82775-0540-3C6E-0E74-B5A3C64B4794}"/>
              </a:ext>
            </a:extLst>
          </p:cNvPr>
          <p:cNvSpPr txBox="1"/>
          <p:nvPr/>
        </p:nvSpPr>
        <p:spPr>
          <a:xfrm>
            <a:off x="1532222" y="2374133"/>
            <a:ext cx="23690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/>
              <a:t>N=350</a:t>
            </a:r>
          </a:p>
        </p:txBody>
      </p:sp>
      <p:sp>
        <p:nvSpPr>
          <p:cNvPr id="18" name="Rounded Rectangle 6">
            <a:extLst>
              <a:ext uri="{FF2B5EF4-FFF2-40B4-BE49-F238E27FC236}">
                <a16:creationId xmlns:a16="http://schemas.microsoft.com/office/drawing/2014/main" id="{04EE5C59-EEEC-B22D-8FAD-48D1524F7E2E}"/>
              </a:ext>
            </a:extLst>
          </p:cNvPr>
          <p:cNvSpPr/>
          <p:nvPr/>
        </p:nvSpPr>
        <p:spPr bwMode="auto">
          <a:xfrm>
            <a:off x="5171985" y="3085133"/>
            <a:ext cx="2533604" cy="1614124"/>
          </a:xfrm>
          <a:prstGeom prst="roundRect">
            <a:avLst>
              <a:gd name="adj" fmla="val 3039"/>
            </a:avLst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76200" dist="76200" dir="5400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spcAft>
                <a:spcPts val="600"/>
              </a:spcAft>
              <a:buClrTx/>
              <a:defRPr/>
            </a:pPr>
            <a:r>
              <a:rPr lang="en-US" sz="140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t>Stratification:</a:t>
            </a:r>
          </a:p>
          <a:p>
            <a:pPr marL="285744" indent="-285744" defTabSz="914377"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600" kern="120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t>IMDC Risk Category</a:t>
            </a:r>
          </a:p>
          <a:p>
            <a:pPr marL="285744" indent="-285744" defTabSz="914377">
              <a:buClrTx/>
              <a:buFont typeface="Arial" panose="020B0604020202020204" pitchFamily="34" charset="0"/>
              <a:buChar char="•"/>
              <a:defRPr/>
            </a:pPr>
            <a:r>
              <a:rPr lang="en-US" sz="1600" kern="120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t>Prior therapy (TKI-TKI, TKI-CPI, TKI-Other)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1B9DB9-C32A-1B6C-D9B0-26D938B802C5}"/>
              </a:ext>
            </a:extLst>
          </p:cNvPr>
          <p:cNvSpPr txBox="1"/>
          <p:nvPr/>
        </p:nvSpPr>
        <p:spPr>
          <a:xfrm>
            <a:off x="225319" y="6547305"/>
            <a:ext cx="46500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Rini BI et al </a:t>
            </a:r>
            <a:r>
              <a:rPr lang="en-US" sz="900" i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Lancet Oncol </a:t>
            </a:r>
            <a:r>
              <a:rPr lang="en-US" sz="9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2020;21(1):95-104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5C0114-03DC-4C1A-4A03-9BF47CA2304C}"/>
              </a:ext>
            </a:extLst>
          </p:cNvPr>
          <p:cNvSpPr txBox="1"/>
          <p:nvPr/>
        </p:nvSpPr>
        <p:spPr>
          <a:xfrm>
            <a:off x="123074" y="5700701"/>
            <a:ext cx="3952877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>
                <a:solidFill>
                  <a:srgbClr val="4D5156"/>
                </a:solidFill>
                <a:latin typeface="Roboto" panose="02000000000000000000" pitchFamily="2" charset="0"/>
              </a:rPr>
              <a:t>†</a:t>
            </a:r>
            <a:r>
              <a:rPr lang="en-US" sz="900" dirty="0"/>
              <a:t>Patients were treated until disease progression or unacceptable toxicity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E15179-CC65-D23E-9D59-95D3CB0D7034}"/>
              </a:ext>
            </a:extLst>
          </p:cNvPr>
          <p:cNvSpPr txBox="1"/>
          <p:nvPr/>
        </p:nvSpPr>
        <p:spPr>
          <a:xfrm>
            <a:off x="3048887" y="3260284"/>
            <a:ext cx="60977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4D5156"/>
                </a:solidFill>
                <a:latin typeface="Roboto" panose="02000000000000000000" pitchFamily="2" charset="0"/>
              </a:rPr>
              <a:t>†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746172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A4886-0A68-4173-BE77-14173796E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73" y="151349"/>
            <a:ext cx="10091363" cy="824467"/>
          </a:xfrm>
        </p:spPr>
        <p:txBody>
          <a:bodyPr/>
          <a:lstStyle/>
          <a:p>
            <a:r>
              <a:rPr lang="en-US" sz="2800" dirty="0">
                <a:solidFill>
                  <a:schemeClr val="accent1"/>
                </a:solidFill>
                <a:latin typeface="+mj-lt"/>
              </a:rPr>
              <a:t>Primary Endpoint- PFS</a:t>
            </a:r>
          </a:p>
        </p:txBody>
      </p:sp>
      <p:pic>
        <p:nvPicPr>
          <p:cNvPr id="25" name="Content Placeholder 24" descr="A close up of a map&#10;&#10;Description automatically generated">
            <a:extLst>
              <a:ext uri="{FF2B5EF4-FFF2-40B4-BE49-F238E27FC236}">
                <a16:creationId xmlns:a16="http://schemas.microsoft.com/office/drawing/2014/main" id="{5282273F-5190-40AF-B5B4-4DA17245E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13" y="1406249"/>
            <a:ext cx="9467923" cy="481746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BE1969-551C-3D5B-6846-D127B66BA57A}"/>
              </a:ext>
            </a:extLst>
          </p:cNvPr>
          <p:cNvSpPr txBox="1"/>
          <p:nvPr/>
        </p:nvSpPr>
        <p:spPr>
          <a:xfrm>
            <a:off x="479274" y="6565753"/>
            <a:ext cx="609414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buClrTx/>
              <a:defRPr/>
            </a:pPr>
            <a:r>
              <a:rPr lang="en-US" sz="90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Rini BI et al </a:t>
            </a:r>
            <a:r>
              <a:rPr lang="en-US" sz="900" i="1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Lancet Oncol</a:t>
            </a:r>
            <a:r>
              <a:rPr lang="en-US" sz="90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2020;21(1):95-104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112B6A-2878-0C5C-2265-8856DD7C8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23" y="1251084"/>
            <a:ext cx="9787704" cy="497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110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229">
            <a:extLst>
              <a:ext uri="{FF2B5EF4-FFF2-40B4-BE49-F238E27FC236}">
                <a16:creationId xmlns:a16="http://schemas.microsoft.com/office/drawing/2014/main" id="{E3B14EF3-5A6E-B974-8DC2-C62D6492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27" y="286082"/>
            <a:ext cx="10763531" cy="641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9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7348846-322A-A115-436A-4D9ADE6E8407}"/>
              </a:ext>
            </a:extLst>
          </p:cNvPr>
          <p:cNvSpPr txBox="1"/>
          <p:nvPr/>
        </p:nvSpPr>
        <p:spPr>
          <a:xfrm>
            <a:off x="135241" y="6477098"/>
            <a:ext cx="377552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Powles T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Lancet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2022;23:1133-44.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73A8289-E85A-8AB3-FE30-8AB80BFCB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34699"/>
            <a:ext cx="10517714" cy="1143000"/>
          </a:xfrm>
        </p:spPr>
        <p:txBody>
          <a:bodyPr/>
          <a:lstStyle/>
          <a:p>
            <a:r>
              <a:rPr lang="en-US" dirty="0"/>
              <a:t>KEYNOTE-564 (Primary Endpoint): Investigator-Assessed DFS (ITT)</a:t>
            </a:r>
          </a:p>
        </p:txBody>
      </p:sp>
      <p:pic>
        <p:nvPicPr>
          <p:cNvPr id="8" name="Picture 7" descr="Table&#10;&#10;Description automatically generated with medium confidence">
            <a:extLst>
              <a:ext uri="{FF2B5EF4-FFF2-40B4-BE49-F238E27FC236}">
                <a16:creationId xmlns:a16="http://schemas.microsoft.com/office/drawing/2014/main" id="{0647A562-B231-32D2-07C3-B477EBE6D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98" y="1143840"/>
            <a:ext cx="11380572" cy="47521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F33F1C-A8EB-DBAA-786D-27D58D9BDB31}"/>
              </a:ext>
            </a:extLst>
          </p:cNvPr>
          <p:cNvSpPr/>
          <p:nvPr/>
        </p:nvSpPr>
        <p:spPr bwMode="auto">
          <a:xfrm>
            <a:off x="420130" y="1241811"/>
            <a:ext cx="247135" cy="2564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38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1DC9E0-F073-454A-BA64-42D9950B70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155" y="86162"/>
            <a:ext cx="11311623" cy="480199"/>
          </a:xfrm>
        </p:spPr>
        <p:txBody>
          <a:bodyPr/>
          <a:lstStyle/>
          <a:p>
            <a:r>
              <a:rPr lang="en-GB" dirty="0" err="1">
                <a:solidFill>
                  <a:schemeClr val="accent1">
                    <a:lumMod val="75000"/>
                  </a:schemeClr>
                </a:solidFill>
                <a:highlight>
                  <a:srgbClr val="D9B683"/>
                </a:highlight>
              </a:rPr>
              <a:t>CaboPoint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highlight>
                  <a:srgbClr val="D9B683"/>
                </a:highlight>
              </a:rPr>
              <a:t>: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  <a:highlight>
                  <a:srgbClr val="D9B683"/>
                </a:highlight>
              </a:rPr>
              <a:t>cabozantinib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highlight>
                  <a:srgbClr val="D9B683"/>
                </a:highlight>
              </a:rPr>
              <a:t> after checkpoint inhibitor therapy in patients with advanced renal cell carcinoma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544C3C-D902-44DF-918B-86033ECB1A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4835" y="1460502"/>
            <a:ext cx="11501807" cy="4512783"/>
          </a:xfrm>
        </p:spPr>
        <p:txBody>
          <a:bodyPr/>
          <a:lstStyle/>
          <a:p>
            <a:pPr lvl="3" indent="0">
              <a:buNone/>
            </a:pPr>
            <a:r>
              <a:rPr lang="en-GB" b="1" cap="all" dirty="0">
                <a:solidFill>
                  <a:schemeClr val="accent1"/>
                </a:solidFill>
              </a:rPr>
              <a:t>study design and patients</a:t>
            </a:r>
          </a:p>
          <a:p>
            <a:pPr marL="234939" lvl="3" indent="-234939"/>
            <a:r>
              <a:rPr lang="en-GB" sz="1867" dirty="0"/>
              <a:t>Ongoing phase 2, open-label study conducted across AT, CH, DE, ES, FR, NL, and the UK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6F1E6D-8C07-4205-84CA-0C8BA19E97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2998" y="6265668"/>
            <a:ext cx="11311623" cy="336549"/>
          </a:xfrm>
        </p:spPr>
        <p:txBody>
          <a:bodyPr anchor="t"/>
          <a:lstStyle/>
          <a:p>
            <a:r>
              <a:rPr lang="en-GB" baseline="30000" dirty="0" err="1"/>
              <a:t>a</a:t>
            </a:r>
            <a:r>
              <a:rPr lang="en-GB" dirty="0" err="1"/>
              <a:t>Evaluated</a:t>
            </a:r>
            <a:r>
              <a:rPr lang="en-GB" dirty="0"/>
              <a:t> by independent central and local investigator review. Baseline was defined as the date of cabozantinib initiation. Cabozantinib was initiated in the 15 days after the screening visit. 1L, first-line; CPI, checkpoint inhibitor; ECOG PS, Eastern Cooperative Oncology Group performance status; ORR, objective response rate; RCC, renal cell carcinoma; RECIST, Response Evaluation Criteria in Solid Tumors; VEGF, vascular endothelial growth factor. 1 . </a:t>
            </a:r>
            <a:r>
              <a:rPr lang="en-GB" dirty="0" err="1"/>
              <a:t>Albiges</a:t>
            </a:r>
            <a:r>
              <a:rPr lang="en-GB" dirty="0"/>
              <a:t> L </a:t>
            </a:r>
            <a:r>
              <a:rPr lang="en-GB" i="1" dirty="0"/>
              <a:t>et al. Future Oncol</a:t>
            </a:r>
            <a:r>
              <a:rPr lang="en-GB" dirty="0"/>
              <a:t> 2022;18:915–26.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5F78DDC-620F-1F00-FF26-C68529CAA428}"/>
              </a:ext>
            </a:extLst>
          </p:cNvPr>
          <p:cNvSpPr txBox="1">
            <a:spLocks/>
          </p:cNvSpPr>
          <p:nvPr/>
        </p:nvSpPr>
        <p:spPr>
          <a:xfrm>
            <a:off x="458710" y="5815587"/>
            <a:ext cx="2987508" cy="336549"/>
          </a:xfrm>
          <a:prstGeom prst="rect">
            <a:avLst/>
          </a:prstGeom>
        </p:spPr>
        <p:txBody>
          <a:bodyPr lIns="0"/>
          <a:lstStyle>
            <a:lvl1pPr marL="0" indent="0" algn="l" defTabSz="108888" rtl="0" eaLnBrk="1" latinLnBrk="0" hangingPunct="1">
              <a:spcBef>
                <a:spcPts val="0"/>
              </a:spcBef>
              <a:buFont typeface="Arial" pitchFamily="34" charset="0"/>
              <a:buNone/>
              <a:defRPr sz="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88472" indent="-34028" algn="l" defTabSz="1088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36110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90554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44998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99443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887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331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775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67" dirty="0"/>
              <a:t>Figure adapted from </a:t>
            </a:r>
            <a:r>
              <a:rPr lang="en-GB" sz="1067" dirty="0" err="1"/>
              <a:t>Albiges</a:t>
            </a:r>
            <a:r>
              <a:rPr lang="en-GB" sz="1067" dirty="0"/>
              <a:t> </a:t>
            </a:r>
            <a:r>
              <a:rPr lang="en-GB" sz="1067" i="1" dirty="0"/>
              <a:t>et al. </a:t>
            </a:r>
            <a:r>
              <a:rPr lang="en-GB" sz="1067" dirty="0"/>
              <a:t>2022.</a:t>
            </a:r>
            <a:r>
              <a:rPr lang="en-GB" sz="1067" baseline="30000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F00A7B-437C-4472-1F43-6AAB1D053938}"/>
              </a:ext>
            </a:extLst>
          </p:cNvPr>
          <p:cNvSpPr txBox="1"/>
          <p:nvPr/>
        </p:nvSpPr>
        <p:spPr>
          <a:xfrm>
            <a:off x="443273" y="4537056"/>
            <a:ext cx="1883419" cy="1036117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en-GB" sz="1333" b="1" dirty="0">
                <a:solidFill>
                  <a:schemeClr val="bg1"/>
                </a:solidFill>
              </a:rPr>
              <a:t>Follow up period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</a:rPr>
              <a:t>Up to 18 months after the date that the last patients received their first dose of cabozantinib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96837B-F8F2-63F9-FAD4-0967D7661F36}"/>
              </a:ext>
            </a:extLst>
          </p:cNvPr>
          <p:cNvSpPr txBox="1"/>
          <p:nvPr/>
        </p:nvSpPr>
        <p:spPr>
          <a:xfrm>
            <a:off x="2368269" y="4537056"/>
            <a:ext cx="1883419" cy="1036117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en-GB" sz="1333" b="1" dirty="0">
                <a:solidFill>
                  <a:schemeClr val="bg1"/>
                </a:solidFill>
              </a:rPr>
              <a:t>Follow up period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</a:rPr>
              <a:t>Up to 18 months after the date that the last patients received their first dose of cabozantinib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89A367-9323-1856-81C7-E8A3A2431BA1}"/>
              </a:ext>
            </a:extLst>
          </p:cNvPr>
          <p:cNvSpPr txBox="1"/>
          <p:nvPr/>
        </p:nvSpPr>
        <p:spPr>
          <a:xfrm>
            <a:off x="4190604" y="5284125"/>
            <a:ext cx="1156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End of study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E03C56A-4FB0-56AE-866F-270BD0300192}"/>
              </a:ext>
            </a:extLst>
          </p:cNvPr>
          <p:cNvGrpSpPr/>
          <p:nvPr/>
        </p:nvGrpSpPr>
        <p:grpSpPr>
          <a:xfrm>
            <a:off x="443274" y="2287238"/>
            <a:ext cx="4995471" cy="452327"/>
            <a:chOff x="332454" y="2463073"/>
            <a:chExt cx="3746603" cy="3392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4109D8C-D771-16CA-A64F-9A6F723EF483}"/>
                </a:ext>
              </a:extLst>
            </p:cNvPr>
            <p:cNvSpPr/>
            <p:nvPr/>
          </p:nvSpPr>
          <p:spPr>
            <a:xfrm rot="5400000">
              <a:off x="1669922" y="1159079"/>
              <a:ext cx="181376" cy="28563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sz="1400" dirty="0"/>
                <a:t>Study entry</a:t>
              </a:r>
            </a:p>
          </p:txBody>
        </p:sp>
        <p:sp>
          <p:nvSpPr>
            <p:cNvPr id="20" name="Arrow: Down 19">
              <a:extLst>
                <a:ext uri="{FF2B5EF4-FFF2-40B4-BE49-F238E27FC236}">
                  <a16:creationId xmlns:a16="http://schemas.microsoft.com/office/drawing/2014/main" id="{77C115B6-940C-1291-0E10-F8CF7B7C464D}"/>
                </a:ext>
              </a:extLst>
            </p:cNvPr>
            <p:cNvSpPr/>
            <p:nvPr/>
          </p:nvSpPr>
          <p:spPr>
            <a:xfrm>
              <a:off x="1797767" y="2695207"/>
              <a:ext cx="103064" cy="107111"/>
            </a:xfrm>
            <a:prstGeom prst="down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959F453-0BE0-13DE-2538-32A702400ABC}"/>
                </a:ext>
              </a:extLst>
            </p:cNvPr>
            <p:cNvSpPr txBox="1"/>
            <p:nvPr/>
          </p:nvSpPr>
          <p:spPr>
            <a:xfrm>
              <a:off x="3142953" y="2463073"/>
              <a:ext cx="936104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Screening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B5CD9F5-B7B6-DCD3-932B-38CAE2A95140}"/>
                </a:ext>
              </a:extLst>
            </p:cNvPr>
            <p:cNvCxnSpPr>
              <a:cxnSpLocks/>
            </p:cNvCxnSpPr>
            <p:nvPr/>
          </p:nvCxnSpPr>
          <p:spPr>
            <a:xfrm>
              <a:off x="333253" y="2686466"/>
              <a:ext cx="3600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C1E0091-4877-DC50-B9C2-434CE6BB1486}"/>
              </a:ext>
            </a:extLst>
          </p:cNvPr>
          <p:cNvGrpSpPr/>
          <p:nvPr/>
        </p:nvGrpSpPr>
        <p:grpSpPr>
          <a:xfrm>
            <a:off x="443274" y="2800736"/>
            <a:ext cx="4995471" cy="468616"/>
            <a:chOff x="332454" y="2786705"/>
            <a:chExt cx="3746603" cy="35146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F7EF5EB-7800-F1FF-7C02-41A022BD72AC}"/>
                </a:ext>
              </a:extLst>
            </p:cNvPr>
            <p:cNvSpPr/>
            <p:nvPr/>
          </p:nvSpPr>
          <p:spPr>
            <a:xfrm rot="5400000">
              <a:off x="1669921" y="1492261"/>
              <a:ext cx="181377" cy="28563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Pre-treatment period</a:t>
              </a:r>
            </a:p>
          </p:txBody>
        </p:sp>
        <p:sp>
          <p:nvSpPr>
            <p:cNvPr id="21" name="Arrow: Down 20">
              <a:extLst>
                <a:ext uri="{FF2B5EF4-FFF2-40B4-BE49-F238E27FC236}">
                  <a16:creationId xmlns:a16="http://schemas.microsoft.com/office/drawing/2014/main" id="{6E8E5DBC-E4A7-F527-870F-A4BACFEC4782}"/>
                </a:ext>
              </a:extLst>
            </p:cNvPr>
            <p:cNvSpPr/>
            <p:nvPr/>
          </p:nvSpPr>
          <p:spPr>
            <a:xfrm>
              <a:off x="987204" y="3031056"/>
              <a:ext cx="103064" cy="107111"/>
            </a:xfrm>
            <a:prstGeom prst="down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22" name="Arrow: Down 21">
              <a:extLst>
                <a:ext uri="{FF2B5EF4-FFF2-40B4-BE49-F238E27FC236}">
                  <a16:creationId xmlns:a16="http://schemas.microsoft.com/office/drawing/2014/main" id="{8E44B41E-A5A6-C2C2-AB20-CDE08F77C0E6}"/>
                </a:ext>
              </a:extLst>
            </p:cNvPr>
            <p:cNvSpPr/>
            <p:nvPr/>
          </p:nvSpPr>
          <p:spPr>
            <a:xfrm>
              <a:off x="2430952" y="3031056"/>
              <a:ext cx="103064" cy="107111"/>
            </a:xfrm>
            <a:prstGeom prst="down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ACCC35-A5C2-4ACD-4D96-08AEA450DCA8}"/>
                </a:ext>
              </a:extLst>
            </p:cNvPr>
            <p:cNvSpPr txBox="1"/>
            <p:nvPr/>
          </p:nvSpPr>
          <p:spPr>
            <a:xfrm>
              <a:off x="3142953" y="2786705"/>
              <a:ext cx="936104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Baseline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E622692-3EE7-DD9A-05E2-9F4498CE5ADF}"/>
                </a:ext>
              </a:extLst>
            </p:cNvPr>
            <p:cNvCxnSpPr>
              <a:cxnSpLocks/>
            </p:cNvCxnSpPr>
            <p:nvPr/>
          </p:nvCxnSpPr>
          <p:spPr>
            <a:xfrm>
              <a:off x="333253" y="3011106"/>
              <a:ext cx="3600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7B52742-6ED4-7038-8B37-D64EAE74801B}"/>
              </a:ext>
            </a:extLst>
          </p:cNvPr>
          <p:cNvGrpSpPr/>
          <p:nvPr/>
        </p:nvGrpSpPr>
        <p:grpSpPr>
          <a:xfrm>
            <a:off x="443271" y="3289291"/>
            <a:ext cx="5012220" cy="1230247"/>
            <a:chOff x="332453" y="2917134"/>
            <a:chExt cx="3759165" cy="92268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A81724C-0DA7-BCD4-BE96-3B49BC6C538B}"/>
                </a:ext>
              </a:extLst>
            </p:cNvPr>
            <p:cNvSpPr txBox="1"/>
            <p:nvPr/>
          </p:nvSpPr>
          <p:spPr>
            <a:xfrm>
              <a:off x="332454" y="2917134"/>
              <a:ext cx="1412564" cy="777088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lIns="96000" rIns="96000">
              <a:spAutoFit/>
            </a:bodyPr>
            <a:lstStyle/>
            <a:p>
              <a:pPr algn="ctr"/>
              <a:r>
                <a:rPr lang="en-GB" sz="1333" b="1" dirty="0">
                  <a:solidFill>
                    <a:schemeClr val="bg1"/>
                  </a:solidFill>
                </a:rPr>
                <a:t>Cohort A</a:t>
              </a:r>
            </a:p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Patients with disease progression after CPI+CPI therapy (</a:t>
              </a:r>
              <a:r>
                <a:rPr lang="en-GB" sz="1200" dirty="0" err="1">
                  <a:solidFill>
                    <a:schemeClr val="bg1"/>
                  </a:solidFill>
                </a:rPr>
                <a:t>ipilimumab+nivolumab</a:t>
              </a:r>
              <a:r>
                <a:rPr lang="en-GB" sz="1200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CA6806C-B4E2-8A48-38AB-5CB9B959ECFB}"/>
                </a:ext>
              </a:extLst>
            </p:cNvPr>
            <p:cNvSpPr txBox="1"/>
            <p:nvPr/>
          </p:nvSpPr>
          <p:spPr>
            <a:xfrm>
              <a:off x="1776202" y="2917134"/>
              <a:ext cx="1412564" cy="777088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1333" b="1" dirty="0">
                  <a:solidFill>
                    <a:schemeClr val="bg1"/>
                  </a:solidFill>
                </a:rPr>
                <a:t>Cohort B</a:t>
              </a:r>
            </a:p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Patients with disease progression after CPI+VEGF-targeted therapy</a:t>
              </a:r>
            </a:p>
          </p:txBody>
        </p:sp>
        <p:sp>
          <p:nvSpPr>
            <p:cNvPr id="23" name="Arrow: Down 22">
              <a:extLst>
                <a:ext uri="{FF2B5EF4-FFF2-40B4-BE49-F238E27FC236}">
                  <a16:creationId xmlns:a16="http://schemas.microsoft.com/office/drawing/2014/main" id="{C18C383D-DE5C-0946-BCE4-F3317BBDB06A}"/>
                </a:ext>
              </a:extLst>
            </p:cNvPr>
            <p:cNvSpPr/>
            <p:nvPr/>
          </p:nvSpPr>
          <p:spPr>
            <a:xfrm>
              <a:off x="987204" y="3732708"/>
              <a:ext cx="103064" cy="107111"/>
            </a:xfrm>
            <a:prstGeom prst="down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24" name="Arrow: Down 23">
              <a:extLst>
                <a:ext uri="{FF2B5EF4-FFF2-40B4-BE49-F238E27FC236}">
                  <a16:creationId xmlns:a16="http://schemas.microsoft.com/office/drawing/2014/main" id="{8E6A618D-ED63-B81A-8D81-587D08918D6E}"/>
                </a:ext>
              </a:extLst>
            </p:cNvPr>
            <p:cNvSpPr/>
            <p:nvPr/>
          </p:nvSpPr>
          <p:spPr>
            <a:xfrm>
              <a:off x="2430952" y="3732708"/>
              <a:ext cx="103064" cy="107111"/>
            </a:xfrm>
            <a:prstGeom prst="down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97F242B-6549-4A0B-B6A4-75FC5E1DD836}"/>
                </a:ext>
              </a:extLst>
            </p:cNvPr>
            <p:cNvSpPr txBox="1"/>
            <p:nvPr/>
          </p:nvSpPr>
          <p:spPr>
            <a:xfrm>
              <a:off x="3155514" y="3345964"/>
              <a:ext cx="936104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End of treatment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E031985-2940-A936-DDF3-36E1A6846BD3}"/>
                </a:ext>
              </a:extLst>
            </p:cNvPr>
            <p:cNvCxnSpPr>
              <a:cxnSpLocks/>
            </p:cNvCxnSpPr>
            <p:nvPr/>
          </p:nvCxnSpPr>
          <p:spPr>
            <a:xfrm>
              <a:off x="332453" y="3721658"/>
              <a:ext cx="3600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4EBC0BE-534F-2204-2A31-A71ABDD70DB9}"/>
              </a:ext>
            </a:extLst>
          </p:cNvPr>
          <p:cNvCxnSpPr>
            <a:cxnSpLocks/>
          </p:cNvCxnSpPr>
          <p:nvPr/>
        </p:nvCxnSpPr>
        <p:spPr>
          <a:xfrm>
            <a:off x="443271" y="5795940"/>
            <a:ext cx="4800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5" name="Table 35">
            <a:extLst>
              <a:ext uri="{FF2B5EF4-FFF2-40B4-BE49-F238E27FC236}">
                <a16:creationId xmlns:a16="http://schemas.microsoft.com/office/drawing/2014/main" id="{A7D9B758-98C9-B047-939C-DE5B190412F4}"/>
              </a:ext>
            </a:extLst>
          </p:cNvPr>
          <p:cNvGraphicFramePr>
            <a:graphicFrameLocks noGrp="1"/>
          </p:cNvGraphicFramePr>
          <p:nvPr/>
        </p:nvGraphicFramePr>
        <p:xfrm>
          <a:off x="5807967" y="2319315"/>
          <a:ext cx="6029200" cy="3567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417">
                  <a:extLst>
                    <a:ext uri="{9D8B030D-6E8A-4147-A177-3AD203B41FA5}">
                      <a16:colId xmlns:a16="http://schemas.microsoft.com/office/drawing/2014/main" val="3156375500"/>
                    </a:ext>
                  </a:extLst>
                </a:gridCol>
                <a:gridCol w="2284783">
                  <a:extLst>
                    <a:ext uri="{9D8B030D-6E8A-4147-A177-3AD203B41FA5}">
                      <a16:colId xmlns:a16="http://schemas.microsoft.com/office/drawing/2014/main" val="3961580097"/>
                    </a:ext>
                  </a:extLst>
                </a:gridCol>
              </a:tblGrid>
              <a:tr h="3447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300" dirty="0"/>
                        <a:t>Key inclusion criteria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300" dirty="0"/>
                        <a:t>Key exclusion criteria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376018932"/>
                  </a:ext>
                </a:extLst>
              </a:tr>
              <a:tr h="1584960"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Aged ≥ 18 years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Histologically confirmed, unresectable, locally advanced or metastatic RCC with a clear cell component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Radiographic disease progression following CPI–CPI therapy or CPI in combination with VEGF-targeted therapy (excluding cabozantinib)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Previous use of cabozantinib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Presents with untreated brain or leptomeningeal metastases, or current clinical or radiographic progression of known brain metastases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74537167"/>
                  </a:ext>
                </a:extLst>
              </a:tr>
              <a:tr h="344781">
                <a:tc gridSpan="2"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300" b="1" dirty="0">
                          <a:solidFill>
                            <a:schemeClr val="bg1"/>
                          </a:solidFill>
                        </a:rPr>
                        <a:t>Endpoints</a:t>
                      </a:r>
                    </a:p>
                  </a:txBody>
                  <a:tcPr marL="121920" marR="121920" marT="60960" marB="6096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GB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1277620"/>
                  </a:ext>
                </a:extLst>
              </a:tr>
              <a:tr h="1292931">
                <a:tc gridSpan="2"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200" b="1" dirty="0">
                          <a:solidFill>
                            <a:schemeClr val="accent2"/>
                          </a:solidFill>
                        </a:rPr>
                        <a:t>Primary endpoint</a:t>
                      </a:r>
                      <a:r>
                        <a:rPr lang="en-GB" sz="1200" b="0" dirty="0">
                          <a:solidFill>
                            <a:schemeClr val="accent2"/>
                          </a:solidFill>
                        </a:rPr>
                        <a:t>: </a:t>
                      </a:r>
                      <a:r>
                        <a:rPr lang="en-GB" sz="1200" b="0" dirty="0"/>
                        <a:t>ORR per RECIST v1.1 in cohort A, evaluated by independent central review</a:t>
                      </a:r>
                    </a:p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200" b="1" dirty="0">
                          <a:solidFill>
                            <a:schemeClr val="accent2"/>
                          </a:solidFill>
                        </a:rPr>
                        <a:t>Secondary endpoints: </a:t>
                      </a:r>
                      <a:r>
                        <a:rPr lang="en-GB" sz="1200" b="0" dirty="0"/>
                        <a:t>ORR in cohort B by independent central review; ORR for both cohorts by local investigator review; time to </a:t>
                      </a:r>
                      <a:r>
                        <a:rPr lang="en-GB" sz="1200" b="0" dirty="0" err="1"/>
                        <a:t>response</a:t>
                      </a:r>
                      <a:r>
                        <a:rPr lang="en-GB" sz="1200" b="0" baseline="30000" dirty="0" err="1"/>
                        <a:t>a</a:t>
                      </a:r>
                      <a:r>
                        <a:rPr lang="en-GB" sz="1200" b="0" dirty="0"/>
                        <a:t>; duration of </a:t>
                      </a:r>
                      <a:r>
                        <a:rPr lang="en-GB" sz="1200" b="0" dirty="0" err="1"/>
                        <a:t>response</a:t>
                      </a:r>
                      <a:r>
                        <a:rPr lang="en-GB" sz="1200" b="0" baseline="30000" dirty="0" err="1"/>
                        <a:t>a</a:t>
                      </a:r>
                      <a:r>
                        <a:rPr lang="en-GB" sz="1200" b="0" dirty="0"/>
                        <a:t>; disease control </a:t>
                      </a:r>
                      <a:r>
                        <a:rPr lang="en-GB" sz="1200" b="0" dirty="0" err="1"/>
                        <a:t>rate</a:t>
                      </a:r>
                      <a:r>
                        <a:rPr lang="en-GB" sz="1200" b="0" baseline="30000" dirty="0" err="1"/>
                        <a:t>a</a:t>
                      </a:r>
                      <a:r>
                        <a:rPr lang="en-GB" sz="1200" b="0" baseline="0" dirty="0"/>
                        <a:t>; </a:t>
                      </a:r>
                      <a:r>
                        <a:rPr lang="en-GB" sz="1200" b="0" dirty="0"/>
                        <a:t>progression-free </a:t>
                      </a:r>
                      <a:r>
                        <a:rPr lang="en-GB" sz="1200" b="0" dirty="0" err="1"/>
                        <a:t>survival</a:t>
                      </a:r>
                      <a:r>
                        <a:rPr lang="en-GB" sz="1200" b="0" baseline="30000" dirty="0" err="1"/>
                        <a:t>a</a:t>
                      </a:r>
                      <a:r>
                        <a:rPr lang="en-GB" sz="1200" b="0" dirty="0"/>
                        <a:t>; overall survival; change in disease-related symptoms; safety and tolerability</a:t>
                      </a:r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pPr marL="17145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GB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5594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5244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135C1CF8-FA52-318B-09BD-0EDB1439BC77}"/>
              </a:ext>
            </a:extLst>
          </p:cNvPr>
          <p:cNvSpPr/>
          <p:nvPr/>
        </p:nvSpPr>
        <p:spPr>
          <a:xfrm>
            <a:off x="4059617" y="2391899"/>
            <a:ext cx="3168352" cy="706784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2D241AA-F21B-C045-EC6F-CF4783D5730C}"/>
              </a:ext>
            </a:extLst>
          </p:cNvPr>
          <p:cNvSpPr/>
          <p:nvPr/>
        </p:nvSpPr>
        <p:spPr>
          <a:xfrm>
            <a:off x="7306288" y="2390599"/>
            <a:ext cx="3168352" cy="706784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74469E5-2F93-B3CE-39B4-47D554E7F9D6}"/>
              </a:ext>
            </a:extLst>
          </p:cNvPr>
          <p:cNvSpPr/>
          <p:nvPr/>
        </p:nvSpPr>
        <p:spPr>
          <a:xfrm>
            <a:off x="815413" y="2384067"/>
            <a:ext cx="3168352" cy="706784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DDD1FC-6430-4109-9668-6D859BE39A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Results: interim efficacy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E827F-0DC4-48AB-9034-5230FD6E4F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4835" y="1460502"/>
            <a:ext cx="10925743" cy="4512783"/>
          </a:xfrm>
        </p:spPr>
        <p:txBody>
          <a:bodyPr/>
          <a:lstStyle/>
          <a:p>
            <a:pPr marL="228589" lvl="2" indent="-228589">
              <a:buFont typeface="Arial" panose="020B0604020202020204" pitchFamily="34" charset="0"/>
              <a:buChar char="•"/>
            </a:pPr>
            <a:r>
              <a:rPr lang="en-GB" dirty="0"/>
              <a:t>After 3 months of follow-up, ORR was 29.5% overall; 31.7% in cohort A, and 25.0% in cohort B (</a:t>
            </a:r>
            <a:r>
              <a:rPr lang="en-GB" b="1" dirty="0">
                <a:solidFill>
                  <a:schemeClr val="accent4"/>
                </a:solidFill>
              </a:rPr>
              <a:t>Figure</a:t>
            </a:r>
            <a:r>
              <a:rPr lang="en-GB" dirty="0"/>
              <a:t>)</a:t>
            </a:r>
          </a:p>
          <a:p>
            <a:pPr marL="228589" lvl="2" indent="-228589">
              <a:buFont typeface="Arial" panose="020B0604020202020204" pitchFamily="34" charset="0"/>
              <a:buChar char="•"/>
            </a:pPr>
            <a:r>
              <a:rPr lang="en-GB" dirty="0"/>
              <a:t>Overall, one patient achieved a complete response and 25 patients experienced partial responses (</a:t>
            </a:r>
            <a:r>
              <a:rPr lang="en-GB" b="1" dirty="0">
                <a:solidFill>
                  <a:schemeClr val="accent4"/>
                </a:solidFill>
              </a:rPr>
              <a:t>Figure</a:t>
            </a:r>
            <a:r>
              <a:rPr lang="en-GB" dirty="0"/>
              <a:t>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5A56E5-4930-44BE-94E8-48A20340C8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3483" y="6357325"/>
            <a:ext cx="10639060" cy="500675"/>
          </a:xfrm>
        </p:spPr>
        <p:txBody>
          <a:bodyPr anchor="b"/>
          <a:lstStyle/>
          <a:p>
            <a:r>
              <a:rPr lang="en-GB" baseline="30000" dirty="0" err="1"/>
              <a:t>a</a:t>
            </a:r>
            <a:r>
              <a:rPr lang="en-GB" dirty="0" err="1"/>
              <a:t>Investigator</a:t>
            </a:r>
            <a:r>
              <a:rPr lang="en-GB" dirty="0"/>
              <a:t>-assessed ORR was calculated based on the number of patients in each analysis population. </a:t>
            </a:r>
            <a:r>
              <a:rPr lang="en-GB" baseline="30000" dirty="0" err="1"/>
              <a:t>b</a:t>
            </a:r>
            <a:r>
              <a:rPr lang="en-GB" dirty="0" err="1"/>
              <a:t>Percentages</a:t>
            </a:r>
            <a:r>
              <a:rPr lang="en-GB" dirty="0"/>
              <a:t> of best response (CR, PR, SD, and PD) were calculated based on the number of patients with non-missing values. BOR, best overall response; CI, confidence interval; CR, complete response; ORR, objective response rate; PD, progressive disease; PR, partial response; SD, stable disease.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96A6F0E-D50A-31C2-BE31-CB1891F76F73}"/>
              </a:ext>
            </a:extLst>
          </p:cNvPr>
          <p:cNvGrpSpPr/>
          <p:nvPr/>
        </p:nvGrpSpPr>
        <p:grpSpPr>
          <a:xfrm>
            <a:off x="10750621" y="3781548"/>
            <a:ext cx="919024" cy="1388617"/>
            <a:chOff x="7020272" y="2285416"/>
            <a:chExt cx="689268" cy="104146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C7AD587-7BB5-05AE-49C6-CDA7CE50D155}"/>
                </a:ext>
              </a:extLst>
            </p:cNvPr>
            <p:cNvSpPr/>
            <p:nvPr/>
          </p:nvSpPr>
          <p:spPr>
            <a:xfrm>
              <a:off x="7020272" y="2355726"/>
              <a:ext cx="144016" cy="144016"/>
            </a:xfrm>
            <a:prstGeom prst="rect">
              <a:avLst/>
            </a:prstGeom>
            <a:solidFill>
              <a:srgbClr val="6E8C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721AA0B-3776-134C-D561-6AFAA55BA34F}"/>
                </a:ext>
              </a:extLst>
            </p:cNvPr>
            <p:cNvSpPr/>
            <p:nvPr/>
          </p:nvSpPr>
          <p:spPr>
            <a:xfrm>
              <a:off x="7020272" y="2614229"/>
              <a:ext cx="144016" cy="144016"/>
            </a:xfrm>
            <a:prstGeom prst="rect">
              <a:avLst/>
            </a:prstGeom>
            <a:solidFill>
              <a:srgbClr val="9DCE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09C0E11-9C8D-B8CD-D348-02F8EE0C757F}"/>
                </a:ext>
              </a:extLst>
            </p:cNvPr>
            <p:cNvSpPr/>
            <p:nvPr/>
          </p:nvSpPr>
          <p:spPr>
            <a:xfrm>
              <a:off x="7020272" y="2877633"/>
              <a:ext cx="144016" cy="144016"/>
            </a:xfrm>
            <a:prstGeom prst="rect">
              <a:avLst/>
            </a:prstGeom>
            <a:solidFill>
              <a:srgbClr val="008D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53EAF40-5182-7B1A-3D6C-822B837808DD}"/>
                </a:ext>
              </a:extLst>
            </p:cNvPr>
            <p:cNvSpPr/>
            <p:nvPr/>
          </p:nvSpPr>
          <p:spPr>
            <a:xfrm>
              <a:off x="7020272" y="3137214"/>
              <a:ext cx="144016" cy="144016"/>
            </a:xfrm>
            <a:prstGeom prst="rect">
              <a:avLst/>
            </a:prstGeom>
            <a:solidFill>
              <a:srgbClr val="F04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35" name="Text Placeholder 2">
              <a:extLst>
                <a:ext uri="{FF2B5EF4-FFF2-40B4-BE49-F238E27FC236}">
                  <a16:creationId xmlns:a16="http://schemas.microsoft.com/office/drawing/2014/main" id="{8F0AC107-F69B-7B60-7E24-8F57E8A52CF8}"/>
                </a:ext>
              </a:extLst>
            </p:cNvPr>
            <p:cNvSpPr txBox="1">
              <a:spLocks/>
            </p:cNvSpPr>
            <p:nvPr/>
          </p:nvSpPr>
          <p:spPr>
            <a:xfrm>
              <a:off x="7156465" y="2285416"/>
              <a:ext cx="553075" cy="243855"/>
            </a:xfrm>
            <a:prstGeom prst="rect">
              <a:avLst/>
            </a:prstGeom>
          </p:spPr>
          <p:txBody>
            <a:bodyPr/>
            <a:lstStyle>
              <a:lvl1pPr marL="0" indent="0" algn="l" defTabSz="108888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  <a:defRPr sz="1400" b="1" i="0" kern="1200" cap="all" baseline="0">
                  <a:solidFill>
                    <a:schemeClr val="accent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1pPr>
              <a:lvl2pPr marL="0" indent="0" algn="l" defTabSz="108888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  <a:defRPr sz="1200" b="1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2pPr>
              <a:lvl3pPr marL="0" indent="0" algn="l" defTabSz="108888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3pPr>
              <a:lvl4pPr marL="0" indent="-180000" algn="l" defTabSz="108888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4pPr>
              <a:lvl5pPr marL="360000" indent="-180000" algn="l" defTabSz="108888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Helvetica" panose="020B0500000000000000" pitchFamily="2" charset="0"/>
                <a:buChar char="–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5pPr>
              <a:lvl6pPr marL="299443" indent="-27222" algn="l" defTabSz="10888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3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3887" indent="-27222" algn="l" defTabSz="10888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3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8331" indent="-27222" algn="l" defTabSz="10888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3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2775" indent="-27222" algn="l" defTabSz="10888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3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/>
              <a:r>
                <a:rPr lang="en-GB" sz="1600" dirty="0"/>
                <a:t>CR</a:t>
              </a:r>
            </a:p>
          </p:txBody>
        </p:sp>
        <p:sp>
          <p:nvSpPr>
            <p:cNvPr id="36" name="Text Placeholder 2">
              <a:extLst>
                <a:ext uri="{FF2B5EF4-FFF2-40B4-BE49-F238E27FC236}">
                  <a16:creationId xmlns:a16="http://schemas.microsoft.com/office/drawing/2014/main" id="{D890695A-8978-7439-70B0-CA40EE190C72}"/>
                </a:ext>
              </a:extLst>
            </p:cNvPr>
            <p:cNvSpPr txBox="1">
              <a:spLocks/>
            </p:cNvSpPr>
            <p:nvPr/>
          </p:nvSpPr>
          <p:spPr>
            <a:xfrm>
              <a:off x="7156465" y="2817154"/>
              <a:ext cx="553075" cy="243855"/>
            </a:xfrm>
            <a:prstGeom prst="rect">
              <a:avLst/>
            </a:prstGeom>
          </p:spPr>
          <p:txBody>
            <a:bodyPr/>
            <a:lstStyle>
              <a:lvl1pPr marL="0" indent="0" algn="l" defTabSz="108888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  <a:defRPr sz="1400" b="1" i="0" kern="1200" cap="all" baseline="0">
                  <a:solidFill>
                    <a:schemeClr val="accent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1pPr>
              <a:lvl2pPr marL="0" indent="0" algn="l" defTabSz="108888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  <a:defRPr sz="1200" b="1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2pPr>
              <a:lvl3pPr marL="0" indent="0" algn="l" defTabSz="108888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3pPr>
              <a:lvl4pPr marL="0" indent="-180000" algn="l" defTabSz="108888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4pPr>
              <a:lvl5pPr marL="360000" indent="-180000" algn="l" defTabSz="108888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Helvetica" panose="020B0500000000000000" pitchFamily="2" charset="0"/>
                <a:buChar char="–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5pPr>
              <a:lvl6pPr marL="299443" indent="-27222" algn="l" defTabSz="10888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3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3887" indent="-27222" algn="l" defTabSz="10888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3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8331" indent="-27222" algn="l" defTabSz="10888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3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2775" indent="-27222" algn="l" defTabSz="10888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3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/>
              <a:r>
                <a:rPr lang="en-GB" sz="1600" dirty="0"/>
                <a:t>SD</a:t>
              </a:r>
            </a:p>
          </p:txBody>
        </p:sp>
        <p:sp>
          <p:nvSpPr>
            <p:cNvPr id="37" name="Text Placeholder 2">
              <a:extLst>
                <a:ext uri="{FF2B5EF4-FFF2-40B4-BE49-F238E27FC236}">
                  <a16:creationId xmlns:a16="http://schemas.microsoft.com/office/drawing/2014/main" id="{91456F16-D8BA-1F93-AAE7-8E70D3E485A6}"/>
                </a:ext>
              </a:extLst>
            </p:cNvPr>
            <p:cNvSpPr txBox="1">
              <a:spLocks/>
            </p:cNvSpPr>
            <p:nvPr/>
          </p:nvSpPr>
          <p:spPr>
            <a:xfrm>
              <a:off x="7156465" y="2551285"/>
              <a:ext cx="553075" cy="243855"/>
            </a:xfrm>
            <a:prstGeom prst="rect">
              <a:avLst/>
            </a:prstGeom>
          </p:spPr>
          <p:txBody>
            <a:bodyPr/>
            <a:lstStyle>
              <a:lvl1pPr marL="0" indent="0" algn="l" defTabSz="108888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  <a:defRPr sz="1400" b="1" i="0" kern="1200" cap="all" baseline="0">
                  <a:solidFill>
                    <a:schemeClr val="accent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1pPr>
              <a:lvl2pPr marL="0" indent="0" algn="l" defTabSz="108888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  <a:defRPr sz="1200" b="1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2pPr>
              <a:lvl3pPr marL="0" indent="0" algn="l" defTabSz="108888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3pPr>
              <a:lvl4pPr marL="0" indent="-180000" algn="l" defTabSz="108888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4pPr>
              <a:lvl5pPr marL="360000" indent="-180000" algn="l" defTabSz="108888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Helvetica" panose="020B0500000000000000" pitchFamily="2" charset="0"/>
                <a:buChar char="–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5pPr>
              <a:lvl6pPr marL="299443" indent="-27222" algn="l" defTabSz="10888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3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3887" indent="-27222" algn="l" defTabSz="10888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3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8331" indent="-27222" algn="l" defTabSz="10888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3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2775" indent="-27222" algn="l" defTabSz="10888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3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/>
              <a:r>
                <a:rPr lang="en-GB" sz="1600" dirty="0"/>
                <a:t>PR</a:t>
              </a:r>
            </a:p>
          </p:txBody>
        </p:sp>
        <p:sp>
          <p:nvSpPr>
            <p:cNvPr id="38" name="Text Placeholder 2">
              <a:extLst>
                <a:ext uri="{FF2B5EF4-FFF2-40B4-BE49-F238E27FC236}">
                  <a16:creationId xmlns:a16="http://schemas.microsoft.com/office/drawing/2014/main" id="{9848233D-422E-F57C-EADC-D482D72A0088}"/>
                </a:ext>
              </a:extLst>
            </p:cNvPr>
            <p:cNvSpPr txBox="1">
              <a:spLocks/>
            </p:cNvSpPr>
            <p:nvPr/>
          </p:nvSpPr>
          <p:spPr>
            <a:xfrm>
              <a:off x="7156465" y="3083024"/>
              <a:ext cx="553075" cy="243855"/>
            </a:xfrm>
            <a:prstGeom prst="rect">
              <a:avLst/>
            </a:prstGeom>
          </p:spPr>
          <p:txBody>
            <a:bodyPr/>
            <a:lstStyle>
              <a:lvl1pPr marL="0" indent="0" algn="l" defTabSz="108888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  <a:defRPr sz="1400" b="1" i="0" kern="1200" cap="all" baseline="0">
                  <a:solidFill>
                    <a:schemeClr val="accent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1pPr>
              <a:lvl2pPr marL="0" indent="0" algn="l" defTabSz="108888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  <a:defRPr sz="1200" b="1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2pPr>
              <a:lvl3pPr marL="0" indent="0" algn="l" defTabSz="108888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3pPr>
              <a:lvl4pPr marL="0" indent="-180000" algn="l" defTabSz="108888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4pPr>
              <a:lvl5pPr marL="360000" indent="-180000" algn="l" defTabSz="108888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Helvetica" panose="020B0500000000000000" pitchFamily="2" charset="0"/>
                <a:buChar char="–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5pPr>
              <a:lvl6pPr marL="299443" indent="-27222" algn="l" defTabSz="10888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3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3887" indent="-27222" algn="l" defTabSz="10888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3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8331" indent="-27222" algn="l" defTabSz="10888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3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2775" indent="-27222" algn="l" defTabSz="108888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3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/>
              <a:r>
                <a:rPr lang="en-GB" sz="1600" dirty="0"/>
                <a:t>PD</a:t>
              </a:r>
            </a:p>
          </p:txBody>
        </p:sp>
      </p:grp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E012B772-0DB5-04E0-585E-C84817B675F8}"/>
              </a:ext>
            </a:extLst>
          </p:cNvPr>
          <p:cNvGraphicFramePr/>
          <p:nvPr/>
        </p:nvGraphicFramePr>
        <p:xfrm>
          <a:off x="703567" y="3408505"/>
          <a:ext cx="9839576" cy="2797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75CD8B-5D56-440E-E8AF-ECC3F6FB32D6}"/>
              </a:ext>
            </a:extLst>
          </p:cNvPr>
          <p:cNvSpPr txBox="1">
            <a:spLocks/>
          </p:cNvSpPr>
          <p:nvPr/>
        </p:nvSpPr>
        <p:spPr>
          <a:xfrm>
            <a:off x="431371" y="2371097"/>
            <a:ext cx="3947616" cy="1297931"/>
          </a:xfrm>
          <a:prstGeom prst="rect">
            <a:avLst/>
          </a:prstGeom>
        </p:spPr>
        <p:txBody>
          <a:bodyPr/>
          <a:lstStyle>
            <a:lvl1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400" b="1" i="0" kern="1200" cap="all" baseline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b="1" kern="1200" baseline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0" indent="-180000" algn="l" defTabSz="108888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360000" indent="-180000" algn="l" defTabSz="108888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Helvetica" panose="020B0500000000000000" pitchFamily="2" charset="0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99443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887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331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775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ctr"/>
            <a:r>
              <a:rPr lang="en-GB" sz="1600" b="1" dirty="0">
                <a:solidFill>
                  <a:schemeClr val="tx1"/>
                </a:solidFill>
              </a:rPr>
              <a:t>Overall (N = 88)</a:t>
            </a:r>
          </a:p>
          <a:p>
            <a:pPr lvl="2" algn="ctr">
              <a:spcAft>
                <a:spcPts val="1600"/>
              </a:spcAft>
            </a:pPr>
            <a:r>
              <a:rPr lang="en-GB" sz="1400" dirty="0">
                <a:solidFill>
                  <a:schemeClr val="tx1"/>
                </a:solidFill>
              </a:rPr>
              <a:t>ORR </a:t>
            </a:r>
            <a:r>
              <a:rPr lang="en-GB" sz="1867" b="1" dirty="0">
                <a:solidFill>
                  <a:schemeClr val="tx1"/>
                </a:solidFill>
              </a:rPr>
              <a:t>29.5%</a:t>
            </a:r>
            <a:r>
              <a:rPr lang="en-GB" sz="1400" dirty="0">
                <a:solidFill>
                  <a:schemeClr val="tx1"/>
                </a:solidFill>
              </a:rPr>
              <a:t> (95% CI, 20.3–40.2)</a:t>
            </a:r>
            <a:r>
              <a:rPr lang="en-GB" sz="1400" baseline="30000" dirty="0">
                <a:solidFill>
                  <a:schemeClr val="tx1"/>
                </a:solidFill>
              </a:rPr>
              <a:t>a</a:t>
            </a:r>
          </a:p>
          <a:p>
            <a:pPr lvl="2" algn="ctr"/>
            <a:r>
              <a:rPr lang="en-GB" sz="1600" dirty="0"/>
              <a:t>BOR (n = 82)</a:t>
            </a:r>
            <a:r>
              <a:rPr lang="en-GB" sz="1600" baseline="30000" dirty="0"/>
              <a:t>b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D129D4F-AFAE-7BEE-1C21-E48ECBBF3E22}"/>
              </a:ext>
            </a:extLst>
          </p:cNvPr>
          <p:cNvSpPr txBox="1">
            <a:spLocks/>
          </p:cNvSpPr>
          <p:nvPr/>
        </p:nvSpPr>
        <p:spPr>
          <a:xfrm>
            <a:off x="3673363" y="2371097"/>
            <a:ext cx="3947616" cy="1297931"/>
          </a:xfrm>
          <a:prstGeom prst="rect">
            <a:avLst/>
          </a:prstGeom>
        </p:spPr>
        <p:txBody>
          <a:bodyPr/>
          <a:lstStyle>
            <a:lvl1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400" b="1" i="0" kern="1200" cap="all" baseline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b="1" kern="1200" baseline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0" indent="-180000" algn="l" defTabSz="108888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360000" indent="-180000" algn="l" defTabSz="108888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Helvetica" panose="020B0500000000000000" pitchFamily="2" charset="0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99443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887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331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775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ctr"/>
            <a:r>
              <a:rPr lang="en-GB" sz="1600" b="1" dirty="0">
                <a:solidFill>
                  <a:schemeClr val="tx1"/>
                </a:solidFill>
              </a:rPr>
              <a:t>Cohort A (n = 60)</a:t>
            </a:r>
          </a:p>
          <a:p>
            <a:pPr lvl="2" algn="ctr">
              <a:spcAft>
                <a:spcPts val="1600"/>
              </a:spcAft>
            </a:pPr>
            <a:r>
              <a:rPr lang="en-GB" sz="1400" dirty="0">
                <a:solidFill>
                  <a:schemeClr val="tx1"/>
                </a:solidFill>
              </a:rPr>
              <a:t>ORR </a:t>
            </a:r>
            <a:r>
              <a:rPr lang="en-GB" sz="1867" b="1" dirty="0">
                <a:solidFill>
                  <a:schemeClr val="tx1"/>
                </a:solidFill>
              </a:rPr>
              <a:t>31.7%</a:t>
            </a:r>
            <a:r>
              <a:rPr lang="en-GB" sz="1400" dirty="0">
                <a:solidFill>
                  <a:schemeClr val="tx1"/>
                </a:solidFill>
              </a:rPr>
              <a:t> (95% CI, 20.3–45.0)</a:t>
            </a:r>
            <a:r>
              <a:rPr lang="en-GB" sz="1400" baseline="30000" dirty="0">
                <a:solidFill>
                  <a:schemeClr val="tx1"/>
                </a:solidFill>
              </a:rPr>
              <a:t>a</a:t>
            </a:r>
          </a:p>
          <a:p>
            <a:pPr lvl="2" algn="ctr"/>
            <a:r>
              <a:rPr lang="en-GB" sz="1600" dirty="0"/>
              <a:t>BOR (n = 57)</a:t>
            </a:r>
            <a:r>
              <a:rPr lang="en-GB" sz="1600" baseline="30000" dirty="0"/>
              <a:t>b</a:t>
            </a:r>
            <a:endParaRPr lang="en-GB" sz="160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B4BA5BE-66B5-B194-4EAF-0B92D2304C1A}"/>
              </a:ext>
            </a:extLst>
          </p:cNvPr>
          <p:cNvSpPr txBox="1">
            <a:spLocks/>
          </p:cNvSpPr>
          <p:nvPr/>
        </p:nvSpPr>
        <p:spPr>
          <a:xfrm>
            <a:off x="6908827" y="2371097"/>
            <a:ext cx="3947616" cy="1297931"/>
          </a:xfrm>
          <a:prstGeom prst="rect">
            <a:avLst/>
          </a:prstGeom>
        </p:spPr>
        <p:txBody>
          <a:bodyPr/>
          <a:lstStyle>
            <a:lvl1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400" b="1" i="0" kern="1200" cap="all" baseline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b="1" kern="1200" baseline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0" indent="-180000" algn="l" defTabSz="108888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360000" indent="-180000" algn="l" defTabSz="108888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Helvetica" panose="020B0500000000000000" pitchFamily="2" charset="0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99443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887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331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775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ctr"/>
            <a:r>
              <a:rPr lang="en-GB" sz="1600" b="1" dirty="0">
                <a:solidFill>
                  <a:schemeClr val="tx1"/>
                </a:solidFill>
              </a:rPr>
              <a:t>Cohort B (n = 28)</a:t>
            </a:r>
          </a:p>
          <a:p>
            <a:pPr lvl="2" algn="ctr">
              <a:spcAft>
                <a:spcPts val="1600"/>
              </a:spcAft>
            </a:pPr>
            <a:r>
              <a:rPr lang="en-GB" sz="1400" dirty="0">
                <a:solidFill>
                  <a:schemeClr val="tx1"/>
                </a:solidFill>
              </a:rPr>
              <a:t>ORR </a:t>
            </a:r>
            <a:r>
              <a:rPr lang="en-GB" sz="1867" b="1" dirty="0">
                <a:solidFill>
                  <a:schemeClr val="tx1"/>
                </a:solidFill>
              </a:rPr>
              <a:t>25.0%</a:t>
            </a:r>
            <a:r>
              <a:rPr lang="en-GB" sz="1400" dirty="0">
                <a:solidFill>
                  <a:schemeClr val="tx1"/>
                </a:solidFill>
              </a:rPr>
              <a:t> (95% CI, 10.7–44.9)</a:t>
            </a:r>
            <a:r>
              <a:rPr lang="en-GB" sz="1400" baseline="30000" dirty="0">
                <a:solidFill>
                  <a:schemeClr val="tx1"/>
                </a:solidFill>
              </a:rPr>
              <a:t>a</a:t>
            </a:r>
          </a:p>
          <a:p>
            <a:pPr lvl="2" algn="ctr"/>
            <a:r>
              <a:rPr lang="en-GB" sz="1600" dirty="0"/>
              <a:t>BOR (n = 25)</a:t>
            </a:r>
            <a:r>
              <a:rPr lang="en-GB" sz="1600" baseline="30000" dirty="0"/>
              <a:t>b</a:t>
            </a:r>
            <a:endParaRPr lang="en-GB" sz="160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F67FB5E-9EBD-AD35-2559-F0E16B755B10}"/>
              </a:ext>
            </a:extLst>
          </p:cNvPr>
          <p:cNvSpPr txBox="1">
            <a:spLocks/>
          </p:cNvSpPr>
          <p:nvPr/>
        </p:nvSpPr>
        <p:spPr>
          <a:xfrm>
            <a:off x="739983" y="3441971"/>
            <a:ext cx="874311" cy="769564"/>
          </a:xfrm>
          <a:prstGeom prst="rect">
            <a:avLst/>
          </a:prstGeom>
        </p:spPr>
        <p:txBody>
          <a:bodyPr/>
          <a:lstStyle>
            <a:lvl1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400" b="1" i="0" kern="1200" cap="all" baseline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b="1" kern="1200" baseline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0" indent="-180000" algn="l" defTabSz="108888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360000" indent="-180000" algn="l" defTabSz="108888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Helvetica" panose="020B0500000000000000" pitchFamily="2" charset="0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99443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887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331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775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r"/>
            <a:r>
              <a:rPr lang="en-GB" sz="1600" dirty="0"/>
              <a:t>1.2%</a:t>
            </a:r>
          </a:p>
          <a:p>
            <a:pPr lvl="2" algn="r"/>
            <a:r>
              <a:rPr lang="en-GB" sz="1600" dirty="0"/>
              <a:t>(n = 1)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4C22E40-9206-FAB8-F627-734F3F9FABF4}"/>
              </a:ext>
            </a:extLst>
          </p:cNvPr>
          <p:cNvCxnSpPr/>
          <p:nvPr/>
        </p:nvCxnSpPr>
        <p:spPr>
          <a:xfrm>
            <a:off x="1562739" y="3609201"/>
            <a:ext cx="1210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627DA15-9D20-CA7C-2374-F2D6561E9ABE}"/>
              </a:ext>
            </a:extLst>
          </p:cNvPr>
          <p:cNvSpPr txBox="1">
            <a:spLocks/>
          </p:cNvSpPr>
          <p:nvPr/>
        </p:nvSpPr>
        <p:spPr>
          <a:xfrm>
            <a:off x="1647642" y="3830520"/>
            <a:ext cx="1672156" cy="356725"/>
          </a:xfrm>
          <a:prstGeom prst="rect">
            <a:avLst/>
          </a:prstGeom>
        </p:spPr>
        <p:txBody>
          <a:bodyPr/>
          <a:lstStyle>
            <a:lvl1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400" b="1" i="0" kern="1200" cap="all" baseline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b="1" kern="1200" baseline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0" indent="-180000" algn="l" defTabSz="108888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360000" indent="-180000" algn="l" defTabSz="108888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Helvetica" panose="020B0500000000000000" pitchFamily="2" charset="0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99443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887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331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775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ctr"/>
            <a:r>
              <a:rPr lang="en-GB" sz="1600" dirty="0">
                <a:solidFill>
                  <a:schemeClr val="bg1"/>
                </a:solidFill>
              </a:rPr>
              <a:t>30.5% (n = 25)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BE6A1FB-3090-A41F-AB51-D2A5E65F7C4F}"/>
              </a:ext>
            </a:extLst>
          </p:cNvPr>
          <p:cNvSpPr txBox="1">
            <a:spLocks/>
          </p:cNvSpPr>
          <p:nvPr/>
        </p:nvSpPr>
        <p:spPr>
          <a:xfrm>
            <a:off x="1647642" y="4813439"/>
            <a:ext cx="1672156" cy="356725"/>
          </a:xfrm>
          <a:prstGeom prst="rect">
            <a:avLst/>
          </a:prstGeom>
        </p:spPr>
        <p:txBody>
          <a:bodyPr/>
          <a:lstStyle>
            <a:lvl1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400" b="1" i="0" kern="1200" cap="all" baseline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b="1" kern="1200" baseline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0" indent="-180000" algn="l" defTabSz="108888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360000" indent="-180000" algn="l" defTabSz="108888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Helvetica" panose="020B0500000000000000" pitchFamily="2" charset="0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99443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887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331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775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ctr"/>
            <a:r>
              <a:rPr lang="en-GB" sz="1600" dirty="0">
                <a:solidFill>
                  <a:schemeClr val="bg1"/>
                </a:solidFill>
              </a:rPr>
              <a:t>51.2% (n = 42)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E9C664F-EA94-D88A-5F87-83A6D4AD7A93}"/>
              </a:ext>
            </a:extLst>
          </p:cNvPr>
          <p:cNvSpPr txBox="1">
            <a:spLocks/>
          </p:cNvSpPr>
          <p:nvPr/>
        </p:nvSpPr>
        <p:spPr>
          <a:xfrm>
            <a:off x="1647642" y="5631304"/>
            <a:ext cx="1672156" cy="356725"/>
          </a:xfrm>
          <a:prstGeom prst="rect">
            <a:avLst/>
          </a:prstGeom>
        </p:spPr>
        <p:txBody>
          <a:bodyPr/>
          <a:lstStyle>
            <a:lvl1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400" b="1" i="0" kern="1200" cap="all" baseline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b="1" kern="1200" baseline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0" indent="-180000" algn="l" defTabSz="108888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360000" indent="-180000" algn="l" defTabSz="108888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Helvetica" panose="020B0500000000000000" pitchFamily="2" charset="0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99443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887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331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775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ctr"/>
            <a:r>
              <a:rPr lang="en-GB" sz="1600" dirty="0">
                <a:solidFill>
                  <a:schemeClr val="bg1"/>
                </a:solidFill>
              </a:rPr>
              <a:t>17.1% (n = 14)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07EA9FCB-F0E4-1BF3-A12C-954218CCDC5A}"/>
              </a:ext>
            </a:extLst>
          </p:cNvPr>
          <p:cNvSpPr txBox="1">
            <a:spLocks/>
          </p:cNvSpPr>
          <p:nvPr/>
        </p:nvSpPr>
        <p:spPr>
          <a:xfrm>
            <a:off x="7924683" y="3791608"/>
            <a:ext cx="1672156" cy="356725"/>
          </a:xfrm>
          <a:prstGeom prst="rect">
            <a:avLst/>
          </a:prstGeom>
        </p:spPr>
        <p:txBody>
          <a:bodyPr/>
          <a:lstStyle>
            <a:lvl1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400" b="1" i="0" kern="1200" cap="all" baseline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b="1" kern="1200" baseline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0" indent="-180000" algn="l" defTabSz="108888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360000" indent="-180000" algn="l" defTabSz="108888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Helvetica" panose="020B0500000000000000" pitchFamily="2" charset="0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99443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887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331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775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ctr"/>
            <a:r>
              <a:rPr lang="en-GB" sz="1600" dirty="0">
                <a:solidFill>
                  <a:schemeClr val="bg1"/>
                </a:solidFill>
              </a:rPr>
              <a:t>24.0% (n = 6)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41DD67D3-9171-E3F1-EE4A-2BC6049A3E71}"/>
              </a:ext>
            </a:extLst>
          </p:cNvPr>
          <p:cNvSpPr txBox="1">
            <a:spLocks/>
          </p:cNvSpPr>
          <p:nvPr/>
        </p:nvSpPr>
        <p:spPr>
          <a:xfrm>
            <a:off x="7913839" y="4774527"/>
            <a:ext cx="1672156" cy="356725"/>
          </a:xfrm>
          <a:prstGeom prst="rect">
            <a:avLst/>
          </a:prstGeom>
        </p:spPr>
        <p:txBody>
          <a:bodyPr/>
          <a:lstStyle>
            <a:lvl1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400" b="1" i="0" kern="1200" cap="all" baseline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b="1" kern="1200" baseline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0" indent="-180000" algn="l" defTabSz="108888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360000" indent="-180000" algn="l" defTabSz="108888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Helvetica" panose="020B0500000000000000" pitchFamily="2" charset="0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99443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887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331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775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ctr"/>
            <a:r>
              <a:rPr lang="en-GB" sz="1600" dirty="0">
                <a:solidFill>
                  <a:schemeClr val="bg1"/>
                </a:solidFill>
              </a:rPr>
              <a:t>52.0% (n = 13)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037CFC6-3C73-31F2-D03F-6C891025FC7B}"/>
              </a:ext>
            </a:extLst>
          </p:cNvPr>
          <p:cNvSpPr txBox="1">
            <a:spLocks/>
          </p:cNvSpPr>
          <p:nvPr/>
        </p:nvSpPr>
        <p:spPr>
          <a:xfrm>
            <a:off x="7924682" y="5592392"/>
            <a:ext cx="1672156" cy="356725"/>
          </a:xfrm>
          <a:prstGeom prst="rect">
            <a:avLst/>
          </a:prstGeom>
        </p:spPr>
        <p:txBody>
          <a:bodyPr/>
          <a:lstStyle>
            <a:lvl1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400" b="1" i="0" kern="1200" cap="all" baseline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b="1" kern="1200" baseline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0" indent="-180000" algn="l" defTabSz="108888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360000" indent="-180000" algn="l" defTabSz="108888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Helvetica" panose="020B0500000000000000" pitchFamily="2" charset="0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99443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887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331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775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ctr"/>
            <a:r>
              <a:rPr lang="en-GB" sz="1600" dirty="0">
                <a:solidFill>
                  <a:schemeClr val="bg1"/>
                </a:solidFill>
              </a:rPr>
              <a:t>20.0% (n = 5)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82C4270-C1DA-4F7A-FA03-F9BE1FB5800A}"/>
              </a:ext>
            </a:extLst>
          </p:cNvPr>
          <p:cNvSpPr txBox="1">
            <a:spLocks/>
          </p:cNvSpPr>
          <p:nvPr/>
        </p:nvSpPr>
        <p:spPr>
          <a:xfrm>
            <a:off x="9627369" y="3489143"/>
            <a:ext cx="959191" cy="356725"/>
          </a:xfrm>
          <a:prstGeom prst="rect">
            <a:avLst/>
          </a:prstGeom>
        </p:spPr>
        <p:txBody>
          <a:bodyPr/>
          <a:lstStyle>
            <a:lvl1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400" b="1" i="0" kern="1200" cap="all" baseline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b="1" kern="1200" baseline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0" indent="-180000" algn="l" defTabSz="108888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360000" indent="-180000" algn="l" defTabSz="108888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Helvetica" panose="020B0500000000000000" pitchFamily="2" charset="0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99443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887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331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775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GB" sz="1600" dirty="0"/>
              <a:t>4.0%</a:t>
            </a:r>
          </a:p>
          <a:p>
            <a:pPr lvl="2"/>
            <a:r>
              <a:rPr lang="en-GB" sz="1600" dirty="0"/>
              <a:t>(n = 1)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6E3A461-8688-CA3A-E91E-FD40FFDE8C73}"/>
              </a:ext>
            </a:extLst>
          </p:cNvPr>
          <p:cNvCxnSpPr/>
          <p:nvPr/>
        </p:nvCxnSpPr>
        <p:spPr>
          <a:xfrm>
            <a:off x="9555822" y="3643789"/>
            <a:ext cx="1210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382C2A7-9DED-B2EE-7F9E-812E7AF3021B}"/>
              </a:ext>
            </a:extLst>
          </p:cNvPr>
          <p:cNvSpPr txBox="1">
            <a:spLocks/>
          </p:cNvSpPr>
          <p:nvPr/>
        </p:nvSpPr>
        <p:spPr>
          <a:xfrm>
            <a:off x="4805590" y="3841840"/>
            <a:ext cx="1672156" cy="356725"/>
          </a:xfrm>
          <a:prstGeom prst="rect">
            <a:avLst/>
          </a:prstGeom>
        </p:spPr>
        <p:txBody>
          <a:bodyPr/>
          <a:lstStyle>
            <a:lvl1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400" b="1" i="0" kern="1200" cap="all" baseline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b="1" kern="1200" baseline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0" indent="-180000" algn="l" defTabSz="108888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360000" indent="-180000" algn="l" defTabSz="108888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Helvetica" panose="020B0500000000000000" pitchFamily="2" charset="0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99443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887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331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775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ctr"/>
            <a:r>
              <a:rPr lang="en-GB" sz="1600" dirty="0">
                <a:solidFill>
                  <a:schemeClr val="bg1"/>
                </a:solidFill>
              </a:rPr>
              <a:t>33.3% (n = 19)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E0D080F5-C501-0DE8-79D3-3D686A3F34B2}"/>
              </a:ext>
            </a:extLst>
          </p:cNvPr>
          <p:cNvSpPr txBox="1">
            <a:spLocks/>
          </p:cNvSpPr>
          <p:nvPr/>
        </p:nvSpPr>
        <p:spPr>
          <a:xfrm>
            <a:off x="4794746" y="4824756"/>
            <a:ext cx="1672156" cy="356725"/>
          </a:xfrm>
          <a:prstGeom prst="rect">
            <a:avLst/>
          </a:prstGeom>
        </p:spPr>
        <p:txBody>
          <a:bodyPr/>
          <a:lstStyle>
            <a:lvl1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400" b="1" i="0" kern="1200" cap="all" baseline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b="1" kern="1200" baseline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0" indent="-180000" algn="l" defTabSz="108888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360000" indent="-180000" algn="l" defTabSz="108888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Helvetica" panose="020B0500000000000000" pitchFamily="2" charset="0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99443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887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331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775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ctr"/>
            <a:r>
              <a:rPr lang="en-GB" sz="1600" dirty="0">
                <a:solidFill>
                  <a:schemeClr val="bg1"/>
                </a:solidFill>
              </a:rPr>
              <a:t>50.9% (n = 29)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B902B3E0-0945-9080-2206-B18F4FAC2134}"/>
              </a:ext>
            </a:extLst>
          </p:cNvPr>
          <p:cNvSpPr txBox="1">
            <a:spLocks/>
          </p:cNvSpPr>
          <p:nvPr/>
        </p:nvSpPr>
        <p:spPr>
          <a:xfrm>
            <a:off x="4805587" y="5642623"/>
            <a:ext cx="1672156" cy="356725"/>
          </a:xfrm>
          <a:prstGeom prst="rect">
            <a:avLst/>
          </a:prstGeom>
        </p:spPr>
        <p:txBody>
          <a:bodyPr/>
          <a:lstStyle>
            <a:lvl1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400" b="1" i="0" kern="1200" cap="all" baseline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b="1" kern="1200" baseline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0" indent="0" algn="l" defTabSz="108888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0" indent="-180000" algn="l" defTabSz="108888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360000" indent="-180000" algn="l" defTabSz="108888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Helvetica" panose="020B0500000000000000" pitchFamily="2" charset="0"/>
              <a:buChar char="–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99443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887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331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775" indent="-27222" algn="l" defTabSz="1088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ctr"/>
            <a:r>
              <a:rPr lang="en-GB" sz="1600" dirty="0">
                <a:solidFill>
                  <a:schemeClr val="bg1"/>
                </a:solidFill>
              </a:rPr>
              <a:t>15.8% (n = 9)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1253956-8B6F-5571-689D-61F1EC97DB57}"/>
              </a:ext>
            </a:extLst>
          </p:cNvPr>
          <p:cNvSpPr/>
          <p:nvPr/>
        </p:nvSpPr>
        <p:spPr>
          <a:xfrm>
            <a:off x="7306289" y="3097048"/>
            <a:ext cx="3168352" cy="3008000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3E1AD4C-631D-044D-E4A3-B94463852922}"/>
              </a:ext>
            </a:extLst>
          </p:cNvPr>
          <p:cNvSpPr/>
          <p:nvPr/>
        </p:nvSpPr>
        <p:spPr>
          <a:xfrm>
            <a:off x="4059617" y="3097048"/>
            <a:ext cx="3168352" cy="3008000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EC1EF4-31CD-C2B8-9634-21A2DCFB8E40}"/>
              </a:ext>
            </a:extLst>
          </p:cNvPr>
          <p:cNvSpPr/>
          <p:nvPr/>
        </p:nvSpPr>
        <p:spPr>
          <a:xfrm>
            <a:off x="815413" y="3097048"/>
            <a:ext cx="3168352" cy="3008000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681DF6-106D-16E7-CB2C-F6EFDDC0F347}"/>
              </a:ext>
            </a:extLst>
          </p:cNvPr>
          <p:cNvSpPr txBox="1"/>
          <p:nvPr/>
        </p:nvSpPr>
        <p:spPr>
          <a:xfrm>
            <a:off x="8836210" y="6623046"/>
            <a:ext cx="3276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err="1"/>
              <a:t>Albiges</a:t>
            </a:r>
            <a:r>
              <a:rPr lang="en-US" sz="1200" dirty="0"/>
              <a:t> L et al. ASCO GU 2020;Abstract 606.</a:t>
            </a:r>
          </a:p>
        </p:txBody>
      </p:sp>
    </p:spTree>
    <p:extLst>
      <p:ext uri="{BB962C8B-B14F-4D97-AF65-F5344CB8AC3E}">
        <p14:creationId xmlns:p14="http://schemas.microsoft.com/office/powerpoint/2010/main" val="16885822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334EC246-8932-DE12-1D46-D11E0CD156DF}"/>
              </a:ext>
            </a:extLst>
          </p:cNvPr>
          <p:cNvSpPr/>
          <p:nvPr/>
        </p:nvSpPr>
        <p:spPr>
          <a:xfrm>
            <a:off x="4511808" y="1488023"/>
            <a:ext cx="6854256" cy="6535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4455FA-F511-6873-E770-DA49EF8D1E2C}"/>
              </a:ext>
            </a:extLst>
          </p:cNvPr>
          <p:cNvSpPr/>
          <p:nvPr/>
        </p:nvSpPr>
        <p:spPr>
          <a:xfrm>
            <a:off x="4511808" y="2131935"/>
            <a:ext cx="6854256" cy="5963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695A7DF-20E0-79C3-F884-181FE3008416}"/>
              </a:ext>
            </a:extLst>
          </p:cNvPr>
          <p:cNvSpPr/>
          <p:nvPr/>
        </p:nvSpPr>
        <p:spPr>
          <a:xfrm>
            <a:off x="4511808" y="2710695"/>
            <a:ext cx="6854256" cy="5963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AA7AB64-8BEB-04F7-A64B-2CC962A89FFE}"/>
              </a:ext>
            </a:extLst>
          </p:cNvPr>
          <p:cNvSpPr/>
          <p:nvPr/>
        </p:nvSpPr>
        <p:spPr>
          <a:xfrm>
            <a:off x="4511808" y="4132995"/>
            <a:ext cx="6854256" cy="5963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D44A8C0-7F47-86BC-BB52-6F1573D5323E}"/>
              </a:ext>
            </a:extLst>
          </p:cNvPr>
          <p:cNvSpPr/>
          <p:nvPr/>
        </p:nvSpPr>
        <p:spPr>
          <a:xfrm>
            <a:off x="4511808" y="3291045"/>
            <a:ext cx="6854256" cy="8454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3810CD0-916C-3F79-470B-3E86356F114F}"/>
              </a:ext>
            </a:extLst>
          </p:cNvPr>
          <p:cNvSpPr/>
          <p:nvPr/>
        </p:nvSpPr>
        <p:spPr>
          <a:xfrm>
            <a:off x="4511808" y="4714726"/>
            <a:ext cx="6854256" cy="9254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1DC9E0-F073-454A-BA64-42D9950B70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Results: subgroup analyses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6F1E6D-8C07-4205-84CA-0C8BA19E97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2998" y="6235164"/>
            <a:ext cx="10639060" cy="500675"/>
          </a:xfrm>
        </p:spPr>
        <p:txBody>
          <a:bodyPr anchor="t"/>
          <a:lstStyle/>
          <a:p>
            <a:r>
              <a:rPr lang="en-GB" dirty="0"/>
              <a:t>All subgroups, except IMDC intermediate risk group, present ORR values for the overall population.</a:t>
            </a:r>
          </a:p>
          <a:p>
            <a:r>
              <a:rPr lang="en-GB" dirty="0"/>
              <a:t>1L, first-line; 2L, second-line; CI, confidence interval; ECOG PS, Eastern Cooperative Oncology Group performance status; IMDC, International Metastatic Renal Cell Carcinoma Database Consortium; RCC, renal cell carcinoma.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629D212-EF2D-5E3D-487F-4CE8B1AA01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4836" y="1460502"/>
            <a:ext cx="3648085" cy="2784159"/>
          </a:xfrm>
        </p:spPr>
        <p:txBody>
          <a:bodyPr/>
          <a:lstStyle/>
          <a:p>
            <a:pPr lvl="3"/>
            <a:r>
              <a:rPr lang="en-GB" dirty="0"/>
              <a:t>Efficacy with 2L cabozantinib was observed in the overall population across multiple subgroups (</a:t>
            </a:r>
            <a:r>
              <a:rPr lang="en-GB" b="1" dirty="0">
                <a:solidFill>
                  <a:schemeClr val="accent4"/>
                </a:solidFill>
              </a:rPr>
              <a:t>Table</a:t>
            </a:r>
            <a:r>
              <a:rPr lang="en-GB" dirty="0"/>
              <a:t>)</a:t>
            </a:r>
          </a:p>
          <a:p>
            <a:pPr lvl="3"/>
            <a:r>
              <a:rPr lang="en-GB" dirty="0"/>
              <a:t>Efficacy was also observed irrespective of 1L treatment among patients with IMDC intermediate risk (</a:t>
            </a:r>
            <a:r>
              <a:rPr lang="en-GB" b="1" dirty="0">
                <a:solidFill>
                  <a:schemeClr val="accent4"/>
                </a:solidFill>
              </a:rPr>
              <a:t>Table</a:t>
            </a:r>
            <a:r>
              <a:rPr lang="en-GB" dirty="0"/>
              <a:t>)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1464A3F-AAD2-67B6-D3BF-829172098F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39763" y="1413935"/>
          <a:ext cx="4557184" cy="4944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2" imgW="4157112" imgH="4510679" progId="Prism9.Document">
                  <p:embed/>
                </p:oleObj>
              </mc:Choice>
              <mc:Fallback>
                <p:oleObj name="Prism 9" r:id="rId2" imgW="4157112" imgH="4510679" progId="Prism9.Document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1464A3F-AAD2-67B6-D3BF-829172098F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139763" y="1413935"/>
                        <a:ext cx="4557184" cy="49445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F1FFCC7-BDAC-54A7-E0DF-037B7457A5A9}"/>
              </a:ext>
            </a:extLst>
          </p:cNvPr>
          <p:cNvSpPr txBox="1"/>
          <p:nvPr/>
        </p:nvSpPr>
        <p:spPr>
          <a:xfrm>
            <a:off x="10092821" y="1545146"/>
            <a:ext cx="1407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37.0 (23.2–52.5)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6B114C-3D4D-E527-42F6-66996559575A}"/>
              </a:ext>
            </a:extLst>
          </p:cNvPr>
          <p:cNvSpPr txBox="1"/>
          <p:nvPr/>
        </p:nvSpPr>
        <p:spPr>
          <a:xfrm>
            <a:off x="10092821" y="1833750"/>
            <a:ext cx="1407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21.4 (10.3–36.8)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0C8668-65DA-0F5D-7C3C-A1942ED419D4}"/>
              </a:ext>
            </a:extLst>
          </p:cNvPr>
          <p:cNvSpPr txBox="1"/>
          <p:nvPr/>
        </p:nvSpPr>
        <p:spPr>
          <a:xfrm>
            <a:off x="10092821" y="2122354"/>
            <a:ext cx="1407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31.8 (20.9–44.4)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1D0249-59A2-EBA0-1554-2CF000130168}"/>
              </a:ext>
            </a:extLst>
          </p:cNvPr>
          <p:cNvSpPr txBox="1"/>
          <p:nvPr/>
        </p:nvSpPr>
        <p:spPr>
          <a:xfrm>
            <a:off x="10092821" y="2410958"/>
            <a:ext cx="1407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22.7 (7.8–45.4)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9534D7-56C5-CD51-0657-34D7B2A3C875}"/>
              </a:ext>
            </a:extLst>
          </p:cNvPr>
          <p:cNvSpPr txBox="1"/>
          <p:nvPr/>
        </p:nvSpPr>
        <p:spPr>
          <a:xfrm>
            <a:off x="10092821" y="2699562"/>
            <a:ext cx="1407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38.0 (24.7–52.8)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5500BD-660D-0495-341C-55603E5F13F2}"/>
              </a:ext>
            </a:extLst>
          </p:cNvPr>
          <p:cNvSpPr txBox="1"/>
          <p:nvPr/>
        </p:nvSpPr>
        <p:spPr>
          <a:xfrm>
            <a:off x="10092821" y="2988166"/>
            <a:ext cx="1407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18.4 (7.7–34.3)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884542-E7E4-B330-8795-04787B1A67A5}"/>
              </a:ext>
            </a:extLst>
          </p:cNvPr>
          <p:cNvSpPr txBox="1"/>
          <p:nvPr/>
        </p:nvSpPr>
        <p:spPr>
          <a:xfrm>
            <a:off x="10092821" y="3276770"/>
            <a:ext cx="1407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33.3 (18.6–51.0)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BDF381-4996-E3E3-ACEC-E434C215F5FA}"/>
              </a:ext>
            </a:extLst>
          </p:cNvPr>
          <p:cNvSpPr txBox="1"/>
          <p:nvPr/>
        </p:nvSpPr>
        <p:spPr>
          <a:xfrm>
            <a:off x="10092821" y="3565374"/>
            <a:ext cx="1407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40.0 (21.1–61.3)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E736E5-8BB9-57A4-691B-4C744189E41B}"/>
              </a:ext>
            </a:extLst>
          </p:cNvPr>
          <p:cNvSpPr txBox="1"/>
          <p:nvPr/>
        </p:nvSpPr>
        <p:spPr>
          <a:xfrm>
            <a:off x="10092821" y="3853978"/>
            <a:ext cx="1407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18.2 (2.3–51.8)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23684E-724B-9837-4615-2ADBDF63B919}"/>
              </a:ext>
            </a:extLst>
          </p:cNvPr>
          <p:cNvSpPr txBox="1"/>
          <p:nvPr/>
        </p:nvSpPr>
        <p:spPr>
          <a:xfrm>
            <a:off x="10092821" y="4142582"/>
            <a:ext cx="1407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34.1 (20.1–50.6)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048AC1-2B94-CE4A-8D2A-D5AD072A8EDB}"/>
              </a:ext>
            </a:extLst>
          </p:cNvPr>
          <p:cNvSpPr txBox="1"/>
          <p:nvPr/>
        </p:nvSpPr>
        <p:spPr>
          <a:xfrm>
            <a:off x="10092821" y="4431186"/>
            <a:ext cx="1407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25.5 (13.9–40.4)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67C608-4410-156D-E980-612E8436C856}"/>
              </a:ext>
            </a:extLst>
          </p:cNvPr>
          <p:cNvSpPr txBox="1"/>
          <p:nvPr/>
        </p:nvSpPr>
        <p:spPr>
          <a:xfrm>
            <a:off x="10092821" y="4719790"/>
            <a:ext cx="1407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51.9 (32.0–71.3)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1763AE-E425-178C-5D80-F4E3483DA75A}"/>
              </a:ext>
            </a:extLst>
          </p:cNvPr>
          <p:cNvSpPr txBox="1"/>
          <p:nvPr/>
        </p:nvSpPr>
        <p:spPr>
          <a:xfrm>
            <a:off x="10092821" y="5008394"/>
            <a:ext cx="1407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27.3 (10.7–50.2)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D37C24-38EE-A037-DFF4-AFBDC21F6DE9}"/>
              </a:ext>
            </a:extLst>
          </p:cNvPr>
          <p:cNvSpPr txBox="1"/>
          <p:nvPr/>
        </p:nvSpPr>
        <p:spPr>
          <a:xfrm>
            <a:off x="10092821" y="5296992"/>
            <a:ext cx="1407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15.8 (6.0–31.3)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15A6F9-F689-DA70-BCC9-1C6D43D544D2}"/>
              </a:ext>
            </a:extLst>
          </p:cNvPr>
          <p:cNvSpPr txBox="1"/>
          <p:nvPr/>
        </p:nvSpPr>
        <p:spPr>
          <a:xfrm>
            <a:off x="4286843" y="1651967"/>
            <a:ext cx="1920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333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Age</a:t>
            </a:r>
            <a:endParaRPr lang="en-GB" sz="1333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6F77BD-6AC1-7F56-A951-9068A82F577C}"/>
              </a:ext>
            </a:extLst>
          </p:cNvPr>
          <p:cNvSpPr txBox="1"/>
          <p:nvPr/>
        </p:nvSpPr>
        <p:spPr>
          <a:xfrm>
            <a:off x="4298028" y="2265416"/>
            <a:ext cx="1920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333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Sex</a:t>
            </a:r>
            <a:endParaRPr lang="en-GB" sz="1333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46F9BC-C9BD-CBFA-F7E0-80DBCF087C43}"/>
              </a:ext>
            </a:extLst>
          </p:cNvPr>
          <p:cNvSpPr txBox="1"/>
          <p:nvPr/>
        </p:nvSpPr>
        <p:spPr>
          <a:xfrm>
            <a:off x="4298028" y="2824244"/>
            <a:ext cx="19202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333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ECOG PS</a:t>
            </a:r>
            <a:endParaRPr lang="en-GB" sz="1333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2C389F-958A-D953-8EB1-149171076DDA}"/>
              </a:ext>
            </a:extLst>
          </p:cNvPr>
          <p:cNvSpPr txBox="1"/>
          <p:nvPr/>
        </p:nvSpPr>
        <p:spPr>
          <a:xfrm>
            <a:off x="4298028" y="3453293"/>
            <a:ext cx="1920213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333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IMDC intermediate risk group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A20622-E439-6AB5-9402-0E5D6EB56803}"/>
              </a:ext>
            </a:extLst>
          </p:cNvPr>
          <p:cNvSpPr txBox="1"/>
          <p:nvPr/>
        </p:nvSpPr>
        <p:spPr>
          <a:xfrm>
            <a:off x="4298031" y="4254248"/>
            <a:ext cx="192021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333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Treatment duration</a:t>
            </a:r>
            <a:endParaRPr lang="en-GB" sz="1333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2954F0-8C29-5A98-0D94-DFFE1CC4FBFB}"/>
              </a:ext>
            </a:extLst>
          </p:cNvPr>
          <p:cNvSpPr txBox="1"/>
          <p:nvPr/>
        </p:nvSpPr>
        <p:spPr>
          <a:xfrm>
            <a:off x="4190831" y="4894546"/>
            <a:ext cx="2016224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333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Number of </a:t>
            </a:r>
            <a:br>
              <a:rPr lang="en-GB" sz="1333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333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metastatic sites</a:t>
            </a:r>
            <a:endParaRPr lang="en-GB" sz="1333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A56079-1572-0359-116B-CA4564A9BAF5}"/>
              </a:ext>
            </a:extLst>
          </p:cNvPr>
          <p:cNvSpPr/>
          <p:nvPr/>
        </p:nvSpPr>
        <p:spPr>
          <a:xfrm>
            <a:off x="7453759" y="1488023"/>
            <a:ext cx="48000" cy="6535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3F7D166-147D-449E-4646-51E003A7C24B}"/>
              </a:ext>
            </a:extLst>
          </p:cNvPr>
          <p:cNvSpPr/>
          <p:nvPr/>
        </p:nvSpPr>
        <p:spPr>
          <a:xfrm>
            <a:off x="7453759" y="2131935"/>
            <a:ext cx="48000" cy="5963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F286CB9-4952-CB79-ED8F-25DB49435599}"/>
              </a:ext>
            </a:extLst>
          </p:cNvPr>
          <p:cNvSpPr/>
          <p:nvPr/>
        </p:nvSpPr>
        <p:spPr>
          <a:xfrm>
            <a:off x="7453759" y="2710695"/>
            <a:ext cx="48000" cy="5963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61AA7EC-0C88-8E1D-E5A6-0B4477D23D4E}"/>
              </a:ext>
            </a:extLst>
          </p:cNvPr>
          <p:cNvSpPr/>
          <p:nvPr/>
        </p:nvSpPr>
        <p:spPr>
          <a:xfrm>
            <a:off x="7453759" y="4132995"/>
            <a:ext cx="48000" cy="5963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2F1D4E2-980D-2B33-8207-1B699D16C5BB}"/>
              </a:ext>
            </a:extLst>
          </p:cNvPr>
          <p:cNvSpPr/>
          <p:nvPr/>
        </p:nvSpPr>
        <p:spPr>
          <a:xfrm>
            <a:off x="7453759" y="3291045"/>
            <a:ext cx="48000" cy="8454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ED2631B-55B6-529D-B5DE-B6A5E5CE2FAA}"/>
              </a:ext>
            </a:extLst>
          </p:cNvPr>
          <p:cNvSpPr/>
          <p:nvPr/>
        </p:nvSpPr>
        <p:spPr>
          <a:xfrm>
            <a:off x="7453759" y="4714724"/>
            <a:ext cx="48000" cy="921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2977599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2BFC82-2AA4-92D9-2912-B6EEF29B0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12" y="709246"/>
            <a:ext cx="11589921" cy="54395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5039AC-330A-4C7F-2856-BA5F147023C9}"/>
              </a:ext>
            </a:extLst>
          </p:cNvPr>
          <p:cNvSpPr/>
          <p:nvPr/>
        </p:nvSpPr>
        <p:spPr>
          <a:xfrm>
            <a:off x="11028556" y="0"/>
            <a:ext cx="1163444" cy="301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78E6B0-9558-A511-F5BA-30F59EF83F8B}"/>
              </a:ext>
            </a:extLst>
          </p:cNvPr>
          <p:cNvSpPr txBox="1"/>
          <p:nvPr/>
        </p:nvSpPr>
        <p:spPr>
          <a:xfrm>
            <a:off x="7337503" y="6519446"/>
            <a:ext cx="3974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Merchan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J et al. ESMO 2022;Abstract 1447O. </a:t>
            </a:r>
          </a:p>
        </p:txBody>
      </p:sp>
    </p:spTree>
    <p:extLst>
      <p:ext uri="{BB962C8B-B14F-4D97-AF65-F5344CB8AC3E}">
        <p14:creationId xmlns:p14="http://schemas.microsoft.com/office/powerpoint/2010/main" val="1136597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57E6BC-DCB3-DAD8-5AB9-3EA7F0A6B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41" y="670880"/>
            <a:ext cx="11811241" cy="55162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744959-2ED9-B023-1E23-018E3B5ACBC5}"/>
              </a:ext>
            </a:extLst>
          </p:cNvPr>
          <p:cNvSpPr txBox="1"/>
          <p:nvPr/>
        </p:nvSpPr>
        <p:spPr>
          <a:xfrm>
            <a:off x="7337503" y="6519446"/>
            <a:ext cx="3974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Merchan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J et al. ESMO 2022;Abstract 1447O. </a:t>
            </a:r>
          </a:p>
        </p:txBody>
      </p:sp>
    </p:spTree>
    <p:extLst>
      <p:ext uri="{BB962C8B-B14F-4D97-AF65-F5344CB8AC3E}">
        <p14:creationId xmlns:p14="http://schemas.microsoft.com/office/powerpoint/2010/main" val="27955318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209FBF-E9A2-3C0D-A1CF-B588BD2FA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48" y="621391"/>
            <a:ext cx="11082081" cy="54490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268BCD-0075-D560-9252-337E6A0DA218}"/>
              </a:ext>
            </a:extLst>
          </p:cNvPr>
          <p:cNvSpPr txBox="1"/>
          <p:nvPr/>
        </p:nvSpPr>
        <p:spPr>
          <a:xfrm>
            <a:off x="7337503" y="6519446"/>
            <a:ext cx="3974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Merchan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J et al. ESMO 2022;Abstract 1447O. </a:t>
            </a:r>
          </a:p>
        </p:txBody>
      </p:sp>
    </p:spTree>
    <p:extLst>
      <p:ext uri="{BB962C8B-B14F-4D97-AF65-F5344CB8AC3E}">
        <p14:creationId xmlns:p14="http://schemas.microsoft.com/office/powerpoint/2010/main" val="23959258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CF9C3B6-0FF1-4E25-8719-5B349C6D2726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r>
              <a:rPr lang="en-US" dirty="0"/>
              <a:t>What About Combination Therapy?</a:t>
            </a:r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631598-4D78-40EE-8603-CCEF5E7D73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Papillary Renal Cell Carcinoma </a:t>
            </a:r>
            <a:endParaRPr lang="en-C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E71CFA-2D0A-4946-8298-906A9B892751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Sumanta K. Pal, MD, FASCO </a:t>
            </a:r>
            <a:endParaRPr lang="en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0BF6E3-A477-4F95-BF0C-12BC61E29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612" y="2618684"/>
            <a:ext cx="5709523" cy="2925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65CD2C-C2EC-41E8-9A29-F991AAD78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808" y="2301208"/>
            <a:ext cx="4717619" cy="3750733"/>
          </a:xfrm>
          <a:prstGeom prst="rect">
            <a:avLst/>
          </a:prstGeom>
        </p:spPr>
      </p:pic>
      <p:sp>
        <p:nvSpPr>
          <p:cNvPr id="7" name="Subtitle 1">
            <a:extLst>
              <a:ext uri="{FF2B5EF4-FFF2-40B4-BE49-F238E27FC236}">
                <a16:creationId xmlns:a16="http://schemas.microsoft.com/office/drawing/2014/main" id="{9693E255-63FC-43DB-9825-3AFEEF132BAB}"/>
              </a:ext>
            </a:extLst>
          </p:cNvPr>
          <p:cNvSpPr txBox="1">
            <a:spLocks/>
          </p:cNvSpPr>
          <p:nvPr/>
        </p:nvSpPr>
        <p:spPr>
          <a:xfrm>
            <a:off x="407300" y="5825649"/>
            <a:ext cx="11213200" cy="343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algn="r"/>
            <a:r>
              <a:rPr lang="en-US" sz="1200" dirty="0">
                <a:latin typeface="+mn-lt"/>
              </a:rPr>
              <a:t>Pal et al JCO 2021; Lee CH et al JCO 2022</a:t>
            </a:r>
            <a:endParaRPr lang="en-CH" sz="1200" dirty="0">
              <a:latin typeface="+mn-lt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82EFAEF1-E47E-4EF1-9116-9C1F8C63FE19}"/>
              </a:ext>
            </a:extLst>
          </p:cNvPr>
          <p:cNvSpPr/>
          <p:nvPr/>
        </p:nvSpPr>
        <p:spPr>
          <a:xfrm>
            <a:off x="6358903" y="1934502"/>
            <a:ext cx="5545231" cy="250233"/>
          </a:xfrm>
          <a:prstGeom prst="flowChartAlternateProcess">
            <a:avLst/>
          </a:prstGeom>
          <a:solidFill>
            <a:srgbClr val="2867AE"/>
          </a:solidFill>
          <a:ln>
            <a:solidFill>
              <a:srgbClr val="D1A7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67" b="1" dirty="0">
                <a:solidFill>
                  <a:schemeClr val="bg1"/>
                </a:solidFill>
              </a:rPr>
              <a:t>Cabozantinib/Nivolumab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4114ACDF-9859-40D1-86E0-D4753C4650E3}"/>
              </a:ext>
            </a:extLst>
          </p:cNvPr>
          <p:cNvSpPr/>
          <p:nvPr/>
        </p:nvSpPr>
        <p:spPr>
          <a:xfrm>
            <a:off x="430002" y="1936985"/>
            <a:ext cx="5545231" cy="250233"/>
          </a:xfrm>
          <a:prstGeom prst="flowChartAlternateProcess">
            <a:avLst/>
          </a:prstGeom>
          <a:solidFill>
            <a:srgbClr val="2867AE"/>
          </a:solidFill>
          <a:ln>
            <a:solidFill>
              <a:srgbClr val="D1A7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67" b="1" dirty="0">
                <a:solidFill>
                  <a:schemeClr val="bg1"/>
                </a:solidFill>
              </a:rPr>
              <a:t>Cabozantinib/Atezolizumab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C57480AD-D4AD-4F67-B8FB-0D3B651DCE4C}"/>
              </a:ext>
            </a:extLst>
          </p:cNvPr>
          <p:cNvSpPr/>
          <p:nvPr/>
        </p:nvSpPr>
        <p:spPr>
          <a:xfrm>
            <a:off x="8534643" y="2771126"/>
            <a:ext cx="2394615" cy="250233"/>
          </a:xfrm>
          <a:prstGeom prst="flowChartAlternateProcess">
            <a:avLst/>
          </a:prstGeom>
          <a:solidFill>
            <a:srgbClr val="2867AE"/>
          </a:solidFill>
          <a:ln>
            <a:solidFill>
              <a:srgbClr val="D1A7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067" dirty="0">
                <a:solidFill>
                  <a:schemeClr val="bg1"/>
                </a:solidFill>
              </a:rPr>
              <a:t>RR in papillary RCC (n=32): 47%</a:t>
            </a: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2B0D6037-E6EA-4F0B-B5C6-D3E45B542683}"/>
              </a:ext>
            </a:extLst>
          </p:cNvPr>
          <p:cNvSpPr/>
          <p:nvPr/>
        </p:nvSpPr>
        <p:spPr>
          <a:xfrm>
            <a:off x="1753570" y="3699205"/>
            <a:ext cx="2394615" cy="250233"/>
          </a:xfrm>
          <a:prstGeom prst="flowChartAlternateProcess">
            <a:avLst/>
          </a:prstGeom>
          <a:solidFill>
            <a:srgbClr val="2867AE"/>
          </a:solidFill>
          <a:ln>
            <a:solidFill>
              <a:srgbClr val="D1A7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067" dirty="0">
                <a:solidFill>
                  <a:schemeClr val="bg1"/>
                </a:solidFill>
              </a:rPr>
              <a:t>RR in papillary RCC (n=15): 47%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EB9A08-AC4B-46AC-C58A-054F5146ED3A}"/>
              </a:ext>
            </a:extLst>
          </p:cNvPr>
          <p:cNvSpPr/>
          <p:nvPr/>
        </p:nvSpPr>
        <p:spPr>
          <a:xfrm>
            <a:off x="5809785" y="6340049"/>
            <a:ext cx="6188927" cy="361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27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372A854-7ECD-4C5A-95DA-6D90CCADA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39" y="2494621"/>
            <a:ext cx="5486072" cy="3244329"/>
          </a:xfrm>
          <a:prstGeom prst="rect">
            <a:avLst/>
          </a:prstGeom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ACF9C3B6-0FF1-4E25-8719-5B349C6D2726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r>
              <a:rPr lang="en-US" dirty="0"/>
              <a:t>Other Combination Therapies … </a:t>
            </a:r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631598-4D78-40EE-8603-CCEF5E7D73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Papillary Renal Cell Carcinoma </a:t>
            </a:r>
            <a:endParaRPr lang="en-C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E71CFA-2D0A-4946-8298-906A9B892751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Sumanta K. Pal, MD, FASCO </a:t>
            </a:r>
            <a:endParaRPr lang="en-CH" dirty="0"/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9693E255-63FC-43DB-9825-3AFEEF132BAB}"/>
              </a:ext>
            </a:extLst>
          </p:cNvPr>
          <p:cNvSpPr txBox="1">
            <a:spLocks/>
          </p:cNvSpPr>
          <p:nvPr/>
        </p:nvSpPr>
        <p:spPr>
          <a:xfrm>
            <a:off x="407300" y="5825649"/>
            <a:ext cx="11213200" cy="343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algn="r"/>
            <a:r>
              <a:rPr lang="en-US" sz="1200" dirty="0">
                <a:latin typeface="+mn-lt"/>
              </a:rPr>
              <a:t>McGregor et al JCO 2019; Albiges et al ESMO 2022 (</a:t>
            </a:r>
            <a:r>
              <a:rPr lang="en-US" sz="1200" dirty="0" err="1">
                <a:latin typeface="+mn-lt"/>
              </a:rPr>
              <a:t>Abstr</a:t>
            </a:r>
            <a:r>
              <a:rPr lang="en-US" sz="1200" dirty="0">
                <a:latin typeface="+mn-lt"/>
              </a:rPr>
              <a:t> 1448O)</a:t>
            </a:r>
            <a:endParaRPr lang="en-CH" sz="1200" dirty="0">
              <a:latin typeface="+mn-lt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82EFAEF1-E47E-4EF1-9116-9C1F8C63FE19}"/>
              </a:ext>
            </a:extLst>
          </p:cNvPr>
          <p:cNvSpPr/>
          <p:nvPr/>
        </p:nvSpPr>
        <p:spPr>
          <a:xfrm>
            <a:off x="6358903" y="1934502"/>
            <a:ext cx="5545231" cy="250233"/>
          </a:xfrm>
          <a:prstGeom prst="flowChartAlternateProcess">
            <a:avLst/>
          </a:prstGeom>
          <a:solidFill>
            <a:srgbClr val="2867AE"/>
          </a:solidFill>
          <a:ln>
            <a:solidFill>
              <a:srgbClr val="D1A7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67" b="1" dirty="0">
                <a:solidFill>
                  <a:schemeClr val="bg1"/>
                </a:solidFill>
              </a:rPr>
              <a:t>Lenvatinib/Pembrolizumab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4114ACDF-9859-40D1-86E0-D4753C4650E3}"/>
              </a:ext>
            </a:extLst>
          </p:cNvPr>
          <p:cNvSpPr/>
          <p:nvPr/>
        </p:nvSpPr>
        <p:spPr>
          <a:xfrm>
            <a:off x="430002" y="1936985"/>
            <a:ext cx="5545231" cy="250233"/>
          </a:xfrm>
          <a:prstGeom prst="flowChartAlternateProcess">
            <a:avLst/>
          </a:prstGeom>
          <a:solidFill>
            <a:srgbClr val="2867AE"/>
          </a:solidFill>
          <a:ln>
            <a:solidFill>
              <a:srgbClr val="D1A7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67" b="1" dirty="0">
                <a:solidFill>
                  <a:schemeClr val="bg1"/>
                </a:solidFill>
              </a:rPr>
              <a:t>Bevacizumab/Atezolizumab</a:t>
            </a: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2B0D6037-E6EA-4F0B-B5C6-D3E45B542683}"/>
              </a:ext>
            </a:extLst>
          </p:cNvPr>
          <p:cNvSpPr/>
          <p:nvPr/>
        </p:nvSpPr>
        <p:spPr>
          <a:xfrm>
            <a:off x="1163082" y="4633062"/>
            <a:ext cx="2394615" cy="250233"/>
          </a:xfrm>
          <a:prstGeom prst="flowChartAlternateProcess">
            <a:avLst/>
          </a:prstGeom>
          <a:solidFill>
            <a:srgbClr val="2867AE"/>
          </a:solidFill>
          <a:ln>
            <a:solidFill>
              <a:srgbClr val="D1A7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067" dirty="0">
                <a:solidFill>
                  <a:schemeClr val="bg1"/>
                </a:solidFill>
              </a:rPr>
              <a:t>RR in papillary RCC (n=12): 25%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62322FE-6048-47EB-B8E4-5A1044E33422}"/>
              </a:ext>
            </a:extLst>
          </p:cNvPr>
          <p:cNvGraphicFramePr>
            <a:graphicFrameLocks noGrp="1"/>
          </p:cNvGraphicFramePr>
          <p:nvPr/>
        </p:nvGraphicFramePr>
        <p:xfrm>
          <a:off x="6358903" y="2749009"/>
          <a:ext cx="5452533" cy="228600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53411042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681583955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 (n=82) 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0" marR="182880" marT="182880" marB="182880" anchor="ctr">
                    <a:solidFill>
                      <a:srgbClr val="2867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Papillary (n=51) 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0" marR="182880" marT="182880" marB="182880" anchor="ctr">
                    <a:solidFill>
                      <a:srgbClr val="2867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275334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ORR, % (95% CI)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0" marR="182880" marT="182880" marB="182880" anchor="ctr">
                    <a:solidFill>
                      <a:srgbClr val="2867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47.6 (36.4-58.9)</a:t>
                      </a:r>
                      <a:endParaRPr lang="en-US" sz="1600" b="0" i="0" u="none" strike="noStrike" dirty="0">
                        <a:solidFill>
                          <a:srgbClr val="21212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0" marR="182880" marT="182880" marB="182880" anchor="ctr"/>
                </a:tc>
                <a:extLst>
                  <a:ext uri="{0D108BD9-81ED-4DB2-BD59-A6C34878D82A}">
                    <a16:rowId xmlns:a16="http://schemas.microsoft.com/office/drawing/2014/main" val="352282547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DCR, % (95% CI)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0" marR="182880" marT="182880" marB="182880" anchor="ctr">
                    <a:solidFill>
                      <a:srgbClr val="2867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79.3 (68.9-87.4)</a:t>
                      </a:r>
                      <a:endParaRPr lang="en-US" sz="1600" b="0" i="0" u="none" strike="noStrike" dirty="0">
                        <a:solidFill>
                          <a:srgbClr val="21212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2880" marR="182880" marT="182880" marB="182880" anchor="ctr"/>
                </a:tc>
                <a:extLst>
                  <a:ext uri="{0D108BD9-81ED-4DB2-BD59-A6C34878D82A}">
                    <a16:rowId xmlns:a16="http://schemas.microsoft.com/office/drawing/2014/main" val="1450429907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BC364FB-F8BC-E83A-412A-8FFBFDF4C1D0}"/>
              </a:ext>
            </a:extLst>
          </p:cNvPr>
          <p:cNvSpPr/>
          <p:nvPr/>
        </p:nvSpPr>
        <p:spPr>
          <a:xfrm>
            <a:off x="5776332" y="6340049"/>
            <a:ext cx="6289288" cy="417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0913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CF0BD6-17A0-F75D-990B-F48EFF2E0F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Summary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C97F7-BD81-3049-4F10-D6311A4349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We have reached a bit of a plateau in drug development in renal cancer</a:t>
            </a:r>
          </a:p>
          <a:p>
            <a:endParaRPr lang="en-US" dirty="0"/>
          </a:p>
          <a:p>
            <a:r>
              <a:rPr lang="en-US" dirty="0"/>
              <a:t>There is active debate about</a:t>
            </a:r>
          </a:p>
          <a:p>
            <a:r>
              <a:rPr lang="en-US" dirty="0"/>
              <a:t>	GOOD risk disease, The role of TKI and CTLA4</a:t>
            </a:r>
          </a:p>
          <a:p>
            <a:endParaRPr lang="en-US" dirty="0"/>
          </a:p>
          <a:p>
            <a:r>
              <a:rPr lang="en-US" dirty="0"/>
              <a:t>The VEGF TKIs are similar when sequenced after standard first line therapy </a:t>
            </a:r>
          </a:p>
          <a:p>
            <a:endParaRPr lang="en-US" dirty="0"/>
          </a:p>
          <a:p>
            <a:r>
              <a:rPr lang="en-US" dirty="0"/>
              <a:t>HIF-2A seems the most attractive new agent</a:t>
            </a:r>
          </a:p>
          <a:p>
            <a:endParaRPr lang="en-US" dirty="0"/>
          </a:p>
          <a:p>
            <a:r>
              <a:rPr lang="en-US" dirty="0"/>
              <a:t>Biomarker data has been inconclusive </a:t>
            </a:r>
          </a:p>
          <a:p>
            <a:endParaRPr lang="en-US" dirty="0"/>
          </a:p>
          <a:p>
            <a:r>
              <a:rPr lang="en-GB" dirty="0"/>
              <a:t>New combinations appear active in papillary renal cancer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801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30AD106-79F0-6241-E058-90B5A4DBE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42" y="1125101"/>
            <a:ext cx="11908715" cy="42065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A8DD36-1B57-B300-9361-8ACBC3F0B6C7}"/>
              </a:ext>
            </a:extLst>
          </p:cNvPr>
          <p:cNvSpPr txBox="1"/>
          <p:nvPr/>
        </p:nvSpPr>
        <p:spPr>
          <a:xfrm>
            <a:off x="7813296" y="4900733"/>
            <a:ext cx="41286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1475A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 Clin Oncol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475A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2022;40(25):2957-95. </a:t>
            </a:r>
          </a:p>
        </p:txBody>
      </p:sp>
    </p:spTree>
    <p:extLst>
      <p:ext uri="{BB962C8B-B14F-4D97-AF65-F5344CB8AC3E}">
        <p14:creationId xmlns:p14="http://schemas.microsoft.com/office/powerpoint/2010/main" val="219115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07B34-1D8A-568E-C9A8-586EE65AD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-1"/>
            <a:ext cx="10358967" cy="1029493"/>
          </a:xfrm>
        </p:spPr>
        <p:txBody>
          <a:bodyPr/>
          <a:lstStyle/>
          <a:p>
            <a:r>
              <a:rPr lang="en-US" dirty="0"/>
              <a:t>Overview of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16F57-5F26-5DBD-B1C3-E0D5AD2B0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43" y="1029493"/>
            <a:ext cx="10974914" cy="479901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000" b="0" dirty="0">
                <a:effectLst/>
                <a:latin typeface="+mn-lt"/>
              </a:rPr>
              <a:t>The diagnosis of metastatic </a:t>
            </a:r>
            <a:r>
              <a:rPr lang="en-US" sz="2000" b="0" dirty="0" err="1">
                <a:effectLst/>
                <a:latin typeface="+mn-lt"/>
              </a:rPr>
              <a:t>ccRCC</a:t>
            </a:r>
            <a:r>
              <a:rPr lang="en-US" sz="2000" b="0" dirty="0">
                <a:effectLst/>
                <a:latin typeface="+mn-lt"/>
              </a:rPr>
              <a:t> should be made using tissue biopsy of the primary tumor or a metastatic site with the inclusion of markers and/or stains to support the diagnosis. </a:t>
            </a:r>
          </a:p>
          <a:p>
            <a:pPr>
              <a:spcAft>
                <a:spcPts val="0"/>
              </a:spcAft>
            </a:pPr>
            <a:r>
              <a:rPr lang="en-US" sz="2000" b="0" dirty="0">
                <a:effectLst/>
                <a:latin typeface="+mn-lt"/>
              </a:rPr>
              <a:t>The International Metastatic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>
                <a:effectLst/>
                <a:latin typeface="+mn-lt"/>
              </a:rPr>
              <a:t>RCC Database Consortium risk criteria should be used to inform treatment. Cytoreductive nephrectomy may be offered to select patients with kidney-in-place and favorable- or intermediate-risk disease. </a:t>
            </a:r>
          </a:p>
          <a:p>
            <a:pPr>
              <a:spcAft>
                <a:spcPts val="0"/>
              </a:spcAft>
            </a:pPr>
            <a:r>
              <a:rPr lang="en-US" sz="2000" b="0" dirty="0">
                <a:effectLst/>
                <a:latin typeface="+mn-lt"/>
              </a:rPr>
              <a:t>For those who have already had a nephrectomy, an initial period of active surveillance may be offered if they are asymptomatic with a low burden of disease. </a:t>
            </a:r>
          </a:p>
          <a:p>
            <a:pPr>
              <a:spcAft>
                <a:spcPts val="0"/>
              </a:spcAft>
            </a:pPr>
            <a:r>
              <a:rPr lang="en-US" sz="2000" b="0" dirty="0">
                <a:effectLst/>
                <a:latin typeface="+mn-lt"/>
              </a:rPr>
              <a:t>Patients with favorable-risk disease who need systemic therapy may be offered an immune checkpoint inhibitor (ICI) in combination with a vascular endothelial growth factor receptor (VEGFR) tyrosine kinase inhibitor (TKI); patients with intermediate or poor risk should be offered a doublet regimen (no recommendation was provided between ICIs or an ICI in combination with a VEGFR TKI).</a:t>
            </a:r>
          </a:p>
          <a:p>
            <a:pPr>
              <a:spcAft>
                <a:spcPts val="0"/>
              </a:spcAft>
            </a:pPr>
            <a:r>
              <a:rPr lang="en-US" sz="2000" b="0" dirty="0">
                <a:effectLst/>
                <a:latin typeface="+mn-lt"/>
              </a:rPr>
              <a:t>For select patients, monotherapy with either an ICI or a VEGFR TKI may be offered on the basis of comorbidities. Interleukin-2 remains an option, although selection criteria could not be identified. Recommendations are also provided for second- and subsequent-line therapy as well as the treatment of bone metastases, brain metastases, or the presence of </a:t>
            </a:r>
            <a:r>
              <a:rPr lang="en-US" sz="2000" b="0" dirty="0" err="1">
                <a:effectLst/>
                <a:latin typeface="+mn-lt"/>
              </a:rPr>
              <a:t>sarcomatoid</a:t>
            </a:r>
            <a:r>
              <a:rPr lang="en-US" sz="2000" b="0" dirty="0">
                <a:effectLst/>
                <a:latin typeface="+mn-lt"/>
              </a:rPr>
              <a:t> features.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E98F24-A00D-8851-3685-58FF37C2C2AA}"/>
              </a:ext>
            </a:extLst>
          </p:cNvPr>
          <p:cNvSpPr txBox="1"/>
          <p:nvPr/>
        </p:nvSpPr>
        <p:spPr>
          <a:xfrm>
            <a:off x="164438" y="6520321"/>
            <a:ext cx="42951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Rathmell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WK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 Clin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2022;40(25):2957-95.</a:t>
            </a:r>
          </a:p>
        </p:txBody>
      </p:sp>
    </p:spTree>
    <p:extLst>
      <p:ext uri="{BB962C8B-B14F-4D97-AF65-F5344CB8AC3E}">
        <p14:creationId xmlns:p14="http://schemas.microsoft.com/office/powerpoint/2010/main" val="390391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2153" y="278066"/>
            <a:ext cx="11133667" cy="1008061"/>
          </a:xfrm>
        </p:spPr>
        <p:txBody>
          <a:bodyPr/>
          <a:lstStyle/>
          <a:p>
            <a:r>
              <a:rPr lang="en-US" dirty="0"/>
              <a:t>CheckMate 9ER: study design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F9191D-2CEB-44B6-9FBF-7767E756312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79951" y="5716120"/>
            <a:ext cx="10953128" cy="923330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GB" sz="1000" baseline="30000" dirty="0"/>
              <a:t>a</a:t>
            </a:r>
            <a:r>
              <a:rPr lang="en-US" sz="1000" dirty="0"/>
              <a:t>Defined as the percent of positive tumor cell membrane staining in a minimum of 100 evaluable tumor cells per validated Dako PD-L1 IHC 28-8 pharmDx immunohistochemistry assay. </a:t>
            </a:r>
            <a:r>
              <a:rPr lang="en-GB" sz="1000" baseline="30000" dirty="0"/>
              <a:t>b</a:t>
            </a:r>
            <a:r>
              <a:rPr lang="en-US" sz="1000" dirty="0"/>
              <a:t>NIVO dosing may not exceed a total of 2 years (from cycle 1); CABO and SUN treatment may continue beyond 2 years in the absence of progression or unacceptable toxicity. </a:t>
            </a:r>
            <a:br>
              <a:rPr lang="en-US" sz="1000" dirty="0"/>
            </a:br>
            <a:r>
              <a:rPr lang="en-US" sz="1000" dirty="0"/>
              <a:t>Patients may be treated beyond progression.</a:t>
            </a:r>
          </a:p>
          <a:p>
            <a:r>
              <a:rPr lang="en-US" sz="1000" dirty="0"/>
              <a:t>BICR, blinded independent central review; ITT, intent-to-treat; IV, intravenously; PD-L1, programmed death ligand 1; PO, orally; Q2W, every 2 weeks; QD, once daily; R, randomization; RECIST, Response Evaluation Criteria in Solid Tumors.</a:t>
            </a:r>
          </a:p>
          <a:p>
            <a:r>
              <a:rPr lang="en-US" sz="1000" dirty="0"/>
              <a:t>1. </a:t>
            </a:r>
            <a:r>
              <a:rPr lang="da-DK" sz="1000" dirty="0"/>
              <a:t>Choueiri TK, et al</a:t>
            </a:r>
            <a:r>
              <a:rPr lang="da-DK" sz="1000" i="1" dirty="0"/>
              <a:t>. N Engl J Med </a:t>
            </a:r>
            <a:r>
              <a:rPr lang="da-DK" sz="1000" dirty="0"/>
              <a:t>2021;384:829–841</a:t>
            </a:r>
            <a:r>
              <a:rPr lang="en-US" sz="1000" dirty="0"/>
              <a:t>.</a:t>
            </a:r>
          </a:p>
        </p:txBody>
      </p:sp>
      <p:sp>
        <p:nvSpPr>
          <p:cNvPr id="27" name="Rounded Rectangle 12">
            <a:extLst>
              <a:ext uri="{FF2B5EF4-FFF2-40B4-BE49-F238E27FC236}">
                <a16:creationId xmlns:a16="http://schemas.microsoft.com/office/drawing/2014/main" id="{A58B77A3-0CDD-4616-841A-776CCD1EEA5F}"/>
              </a:ext>
            </a:extLst>
          </p:cNvPr>
          <p:cNvSpPr/>
          <p:nvPr/>
        </p:nvSpPr>
        <p:spPr>
          <a:xfrm>
            <a:off x="6758989" y="2652648"/>
            <a:ext cx="2590971" cy="804979"/>
          </a:xfrm>
          <a:prstGeom prst="roundRect">
            <a:avLst>
              <a:gd name="adj" fmla="val 0"/>
            </a:avLst>
          </a:prstGeom>
          <a:solidFill>
            <a:srgbClr val="00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NIVO</a:t>
            </a:r>
            <a:r>
              <a:rPr lang="en-US" sz="1600" dirty="0">
                <a:solidFill>
                  <a:schemeClr val="bg1"/>
                </a:solidFill>
              </a:rPr>
              <a:t> 240 mg IV Q2W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+ </a:t>
            </a:r>
            <a:r>
              <a:rPr lang="en-US" sz="1600" b="1" dirty="0">
                <a:solidFill>
                  <a:schemeClr val="bg1"/>
                </a:solidFill>
              </a:rPr>
              <a:t>CABO</a:t>
            </a:r>
            <a:r>
              <a:rPr lang="en-US" sz="1600" dirty="0">
                <a:solidFill>
                  <a:schemeClr val="bg1"/>
                </a:solidFill>
              </a:rPr>
              <a:t> 40 mg PO QD</a:t>
            </a:r>
          </a:p>
        </p:txBody>
      </p:sp>
      <p:sp>
        <p:nvSpPr>
          <p:cNvPr id="28" name="Rounded Rectangle 43">
            <a:extLst>
              <a:ext uri="{FF2B5EF4-FFF2-40B4-BE49-F238E27FC236}">
                <a16:creationId xmlns:a16="http://schemas.microsoft.com/office/drawing/2014/main" id="{7B7A0B9A-28B1-4955-81B9-670E65B1E131}"/>
              </a:ext>
            </a:extLst>
          </p:cNvPr>
          <p:cNvSpPr/>
          <p:nvPr/>
        </p:nvSpPr>
        <p:spPr>
          <a:xfrm>
            <a:off x="6750171" y="3628905"/>
            <a:ext cx="2590971" cy="804979"/>
          </a:xfrm>
          <a:prstGeom prst="roundRect">
            <a:avLst>
              <a:gd name="adj" fmla="val 0"/>
            </a:avLst>
          </a:prstGeom>
          <a:solidFill>
            <a:srgbClr val="595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SUN</a:t>
            </a:r>
            <a:r>
              <a:rPr lang="en-US" sz="1600" dirty="0">
                <a:solidFill>
                  <a:schemeClr val="bg1"/>
                </a:solidFill>
              </a:rPr>
              <a:t> 50 mg PO QD,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cycle of 4 weeks on/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2 weeks off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0A5F06-A0D9-4F75-81BB-86909776E440}"/>
              </a:ext>
            </a:extLst>
          </p:cNvPr>
          <p:cNvSpPr txBox="1">
            <a:spLocks/>
          </p:cNvSpPr>
          <p:nvPr/>
        </p:nvSpPr>
        <p:spPr>
          <a:xfrm>
            <a:off x="9341140" y="2821237"/>
            <a:ext cx="2590971" cy="1146799"/>
          </a:xfrm>
          <a:prstGeom prst="rect">
            <a:avLst/>
          </a:prstGeom>
          <a:noFill/>
          <a:ln w="3175">
            <a:noFill/>
          </a:ln>
        </p:spPr>
        <p:txBody>
          <a:bodyPr wrap="square" lIns="9144" tIns="9144" rIns="9144" bIns="0" rtlCol="0" anchor="ctr">
            <a:noAutofit/>
          </a:bodyPr>
          <a:lstStyle/>
          <a:p>
            <a:pPr algn="ctr"/>
            <a:r>
              <a:rPr lang="en-US" sz="1600" i="1" dirty="0"/>
              <a:t>Treat until RECIST v1.1–defined progression or unacceptable </a:t>
            </a:r>
            <a:r>
              <a:rPr lang="en-US" sz="1600" i="1" dirty="0" err="1"/>
              <a:t>toxicity</a:t>
            </a:r>
            <a:r>
              <a:rPr lang="en-US" sz="1600" i="1" baseline="30000" dirty="0" err="1"/>
              <a:t>b</a:t>
            </a:r>
            <a:endParaRPr lang="en-US" sz="1600" i="1" dirty="0"/>
          </a:p>
        </p:txBody>
      </p:sp>
      <p:sp>
        <p:nvSpPr>
          <p:cNvPr id="30" name="AutoShape 17" descr="Light-Purple_Bkgnd">
            <a:extLst>
              <a:ext uri="{FF2B5EF4-FFF2-40B4-BE49-F238E27FC236}">
                <a16:creationId xmlns:a16="http://schemas.microsoft.com/office/drawing/2014/main" id="{0E287A91-10E0-417D-8F9D-70C5AD13C0B6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843171" y="2475123"/>
            <a:ext cx="3669895" cy="2095880"/>
          </a:xfrm>
          <a:prstGeom prst="rect">
            <a:avLst/>
          </a:prstGeom>
          <a:solidFill>
            <a:srgbClr val="EEE7E7"/>
          </a:solidFill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72000" tIns="36000" rIns="72000" bIns="36000" anchor="ctr"/>
          <a:lstStyle/>
          <a:p>
            <a:pPr>
              <a:spcAft>
                <a:spcPts val="1200"/>
              </a:spcAft>
            </a:pPr>
            <a:r>
              <a:rPr lang="en-US" sz="1600" b="1" dirty="0">
                <a:solidFill>
                  <a:schemeClr val="tx1"/>
                </a:solidFill>
              </a:rPr>
              <a:t>Key eligibility criteria</a:t>
            </a:r>
            <a:r>
              <a:rPr lang="en-US" sz="1600" b="1" baseline="30000" dirty="0">
                <a:solidFill>
                  <a:schemeClr val="tx1"/>
                </a:solidFill>
              </a:rPr>
              <a:t>1</a:t>
            </a:r>
          </a:p>
          <a:p>
            <a:pPr marL="174621" lvl="1" indent="-17462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Previously untreated advanced or metastatic RCC </a:t>
            </a:r>
          </a:p>
          <a:p>
            <a:pPr marL="174621" lvl="1" indent="-17462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Clear cell component</a:t>
            </a:r>
          </a:p>
          <a:p>
            <a:pPr marL="174621" lvl="1" indent="-17462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Any IMDC risk group</a:t>
            </a:r>
          </a:p>
        </p:txBody>
      </p: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92B9E1C9-CE91-4532-AC2F-588F36EEAAC8}"/>
              </a:ext>
            </a:extLst>
          </p:cNvPr>
          <p:cNvCxnSpPr>
            <a:cxnSpLocks/>
            <a:stCxn id="30" idx="3"/>
            <a:endCxn id="28" idx="1"/>
          </p:cNvCxnSpPr>
          <p:nvPr/>
        </p:nvCxnSpPr>
        <p:spPr>
          <a:xfrm>
            <a:off x="4513065" y="3523063"/>
            <a:ext cx="2237104" cy="50833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A000755D-F6A2-46D4-9B55-C091678DCA9E}"/>
              </a:ext>
            </a:extLst>
          </p:cNvPr>
          <p:cNvCxnSpPr>
            <a:cxnSpLocks/>
            <a:stCxn id="30" idx="3"/>
            <a:endCxn id="27" idx="1"/>
          </p:cNvCxnSpPr>
          <p:nvPr/>
        </p:nvCxnSpPr>
        <p:spPr>
          <a:xfrm flipV="1">
            <a:off x="4513067" y="3055139"/>
            <a:ext cx="2245925" cy="46792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D4593F2-675A-4B78-AF59-33D8F62D5F0D}"/>
              </a:ext>
            </a:extLst>
          </p:cNvPr>
          <p:cNvSpPr txBox="1"/>
          <p:nvPr/>
        </p:nvSpPr>
        <p:spPr>
          <a:xfrm>
            <a:off x="798382" y="2129192"/>
            <a:ext cx="1514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 = 651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BC3DF78-972D-4A0B-B403-A59AA66DCF85}"/>
              </a:ext>
            </a:extLst>
          </p:cNvPr>
          <p:cNvSpPr/>
          <p:nvPr/>
        </p:nvSpPr>
        <p:spPr>
          <a:xfrm>
            <a:off x="5381969" y="3285209"/>
            <a:ext cx="554691" cy="527508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R </a:t>
            </a:r>
          </a:p>
          <a:p>
            <a:pPr algn="ctr"/>
            <a:r>
              <a:rPr lang="en-GB" sz="1400" b="1" dirty="0">
                <a:solidFill>
                  <a:schemeClr val="bg1"/>
                </a:solidFill>
              </a:rPr>
              <a:t>1:1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AA5A160-0F04-4192-AF57-D5246AF6F460}"/>
              </a:ext>
            </a:extLst>
          </p:cNvPr>
          <p:cNvSpPr txBox="1"/>
          <p:nvPr/>
        </p:nvSpPr>
        <p:spPr>
          <a:xfrm>
            <a:off x="843171" y="4610133"/>
            <a:ext cx="3669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  <a:tabLst>
                <a:tab pos="0" algn="l"/>
                <a:tab pos="344479" algn="l"/>
              </a:tabLst>
            </a:pPr>
            <a:r>
              <a:rPr lang="en-US" sz="1200" b="1" dirty="0"/>
              <a:t>Median (range) follow-up for OS in ITT patients, </a:t>
            </a:r>
            <a:r>
              <a:rPr lang="en-US" sz="1200" dirty="0"/>
              <a:t>44.0 (36.5–56.5) months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062059-F83B-4192-9C7C-44B9E25CF30A}"/>
              </a:ext>
            </a:extLst>
          </p:cNvPr>
          <p:cNvSpPr txBox="1">
            <a:spLocks/>
          </p:cNvSpPr>
          <p:nvPr/>
        </p:nvSpPr>
        <p:spPr>
          <a:xfrm>
            <a:off x="4695051" y="1781719"/>
            <a:ext cx="2590971" cy="10897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300"/>
              </a:spcAft>
            </a:pPr>
            <a:r>
              <a:rPr lang="en-US" sz="1400" b="1" dirty="0"/>
              <a:t>Stratification factors:</a:t>
            </a:r>
          </a:p>
          <a:p>
            <a:pPr marL="174621" indent="-17462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IMDC risk score</a:t>
            </a:r>
            <a:endParaRPr lang="en-US" sz="1400" strike="sngStrike" dirty="0"/>
          </a:p>
          <a:p>
            <a:pPr marL="174621" indent="-17462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Tumor PD-L1 </a:t>
            </a:r>
            <a:r>
              <a:rPr lang="en-US" sz="1400" dirty="0" err="1"/>
              <a:t>expression</a:t>
            </a:r>
            <a:r>
              <a:rPr lang="en-US" sz="1400" baseline="30000" dirty="0" err="1"/>
              <a:t>a</a:t>
            </a:r>
            <a:r>
              <a:rPr lang="en-US" sz="1400" dirty="0"/>
              <a:t> </a:t>
            </a:r>
          </a:p>
          <a:p>
            <a:pPr marL="174621" indent="-17462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Geographic region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04D16F3-182D-4FB2-B9BF-9FA25D7F25ED}"/>
              </a:ext>
            </a:extLst>
          </p:cNvPr>
          <p:cNvSpPr txBox="1"/>
          <p:nvPr/>
        </p:nvSpPr>
        <p:spPr>
          <a:xfrm>
            <a:off x="5990537" y="4627819"/>
            <a:ext cx="5821515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08" indent="-227008">
              <a:spcAft>
                <a:spcPts val="300"/>
              </a:spcAft>
              <a:tabLst>
                <a:tab pos="0" algn="l"/>
                <a:tab pos="344479" algn="l"/>
              </a:tabLst>
            </a:pPr>
            <a:r>
              <a:rPr lang="en-US" sz="1500" b="1" dirty="0"/>
              <a:t>Primary endpoint</a:t>
            </a:r>
            <a:r>
              <a:rPr lang="en-US" sz="1500" dirty="0"/>
              <a:t>: PFS per BICR (RECIST v1.1)</a:t>
            </a:r>
          </a:p>
          <a:p>
            <a:pPr>
              <a:spcAft>
                <a:spcPts val="300"/>
              </a:spcAft>
              <a:tabLst>
                <a:tab pos="0" algn="l"/>
                <a:tab pos="344479" algn="l"/>
              </a:tabLst>
            </a:pPr>
            <a:r>
              <a:rPr lang="en-US" sz="1500" b="1" dirty="0"/>
              <a:t>Secondary endpoints: </a:t>
            </a:r>
            <a:r>
              <a:rPr lang="en-US" sz="1500" dirty="0"/>
              <a:t>OS, ORR per BICR (RECIST v1.1), and safety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8D6326-60D5-4AE0-8231-91DE6C032A86}"/>
              </a:ext>
            </a:extLst>
          </p:cNvPr>
          <p:cNvSpPr txBox="1"/>
          <p:nvPr/>
        </p:nvSpPr>
        <p:spPr>
          <a:xfrm>
            <a:off x="379952" y="998573"/>
            <a:ext cx="114320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000" dirty="0"/>
              <a:t>CheckMate 9ER is a phase 3, randomized, open-label trial of NIVO+CABO versus SUN in patients with untreated clear cell, advanced or metastatic RCC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DBEF45-8FAA-6E73-B835-CADA710CAD0E}"/>
              </a:ext>
            </a:extLst>
          </p:cNvPr>
          <p:cNvSpPr txBox="1"/>
          <p:nvPr/>
        </p:nvSpPr>
        <p:spPr>
          <a:xfrm>
            <a:off x="7797033" y="6470173"/>
            <a:ext cx="3954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Burotto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M et al. ASCO GU 2023;Abstract 603.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4822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>
            <a:extLst>
              <a:ext uri="{FF2B5EF4-FFF2-40B4-BE49-F238E27FC236}">
                <a16:creationId xmlns:a16="http://schemas.microsoft.com/office/drawing/2014/main" id="{97D3C8DE-2718-4983-BBC3-4F4518AFCB2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25727" y="1025528"/>
            <a:ext cx="7781015" cy="5159374"/>
            <a:chOff x="1653" y="646"/>
            <a:chExt cx="4364" cy="3250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C275074D-FCEF-4AB5-8A69-06091983CF0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55" y="646"/>
              <a:ext cx="4361" cy="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grpSp>
          <p:nvGrpSpPr>
            <p:cNvPr id="9" name="Group 205">
              <a:extLst>
                <a:ext uri="{FF2B5EF4-FFF2-40B4-BE49-F238E27FC236}">
                  <a16:creationId xmlns:a16="http://schemas.microsoft.com/office/drawing/2014/main" id="{6AEF07B1-A1BD-491F-BD44-5621D4CC9A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53" y="646"/>
              <a:ext cx="4364" cy="3247"/>
              <a:chOff x="1653" y="646"/>
              <a:chExt cx="4364" cy="3247"/>
            </a:xfrm>
          </p:grpSpPr>
          <p:sp>
            <p:nvSpPr>
              <p:cNvPr id="178" name="Rectangle 5">
                <a:extLst>
                  <a:ext uri="{FF2B5EF4-FFF2-40B4-BE49-F238E27FC236}">
                    <a16:creationId xmlns:a16="http://schemas.microsoft.com/office/drawing/2014/main" id="{0DC09B1E-4C0E-4FEE-A3F2-E33579D729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0" y="3396"/>
                <a:ext cx="50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0</a:t>
                </a:r>
                <a:endParaRPr lang="en-US" altLang="en-US" sz="1400"/>
              </a:p>
            </p:txBody>
          </p:sp>
          <p:sp>
            <p:nvSpPr>
              <p:cNvPr id="179" name="Rectangle 6">
                <a:extLst>
                  <a:ext uri="{FF2B5EF4-FFF2-40B4-BE49-F238E27FC236}">
                    <a16:creationId xmlns:a16="http://schemas.microsoft.com/office/drawing/2014/main" id="{954373AA-FC5C-4689-886B-96D431BBE6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7" y="3396"/>
                <a:ext cx="50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6</a:t>
                </a:r>
                <a:endParaRPr lang="en-US" altLang="en-US" sz="1400"/>
              </a:p>
            </p:txBody>
          </p:sp>
          <p:sp>
            <p:nvSpPr>
              <p:cNvPr id="180" name="Rectangle 7">
                <a:extLst>
                  <a:ext uri="{FF2B5EF4-FFF2-40B4-BE49-F238E27FC236}">
                    <a16:creationId xmlns:a16="http://schemas.microsoft.com/office/drawing/2014/main" id="{1D5C9442-855F-4167-8856-76254FC01E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1" y="3396"/>
                <a:ext cx="101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12</a:t>
                </a:r>
                <a:endParaRPr lang="en-US" altLang="en-US" sz="1400"/>
              </a:p>
            </p:txBody>
          </p:sp>
          <p:sp>
            <p:nvSpPr>
              <p:cNvPr id="181" name="Rectangle 8">
                <a:extLst>
                  <a:ext uri="{FF2B5EF4-FFF2-40B4-BE49-F238E27FC236}">
                    <a16:creationId xmlns:a16="http://schemas.microsoft.com/office/drawing/2014/main" id="{9CA45B08-DF26-4B3F-90C7-B49E8756AA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0" y="3396"/>
                <a:ext cx="101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18</a:t>
                </a:r>
                <a:endParaRPr lang="en-US" altLang="en-US" sz="1400"/>
              </a:p>
            </p:txBody>
          </p:sp>
          <p:sp>
            <p:nvSpPr>
              <p:cNvPr id="182" name="Rectangle 9">
                <a:extLst>
                  <a:ext uri="{FF2B5EF4-FFF2-40B4-BE49-F238E27FC236}">
                    <a16:creationId xmlns:a16="http://schemas.microsoft.com/office/drawing/2014/main" id="{82475366-65B3-4EBA-A973-1BCC888FA9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4" y="3396"/>
                <a:ext cx="101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24</a:t>
                </a:r>
                <a:endParaRPr lang="en-US" altLang="en-US" sz="1400"/>
              </a:p>
            </p:txBody>
          </p:sp>
          <p:sp>
            <p:nvSpPr>
              <p:cNvPr id="183" name="Rectangle 10">
                <a:extLst>
                  <a:ext uri="{FF2B5EF4-FFF2-40B4-BE49-F238E27FC236}">
                    <a16:creationId xmlns:a16="http://schemas.microsoft.com/office/drawing/2014/main" id="{023CB607-D0F2-426B-9CDB-50CE720E6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6" y="3396"/>
                <a:ext cx="101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30</a:t>
                </a:r>
                <a:endParaRPr lang="en-US" altLang="en-US" sz="1400"/>
              </a:p>
            </p:txBody>
          </p:sp>
          <p:sp>
            <p:nvSpPr>
              <p:cNvPr id="184" name="Rectangle 11">
                <a:extLst>
                  <a:ext uri="{FF2B5EF4-FFF2-40B4-BE49-F238E27FC236}">
                    <a16:creationId xmlns:a16="http://schemas.microsoft.com/office/drawing/2014/main" id="{F9D57553-5505-4FEB-91D6-A83F80163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0" y="3396"/>
                <a:ext cx="101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36</a:t>
                </a:r>
                <a:endParaRPr lang="en-US" altLang="en-US" sz="1400"/>
              </a:p>
            </p:txBody>
          </p:sp>
          <p:sp>
            <p:nvSpPr>
              <p:cNvPr id="185" name="Rectangle 12">
                <a:extLst>
                  <a:ext uri="{FF2B5EF4-FFF2-40B4-BE49-F238E27FC236}">
                    <a16:creationId xmlns:a16="http://schemas.microsoft.com/office/drawing/2014/main" id="{3222A784-1B84-4CD2-99B9-AA047E983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35" y="3396"/>
                <a:ext cx="101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42</a:t>
                </a:r>
                <a:endParaRPr lang="en-US" altLang="en-US" sz="1400"/>
              </a:p>
            </p:txBody>
          </p:sp>
          <p:sp>
            <p:nvSpPr>
              <p:cNvPr id="186" name="Rectangle 13">
                <a:extLst>
                  <a:ext uri="{FF2B5EF4-FFF2-40B4-BE49-F238E27FC236}">
                    <a16:creationId xmlns:a16="http://schemas.microsoft.com/office/drawing/2014/main" id="{1B5FDBFB-1A62-4F06-A464-C583A623E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16" y="3396"/>
                <a:ext cx="101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48</a:t>
                </a:r>
                <a:endParaRPr lang="en-US" altLang="en-US" sz="1400"/>
              </a:p>
            </p:txBody>
          </p:sp>
          <p:sp>
            <p:nvSpPr>
              <p:cNvPr id="187" name="Rectangle 14">
                <a:extLst>
                  <a:ext uri="{FF2B5EF4-FFF2-40B4-BE49-F238E27FC236}">
                    <a16:creationId xmlns:a16="http://schemas.microsoft.com/office/drawing/2014/main" id="{E2968910-6BA9-4809-99B5-638F8A4511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8" y="3503"/>
                <a:ext cx="322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 b="1">
                    <a:solidFill>
                      <a:srgbClr val="433F3F"/>
                    </a:solidFill>
                    <a:latin typeface="Trebuchet MS Bold" panose="020B0703020202020204" pitchFamily="34" charset="0"/>
                  </a:rPr>
                  <a:t>Months</a:t>
                </a:r>
                <a:endParaRPr lang="en-US" altLang="en-US" sz="1400"/>
              </a:p>
            </p:txBody>
          </p:sp>
          <p:sp>
            <p:nvSpPr>
              <p:cNvPr id="188" name="Rectangle 15">
                <a:extLst>
                  <a:ext uri="{FF2B5EF4-FFF2-40B4-BE49-F238E27FC236}">
                    <a16:creationId xmlns:a16="http://schemas.microsoft.com/office/drawing/2014/main" id="{E5E9B9B8-4431-459B-B466-41A1DAD86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3" y="3716"/>
                <a:ext cx="115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323</a:t>
                </a:r>
                <a:endParaRPr lang="en-US" altLang="en-US" sz="1400"/>
              </a:p>
            </p:txBody>
          </p:sp>
          <p:sp>
            <p:nvSpPr>
              <p:cNvPr id="189" name="Rectangle 16">
                <a:extLst>
                  <a:ext uri="{FF2B5EF4-FFF2-40B4-BE49-F238E27FC236}">
                    <a16:creationId xmlns:a16="http://schemas.microsoft.com/office/drawing/2014/main" id="{4BA55D0F-979A-47B1-A7EE-5790FAA0B7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3" y="3803"/>
                <a:ext cx="115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328</a:t>
                </a:r>
                <a:endParaRPr lang="en-US" altLang="en-US" sz="1400"/>
              </a:p>
            </p:txBody>
          </p:sp>
          <p:sp>
            <p:nvSpPr>
              <p:cNvPr id="190" name="Rectangle 17">
                <a:extLst>
                  <a:ext uri="{FF2B5EF4-FFF2-40B4-BE49-F238E27FC236}">
                    <a16:creationId xmlns:a16="http://schemas.microsoft.com/office/drawing/2014/main" id="{083C8519-13ED-40CE-AF47-F231ED9B0F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3716"/>
                <a:ext cx="115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238</a:t>
                </a:r>
                <a:endParaRPr lang="en-US" altLang="en-US" sz="1400"/>
              </a:p>
            </p:txBody>
          </p:sp>
          <p:sp>
            <p:nvSpPr>
              <p:cNvPr id="191" name="Rectangle 18">
                <a:extLst>
                  <a:ext uri="{FF2B5EF4-FFF2-40B4-BE49-F238E27FC236}">
                    <a16:creationId xmlns:a16="http://schemas.microsoft.com/office/drawing/2014/main" id="{B1A34BFC-7036-4F08-A03A-D8D332F000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3803"/>
                <a:ext cx="115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163</a:t>
                </a:r>
                <a:endParaRPr lang="en-US" altLang="en-US" sz="1400"/>
              </a:p>
            </p:txBody>
          </p:sp>
          <p:sp>
            <p:nvSpPr>
              <p:cNvPr id="192" name="Rectangle 19">
                <a:extLst>
                  <a:ext uri="{FF2B5EF4-FFF2-40B4-BE49-F238E27FC236}">
                    <a16:creationId xmlns:a16="http://schemas.microsoft.com/office/drawing/2014/main" id="{C1CB9604-5DA5-4292-929B-F11EF14284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3716"/>
                <a:ext cx="115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170</a:t>
                </a:r>
                <a:endParaRPr lang="en-US" altLang="en-US" sz="1400"/>
              </a:p>
            </p:txBody>
          </p:sp>
          <p:sp>
            <p:nvSpPr>
              <p:cNvPr id="193" name="Rectangle 20">
                <a:extLst>
                  <a:ext uri="{FF2B5EF4-FFF2-40B4-BE49-F238E27FC236}">
                    <a16:creationId xmlns:a16="http://schemas.microsoft.com/office/drawing/2014/main" id="{125F28E3-5574-4D10-A001-193F838F50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0" y="3803"/>
                <a:ext cx="77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94</a:t>
                </a:r>
                <a:endParaRPr lang="en-US" altLang="en-US" sz="1400"/>
              </a:p>
            </p:txBody>
          </p:sp>
          <p:sp>
            <p:nvSpPr>
              <p:cNvPr id="194" name="Rectangle 21">
                <a:extLst>
                  <a:ext uri="{FF2B5EF4-FFF2-40B4-BE49-F238E27FC236}">
                    <a16:creationId xmlns:a16="http://schemas.microsoft.com/office/drawing/2014/main" id="{43D191CE-D942-4227-A068-E83BA05841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1" y="3716"/>
                <a:ext cx="115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136</a:t>
                </a:r>
                <a:endParaRPr lang="en-US" altLang="en-US" sz="1400"/>
              </a:p>
            </p:txBody>
          </p:sp>
          <p:sp>
            <p:nvSpPr>
              <p:cNvPr id="195" name="Rectangle 22">
                <a:extLst>
                  <a:ext uri="{FF2B5EF4-FFF2-40B4-BE49-F238E27FC236}">
                    <a16:creationId xmlns:a16="http://schemas.microsoft.com/office/drawing/2014/main" id="{5F5A1ED5-B27C-4BC0-84EA-CF1A83BC96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9" y="3803"/>
                <a:ext cx="77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62</a:t>
                </a:r>
                <a:endParaRPr lang="en-US" altLang="en-US" sz="1400"/>
              </a:p>
            </p:txBody>
          </p:sp>
          <p:sp>
            <p:nvSpPr>
              <p:cNvPr id="196" name="Rectangle 23">
                <a:extLst>
                  <a:ext uri="{FF2B5EF4-FFF2-40B4-BE49-F238E27FC236}">
                    <a16:creationId xmlns:a16="http://schemas.microsoft.com/office/drawing/2014/main" id="{4ADC6AF5-CB4E-40D1-A2A2-62B1410B4F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3" y="3716"/>
                <a:ext cx="115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108</a:t>
                </a:r>
                <a:endParaRPr lang="en-US" altLang="en-US" sz="1400"/>
              </a:p>
            </p:txBody>
          </p:sp>
          <p:sp>
            <p:nvSpPr>
              <p:cNvPr id="197" name="Rectangle 24">
                <a:extLst>
                  <a:ext uri="{FF2B5EF4-FFF2-40B4-BE49-F238E27FC236}">
                    <a16:creationId xmlns:a16="http://schemas.microsoft.com/office/drawing/2014/main" id="{C84501A9-D883-450C-961E-DF8D4B92E7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4" y="3803"/>
                <a:ext cx="77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47</a:t>
                </a:r>
                <a:endParaRPr lang="en-US" altLang="en-US" sz="1400"/>
              </a:p>
            </p:txBody>
          </p:sp>
          <p:sp>
            <p:nvSpPr>
              <p:cNvPr id="198" name="Rectangle 25">
                <a:extLst>
                  <a:ext uri="{FF2B5EF4-FFF2-40B4-BE49-F238E27FC236}">
                    <a16:creationId xmlns:a16="http://schemas.microsoft.com/office/drawing/2014/main" id="{E578E4D8-16DA-4C83-B386-CFEE0653CA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5" y="3716"/>
                <a:ext cx="77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48</a:t>
                </a:r>
                <a:endParaRPr lang="en-US" altLang="en-US" sz="1400"/>
              </a:p>
            </p:txBody>
          </p:sp>
          <p:sp>
            <p:nvSpPr>
              <p:cNvPr id="199" name="Rectangle 26">
                <a:extLst>
                  <a:ext uri="{FF2B5EF4-FFF2-40B4-BE49-F238E27FC236}">
                    <a16:creationId xmlns:a16="http://schemas.microsoft.com/office/drawing/2014/main" id="{141B52A6-2E43-463C-A893-F357AE48B8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5" y="3803"/>
                <a:ext cx="77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17</a:t>
                </a:r>
                <a:endParaRPr lang="en-US" altLang="en-US" sz="1400"/>
              </a:p>
            </p:txBody>
          </p:sp>
          <p:sp>
            <p:nvSpPr>
              <p:cNvPr id="200" name="Rectangle 27">
                <a:extLst>
                  <a:ext uri="{FF2B5EF4-FFF2-40B4-BE49-F238E27FC236}">
                    <a16:creationId xmlns:a16="http://schemas.microsoft.com/office/drawing/2014/main" id="{21C5E94D-165C-4A58-82E0-968233A0F7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1" y="3716"/>
                <a:ext cx="38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6</a:t>
                </a:r>
                <a:endParaRPr lang="en-US" altLang="en-US" sz="1400"/>
              </a:p>
            </p:txBody>
          </p:sp>
          <p:sp>
            <p:nvSpPr>
              <p:cNvPr id="201" name="Rectangle 28">
                <a:extLst>
                  <a:ext uri="{FF2B5EF4-FFF2-40B4-BE49-F238E27FC236}">
                    <a16:creationId xmlns:a16="http://schemas.microsoft.com/office/drawing/2014/main" id="{4E0B69C1-1EB2-4079-8607-732841B31E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1" y="3803"/>
                <a:ext cx="38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7</a:t>
                </a:r>
                <a:endParaRPr lang="en-US" altLang="en-US" sz="1400"/>
              </a:p>
            </p:txBody>
          </p:sp>
          <p:sp>
            <p:nvSpPr>
              <p:cNvPr id="202" name="Rectangle 29">
                <a:extLst>
                  <a:ext uri="{FF2B5EF4-FFF2-40B4-BE49-F238E27FC236}">
                    <a16:creationId xmlns:a16="http://schemas.microsoft.com/office/drawing/2014/main" id="{5AB84B75-9173-4B05-992F-E05ADD5775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65" y="3716"/>
                <a:ext cx="38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0</a:t>
                </a:r>
                <a:endParaRPr lang="en-US" altLang="en-US" sz="1400"/>
              </a:p>
            </p:txBody>
          </p:sp>
          <p:sp>
            <p:nvSpPr>
              <p:cNvPr id="203" name="Rectangle 30">
                <a:extLst>
                  <a:ext uri="{FF2B5EF4-FFF2-40B4-BE49-F238E27FC236}">
                    <a16:creationId xmlns:a16="http://schemas.microsoft.com/office/drawing/2014/main" id="{C0EDC0EA-028F-4145-9D07-D4528137F6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65" y="3803"/>
                <a:ext cx="38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2</a:t>
                </a:r>
                <a:endParaRPr lang="en-US" altLang="en-US" sz="1400"/>
              </a:p>
            </p:txBody>
          </p:sp>
          <p:sp>
            <p:nvSpPr>
              <p:cNvPr id="204" name="Rectangle 31">
                <a:extLst>
                  <a:ext uri="{FF2B5EF4-FFF2-40B4-BE49-F238E27FC236}">
                    <a16:creationId xmlns:a16="http://schemas.microsoft.com/office/drawing/2014/main" id="{2AD158B8-2004-4E42-865D-FC00A90F7A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1" y="3716"/>
                <a:ext cx="38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0</a:t>
                </a:r>
                <a:endParaRPr lang="en-US" altLang="en-US" sz="1400"/>
              </a:p>
            </p:txBody>
          </p:sp>
          <p:sp>
            <p:nvSpPr>
              <p:cNvPr id="205" name="Rectangle 32">
                <a:extLst>
                  <a:ext uri="{FF2B5EF4-FFF2-40B4-BE49-F238E27FC236}">
                    <a16:creationId xmlns:a16="http://schemas.microsoft.com/office/drawing/2014/main" id="{31B6678A-DEE2-4E6F-90C0-88F571D054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1" y="3803"/>
                <a:ext cx="38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0</a:t>
                </a:r>
                <a:endParaRPr lang="en-US" altLang="en-US" sz="1400"/>
              </a:p>
            </p:txBody>
          </p:sp>
          <p:sp>
            <p:nvSpPr>
              <p:cNvPr id="206" name="Rectangle 33">
                <a:extLst>
                  <a:ext uri="{FF2B5EF4-FFF2-40B4-BE49-F238E27FC236}">
                    <a16:creationId xmlns:a16="http://schemas.microsoft.com/office/drawing/2014/main" id="{A447C902-C8D1-4F30-9F6B-40539918A9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3" y="3630"/>
                <a:ext cx="351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 b="1">
                    <a:solidFill>
                      <a:srgbClr val="433F3F"/>
                    </a:solidFill>
                    <a:latin typeface="Trebuchet MS Bold" panose="020B0703020202020204" pitchFamily="34" charset="0"/>
                  </a:rPr>
                  <a:t>No. at risk</a:t>
                </a:r>
                <a:endParaRPr lang="en-US" altLang="en-US" sz="1400"/>
              </a:p>
            </p:txBody>
          </p:sp>
          <p:sp>
            <p:nvSpPr>
              <p:cNvPr id="207" name="Rectangle 34">
                <a:extLst>
                  <a:ext uri="{FF2B5EF4-FFF2-40B4-BE49-F238E27FC236}">
                    <a16:creationId xmlns:a16="http://schemas.microsoft.com/office/drawing/2014/main" id="{675CE094-59BA-4312-A180-277ED24A49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3" y="3716"/>
                <a:ext cx="374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NIVO+CABO</a:t>
                </a:r>
                <a:endParaRPr lang="en-US" altLang="en-US" sz="1400"/>
              </a:p>
            </p:txBody>
          </p:sp>
          <p:sp>
            <p:nvSpPr>
              <p:cNvPr id="208" name="Rectangle 35">
                <a:extLst>
                  <a:ext uri="{FF2B5EF4-FFF2-40B4-BE49-F238E27FC236}">
                    <a16:creationId xmlns:a16="http://schemas.microsoft.com/office/drawing/2014/main" id="{BF7668B1-3FD6-4DCF-8C06-DA4D569812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3" y="3806"/>
                <a:ext cx="129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SUN</a:t>
                </a:r>
                <a:endParaRPr lang="en-US" altLang="en-US" sz="1400"/>
              </a:p>
            </p:txBody>
          </p:sp>
          <p:sp>
            <p:nvSpPr>
              <p:cNvPr id="209" name="Rectangle 36">
                <a:extLst>
                  <a:ext uri="{FF2B5EF4-FFF2-40B4-BE49-F238E27FC236}">
                    <a16:creationId xmlns:a16="http://schemas.microsoft.com/office/drawing/2014/main" id="{C4F84BF5-1279-4342-829D-98B6172EB3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7" y="3297"/>
                <a:ext cx="50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0</a:t>
                </a:r>
                <a:endParaRPr lang="en-US" altLang="en-US" sz="1400"/>
              </a:p>
            </p:txBody>
          </p:sp>
          <p:sp>
            <p:nvSpPr>
              <p:cNvPr id="210" name="Rectangle 37">
                <a:extLst>
                  <a:ext uri="{FF2B5EF4-FFF2-40B4-BE49-F238E27FC236}">
                    <a16:creationId xmlns:a16="http://schemas.microsoft.com/office/drawing/2014/main" id="{A8B2556C-0DD5-4188-BD75-A20BCFBBA8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8" y="1975"/>
                <a:ext cx="101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50</a:t>
                </a:r>
                <a:endParaRPr lang="en-US" altLang="en-US" sz="1400"/>
              </a:p>
            </p:txBody>
          </p:sp>
          <p:sp>
            <p:nvSpPr>
              <p:cNvPr id="211" name="Rectangle 38">
                <a:extLst>
                  <a:ext uri="{FF2B5EF4-FFF2-40B4-BE49-F238E27FC236}">
                    <a16:creationId xmlns:a16="http://schemas.microsoft.com/office/drawing/2014/main" id="{1BABF105-1A8C-4189-B3CE-633EE94554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8" y="1315"/>
                <a:ext cx="101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75</a:t>
                </a:r>
                <a:endParaRPr lang="en-US" altLang="en-US" sz="1400"/>
              </a:p>
            </p:txBody>
          </p:sp>
          <p:sp>
            <p:nvSpPr>
              <p:cNvPr id="212" name="Rectangle 39">
                <a:extLst>
                  <a:ext uri="{FF2B5EF4-FFF2-40B4-BE49-F238E27FC236}">
                    <a16:creationId xmlns:a16="http://schemas.microsoft.com/office/drawing/2014/main" id="{818C9CA4-B0FF-4EBF-9DD7-5485EA22DA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8" y="2635"/>
                <a:ext cx="101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25</a:t>
                </a:r>
                <a:endParaRPr lang="en-US" altLang="en-US" sz="1400"/>
              </a:p>
            </p:txBody>
          </p:sp>
          <p:sp>
            <p:nvSpPr>
              <p:cNvPr id="213" name="Freeform 40">
                <a:extLst>
                  <a:ext uri="{FF2B5EF4-FFF2-40B4-BE49-F238E27FC236}">
                    <a16:creationId xmlns:a16="http://schemas.microsoft.com/office/drawing/2014/main" id="{4D8B622C-7A99-4063-A4DB-63FBC32759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3" y="688"/>
                <a:ext cx="21" cy="67"/>
              </a:xfrm>
              <a:custGeom>
                <a:avLst/>
                <a:gdLst>
                  <a:gd name="T0" fmla="*/ 21 w 21"/>
                  <a:gd name="T1" fmla="*/ 67 h 67"/>
                  <a:gd name="T2" fmla="*/ 21 w 21"/>
                  <a:gd name="T3" fmla="*/ 0 h 67"/>
                  <a:gd name="T4" fmla="*/ 16 w 21"/>
                  <a:gd name="T5" fmla="*/ 0 h 67"/>
                  <a:gd name="T6" fmla="*/ 16 w 21"/>
                  <a:gd name="T7" fmla="*/ 0 h 67"/>
                  <a:gd name="T8" fmla="*/ 9 w 21"/>
                  <a:gd name="T9" fmla="*/ 9 h 67"/>
                  <a:gd name="T10" fmla="*/ 9 w 21"/>
                  <a:gd name="T11" fmla="*/ 9 h 67"/>
                  <a:gd name="T12" fmla="*/ 0 w 21"/>
                  <a:gd name="T13" fmla="*/ 16 h 67"/>
                  <a:gd name="T14" fmla="*/ 0 w 21"/>
                  <a:gd name="T15" fmla="*/ 23 h 67"/>
                  <a:gd name="T16" fmla="*/ 11 w 21"/>
                  <a:gd name="T17" fmla="*/ 16 h 67"/>
                  <a:gd name="T18" fmla="*/ 11 w 21"/>
                  <a:gd name="T19" fmla="*/ 67 h 67"/>
                  <a:gd name="T20" fmla="*/ 21 w 21"/>
                  <a:gd name="T21" fmla="*/ 67 h 67"/>
                  <a:gd name="T22" fmla="*/ 21 w 21"/>
                  <a:gd name="T23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67">
                    <a:moveTo>
                      <a:pt x="21" y="67"/>
                    </a:moveTo>
                    <a:lnTo>
                      <a:pt x="21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0" y="16"/>
                    </a:lnTo>
                    <a:lnTo>
                      <a:pt x="0" y="23"/>
                    </a:lnTo>
                    <a:lnTo>
                      <a:pt x="11" y="16"/>
                    </a:lnTo>
                    <a:lnTo>
                      <a:pt x="11" y="67"/>
                    </a:lnTo>
                    <a:lnTo>
                      <a:pt x="21" y="67"/>
                    </a:lnTo>
                    <a:lnTo>
                      <a:pt x="21" y="67"/>
                    </a:lnTo>
                    <a:close/>
                  </a:path>
                </a:pathLst>
              </a:custGeom>
              <a:solidFill>
                <a:srgbClr val="43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14" name="Freeform 41">
                <a:extLst>
                  <a:ext uri="{FF2B5EF4-FFF2-40B4-BE49-F238E27FC236}">
                    <a16:creationId xmlns:a16="http://schemas.microsoft.com/office/drawing/2014/main" id="{57242AEB-A6C8-4083-A3E3-DD62599025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00" y="688"/>
                <a:ext cx="39" cy="67"/>
              </a:xfrm>
              <a:custGeom>
                <a:avLst/>
                <a:gdLst>
                  <a:gd name="T0" fmla="*/ 5 w 39"/>
                  <a:gd name="T1" fmla="*/ 60 h 67"/>
                  <a:gd name="T2" fmla="*/ 5 w 39"/>
                  <a:gd name="T3" fmla="*/ 60 h 67"/>
                  <a:gd name="T4" fmla="*/ 11 w 39"/>
                  <a:gd name="T5" fmla="*/ 64 h 67"/>
                  <a:gd name="T6" fmla="*/ 21 w 39"/>
                  <a:gd name="T7" fmla="*/ 67 h 67"/>
                  <a:gd name="T8" fmla="*/ 21 w 39"/>
                  <a:gd name="T9" fmla="*/ 67 h 67"/>
                  <a:gd name="T10" fmla="*/ 28 w 39"/>
                  <a:gd name="T11" fmla="*/ 64 h 67"/>
                  <a:gd name="T12" fmla="*/ 35 w 39"/>
                  <a:gd name="T13" fmla="*/ 58 h 67"/>
                  <a:gd name="T14" fmla="*/ 35 w 39"/>
                  <a:gd name="T15" fmla="*/ 58 h 67"/>
                  <a:gd name="T16" fmla="*/ 39 w 39"/>
                  <a:gd name="T17" fmla="*/ 46 h 67"/>
                  <a:gd name="T18" fmla="*/ 39 w 39"/>
                  <a:gd name="T19" fmla="*/ 32 h 67"/>
                  <a:gd name="T20" fmla="*/ 39 w 39"/>
                  <a:gd name="T21" fmla="*/ 32 h 67"/>
                  <a:gd name="T22" fmla="*/ 39 w 39"/>
                  <a:gd name="T23" fmla="*/ 16 h 67"/>
                  <a:gd name="T24" fmla="*/ 35 w 39"/>
                  <a:gd name="T25" fmla="*/ 7 h 67"/>
                  <a:gd name="T26" fmla="*/ 35 w 39"/>
                  <a:gd name="T27" fmla="*/ 7 h 67"/>
                  <a:gd name="T28" fmla="*/ 30 w 39"/>
                  <a:gd name="T29" fmla="*/ 0 h 67"/>
                  <a:gd name="T30" fmla="*/ 21 w 39"/>
                  <a:gd name="T31" fmla="*/ 0 h 67"/>
                  <a:gd name="T32" fmla="*/ 21 w 39"/>
                  <a:gd name="T33" fmla="*/ 0 h 67"/>
                  <a:gd name="T34" fmla="*/ 11 w 39"/>
                  <a:gd name="T35" fmla="*/ 2 h 67"/>
                  <a:gd name="T36" fmla="*/ 7 w 39"/>
                  <a:gd name="T37" fmla="*/ 9 h 67"/>
                  <a:gd name="T38" fmla="*/ 7 w 39"/>
                  <a:gd name="T39" fmla="*/ 9 h 67"/>
                  <a:gd name="T40" fmla="*/ 2 w 39"/>
                  <a:gd name="T41" fmla="*/ 18 h 67"/>
                  <a:gd name="T42" fmla="*/ 0 w 39"/>
                  <a:gd name="T43" fmla="*/ 32 h 67"/>
                  <a:gd name="T44" fmla="*/ 0 w 39"/>
                  <a:gd name="T45" fmla="*/ 32 h 67"/>
                  <a:gd name="T46" fmla="*/ 2 w 39"/>
                  <a:gd name="T47" fmla="*/ 48 h 67"/>
                  <a:gd name="T48" fmla="*/ 5 w 39"/>
                  <a:gd name="T49" fmla="*/ 60 h 67"/>
                  <a:gd name="T50" fmla="*/ 5 w 39"/>
                  <a:gd name="T51" fmla="*/ 60 h 67"/>
                  <a:gd name="T52" fmla="*/ 21 w 39"/>
                  <a:gd name="T53" fmla="*/ 7 h 67"/>
                  <a:gd name="T54" fmla="*/ 21 w 39"/>
                  <a:gd name="T55" fmla="*/ 7 h 67"/>
                  <a:gd name="T56" fmla="*/ 23 w 39"/>
                  <a:gd name="T57" fmla="*/ 7 h 67"/>
                  <a:gd name="T58" fmla="*/ 28 w 39"/>
                  <a:gd name="T59" fmla="*/ 9 h 67"/>
                  <a:gd name="T60" fmla="*/ 28 w 39"/>
                  <a:gd name="T61" fmla="*/ 9 h 67"/>
                  <a:gd name="T62" fmla="*/ 30 w 39"/>
                  <a:gd name="T63" fmla="*/ 16 h 67"/>
                  <a:gd name="T64" fmla="*/ 30 w 39"/>
                  <a:gd name="T65" fmla="*/ 16 h 67"/>
                  <a:gd name="T66" fmla="*/ 32 w 39"/>
                  <a:gd name="T67" fmla="*/ 32 h 67"/>
                  <a:gd name="T68" fmla="*/ 32 w 39"/>
                  <a:gd name="T69" fmla="*/ 32 h 67"/>
                  <a:gd name="T70" fmla="*/ 30 w 39"/>
                  <a:gd name="T71" fmla="*/ 46 h 67"/>
                  <a:gd name="T72" fmla="*/ 28 w 39"/>
                  <a:gd name="T73" fmla="*/ 53 h 67"/>
                  <a:gd name="T74" fmla="*/ 28 w 39"/>
                  <a:gd name="T75" fmla="*/ 53 h 67"/>
                  <a:gd name="T76" fmla="*/ 25 w 39"/>
                  <a:gd name="T77" fmla="*/ 58 h 67"/>
                  <a:gd name="T78" fmla="*/ 18 w 39"/>
                  <a:gd name="T79" fmla="*/ 60 h 67"/>
                  <a:gd name="T80" fmla="*/ 18 w 39"/>
                  <a:gd name="T81" fmla="*/ 60 h 67"/>
                  <a:gd name="T82" fmla="*/ 14 w 39"/>
                  <a:gd name="T83" fmla="*/ 58 h 67"/>
                  <a:gd name="T84" fmla="*/ 11 w 39"/>
                  <a:gd name="T85" fmla="*/ 53 h 67"/>
                  <a:gd name="T86" fmla="*/ 9 w 39"/>
                  <a:gd name="T87" fmla="*/ 44 h 67"/>
                  <a:gd name="T88" fmla="*/ 9 w 39"/>
                  <a:gd name="T89" fmla="*/ 32 h 67"/>
                  <a:gd name="T90" fmla="*/ 9 w 39"/>
                  <a:gd name="T91" fmla="*/ 32 h 67"/>
                  <a:gd name="T92" fmla="*/ 9 w 39"/>
                  <a:gd name="T93" fmla="*/ 21 h 67"/>
                  <a:gd name="T94" fmla="*/ 11 w 39"/>
                  <a:gd name="T95" fmla="*/ 14 h 67"/>
                  <a:gd name="T96" fmla="*/ 16 w 39"/>
                  <a:gd name="T97" fmla="*/ 9 h 67"/>
                  <a:gd name="T98" fmla="*/ 21 w 39"/>
                  <a:gd name="T99" fmla="*/ 7 h 67"/>
                  <a:gd name="T100" fmla="*/ 21 w 39"/>
                  <a:gd name="T101" fmla="*/ 7 h 67"/>
                  <a:gd name="T102" fmla="*/ 21 w 39"/>
                  <a:gd name="T103" fmla="*/ 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9" h="67">
                    <a:moveTo>
                      <a:pt x="5" y="60"/>
                    </a:moveTo>
                    <a:lnTo>
                      <a:pt x="5" y="60"/>
                    </a:lnTo>
                    <a:lnTo>
                      <a:pt x="11" y="64"/>
                    </a:lnTo>
                    <a:lnTo>
                      <a:pt x="21" y="67"/>
                    </a:lnTo>
                    <a:lnTo>
                      <a:pt x="21" y="67"/>
                    </a:lnTo>
                    <a:lnTo>
                      <a:pt x="28" y="64"/>
                    </a:lnTo>
                    <a:lnTo>
                      <a:pt x="35" y="58"/>
                    </a:lnTo>
                    <a:lnTo>
                      <a:pt x="35" y="58"/>
                    </a:lnTo>
                    <a:lnTo>
                      <a:pt x="39" y="46"/>
                    </a:lnTo>
                    <a:lnTo>
                      <a:pt x="39" y="32"/>
                    </a:lnTo>
                    <a:lnTo>
                      <a:pt x="39" y="32"/>
                    </a:lnTo>
                    <a:lnTo>
                      <a:pt x="39" y="16"/>
                    </a:lnTo>
                    <a:lnTo>
                      <a:pt x="35" y="7"/>
                    </a:lnTo>
                    <a:lnTo>
                      <a:pt x="35" y="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11" y="2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2" y="18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2" y="48"/>
                    </a:lnTo>
                    <a:lnTo>
                      <a:pt x="5" y="60"/>
                    </a:lnTo>
                    <a:lnTo>
                      <a:pt x="5" y="60"/>
                    </a:lnTo>
                    <a:close/>
                    <a:moveTo>
                      <a:pt x="21" y="7"/>
                    </a:moveTo>
                    <a:lnTo>
                      <a:pt x="21" y="7"/>
                    </a:lnTo>
                    <a:lnTo>
                      <a:pt x="23" y="7"/>
                    </a:lnTo>
                    <a:lnTo>
                      <a:pt x="28" y="9"/>
                    </a:lnTo>
                    <a:lnTo>
                      <a:pt x="28" y="9"/>
                    </a:lnTo>
                    <a:lnTo>
                      <a:pt x="30" y="16"/>
                    </a:lnTo>
                    <a:lnTo>
                      <a:pt x="30" y="16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0" y="46"/>
                    </a:lnTo>
                    <a:lnTo>
                      <a:pt x="28" y="53"/>
                    </a:lnTo>
                    <a:lnTo>
                      <a:pt x="28" y="53"/>
                    </a:lnTo>
                    <a:lnTo>
                      <a:pt x="25" y="58"/>
                    </a:lnTo>
                    <a:lnTo>
                      <a:pt x="18" y="60"/>
                    </a:lnTo>
                    <a:lnTo>
                      <a:pt x="18" y="60"/>
                    </a:lnTo>
                    <a:lnTo>
                      <a:pt x="14" y="58"/>
                    </a:lnTo>
                    <a:lnTo>
                      <a:pt x="11" y="53"/>
                    </a:lnTo>
                    <a:lnTo>
                      <a:pt x="9" y="44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21"/>
                    </a:lnTo>
                    <a:lnTo>
                      <a:pt x="11" y="14"/>
                    </a:lnTo>
                    <a:lnTo>
                      <a:pt x="16" y="9"/>
                    </a:lnTo>
                    <a:lnTo>
                      <a:pt x="21" y="7"/>
                    </a:lnTo>
                    <a:lnTo>
                      <a:pt x="21" y="7"/>
                    </a:lnTo>
                    <a:lnTo>
                      <a:pt x="21" y="7"/>
                    </a:lnTo>
                    <a:close/>
                  </a:path>
                </a:pathLst>
              </a:custGeom>
              <a:solidFill>
                <a:srgbClr val="43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15" name="Freeform 42">
                <a:extLst>
                  <a:ext uri="{FF2B5EF4-FFF2-40B4-BE49-F238E27FC236}">
                    <a16:creationId xmlns:a16="http://schemas.microsoft.com/office/drawing/2014/main" id="{A619114C-F0B1-47E0-8063-3EA9EB15A3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44" y="688"/>
                <a:ext cx="39" cy="67"/>
              </a:xfrm>
              <a:custGeom>
                <a:avLst/>
                <a:gdLst>
                  <a:gd name="T0" fmla="*/ 5 w 39"/>
                  <a:gd name="T1" fmla="*/ 60 h 67"/>
                  <a:gd name="T2" fmla="*/ 5 w 39"/>
                  <a:gd name="T3" fmla="*/ 60 h 67"/>
                  <a:gd name="T4" fmla="*/ 11 w 39"/>
                  <a:gd name="T5" fmla="*/ 64 h 67"/>
                  <a:gd name="T6" fmla="*/ 21 w 39"/>
                  <a:gd name="T7" fmla="*/ 67 h 67"/>
                  <a:gd name="T8" fmla="*/ 21 w 39"/>
                  <a:gd name="T9" fmla="*/ 67 h 67"/>
                  <a:gd name="T10" fmla="*/ 28 w 39"/>
                  <a:gd name="T11" fmla="*/ 64 h 67"/>
                  <a:gd name="T12" fmla="*/ 35 w 39"/>
                  <a:gd name="T13" fmla="*/ 58 h 67"/>
                  <a:gd name="T14" fmla="*/ 35 w 39"/>
                  <a:gd name="T15" fmla="*/ 58 h 67"/>
                  <a:gd name="T16" fmla="*/ 39 w 39"/>
                  <a:gd name="T17" fmla="*/ 46 h 67"/>
                  <a:gd name="T18" fmla="*/ 39 w 39"/>
                  <a:gd name="T19" fmla="*/ 32 h 67"/>
                  <a:gd name="T20" fmla="*/ 39 w 39"/>
                  <a:gd name="T21" fmla="*/ 32 h 67"/>
                  <a:gd name="T22" fmla="*/ 39 w 39"/>
                  <a:gd name="T23" fmla="*/ 16 h 67"/>
                  <a:gd name="T24" fmla="*/ 35 w 39"/>
                  <a:gd name="T25" fmla="*/ 7 h 67"/>
                  <a:gd name="T26" fmla="*/ 35 w 39"/>
                  <a:gd name="T27" fmla="*/ 7 h 67"/>
                  <a:gd name="T28" fmla="*/ 30 w 39"/>
                  <a:gd name="T29" fmla="*/ 0 h 67"/>
                  <a:gd name="T30" fmla="*/ 21 w 39"/>
                  <a:gd name="T31" fmla="*/ 0 h 67"/>
                  <a:gd name="T32" fmla="*/ 21 w 39"/>
                  <a:gd name="T33" fmla="*/ 0 h 67"/>
                  <a:gd name="T34" fmla="*/ 11 w 39"/>
                  <a:gd name="T35" fmla="*/ 2 h 67"/>
                  <a:gd name="T36" fmla="*/ 7 w 39"/>
                  <a:gd name="T37" fmla="*/ 9 h 67"/>
                  <a:gd name="T38" fmla="*/ 7 w 39"/>
                  <a:gd name="T39" fmla="*/ 9 h 67"/>
                  <a:gd name="T40" fmla="*/ 2 w 39"/>
                  <a:gd name="T41" fmla="*/ 18 h 67"/>
                  <a:gd name="T42" fmla="*/ 0 w 39"/>
                  <a:gd name="T43" fmla="*/ 32 h 67"/>
                  <a:gd name="T44" fmla="*/ 0 w 39"/>
                  <a:gd name="T45" fmla="*/ 32 h 67"/>
                  <a:gd name="T46" fmla="*/ 2 w 39"/>
                  <a:gd name="T47" fmla="*/ 48 h 67"/>
                  <a:gd name="T48" fmla="*/ 5 w 39"/>
                  <a:gd name="T49" fmla="*/ 60 h 67"/>
                  <a:gd name="T50" fmla="*/ 5 w 39"/>
                  <a:gd name="T51" fmla="*/ 60 h 67"/>
                  <a:gd name="T52" fmla="*/ 21 w 39"/>
                  <a:gd name="T53" fmla="*/ 7 h 67"/>
                  <a:gd name="T54" fmla="*/ 21 w 39"/>
                  <a:gd name="T55" fmla="*/ 7 h 67"/>
                  <a:gd name="T56" fmla="*/ 23 w 39"/>
                  <a:gd name="T57" fmla="*/ 7 h 67"/>
                  <a:gd name="T58" fmla="*/ 28 w 39"/>
                  <a:gd name="T59" fmla="*/ 9 h 67"/>
                  <a:gd name="T60" fmla="*/ 28 w 39"/>
                  <a:gd name="T61" fmla="*/ 9 h 67"/>
                  <a:gd name="T62" fmla="*/ 30 w 39"/>
                  <a:gd name="T63" fmla="*/ 16 h 67"/>
                  <a:gd name="T64" fmla="*/ 30 w 39"/>
                  <a:gd name="T65" fmla="*/ 16 h 67"/>
                  <a:gd name="T66" fmla="*/ 32 w 39"/>
                  <a:gd name="T67" fmla="*/ 32 h 67"/>
                  <a:gd name="T68" fmla="*/ 32 w 39"/>
                  <a:gd name="T69" fmla="*/ 32 h 67"/>
                  <a:gd name="T70" fmla="*/ 30 w 39"/>
                  <a:gd name="T71" fmla="*/ 46 h 67"/>
                  <a:gd name="T72" fmla="*/ 28 w 39"/>
                  <a:gd name="T73" fmla="*/ 53 h 67"/>
                  <a:gd name="T74" fmla="*/ 28 w 39"/>
                  <a:gd name="T75" fmla="*/ 53 h 67"/>
                  <a:gd name="T76" fmla="*/ 25 w 39"/>
                  <a:gd name="T77" fmla="*/ 58 h 67"/>
                  <a:gd name="T78" fmla="*/ 21 w 39"/>
                  <a:gd name="T79" fmla="*/ 60 h 67"/>
                  <a:gd name="T80" fmla="*/ 21 w 39"/>
                  <a:gd name="T81" fmla="*/ 60 h 67"/>
                  <a:gd name="T82" fmla="*/ 16 w 39"/>
                  <a:gd name="T83" fmla="*/ 58 h 67"/>
                  <a:gd name="T84" fmla="*/ 11 w 39"/>
                  <a:gd name="T85" fmla="*/ 53 h 67"/>
                  <a:gd name="T86" fmla="*/ 9 w 39"/>
                  <a:gd name="T87" fmla="*/ 44 h 67"/>
                  <a:gd name="T88" fmla="*/ 9 w 39"/>
                  <a:gd name="T89" fmla="*/ 32 h 67"/>
                  <a:gd name="T90" fmla="*/ 9 w 39"/>
                  <a:gd name="T91" fmla="*/ 32 h 67"/>
                  <a:gd name="T92" fmla="*/ 9 w 39"/>
                  <a:gd name="T93" fmla="*/ 21 h 67"/>
                  <a:gd name="T94" fmla="*/ 11 w 39"/>
                  <a:gd name="T95" fmla="*/ 14 h 67"/>
                  <a:gd name="T96" fmla="*/ 16 w 39"/>
                  <a:gd name="T97" fmla="*/ 9 h 67"/>
                  <a:gd name="T98" fmla="*/ 21 w 39"/>
                  <a:gd name="T99" fmla="*/ 7 h 67"/>
                  <a:gd name="T100" fmla="*/ 21 w 39"/>
                  <a:gd name="T101" fmla="*/ 7 h 67"/>
                  <a:gd name="T102" fmla="*/ 21 w 39"/>
                  <a:gd name="T103" fmla="*/ 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9" h="67">
                    <a:moveTo>
                      <a:pt x="5" y="60"/>
                    </a:moveTo>
                    <a:lnTo>
                      <a:pt x="5" y="60"/>
                    </a:lnTo>
                    <a:lnTo>
                      <a:pt x="11" y="64"/>
                    </a:lnTo>
                    <a:lnTo>
                      <a:pt x="21" y="67"/>
                    </a:lnTo>
                    <a:lnTo>
                      <a:pt x="21" y="67"/>
                    </a:lnTo>
                    <a:lnTo>
                      <a:pt x="28" y="64"/>
                    </a:lnTo>
                    <a:lnTo>
                      <a:pt x="35" y="58"/>
                    </a:lnTo>
                    <a:lnTo>
                      <a:pt x="35" y="58"/>
                    </a:lnTo>
                    <a:lnTo>
                      <a:pt x="39" y="46"/>
                    </a:lnTo>
                    <a:lnTo>
                      <a:pt x="39" y="32"/>
                    </a:lnTo>
                    <a:lnTo>
                      <a:pt x="39" y="32"/>
                    </a:lnTo>
                    <a:lnTo>
                      <a:pt x="39" y="16"/>
                    </a:lnTo>
                    <a:lnTo>
                      <a:pt x="35" y="7"/>
                    </a:lnTo>
                    <a:lnTo>
                      <a:pt x="35" y="7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11" y="2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2" y="18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2" y="48"/>
                    </a:lnTo>
                    <a:lnTo>
                      <a:pt x="5" y="60"/>
                    </a:lnTo>
                    <a:lnTo>
                      <a:pt x="5" y="60"/>
                    </a:lnTo>
                    <a:close/>
                    <a:moveTo>
                      <a:pt x="21" y="7"/>
                    </a:moveTo>
                    <a:lnTo>
                      <a:pt x="21" y="7"/>
                    </a:lnTo>
                    <a:lnTo>
                      <a:pt x="23" y="7"/>
                    </a:lnTo>
                    <a:lnTo>
                      <a:pt x="28" y="9"/>
                    </a:lnTo>
                    <a:lnTo>
                      <a:pt x="28" y="9"/>
                    </a:lnTo>
                    <a:lnTo>
                      <a:pt x="30" y="16"/>
                    </a:lnTo>
                    <a:lnTo>
                      <a:pt x="30" y="16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0" y="46"/>
                    </a:lnTo>
                    <a:lnTo>
                      <a:pt x="28" y="53"/>
                    </a:lnTo>
                    <a:lnTo>
                      <a:pt x="28" y="53"/>
                    </a:lnTo>
                    <a:lnTo>
                      <a:pt x="25" y="58"/>
                    </a:lnTo>
                    <a:lnTo>
                      <a:pt x="21" y="60"/>
                    </a:lnTo>
                    <a:lnTo>
                      <a:pt x="21" y="60"/>
                    </a:lnTo>
                    <a:lnTo>
                      <a:pt x="16" y="58"/>
                    </a:lnTo>
                    <a:lnTo>
                      <a:pt x="11" y="53"/>
                    </a:lnTo>
                    <a:lnTo>
                      <a:pt x="9" y="44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21"/>
                    </a:lnTo>
                    <a:lnTo>
                      <a:pt x="11" y="14"/>
                    </a:lnTo>
                    <a:lnTo>
                      <a:pt x="16" y="9"/>
                    </a:lnTo>
                    <a:lnTo>
                      <a:pt x="21" y="7"/>
                    </a:lnTo>
                    <a:lnTo>
                      <a:pt x="21" y="7"/>
                    </a:lnTo>
                    <a:lnTo>
                      <a:pt x="21" y="7"/>
                    </a:lnTo>
                    <a:close/>
                  </a:path>
                </a:pathLst>
              </a:custGeom>
              <a:solidFill>
                <a:srgbClr val="43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16" name="Rectangle 43">
                <a:extLst>
                  <a:ext uri="{FF2B5EF4-FFF2-40B4-BE49-F238E27FC236}">
                    <a16:creationId xmlns:a16="http://schemas.microsoft.com/office/drawing/2014/main" id="{84AB00E8-6A2B-4D6B-8503-8770A6AA2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227" y="1929"/>
                <a:ext cx="1294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 b="1">
                    <a:solidFill>
                      <a:srgbClr val="433F3F"/>
                    </a:solidFill>
                    <a:latin typeface="Trebuchet MS Bold" panose="020B0703020202020204" pitchFamily="34" charset="0"/>
                  </a:rPr>
                  <a:t>Progression-free survival (%)</a:t>
                </a:r>
                <a:endParaRPr lang="en-US" altLang="en-US" sz="1400"/>
              </a:p>
            </p:txBody>
          </p:sp>
          <p:sp>
            <p:nvSpPr>
              <p:cNvPr id="217" name="Line 44">
                <a:extLst>
                  <a:ext uri="{FF2B5EF4-FFF2-40B4-BE49-F238E27FC236}">
                    <a16:creationId xmlns:a16="http://schemas.microsoft.com/office/drawing/2014/main" id="{247837E8-87A2-43B7-B60A-973CCCA2F3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02" y="3350"/>
                <a:ext cx="46" cy="0"/>
              </a:xfrm>
              <a:prstGeom prst="line">
                <a:avLst/>
              </a:prstGeom>
              <a:noFill/>
              <a:ln w="14288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18" name="Line 45">
                <a:extLst>
                  <a:ext uri="{FF2B5EF4-FFF2-40B4-BE49-F238E27FC236}">
                    <a16:creationId xmlns:a16="http://schemas.microsoft.com/office/drawing/2014/main" id="{D773162B-9C55-49CB-821E-57B13874EC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02" y="2033"/>
                <a:ext cx="46" cy="0"/>
              </a:xfrm>
              <a:prstGeom prst="line">
                <a:avLst/>
              </a:prstGeom>
              <a:noFill/>
              <a:ln w="14288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19" name="Line 46">
                <a:extLst>
                  <a:ext uri="{FF2B5EF4-FFF2-40B4-BE49-F238E27FC236}">
                    <a16:creationId xmlns:a16="http://schemas.microsoft.com/office/drawing/2014/main" id="{9E0E84CA-3D58-4094-BCD1-6504B1C837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02" y="715"/>
                <a:ext cx="46" cy="0"/>
              </a:xfrm>
              <a:prstGeom prst="line">
                <a:avLst/>
              </a:prstGeom>
              <a:noFill/>
              <a:ln w="14288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0" name="Line 47">
                <a:extLst>
                  <a:ext uri="{FF2B5EF4-FFF2-40B4-BE49-F238E27FC236}">
                    <a16:creationId xmlns:a16="http://schemas.microsoft.com/office/drawing/2014/main" id="{FF8D98FE-D4C7-46C2-A756-70507CEE07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02" y="1373"/>
                <a:ext cx="46" cy="0"/>
              </a:xfrm>
              <a:prstGeom prst="line">
                <a:avLst/>
              </a:prstGeom>
              <a:noFill/>
              <a:ln w="14288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1" name="Line 48">
                <a:extLst>
                  <a:ext uri="{FF2B5EF4-FFF2-40B4-BE49-F238E27FC236}">
                    <a16:creationId xmlns:a16="http://schemas.microsoft.com/office/drawing/2014/main" id="{4B9670C5-9EAE-4AF1-A64A-06F93B5FBF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02" y="2690"/>
                <a:ext cx="46" cy="0"/>
              </a:xfrm>
              <a:prstGeom prst="line">
                <a:avLst/>
              </a:prstGeom>
              <a:noFill/>
              <a:ln w="14288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2" name="Line 49">
                <a:extLst>
                  <a:ext uri="{FF2B5EF4-FFF2-40B4-BE49-F238E27FC236}">
                    <a16:creationId xmlns:a16="http://schemas.microsoft.com/office/drawing/2014/main" id="{D0923688-7517-4E18-93AA-EBE3846CE2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8" y="3350"/>
                <a:ext cx="0" cy="44"/>
              </a:xfrm>
              <a:prstGeom prst="line">
                <a:avLst/>
              </a:prstGeom>
              <a:noFill/>
              <a:ln w="14288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3" name="Line 50">
                <a:extLst>
                  <a:ext uri="{FF2B5EF4-FFF2-40B4-BE49-F238E27FC236}">
                    <a16:creationId xmlns:a16="http://schemas.microsoft.com/office/drawing/2014/main" id="{EA9F4D1F-348B-4849-A20F-ED83736B9C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5" y="3350"/>
                <a:ext cx="0" cy="46"/>
              </a:xfrm>
              <a:prstGeom prst="line">
                <a:avLst/>
              </a:prstGeom>
              <a:noFill/>
              <a:ln w="14288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4" name="Line 51">
                <a:extLst>
                  <a:ext uri="{FF2B5EF4-FFF2-40B4-BE49-F238E27FC236}">
                    <a16:creationId xmlns:a16="http://schemas.microsoft.com/office/drawing/2014/main" id="{14888664-F367-4C8D-A8A8-86E00D3B6C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02" y="3350"/>
                <a:ext cx="0" cy="46"/>
              </a:xfrm>
              <a:prstGeom prst="line">
                <a:avLst/>
              </a:prstGeom>
              <a:noFill/>
              <a:ln w="14288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5" name="Line 52">
                <a:extLst>
                  <a:ext uri="{FF2B5EF4-FFF2-40B4-BE49-F238E27FC236}">
                    <a16:creationId xmlns:a16="http://schemas.microsoft.com/office/drawing/2014/main" id="{B815F5F1-2336-4065-B4AE-64B7705BCA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9" y="3350"/>
                <a:ext cx="0" cy="46"/>
              </a:xfrm>
              <a:prstGeom prst="line">
                <a:avLst/>
              </a:prstGeom>
              <a:noFill/>
              <a:ln w="14288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6" name="Line 53">
                <a:extLst>
                  <a:ext uri="{FF2B5EF4-FFF2-40B4-BE49-F238E27FC236}">
                    <a16:creationId xmlns:a16="http://schemas.microsoft.com/office/drawing/2014/main" id="{8B83CBBF-0290-4660-A7E2-F620A6AEE2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8" y="3350"/>
                <a:ext cx="0" cy="46"/>
              </a:xfrm>
              <a:prstGeom prst="line">
                <a:avLst/>
              </a:prstGeom>
              <a:noFill/>
              <a:ln w="14288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7" name="Line 54">
                <a:extLst>
                  <a:ext uri="{FF2B5EF4-FFF2-40B4-BE49-F238E27FC236}">
                    <a16:creationId xmlns:a16="http://schemas.microsoft.com/office/drawing/2014/main" id="{500954BF-335B-4D94-9832-97523CAF57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35" y="3350"/>
                <a:ext cx="0" cy="46"/>
              </a:xfrm>
              <a:prstGeom prst="line">
                <a:avLst/>
              </a:prstGeom>
              <a:noFill/>
              <a:ln w="14288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8" name="Line 55">
                <a:extLst>
                  <a:ext uri="{FF2B5EF4-FFF2-40B4-BE49-F238E27FC236}">
                    <a16:creationId xmlns:a16="http://schemas.microsoft.com/office/drawing/2014/main" id="{328A3B18-43D5-4840-BC50-25A0C73542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11" y="3350"/>
                <a:ext cx="0" cy="46"/>
              </a:xfrm>
              <a:prstGeom prst="line">
                <a:avLst/>
              </a:prstGeom>
              <a:noFill/>
              <a:ln w="14288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9" name="Line 56">
                <a:extLst>
                  <a:ext uri="{FF2B5EF4-FFF2-40B4-BE49-F238E27FC236}">
                    <a16:creationId xmlns:a16="http://schemas.microsoft.com/office/drawing/2014/main" id="{87FCE057-E4C8-4BE6-AF40-A098E8D1A2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91" y="3350"/>
                <a:ext cx="0" cy="46"/>
              </a:xfrm>
              <a:prstGeom prst="line">
                <a:avLst/>
              </a:prstGeom>
              <a:noFill/>
              <a:ln w="14288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0" name="Line 57">
                <a:extLst>
                  <a:ext uri="{FF2B5EF4-FFF2-40B4-BE49-F238E27FC236}">
                    <a16:creationId xmlns:a16="http://schemas.microsoft.com/office/drawing/2014/main" id="{A9C6276E-451B-4111-80C5-60528A8F6F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67" y="3350"/>
                <a:ext cx="0" cy="46"/>
              </a:xfrm>
              <a:prstGeom prst="line">
                <a:avLst/>
              </a:prstGeom>
              <a:noFill/>
              <a:ln w="14288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1" name="Line 58">
                <a:extLst>
                  <a:ext uri="{FF2B5EF4-FFF2-40B4-BE49-F238E27FC236}">
                    <a16:creationId xmlns:a16="http://schemas.microsoft.com/office/drawing/2014/main" id="{0390B4B0-56C7-4280-8CE3-FFA2507CED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48" y="709"/>
                <a:ext cx="0" cy="2645"/>
              </a:xfrm>
              <a:prstGeom prst="line">
                <a:avLst/>
              </a:prstGeom>
              <a:noFill/>
              <a:ln w="14288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2" name="Line 59">
                <a:extLst>
                  <a:ext uri="{FF2B5EF4-FFF2-40B4-BE49-F238E27FC236}">
                    <a16:creationId xmlns:a16="http://schemas.microsoft.com/office/drawing/2014/main" id="{DF17E35D-B2C2-43E8-A060-9D080F6E01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43" y="3350"/>
                <a:ext cx="3829" cy="0"/>
              </a:xfrm>
              <a:prstGeom prst="line">
                <a:avLst/>
              </a:prstGeom>
              <a:noFill/>
              <a:ln w="14288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3" name="Freeform 60">
                <a:extLst>
                  <a:ext uri="{FF2B5EF4-FFF2-40B4-BE49-F238E27FC236}">
                    <a16:creationId xmlns:a16="http://schemas.microsoft.com/office/drawing/2014/main" id="{1D62087F-C8A2-4B4E-BFC2-C955F73CB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709"/>
                <a:ext cx="3827" cy="2641"/>
              </a:xfrm>
              <a:custGeom>
                <a:avLst/>
                <a:gdLst>
                  <a:gd name="T0" fmla="*/ 3667 w 3827"/>
                  <a:gd name="T1" fmla="*/ 2583 h 2641"/>
                  <a:gd name="T2" fmla="*/ 3012 w 3827"/>
                  <a:gd name="T3" fmla="*/ 2465 h 2641"/>
                  <a:gd name="T4" fmla="*/ 2903 w 3827"/>
                  <a:gd name="T5" fmla="*/ 2333 h 2641"/>
                  <a:gd name="T6" fmla="*/ 2329 w 3827"/>
                  <a:gd name="T7" fmla="*/ 2247 h 2641"/>
                  <a:gd name="T8" fmla="*/ 2262 w 3827"/>
                  <a:gd name="T9" fmla="*/ 2182 h 2641"/>
                  <a:gd name="T10" fmla="*/ 1986 w 3827"/>
                  <a:gd name="T11" fmla="*/ 2099 h 2641"/>
                  <a:gd name="T12" fmla="*/ 1922 w 3827"/>
                  <a:gd name="T13" fmla="*/ 2055 h 2641"/>
                  <a:gd name="T14" fmla="*/ 1762 w 3827"/>
                  <a:gd name="T15" fmla="*/ 2032 h 2641"/>
                  <a:gd name="T16" fmla="*/ 1674 w 3827"/>
                  <a:gd name="T17" fmla="*/ 1981 h 2641"/>
                  <a:gd name="T18" fmla="*/ 1484 w 3827"/>
                  <a:gd name="T19" fmla="*/ 1949 h 2641"/>
                  <a:gd name="T20" fmla="*/ 1399 w 3827"/>
                  <a:gd name="T21" fmla="*/ 1923 h 2641"/>
                  <a:gd name="T22" fmla="*/ 1331 w 3827"/>
                  <a:gd name="T23" fmla="*/ 1888 h 2641"/>
                  <a:gd name="T24" fmla="*/ 1318 w 3827"/>
                  <a:gd name="T25" fmla="*/ 1847 h 2641"/>
                  <a:gd name="T26" fmla="*/ 1267 w 3827"/>
                  <a:gd name="T27" fmla="*/ 1821 h 2641"/>
                  <a:gd name="T28" fmla="*/ 1121 w 3827"/>
                  <a:gd name="T29" fmla="*/ 1789 h 2641"/>
                  <a:gd name="T30" fmla="*/ 1063 w 3827"/>
                  <a:gd name="T31" fmla="*/ 1747 h 2641"/>
                  <a:gd name="T32" fmla="*/ 1005 w 3827"/>
                  <a:gd name="T33" fmla="*/ 1731 h 2641"/>
                  <a:gd name="T34" fmla="*/ 991 w 3827"/>
                  <a:gd name="T35" fmla="*/ 1664 h 2641"/>
                  <a:gd name="T36" fmla="*/ 940 w 3827"/>
                  <a:gd name="T37" fmla="*/ 1629 h 2641"/>
                  <a:gd name="T38" fmla="*/ 889 w 3827"/>
                  <a:gd name="T39" fmla="*/ 1604 h 2641"/>
                  <a:gd name="T40" fmla="*/ 866 w 3827"/>
                  <a:gd name="T41" fmla="*/ 1562 h 2641"/>
                  <a:gd name="T42" fmla="*/ 780 w 3827"/>
                  <a:gd name="T43" fmla="*/ 1520 h 2641"/>
                  <a:gd name="T44" fmla="*/ 764 w 3827"/>
                  <a:gd name="T45" fmla="*/ 1437 h 2641"/>
                  <a:gd name="T46" fmla="*/ 750 w 3827"/>
                  <a:gd name="T47" fmla="*/ 1412 h 2641"/>
                  <a:gd name="T48" fmla="*/ 730 w 3827"/>
                  <a:gd name="T49" fmla="*/ 1379 h 2641"/>
                  <a:gd name="T50" fmla="*/ 693 w 3827"/>
                  <a:gd name="T51" fmla="*/ 1337 h 2641"/>
                  <a:gd name="T52" fmla="*/ 662 w 3827"/>
                  <a:gd name="T53" fmla="*/ 1321 h 2641"/>
                  <a:gd name="T54" fmla="*/ 649 w 3827"/>
                  <a:gd name="T55" fmla="*/ 1280 h 2641"/>
                  <a:gd name="T56" fmla="*/ 628 w 3827"/>
                  <a:gd name="T57" fmla="*/ 1219 h 2641"/>
                  <a:gd name="T58" fmla="*/ 568 w 3827"/>
                  <a:gd name="T59" fmla="*/ 1187 h 2641"/>
                  <a:gd name="T60" fmla="*/ 554 w 3827"/>
                  <a:gd name="T61" fmla="*/ 1162 h 2641"/>
                  <a:gd name="T62" fmla="*/ 547 w 3827"/>
                  <a:gd name="T63" fmla="*/ 1104 h 2641"/>
                  <a:gd name="T64" fmla="*/ 503 w 3827"/>
                  <a:gd name="T65" fmla="*/ 1078 h 2641"/>
                  <a:gd name="T66" fmla="*/ 482 w 3827"/>
                  <a:gd name="T67" fmla="*/ 1053 h 2641"/>
                  <a:gd name="T68" fmla="*/ 466 w 3827"/>
                  <a:gd name="T69" fmla="*/ 1011 h 2641"/>
                  <a:gd name="T70" fmla="*/ 452 w 3827"/>
                  <a:gd name="T71" fmla="*/ 953 h 2641"/>
                  <a:gd name="T72" fmla="*/ 438 w 3827"/>
                  <a:gd name="T73" fmla="*/ 886 h 2641"/>
                  <a:gd name="T74" fmla="*/ 431 w 3827"/>
                  <a:gd name="T75" fmla="*/ 835 h 2641"/>
                  <a:gd name="T76" fmla="*/ 380 w 3827"/>
                  <a:gd name="T77" fmla="*/ 803 h 2641"/>
                  <a:gd name="T78" fmla="*/ 350 w 3827"/>
                  <a:gd name="T79" fmla="*/ 787 h 2641"/>
                  <a:gd name="T80" fmla="*/ 336 w 3827"/>
                  <a:gd name="T81" fmla="*/ 726 h 2641"/>
                  <a:gd name="T82" fmla="*/ 322 w 3827"/>
                  <a:gd name="T83" fmla="*/ 668 h 2641"/>
                  <a:gd name="T84" fmla="*/ 299 w 3827"/>
                  <a:gd name="T85" fmla="*/ 618 h 2641"/>
                  <a:gd name="T86" fmla="*/ 278 w 3827"/>
                  <a:gd name="T87" fmla="*/ 601 h 2641"/>
                  <a:gd name="T88" fmla="*/ 264 w 3827"/>
                  <a:gd name="T89" fmla="*/ 576 h 2641"/>
                  <a:gd name="T90" fmla="*/ 248 w 3827"/>
                  <a:gd name="T91" fmla="*/ 543 h 2641"/>
                  <a:gd name="T92" fmla="*/ 227 w 3827"/>
                  <a:gd name="T93" fmla="*/ 502 h 2641"/>
                  <a:gd name="T94" fmla="*/ 220 w 3827"/>
                  <a:gd name="T95" fmla="*/ 393 h 2641"/>
                  <a:gd name="T96" fmla="*/ 213 w 3827"/>
                  <a:gd name="T97" fmla="*/ 284 h 2641"/>
                  <a:gd name="T98" fmla="*/ 197 w 3827"/>
                  <a:gd name="T99" fmla="*/ 210 h 2641"/>
                  <a:gd name="T100" fmla="*/ 139 w 3827"/>
                  <a:gd name="T101" fmla="*/ 185 h 2641"/>
                  <a:gd name="T102" fmla="*/ 118 w 3827"/>
                  <a:gd name="T103" fmla="*/ 143 h 2641"/>
                  <a:gd name="T104" fmla="*/ 112 w 3827"/>
                  <a:gd name="T105" fmla="*/ 108 h 2641"/>
                  <a:gd name="T106" fmla="*/ 95 w 3827"/>
                  <a:gd name="T107" fmla="*/ 76 h 2641"/>
                  <a:gd name="T108" fmla="*/ 74 w 3827"/>
                  <a:gd name="T109" fmla="*/ 50 h 2641"/>
                  <a:gd name="T110" fmla="*/ 61 w 3827"/>
                  <a:gd name="T111" fmla="*/ 18 h 2641"/>
                  <a:gd name="T112" fmla="*/ 0 w 3827"/>
                  <a:gd name="T113" fmla="*/ 0 h 2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827" h="2641">
                    <a:moveTo>
                      <a:pt x="3827" y="2641"/>
                    </a:moveTo>
                    <a:lnTo>
                      <a:pt x="3827" y="2641"/>
                    </a:lnTo>
                    <a:lnTo>
                      <a:pt x="3827" y="2641"/>
                    </a:lnTo>
                    <a:lnTo>
                      <a:pt x="3667" y="2641"/>
                    </a:lnTo>
                    <a:lnTo>
                      <a:pt x="3667" y="2583"/>
                    </a:lnTo>
                    <a:lnTo>
                      <a:pt x="3426" y="2583"/>
                    </a:lnTo>
                    <a:lnTo>
                      <a:pt x="3426" y="2525"/>
                    </a:lnTo>
                    <a:lnTo>
                      <a:pt x="3121" y="2525"/>
                    </a:lnTo>
                    <a:lnTo>
                      <a:pt x="3121" y="2465"/>
                    </a:lnTo>
                    <a:lnTo>
                      <a:pt x="3012" y="2465"/>
                    </a:lnTo>
                    <a:lnTo>
                      <a:pt x="3012" y="2423"/>
                    </a:lnTo>
                    <a:lnTo>
                      <a:pt x="2961" y="2423"/>
                    </a:lnTo>
                    <a:lnTo>
                      <a:pt x="2961" y="2375"/>
                    </a:lnTo>
                    <a:lnTo>
                      <a:pt x="2903" y="2375"/>
                    </a:lnTo>
                    <a:lnTo>
                      <a:pt x="2903" y="2333"/>
                    </a:lnTo>
                    <a:lnTo>
                      <a:pt x="2829" y="2333"/>
                    </a:lnTo>
                    <a:lnTo>
                      <a:pt x="2829" y="2291"/>
                    </a:lnTo>
                    <a:lnTo>
                      <a:pt x="2669" y="2291"/>
                    </a:lnTo>
                    <a:lnTo>
                      <a:pt x="2669" y="2247"/>
                    </a:lnTo>
                    <a:lnTo>
                      <a:pt x="2329" y="2247"/>
                    </a:lnTo>
                    <a:lnTo>
                      <a:pt x="2329" y="2231"/>
                    </a:lnTo>
                    <a:lnTo>
                      <a:pt x="2313" y="2231"/>
                    </a:lnTo>
                    <a:lnTo>
                      <a:pt x="2313" y="2206"/>
                    </a:lnTo>
                    <a:lnTo>
                      <a:pt x="2313" y="2182"/>
                    </a:lnTo>
                    <a:lnTo>
                      <a:pt x="2262" y="2182"/>
                    </a:lnTo>
                    <a:lnTo>
                      <a:pt x="2262" y="2157"/>
                    </a:lnTo>
                    <a:lnTo>
                      <a:pt x="2204" y="2157"/>
                    </a:lnTo>
                    <a:lnTo>
                      <a:pt x="2204" y="2122"/>
                    </a:lnTo>
                    <a:lnTo>
                      <a:pt x="1986" y="2122"/>
                    </a:lnTo>
                    <a:lnTo>
                      <a:pt x="1986" y="2099"/>
                    </a:lnTo>
                    <a:lnTo>
                      <a:pt x="1949" y="2099"/>
                    </a:lnTo>
                    <a:lnTo>
                      <a:pt x="1949" y="2081"/>
                    </a:lnTo>
                    <a:lnTo>
                      <a:pt x="1949" y="2074"/>
                    </a:lnTo>
                    <a:lnTo>
                      <a:pt x="1922" y="2074"/>
                    </a:lnTo>
                    <a:lnTo>
                      <a:pt x="1922" y="2055"/>
                    </a:lnTo>
                    <a:lnTo>
                      <a:pt x="1864" y="2055"/>
                    </a:lnTo>
                    <a:lnTo>
                      <a:pt x="1864" y="2048"/>
                    </a:lnTo>
                    <a:lnTo>
                      <a:pt x="1797" y="2048"/>
                    </a:lnTo>
                    <a:lnTo>
                      <a:pt x="1797" y="2032"/>
                    </a:lnTo>
                    <a:lnTo>
                      <a:pt x="1762" y="2032"/>
                    </a:lnTo>
                    <a:lnTo>
                      <a:pt x="1762" y="2023"/>
                    </a:lnTo>
                    <a:lnTo>
                      <a:pt x="1746" y="2023"/>
                    </a:lnTo>
                    <a:lnTo>
                      <a:pt x="1746" y="1997"/>
                    </a:lnTo>
                    <a:lnTo>
                      <a:pt x="1746" y="1981"/>
                    </a:lnTo>
                    <a:lnTo>
                      <a:pt x="1674" y="1981"/>
                    </a:lnTo>
                    <a:lnTo>
                      <a:pt x="1674" y="1972"/>
                    </a:lnTo>
                    <a:lnTo>
                      <a:pt x="1528" y="1972"/>
                    </a:lnTo>
                    <a:lnTo>
                      <a:pt x="1528" y="1956"/>
                    </a:lnTo>
                    <a:lnTo>
                      <a:pt x="1484" y="1956"/>
                    </a:lnTo>
                    <a:lnTo>
                      <a:pt x="1484" y="1949"/>
                    </a:lnTo>
                    <a:lnTo>
                      <a:pt x="1470" y="1949"/>
                    </a:lnTo>
                    <a:lnTo>
                      <a:pt x="1470" y="1939"/>
                    </a:lnTo>
                    <a:lnTo>
                      <a:pt x="1433" y="1939"/>
                    </a:lnTo>
                    <a:lnTo>
                      <a:pt x="1433" y="1923"/>
                    </a:lnTo>
                    <a:lnTo>
                      <a:pt x="1399" y="1923"/>
                    </a:lnTo>
                    <a:lnTo>
                      <a:pt x="1399" y="1914"/>
                    </a:lnTo>
                    <a:lnTo>
                      <a:pt x="1348" y="1914"/>
                    </a:lnTo>
                    <a:lnTo>
                      <a:pt x="1348" y="1905"/>
                    </a:lnTo>
                    <a:lnTo>
                      <a:pt x="1331" y="1905"/>
                    </a:lnTo>
                    <a:lnTo>
                      <a:pt x="1331" y="1888"/>
                    </a:lnTo>
                    <a:lnTo>
                      <a:pt x="1324" y="1888"/>
                    </a:lnTo>
                    <a:lnTo>
                      <a:pt x="1324" y="1881"/>
                    </a:lnTo>
                    <a:lnTo>
                      <a:pt x="1324" y="1856"/>
                    </a:lnTo>
                    <a:lnTo>
                      <a:pt x="1318" y="1856"/>
                    </a:lnTo>
                    <a:lnTo>
                      <a:pt x="1318" y="1847"/>
                    </a:lnTo>
                    <a:lnTo>
                      <a:pt x="1297" y="1847"/>
                    </a:lnTo>
                    <a:lnTo>
                      <a:pt x="1297" y="1840"/>
                    </a:lnTo>
                    <a:lnTo>
                      <a:pt x="1280" y="1840"/>
                    </a:lnTo>
                    <a:lnTo>
                      <a:pt x="1280" y="1821"/>
                    </a:lnTo>
                    <a:lnTo>
                      <a:pt x="1267" y="1821"/>
                    </a:lnTo>
                    <a:lnTo>
                      <a:pt x="1267" y="1814"/>
                    </a:lnTo>
                    <a:lnTo>
                      <a:pt x="1209" y="1814"/>
                    </a:lnTo>
                    <a:lnTo>
                      <a:pt x="1209" y="1805"/>
                    </a:lnTo>
                    <a:lnTo>
                      <a:pt x="1121" y="1805"/>
                    </a:lnTo>
                    <a:lnTo>
                      <a:pt x="1121" y="1789"/>
                    </a:lnTo>
                    <a:lnTo>
                      <a:pt x="1107" y="1789"/>
                    </a:lnTo>
                    <a:lnTo>
                      <a:pt x="1107" y="1773"/>
                    </a:lnTo>
                    <a:lnTo>
                      <a:pt x="1107" y="1754"/>
                    </a:lnTo>
                    <a:lnTo>
                      <a:pt x="1063" y="1754"/>
                    </a:lnTo>
                    <a:lnTo>
                      <a:pt x="1063" y="1747"/>
                    </a:lnTo>
                    <a:lnTo>
                      <a:pt x="1019" y="1747"/>
                    </a:lnTo>
                    <a:lnTo>
                      <a:pt x="1019" y="1738"/>
                    </a:lnTo>
                    <a:lnTo>
                      <a:pt x="1012" y="1738"/>
                    </a:lnTo>
                    <a:lnTo>
                      <a:pt x="1012" y="1731"/>
                    </a:lnTo>
                    <a:lnTo>
                      <a:pt x="1005" y="1731"/>
                    </a:lnTo>
                    <a:lnTo>
                      <a:pt x="1005" y="1706"/>
                    </a:lnTo>
                    <a:lnTo>
                      <a:pt x="998" y="1706"/>
                    </a:lnTo>
                    <a:lnTo>
                      <a:pt x="998" y="1680"/>
                    </a:lnTo>
                    <a:lnTo>
                      <a:pt x="991" y="1680"/>
                    </a:lnTo>
                    <a:lnTo>
                      <a:pt x="991" y="1664"/>
                    </a:lnTo>
                    <a:lnTo>
                      <a:pt x="991" y="1655"/>
                    </a:lnTo>
                    <a:lnTo>
                      <a:pt x="947" y="1655"/>
                    </a:lnTo>
                    <a:lnTo>
                      <a:pt x="947" y="1638"/>
                    </a:lnTo>
                    <a:lnTo>
                      <a:pt x="940" y="1638"/>
                    </a:lnTo>
                    <a:lnTo>
                      <a:pt x="940" y="1629"/>
                    </a:lnTo>
                    <a:lnTo>
                      <a:pt x="896" y="1629"/>
                    </a:lnTo>
                    <a:lnTo>
                      <a:pt x="896" y="1622"/>
                    </a:lnTo>
                    <a:lnTo>
                      <a:pt x="896" y="1613"/>
                    </a:lnTo>
                    <a:lnTo>
                      <a:pt x="889" y="1613"/>
                    </a:lnTo>
                    <a:lnTo>
                      <a:pt x="889" y="1604"/>
                    </a:lnTo>
                    <a:lnTo>
                      <a:pt x="889" y="1587"/>
                    </a:lnTo>
                    <a:lnTo>
                      <a:pt x="889" y="1581"/>
                    </a:lnTo>
                    <a:lnTo>
                      <a:pt x="882" y="1581"/>
                    </a:lnTo>
                    <a:lnTo>
                      <a:pt x="882" y="1562"/>
                    </a:lnTo>
                    <a:lnTo>
                      <a:pt x="866" y="1562"/>
                    </a:lnTo>
                    <a:lnTo>
                      <a:pt x="866" y="1546"/>
                    </a:lnTo>
                    <a:lnTo>
                      <a:pt x="831" y="1546"/>
                    </a:lnTo>
                    <a:lnTo>
                      <a:pt x="831" y="1539"/>
                    </a:lnTo>
                    <a:lnTo>
                      <a:pt x="780" y="1539"/>
                    </a:lnTo>
                    <a:lnTo>
                      <a:pt x="780" y="1520"/>
                    </a:lnTo>
                    <a:lnTo>
                      <a:pt x="771" y="1520"/>
                    </a:lnTo>
                    <a:lnTo>
                      <a:pt x="771" y="1513"/>
                    </a:lnTo>
                    <a:lnTo>
                      <a:pt x="771" y="1446"/>
                    </a:lnTo>
                    <a:lnTo>
                      <a:pt x="764" y="1446"/>
                    </a:lnTo>
                    <a:lnTo>
                      <a:pt x="764" y="1437"/>
                    </a:lnTo>
                    <a:lnTo>
                      <a:pt x="757" y="1437"/>
                    </a:lnTo>
                    <a:lnTo>
                      <a:pt x="757" y="1430"/>
                    </a:lnTo>
                    <a:lnTo>
                      <a:pt x="757" y="1421"/>
                    </a:lnTo>
                    <a:lnTo>
                      <a:pt x="750" y="1421"/>
                    </a:lnTo>
                    <a:lnTo>
                      <a:pt x="750" y="1412"/>
                    </a:lnTo>
                    <a:lnTo>
                      <a:pt x="750" y="1395"/>
                    </a:lnTo>
                    <a:lnTo>
                      <a:pt x="737" y="1395"/>
                    </a:lnTo>
                    <a:lnTo>
                      <a:pt x="737" y="1388"/>
                    </a:lnTo>
                    <a:lnTo>
                      <a:pt x="737" y="1379"/>
                    </a:lnTo>
                    <a:lnTo>
                      <a:pt x="730" y="1379"/>
                    </a:lnTo>
                    <a:lnTo>
                      <a:pt x="730" y="1370"/>
                    </a:lnTo>
                    <a:lnTo>
                      <a:pt x="706" y="1370"/>
                    </a:lnTo>
                    <a:lnTo>
                      <a:pt x="706" y="1347"/>
                    </a:lnTo>
                    <a:lnTo>
                      <a:pt x="693" y="1347"/>
                    </a:lnTo>
                    <a:lnTo>
                      <a:pt x="693" y="1337"/>
                    </a:lnTo>
                    <a:lnTo>
                      <a:pt x="679" y="1337"/>
                    </a:lnTo>
                    <a:lnTo>
                      <a:pt x="679" y="1328"/>
                    </a:lnTo>
                    <a:lnTo>
                      <a:pt x="669" y="1328"/>
                    </a:lnTo>
                    <a:lnTo>
                      <a:pt x="669" y="1321"/>
                    </a:lnTo>
                    <a:lnTo>
                      <a:pt x="662" y="1321"/>
                    </a:lnTo>
                    <a:lnTo>
                      <a:pt x="662" y="1305"/>
                    </a:lnTo>
                    <a:lnTo>
                      <a:pt x="662" y="1287"/>
                    </a:lnTo>
                    <a:lnTo>
                      <a:pt x="655" y="1287"/>
                    </a:lnTo>
                    <a:lnTo>
                      <a:pt x="655" y="1280"/>
                    </a:lnTo>
                    <a:lnTo>
                      <a:pt x="649" y="1280"/>
                    </a:lnTo>
                    <a:lnTo>
                      <a:pt x="649" y="1254"/>
                    </a:lnTo>
                    <a:lnTo>
                      <a:pt x="649" y="1238"/>
                    </a:lnTo>
                    <a:lnTo>
                      <a:pt x="628" y="1238"/>
                    </a:lnTo>
                    <a:lnTo>
                      <a:pt x="628" y="1229"/>
                    </a:lnTo>
                    <a:lnTo>
                      <a:pt x="628" y="1219"/>
                    </a:lnTo>
                    <a:lnTo>
                      <a:pt x="591" y="1219"/>
                    </a:lnTo>
                    <a:lnTo>
                      <a:pt x="591" y="1212"/>
                    </a:lnTo>
                    <a:lnTo>
                      <a:pt x="568" y="1212"/>
                    </a:lnTo>
                    <a:lnTo>
                      <a:pt x="568" y="1203"/>
                    </a:lnTo>
                    <a:lnTo>
                      <a:pt x="568" y="1187"/>
                    </a:lnTo>
                    <a:lnTo>
                      <a:pt x="561" y="1187"/>
                    </a:lnTo>
                    <a:lnTo>
                      <a:pt x="561" y="1178"/>
                    </a:lnTo>
                    <a:lnTo>
                      <a:pt x="561" y="1171"/>
                    </a:lnTo>
                    <a:lnTo>
                      <a:pt x="561" y="1162"/>
                    </a:lnTo>
                    <a:lnTo>
                      <a:pt x="554" y="1162"/>
                    </a:lnTo>
                    <a:lnTo>
                      <a:pt x="554" y="1155"/>
                    </a:lnTo>
                    <a:lnTo>
                      <a:pt x="554" y="1120"/>
                    </a:lnTo>
                    <a:lnTo>
                      <a:pt x="547" y="1120"/>
                    </a:lnTo>
                    <a:lnTo>
                      <a:pt x="547" y="1111"/>
                    </a:lnTo>
                    <a:lnTo>
                      <a:pt x="547" y="1104"/>
                    </a:lnTo>
                    <a:lnTo>
                      <a:pt x="540" y="1104"/>
                    </a:lnTo>
                    <a:lnTo>
                      <a:pt x="540" y="1094"/>
                    </a:lnTo>
                    <a:lnTo>
                      <a:pt x="510" y="1094"/>
                    </a:lnTo>
                    <a:lnTo>
                      <a:pt x="510" y="1078"/>
                    </a:lnTo>
                    <a:lnTo>
                      <a:pt x="503" y="1078"/>
                    </a:lnTo>
                    <a:lnTo>
                      <a:pt x="503" y="1069"/>
                    </a:lnTo>
                    <a:lnTo>
                      <a:pt x="496" y="1069"/>
                    </a:lnTo>
                    <a:lnTo>
                      <a:pt x="496" y="1062"/>
                    </a:lnTo>
                    <a:lnTo>
                      <a:pt x="482" y="1062"/>
                    </a:lnTo>
                    <a:lnTo>
                      <a:pt x="482" y="1053"/>
                    </a:lnTo>
                    <a:lnTo>
                      <a:pt x="475" y="1053"/>
                    </a:lnTo>
                    <a:lnTo>
                      <a:pt x="475" y="1046"/>
                    </a:lnTo>
                    <a:lnTo>
                      <a:pt x="466" y="1046"/>
                    </a:lnTo>
                    <a:lnTo>
                      <a:pt x="466" y="1020"/>
                    </a:lnTo>
                    <a:lnTo>
                      <a:pt x="466" y="1011"/>
                    </a:lnTo>
                    <a:lnTo>
                      <a:pt x="459" y="1011"/>
                    </a:lnTo>
                    <a:lnTo>
                      <a:pt x="459" y="1004"/>
                    </a:lnTo>
                    <a:lnTo>
                      <a:pt x="452" y="1004"/>
                    </a:lnTo>
                    <a:lnTo>
                      <a:pt x="452" y="986"/>
                    </a:lnTo>
                    <a:lnTo>
                      <a:pt x="452" y="953"/>
                    </a:lnTo>
                    <a:lnTo>
                      <a:pt x="445" y="953"/>
                    </a:lnTo>
                    <a:lnTo>
                      <a:pt x="445" y="928"/>
                    </a:lnTo>
                    <a:lnTo>
                      <a:pt x="445" y="895"/>
                    </a:lnTo>
                    <a:lnTo>
                      <a:pt x="438" y="895"/>
                    </a:lnTo>
                    <a:lnTo>
                      <a:pt x="438" y="886"/>
                    </a:lnTo>
                    <a:lnTo>
                      <a:pt x="438" y="870"/>
                    </a:lnTo>
                    <a:lnTo>
                      <a:pt x="431" y="870"/>
                    </a:lnTo>
                    <a:lnTo>
                      <a:pt x="431" y="861"/>
                    </a:lnTo>
                    <a:lnTo>
                      <a:pt x="431" y="844"/>
                    </a:lnTo>
                    <a:lnTo>
                      <a:pt x="431" y="835"/>
                    </a:lnTo>
                    <a:lnTo>
                      <a:pt x="424" y="835"/>
                    </a:lnTo>
                    <a:lnTo>
                      <a:pt x="424" y="819"/>
                    </a:lnTo>
                    <a:lnTo>
                      <a:pt x="380" y="819"/>
                    </a:lnTo>
                    <a:lnTo>
                      <a:pt x="380" y="812"/>
                    </a:lnTo>
                    <a:lnTo>
                      <a:pt x="380" y="803"/>
                    </a:lnTo>
                    <a:lnTo>
                      <a:pt x="373" y="803"/>
                    </a:lnTo>
                    <a:lnTo>
                      <a:pt x="373" y="793"/>
                    </a:lnTo>
                    <a:lnTo>
                      <a:pt x="357" y="793"/>
                    </a:lnTo>
                    <a:lnTo>
                      <a:pt x="357" y="787"/>
                    </a:lnTo>
                    <a:lnTo>
                      <a:pt x="350" y="787"/>
                    </a:lnTo>
                    <a:lnTo>
                      <a:pt x="350" y="777"/>
                    </a:lnTo>
                    <a:lnTo>
                      <a:pt x="343" y="777"/>
                    </a:lnTo>
                    <a:lnTo>
                      <a:pt x="343" y="768"/>
                    </a:lnTo>
                    <a:lnTo>
                      <a:pt x="336" y="768"/>
                    </a:lnTo>
                    <a:lnTo>
                      <a:pt x="336" y="726"/>
                    </a:lnTo>
                    <a:lnTo>
                      <a:pt x="336" y="719"/>
                    </a:lnTo>
                    <a:lnTo>
                      <a:pt x="329" y="719"/>
                    </a:lnTo>
                    <a:lnTo>
                      <a:pt x="329" y="685"/>
                    </a:lnTo>
                    <a:lnTo>
                      <a:pt x="329" y="668"/>
                    </a:lnTo>
                    <a:lnTo>
                      <a:pt x="322" y="668"/>
                    </a:lnTo>
                    <a:lnTo>
                      <a:pt x="322" y="662"/>
                    </a:lnTo>
                    <a:lnTo>
                      <a:pt x="315" y="662"/>
                    </a:lnTo>
                    <a:lnTo>
                      <a:pt x="315" y="627"/>
                    </a:lnTo>
                    <a:lnTo>
                      <a:pt x="299" y="627"/>
                    </a:lnTo>
                    <a:lnTo>
                      <a:pt x="299" y="618"/>
                    </a:lnTo>
                    <a:lnTo>
                      <a:pt x="292" y="618"/>
                    </a:lnTo>
                    <a:lnTo>
                      <a:pt x="292" y="611"/>
                    </a:lnTo>
                    <a:lnTo>
                      <a:pt x="285" y="611"/>
                    </a:lnTo>
                    <a:lnTo>
                      <a:pt x="285" y="601"/>
                    </a:lnTo>
                    <a:lnTo>
                      <a:pt x="278" y="601"/>
                    </a:lnTo>
                    <a:lnTo>
                      <a:pt x="278" y="594"/>
                    </a:lnTo>
                    <a:lnTo>
                      <a:pt x="271" y="594"/>
                    </a:lnTo>
                    <a:lnTo>
                      <a:pt x="271" y="585"/>
                    </a:lnTo>
                    <a:lnTo>
                      <a:pt x="264" y="585"/>
                    </a:lnTo>
                    <a:lnTo>
                      <a:pt x="264" y="576"/>
                    </a:lnTo>
                    <a:lnTo>
                      <a:pt x="264" y="569"/>
                    </a:lnTo>
                    <a:lnTo>
                      <a:pt x="255" y="569"/>
                    </a:lnTo>
                    <a:lnTo>
                      <a:pt x="255" y="553"/>
                    </a:lnTo>
                    <a:lnTo>
                      <a:pt x="248" y="553"/>
                    </a:lnTo>
                    <a:lnTo>
                      <a:pt x="248" y="543"/>
                    </a:lnTo>
                    <a:lnTo>
                      <a:pt x="241" y="543"/>
                    </a:lnTo>
                    <a:lnTo>
                      <a:pt x="241" y="518"/>
                    </a:lnTo>
                    <a:lnTo>
                      <a:pt x="234" y="518"/>
                    </a:lnTo>
                    <a:lnTo>
                      <a:pt x="234" y="502"/>
                    </a:lnTo>
                    <a:lnTo>
                      <a:pt x="227" y="502"/>
                    </a:lnTo>
                    <a:lnTo>
                      <a:pt x="227" y="493"/>
                    </a:lnTo>
                    <a:lnTo>
                      <a:pt x="227" y="476"/>
                    </a:lnTo>
                    <a:lnTo>
                      <a:pt x="227" y="451"/>
                    </a:lnTo>
                    <a:lnTo>
                      <a:pt x="220" y="451"/>
                    </a:lnTo>
                    <a:lnTo>
                      <a:pt x="220" y="393"/>
                    </a:lnTo>
                    <a:lnTo>
                      <a:pt x="220" y="361"/>
                    </a:lnTo>
                    <a:lnTo>
                      <a:pt x="213" y="361"/>
                    </a:lnTo>
                    <a:lnTo>
                      <a:pt x="213" y="342"/>
                    </a:lnTo>
                    <a:lnTo>
                      <a:pt x="213" y="335"/>
                    </a:lnTo>
                    <a:lnTo>
                      <a:pt x="213" y="284"/>
                    </a:lnTo>
                    <a:lnTo>
                      <a:pt x="204" y="284"/>
                    </a:lnTo>
                    <a:lnTo>
                      <a:pt x="204" y="259"/>
                    </a:lnTo>
                    <a:lnTo>
                      <a:pt x="204" y="217"/>
                    </a:lnTo>
                    <a:lnTo>
                      <a:pt x="204" y="210"/>
                    </a:lnTo>
                    <a:lnTo>
                      <a:pt x="197" y="210"/>
                    </a:lnTo>
                    <a:lnTo>
                      <a:pt x="197" y="201"/>
                    </a:lnTo>
                    <a:lnTo>
                      <a:pt x="169" y="201"/>
                    </a:lnTo>
                    <a:lnTo>
                      <a:pt x="169" y="192"/>
                    </a:lnTo>
                    <a:lnTo>
                      <a:pt x="169" y="185"/>
                    </a:lnTo>
                    <a:lnTo>
                      <a:pt x="139" y="185"/>
                    </a:lnTo>
                    <a:lnTo>
                      <a:pt x="139" y="159"/>
                    </a:lnTo>
                    <a:lnTo>
                      <a:pt x="125" y="159"/>
                    </a:lnTo>
                    <a:lnTo>
                      <a:pt x="125" y="150"/>
                    </a:lnTo>
                    <a:lnTo>
                      <a:pt x="118" y="150"/>
                    </a:lnTo>
                    <a:lnTo>
                      <a:pt x="118" y="143"/>
                    </a:lnTo>
                    <a:lnTo>
                      <a:pt x="118" y="134"/>
                    </a:lnTo>
                    <a:lnTo>
                      <a:pt x="112" y="134"/>
                    </a:lnTo>
                    <a:lnTo>
                      <a:pt x="112" y="125"/>
                    </a:lnTo>
                    <a:lnTo>
                      <a:pt x="112" y="118"/>
                    </a:lnTo>
                    <a:lnTo>
                      <a:pt x="112" y="108"/>
                    </a:lnTo>
                    <a:lnTo>
                      <a:pt x="102" y="108"/>
                    </a:lnTo>
                    <a:lnTo>
                      <a:pt x="102" y="101"/>
                    </a:lnTo>
                    <a:lnTo>
                      <a:pt x="95" y="101"/>
                    </a:lnTo>
                    <a:lnTo>
                      <a:pt x="95" y="92"/>
                    </a:lnTo>
                    <a:lnTo>
                      <a:pt x="95" y="76"/>
                    </a:lnTo>
                    <a:lnTo>
                      <a:pt x="88" y="76"/>
                    </a:lnTo>
                    <a:lnTo>
                      <a:pt x="88" y="67"/>
                    </a:lnTo>
                    <a:lnTo>
                      <a:pt x="88" y="60"/>
                    </a:lnTo>
                    <a:lnTo>
                      <a:pt x="74" y="60"/>
                    </a:lnTo>
                    <a:lnTo>
                      <a:pt x="74" y="50"/>
                    </a:lnTo>
                    <a:lnTo>
                      <a:pt x="68" y="50"/>
                    </a:lnTo>
                    <a:lnTo>
                      <a:pt x="68" y="34"/>
                    </a:lnTo>
                    <a:lnTo>
                      <a:pt x="61" y="34"/>
                    </a:lnTo>
                    <a:lnTo>
                      <a:pt x="61" y="25"/>
                    </a:lnTo>
                    <a:lnTo>
                      <a:pt x="61" y="18"/>
                    </a:lnTo>
                    <a:lnTo>
                      <a:pt x="31" y="18"/>
                    </a:lnTo>
                    <a:lnTo>
                      <a:pt x="31" y="9"/>
                    </a:lnTo>
                    <a:lnTo>
                      <a:pt x="24" y="9"/>
                    </a:lnTo>
                    <a:lnTo>
                      <a:pt x="24" y="0"/>
                    </a:lnTo>
                    <a:lnTo>
                      <a:pt x="0" y="0"/>
                    </a:lnTo>
                  </a:path>
                </a:pathLst>
              </a:cu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4" name="Line 61">
                <a:extLst>
                  <a:ext uri="{FF2B5EF4-FFF2-40B4-BE49-F238E27FC236}">
                    <a16:creationId xmlns:a16="http://schemas.microsoft.com/office/drawing/2014/main" id="{5A3BBD70-79E5-4E95-A8A9-74F054C56C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43" y="648"/>
                <a:ext cx="0" cy="67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5" name="Line 62">
                <a:extLst>
                  <a:ext uri="{FF2B5EF4-FFF2-40B4-BE49-F238E27FC236}">
                    <a16:creationId xmlns:a16="http://schemas.microsoft.com/office/drawing/2014/main" id="{90CC81BE-EFFC-41CD-BE51-52F7BA6B75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3" y="928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6" name="Line 63">
                <a:extLst>
                  <a:ext uri="{FF2B5EF4-FFF2-40B4-BE49-F238E27FC236}">
                    <a16:creationId xmlns:a16="http://schemas.microsoft.com/office/drawing/2014/main" id="{90A7C445-B0AE-43E8-9359-6995941F67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04" y="660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7" name="Line 64">
                <a:extLst>
                  <a:ext uri="{FF2B5EF4-FFF2-40B4-BE49-F238E27FC236}">
                    <a16:creationId xmlns:a16="http://schemas.microsoft.com/office/drawing/2014/main" id="{ACEDA8AD-72D4-4F3F-A72E-0AA4998367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4" y="709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8" name="Line 65">
                <a:extLst>
                  <a:ext uri="{FF2B5EF4-FFF2-40B4-BE49-F238E27FC236}">
                    <a16:creationId xmlns:a16="http://schemas.microsoft.com/office/drawing/2014/main" id="{FEEE5418-DB9C-49D6-B4E3-7C10226EFD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47" y="880"/>
                <a:ext cx="0" cy="88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9" name="Line 66">
                <a:extLst>
                  <a:ext uri="{FF2B5EF4-FFF2-40B4-BE49-F238E27FC236}">
                    <a16:creationId xmlns:a16="http://schemas.microsoft.com/office/drawing/2014/main" id="{F5BBC044-DD1C-4B65-AC5D-B3D61F3227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47" y="933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40" name="Line 67">
                <a:extLst>
                  <a:ext uri="{FF2B5EF4-FFF2-40B4-BE49-F238E27FC236}">
                    <a16:creationId xmlns:a16="http://schemas.microsoft.com/office/drawing/2014/main" id="{483CBE41-D744-44AB-B3C1-D9212A57C7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47" y="905"/>
                <a:ext cx="0" cy="88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41" name="Line 68">
                <a:extLst>
                  <a:ext uri="{FF2B5EF4-FFF2-40B4-BE49-F238E27FC236}">
                    <a16:creationId xmlns:a16="http://schemas.microsoft.com/office/drawing/2014/main" id="{AAC26B61-54AB-4473-84F8-80B0B3AC78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47" y="968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42" name="Line 69">
                <a:extLst>
                  <a:ext uri="{FF2B5EF4-FFF2-40B4-BE49-F238E27FC236}">
                    <a16:creationId xmlns:a16="http://schemas.microsoft.com/office/drawing/2014/main" id="{FA01656A-91C7-42BF-90D0-7CC75B6BD4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63" y="1072"/>
                <a:ext cx="0" cy="88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43" name="Line 70">
                <a:extLst>
                  <a:ext uri="{FF2B5EF4-FFF2-40B4-BE49-F238E27FC236}">
                    <a16:creationId xmlns:a16="http://schemas.microsoft.com/office/drawing/2014/main" id="{F82C6D20-38A1-41CF-B5DC-D2A032F4FE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63" y="1134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44" name="Line 71">
                <a:extLst>
                  <a:ext uri="{FF2B5EF4-FFF2-40B4-BE49-F238E27FC236}">
                    <a16:creationId xmlns:a16="http://schemas.microsoft.com/office/drawing/2014/main" id="{25C9747D-0D9F-41B0-AF85-558EC9D997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70" y="1111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45" name="Line 72">
                <a:extLst>
                  <a:ext uri="{FF2B5EF4-FFF2-40B4-BE49-F238E27FC236}">
                    <a16:creationId xmlns:a16="http://schemas.microsoft.com/office/drawing/2014/main" id="{CACA4197-9A1A-4BE8-A28A-DF4B9D0D1B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70" y="1160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46" name="Line 73">
                <a:extLst>
                  <a:ext uri="{FF2B5EF4-FFF2-40B4-BE49-F238E27FC236}">
                    <a16:creationId xmlns:a16="http://schemas.microsoft.com/office/drawing/2014/main" id="{7F910228-43BA-46D9-A108-5F1904E70B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77" y="1153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47" name="Line 74">
                <a:extLst>
                  <a:ext uri="{FF2B5EF4-FFF2-40B4-BE49-F238E27FC236}">
                    <a16:creationId xmlns:a16="http://schemas.microsoft.com/office/drawing/2014/main" id="{79862A5D-13FA-4DFD-9421-BCB1128589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77" y="120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48" name="Line 75">
                <a:extLst>
                  <a:ext uri="{FF2B5EF4-FFF2-40B4-BE49-F238E27FC236}">
                    <a16:creationId xmlns:a16="http://schemas.microsoft.com/office/drawing/2014/main" id="{60079434-2F5A-4A9D-956E-E712C27588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58" y="1262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49" name="Line 76">
                <a:extLst>
                  <a:ext uri="{FF2B5EF4-FFF2-40B4-BE49-F238E27FC236}">
                    <a16:creationId xmlns:a16="http://schemas.microsoft.com/office/drawing/2014/main" id="{4D36E6CE-8B61-404B-B550-DA9202D529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8" y="1310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0" name="Line 77">
                <a:extLst>
                  <a:ext uri="{FF2B5EF4-FFF2-40B4-BE49-F238E27FC236}">
                    <a16:creationId xmlns:a16="http://schemas.microsoft.com/office/drawing/2014/main" id="{36645228-9EE6-4FD8-94FC-D2569E4695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58" y="1283"/>
                <a:ext cx="0" cy="88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1" name="Line 78">
                <a:extLst>
                  <a:ext uri="{FF2B5EF4-FFF2-40B4-BE49-F238E27FC236}">
                    <a16:creationId xmlns:a16="http://schemas.microsoft.com/office/drawing/2014/main" id="{42DF010D-F30A-4F98-941C-99940983CE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8" y="1336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2" name="Line 79">
                <a:extLst>
                  <a:ext uri="{FF2B5EF4-FFF2-40B4-BE49-F238E27FC236}">
                    <a16:creationId xmlns:a16="http://schemas.microsoft.com/office/drawing/2014/main" id="{23F082A3-1651-4E20-BF5F-ABFBD6CC98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72" y="1352"/>
                <a:ext cx="0" cy="76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3" name="Line 80">
                <a:extLst>
                  <a:ext uri="{FF2B5EF4-FFF2-40B4-BE49-F238E27FC236}">
                    <a16:creationId xmlns:a16="http://schemas.microsoft.com/office/drawing/2014/main" id="{7CCCA8B6-F71F-4DEE-AB59-31243931AF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2" y="1401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4" name="Line 81">
                <a:extLst>
                  <a:ext uri="{FF2B5EF4-FFF2-40B4-BE49-F238E27FC236}">
                    <a16:creationId xmlns:a16="http://schemas.microsoft.com/office/drawing/2014/main" id="{4D4E05E8-5CA2-4893-AA71-5EC1FC5FE5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79" y="1391"/>
                <a:ext cx="0" cy="86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5" name="Line 82">
                <a:extLst>
                  <a:ext uri="{FF2B5EF4-FFF2-40B4-BE49-F238E27FC236}">
                    <a16:creationId xmlns:a16="http://schemas.microsoft.com/office/drawing/2014/main" id="{BF74B858-DA52-4866-9161-B398673E56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9" y="145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6" name="Line 83">
                <a:extLst>
                  <a:ext uri="{FF2B5EF4-FFF2-40B4-BE49-F238E27FC236}">
                    <a16:creationId xmlns:a16="http://schemas.microsoft.com/office/drawing/2014/main" id="{26629E91-01FA-4C3D-B487-6A7924DBC4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79" y="1391"/>
                <a:ext cx="0" cy="86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7" name="Line 84">
                <a:extLst>
                  <a:ext uri="{FF2B5EF4-FFF2-40B4-BE49-F238E27FC236}">
                    <a16:creationId xmlns:a16="http://schemas.microsoft.com/office/drawing/2014/main" id="{BB8CBA38-0280-4605-A03D-C98DE743F9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9" y="145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8" name="Line 85">
                <a:extLst>
                  <a:ext uri="{FF2B5EF4-FFF2-40B4-BE49-F238E27FC236}">
                    <a16:creationId xmlns:a16="http://schemas.microsoft.com/office/drawing/2014/main" id="{07D776FF-C5D3-4712-BB36-07A7D2ECF9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93" y="1412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9" name="Line 86">
                <a:extLst>
                  <a:ext uri="{FF2B5EF4-FFF2-40B4-BE49-F238E27FC236}">
                    <a16:creationId xmlns:a16="http://schemas.microsoft.com/office/drawing/2014/main" id="{4135251C-7D42-4772-80A5-1B6FF3946B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3" y="1461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0" name="Line 87">
                <a:extLst>
                  <a:ext uri="{FF2B5EF4-FFF2-40B4-BE49-F238E27FC236}">
                    <a16:creationId xmlns:a16="http://schemas.microsoft.com/office/drawing/2014/main" id="{29E5BB1B-75A4-45F4-96CD-E96EE4E2EE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30" y="1454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1" name="Line 88">
                <a:extLst>
                  <a:ext uri="{FF2B5EF4-FFF2-40B4-BE49-F238E27FC236}">
                    <a16:creationId xmlns:a16="http://schemas.microsoft.com/office/drawing/2014/main" id="{E0AA37B2-BB8C-420D-802C-CF83F06D29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0" y="150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2" name="Line 89">
                <a:extLst>
                  <a:ext uri="{FF2B5EF4-FFF2-40B4-BE49-F238E27FC236}">
                    <a16:creationId xmlns:a16="http://schemas.microsoft.com/office/drawing/2014/main" id="{6320964A-BC44-4A23-8533-26545EC546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81" y="1521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3" name="Line 90">
                <a:extLst>
                  <a:ext uri="{FF2B5EF4-FFF2-40B4-BE49-F238E27FC236}">
                    <a16:creationId xmlns:a16="http://schemas.microsoft.com/office/drawing/2014/main" id="{566822F5-63C2-4BE1-BFE1-AEF8DCB6BA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1" y="1570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4" name="Line 91">
                <a:extLst>
                  <a:ext uri="{FF2B5EF4-FFF2-40B4-BE49-F238E27FC236}">
                    <a16:creationId xmlns:a16="http://schemas.microsoft.com/office/drawing/2014/main" id="{02687710-652A-4B23-860A-6C0A17B522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81" y="1528"/>
                <a:ext cx="0" cy="76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5" name="Line 92">
                <a:extLst>
                  <a:ext uri="{FF2B5EF4-FFF2-40B4-BE49-F238E27FC236}">
                    <a16:creationId xmlns:a16="http://schemas.microsoft.com/office/drawing/2014/main" id="{BA16D340-E473-4AF0-B7A9-2658D761C8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1" y="1577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6" name="Line 93">
                <a:extLst>
                  <a:ext uri="{FF2B5EF4-FFF2-40B4-BE49-F238E27FC236}">
                    <a16:creationId xmlns:a16="http://schemas.microsoft.com/office/drawing/2014/main" id="{7275875A-5D14-4D39-A0A9-630DDA31C2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88" y="1528"/>
                <a:ext cx="0" cy="76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7" name="Line 94">
                <a:extLst>
                  <a:ext uri="{FF2B5EF4-FFF2-40B4-BE49-F238E27FC236}">
                    <a16:creationId xmlns:a16="http://schemas.microsoft.com/office/drawing/2014/main" id="{89AA29BB-3A87-4326-A75A-E36BCAA620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8" y="1577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8" name="Line 95">
                <a:extLst>
                  <a:ext uri="{FF2B5EF4-FFF2-40B4-BE49-F238E27FC236}">
                    <a16:creationId xmlns:a16="http://schemas.microsoft.com/office/drawing/2014/main" id="{1AC4F0BD-1957-4A2B-833D-BFC3E86D54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88" y="1563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9" name="Line 96">
                <a:extLst>
                  <a:ext uri="{FF2B5EF4-FFF2-40B4-BE49-F238E27FC236}">
                    <a16:creationId xmlns:a16="http://schemas.microsoft.com/office/drawing/2014/main" id="{74BEE7E3-9892-4AB7-8607-5DCBE888D1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8" y="1611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0" name="Line 97">
                <a:extLst>
                  <a:ext uri="{FF2B5EF4-FFF2-40B4-BE49-F238E27FC236}">
                    <a16:creationId xmlns:a16="http://schemas.microsoft.com/office/drawing/2014/main" id="{9FD3EBED-68A0-47F8-A47C-CF71B45A70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95" y="1621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1" name="Line 98">
                <a:extLst>
                  <a:ext uri="{FF2B5EF4-FFF2-40B4-BE49-F238E27FC236}">
                    <a16:creationId xmlns:a16="http://schemas.microsoft.com/office/drawing/2014/main" id="{22149585-8704-4F5D-A197-62721B46B8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5" y="1669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2" name="Line 99">
                <a:extLst>
                  <a:ext uri="{FF2B5EF4-FFF2-40B4-BE49-F238E27FC236}">
                    <a16:creationId xmlns:a16="http://schemas.microsoft.com/office/drawing/2014/main" id="{2FCFCF5F-D237-4A74-8F56-7475919DF7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02" y="1646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3" name="Line 100">
                <a:extLst>
                  <a:ext uri="{FF2B5EF4-FFF2-40B4-BE49-F238E27FC236}">
                    <a16:creationId xmlns:a16="http://schemas.microsoft.com/office/drawing/2014/main" id="{BD423AAA-BACD-4DE1-B328-825375DA4B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02" y="169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4" name="Line 101">
                <a:extLst>
                  <a:ext uri="{FF2B5EF4-FFF2-40B4-BE49-F238E27FC236}">
                    <a16:creationId xmlns:a16="http://schemas.microsoft.com/office/drawing/2014/main" id="{CFA738F6-633B-45A1-9AAD-90B974B5DC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90" y="1755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5" name="Line 102">
                <a:extLst>
                  <a:ext uri="{FF2B5EF4-FFF2-40B4-BE49-F238E27FC236}">
                    <a16:creationId xmlns:a16="http://schemas.microsoft.com/office/drawing/2014/main" id="{56AEE576-0446-4A66-B743-1A917A1199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0" y="1803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6" name="Line 103">
                <a:extLst>
                  <a:ext uri="{FF2B5EF4-FFF2-40B4-BE49-F238E27FC236}">
                    <a16:creationId xmlns:a16="http://schemas.microsoft.com/office/drawing/2014/main" id="{263580EB-A7EB-466F-89CE-DC110A3501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97" y="1776"/>
                <a:ext cx="0" cy="88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7" name="Line 104">
                <a:extLst>
                  <a:ext uri="{FF2B5EF4-FFF2-40B4-BE49-F238E27FC236}">
                    <a16:creationId xmlns:a16="http://schemas.microsoft.com/office/drawing/2014/main" id="{AA36A310-F9AD-4661-80D9-726C4F1BBF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7" y="1829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8" name="Line 105">
                <a:extLst>
                  <a:ext uri="{FF2B5EF4-FFF2-40B4-BE49-F238E27FC236}">
                    <a16:creationId xmlns:a16="http://schemas.microsoft.com/office/drawing/2014/main" id="{EA342DD9-041B-4BB0-9C04-549528C058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97" y="1783"/>
                <a:ext cx="0" cy="88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9" name="Line 106">
                <a:extLst>
                  <a:ext uri="{FF2B5EF4-FFF2-40B4-BE49-F238E27FC236}">
                    <a16:creationId xmlns:a16="http://schemas.microsoft.com/office/drawing/2014/main" id="{32C1BE49-CD5A-48C7-843D-CC955A660F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7" y="184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80" name="Line 107">
                <a:extLst>
                  <a:ext uri="{FF2B5EF4-FFF2-40B4-BE49-F238E27FC236}">
                    <a16:creationId xmlns:a16="http://schemas.microsoft.com/office/drawing/2014/main" id="{5892026D-40A6-473F-AE80-6989E2D854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14" y="2134"/>
                <a:ext cx="0" cy="88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81" name="Line 108">
                <a:extLst>
                  <a:ext uri="{FF2B5EF4-FFF2-40B4-BE49-F238E27FC236}">
                    <a16:creationId xmlns:a16="http://schemas.microsoft.com/office/drawing/2014/main" id="{1FF9EFC6-F9A7-4D33-A601-06236D7800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14" y="2188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82" name="Line 109">
                <a:extLst>
                  <a:ext uri="{FF2B5EF4-FFF2-40B4-BE49-F238E27FC236}">
                    <a16:creationId xmlns:a16="http://schemas.microsoft.com/office/drawing/2014/main" id="{D5291288-BD06-4EB6-919E-28C82357FD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37" y="2171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83" name="Line 110">
                <a:extLst>
                  <a:ext uri="{FF2B5EF4-FFF2-40B4-BE49-F238E27FC236}">
                    <a16:creationId xmlns:a16="http://schemas.microsoft.com/office/drawing/2014/main" id="{7D09FACF-A97A-4CE2-8A2A-3640689F97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7" y="2220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84" name="Line 111">
                <a:extLst>
                  <a:ext uri="{FF2B5EF4-FFF2-40B4-BE49-F238E27FC236}">
                    <a16:creationId xmlns:a16="http://schemas.microsoft.com/office/drawing/2014/main" id="{B47BD353-9611-458B-A382-497522F1A8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32" y="2234"/>
                <a:ext cx="0" cy="88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85" name="Line 112">
                <a:extLst>
                  <a:ext uri="{FF2B5EF4-FFF2-40B4-BE49-F238E27FC236}">
                    <a16:creationId xmlns:a16="http://schemas.microsoft.com/office/drawing/2014/main" id="{0F205588-2022-4F9B-8863-A0EEA92946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2" y="2296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86" name="Line 113">
                <a:extLst>
                  <a:ext uri="{FF2B5EF4-FFF2-40B4-BE49-F238E27FC236}">
                    <a16:creationId xmlns:a16="http://schemas.microsoft.com/office/drawing/2014/main" id="{3D2FF8F7-9EEB-41C5-9E9A-F1A9C8D5C3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53" y="2264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87" name="Line 114">
                <a:extLst>
                  <a:ext uri="{FF2B5EF4-FFF2-40B4-BE49-F238E27FC236}">
                    <a16:creationId xmlns:a16="http://schemas.microsoft.com/office/drawing/2014/main" id="{46A16E9D-459B-4860-AA68-DB03AF1C28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53" y="2313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88" name="Line 115">
                <a:extLst>
                  <a:ext uri="{FF2B5EF4-FFF2-40B4-BE49-F238E27FC236}">
                    <a16:creationId xmlns:a16="http://schemas.microsoft.com/office/drawing/2014/main" id="{05CEC502-0408-426B-A555-2AC3504FEF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67" y="2264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89" name="Line 116">
                <a:extLst>
                  <a:ext uri="{FF2B5EF4-FFF2-40B4-BE49-F238E27FC236}">
                    <a16:creationId xmlns:a16="http://schemas.microsoft.com/office/drawing/2014/main" id="{14AB9435-3EDD-45C1-9A74-9A2834CCB5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67" y="2313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90" name="Line 117">
                <a:extLst>
                  <a:ext uri="{FF2B5EF4-FFF2-40B4-BE49-F238E27FC236}">
                    <a16:creationId xmlns:a16="http://schemas.microsoft.com/office/drawing/2014/main" id="{432C3C11-EDC1-43FA-8531-C8BDF8AC62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18" y="2276"/>
                <a:ext cx="0" cy="88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91" name="Line 118">
                <a:extLst>
                  <a:ext uri="{FF2B5EF4-FFF2-40B4-BE49-F238E27FC236}">
                    <a16:creationId xmlns:a16="http://schemas.microsoft.com/office/drawing/2014/main" id="{1DA846A2-B1E3-490B-890D-23272E8060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18" y="2338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92" name="Line 119">
                <a:extLst>
                  <a:ext uri="{FF2B5EF4-FFF2-40B4-BE49-F238E27FC236}">
                    <a16:creationId xmlns:a16="http://schemas.microsoft.com/office/drawing/2014/main" id="{D011B72B-1014-4C19-A8AC-533B4AB124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27" y="2389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93" name="Line 120">
                <a:extLst>
                  <a:ext uri="{FF2B5EF4-FFF2-40B4-BE49-F238E27FC236}">
                    <a16:creationId xmlns:a16="http://schemas.microsoft.com/office/drawing/2014/main" id="{9B012445-5020-4FBD-9BBA-355E81B436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27" y="2438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94" name="Line 121">
                <a:extLst>
                  <a:ext uri="{FF2B5EF4-FFF2-40B4-BE49-F238E27FC236}">
                    <a16:creationId xmlns:a16="http://schemas.microsoft.com/office/drawing/2014/main" id="{E616615E-3517-40CD-9BE9-6EA78151C4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50" y="2394"/>
                <a:ext cx="0" cy="88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95" name="Line 122">
                <a:extLst>
                  <a:ext uri="{FF2B5EF4-FFF2-40B4-BE49-F238E27FC236}">
                    <a16:creationId xmlns:a16="http://schemas.microsoft.com/office/drawing/2014/main" id="{9F945FB9-3EAD-48DB-97B6-68606DD9E9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50" y="2447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96" name="Line 123">
                <a:extLst>
                  <a:ext uri="{FF2B5EF4-FFF2-40B4-BE49-F238E27FC236}">
                    <a16:creationId xmlns:a16="http://schemas.microsoft.com/office/drawing/2014/main" id="{8F15A084-BECB-4C31-AC06-1C436C179C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50" y="2421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97" name="Line 124">
                <a:extLst>
                  <a:ext uri="{FF2B5EF4-FFF2-40B4-BE49-F238E27FC236}">
                    <a16:creationId xmlns:a16="http://schemas.microsoft.com/office/drawing/2014/main" id="{3BC709E0-004A-410B-9471-7B1789AE8A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50" y="247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98" name="Line 125">
                <a:extLst>
                  <a:ext uri="{FF2B5EF4-FFF2-40B4-BE49-F238E27FC236}">
                    <a16:creationId xmlns:a16="http://schemas.microsoft.com/office/drawing/2014/main" id="{97EF455B-CC1B-470D-A4E1-22139DAD3F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50" y="2421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99" name="Line 126">
                <a:extLst>
                  <a:ext uri="{FF2B5EF4-FFF2-40B4-BE49-F238E27FC236}">
                    <a16:creationId xmlns:a16="http://schemas.microsoft.com/office/drawing/2014/main" id="{1A1D6897-653E-4346-A972-E97A9824BD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50" y="247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0" name="Line 127">
                <a:extLst>
                  <a:ext uri="{FF2B5EF4-FFF2-40B4-BE49-F238E27FC236}">
                    <a16:creationId xmlns:a16="http://schemas.microsoft.com/office/drawing/2014/main" id="{9C8B9636-3393-42C7-8497-AD26FB26F6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67" y="2514"/>
                <a:ext cx="0" cy="76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1" name="Line 128">
                <a:extLst>
                  <a:ext uri="{FF2B5EF4-FFF2-40B4-BE49-F238E27FC236}">
                    <a16:creationId xmlns:a16="http://schemas.microsoft.com/office/drawing/2014/main" id="{B367B3C8-3278-484F-A139-97DF106A22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7" y="2563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2" name="Line 129">
                <a:extLst>
                  <a:ext uri="{FF2B5EF4-FFF2-40B4-BE49-F238E27FC236}">
                    <a16:creationId xmlns:a16="http://schemas.microsoft.com/office/drawing/2014/main" id="{1B6201FF-E9EF-4DDD-B4BE-51047F1731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81" y="2528"/>
                <a:ext cx="0" cy="86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3" name="Line 130">
                <a:extLst>
                  <a:ext uri="{FF2B5EF4-FFF2-40B4-BE49-F238E27FC236}">
                    <a16:creationId xmlns:a16="http://schemas.microsoft.com/office/drawing/2014/main" id="{EAAC3FDE-5DAC-4F35-AFE2-4B5B44F3F6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81" y="2579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4" name="Line 131">
                <a:extLst>
                  <a:ext uri="{FF2B5EF4-FFF2-40B4-BE49-F238E27FC236}">
                    <a16:creationId xmlns:a16="http://schemas.microsoft.com/office/drawing/2014/main" id="{C675914B-3D4A-47FA-B5C3-997D8042D2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85" y="2607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5" name="Line 132">
                <a:extLst>
                  <a:ext uri="{FF2B5EF4-FFF2-40B4-BE49-F238E27FC236}">
                    <a16:creationId xmlns:a16="http://schemas.microsoft.com/office/drawing/2014/main" id="{3DABF9A5-029B-4F66-B7BE-F36F92D766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85" y="265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6" name="Line 133">
                <a:extLst>
                  <a:ext uri="{FF2B5EF4-FFF2-40B4-BE49-F238E27FC236}">
                    <a16:creationId xmlns:a16="http://schemas.microsoft.com/office/drawing/2014/main" id="{826FFAB1-C6FB-4293-B8FF-EF87291687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85" y="2607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7" name="Line 134">
                <a:extLst>
                  <a:ext uri="{FF2B5EF4-FFF2-40B4-BE49-F238E27FC236}">
                    <a16:creationId xmlns:a16="http://schemas.microsoft.com/office/drawing/2014/main" id="{1DF32B1B-8FD5-432E-8F80-55AEAB3B81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85" y="265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8" name="Line 135">
                <a:extLst>
                  <a:ext uri="{FF2B5EF4-FFF2-40B4-BE49-F238E27FC236}">
                    <a16:creationId xmlns:a16="http://schemas.microsoft.com/office/drawing/2014/main" id="{B7B3B0E4-E975-4F5C-8A8E-7C319C98ED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15" y="2607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9" name="Line 136">
                <a:extLst>
                  <a:ext uri="{FF2B5EF4-FFF2-40B4-BE49-F238E27FC236}">
                    <a16:creationId xmlns:a16="http://schemas.microsoft.com/office/drawing/2014/main" id="{1733C7D4-F8AC-4D7E-B951-398C2D07B9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5" y="265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0" name="Line 137">
                <a:extLst>
                  <a:ext uri="{FF2B5EF4-FFF2-40B4-BE49-F238E27FC236}">
                    <a16:creationId xmlns:a16="http://schemas.microsoft.com/office/drawing/2014/main" id="{7C5A6812-D621-46C3-8F93-FB786BA172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07" y="2669"/>
                <a:ext cx="0" cy="88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1" name="Line 138">
                <a:extLst>
                  <a:ext uri="{FF2B5EF4-FFF2-40B4-BE49-F238E27FC236}">
                    <a16:creationId xmlns:a16="http://schemas.microsoft.com/office/drawing/2014/main" id="{A8D4C2AD-77DF-48E5-A5A4-D03DAB05CD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7" y="272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2" name="Line 139">
                <a:extLst>
                  <a:ext uri="{FF2B5EF4-FFF2-40B4-BE49-F238E27FC236}">
                    <a16:creationId xmlns:a16="http://schemas.microsoft.com/office/drawing/2014/main" id="{3FA38D0F-823A-4CE7-813B-17325FEED2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65" y="2695"/>
                <a:ext cx="0" cy="88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3" name="Line 140">
                <a:extLst>
                  <a:ext uri="{FF2B5EF4-FFF2-40B4-BE49-F238E27FC236}">
                    <a16:creationId xmlns:a16="http://schemas.microsoft.com/office/drawing/2014/main" id="{1648CC50-1183-459E-A068-E34C392336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65" y="2748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4" name="Line 141">
                <a:extLst>
                  <a:ext uri="{FF2B5EF4-FFF2-40B4-BE49-F238E27FC236}">
                    <a16:creationId xmlns:a16="http://schemas.microsoft.com/office/drawing/2014/main" id="{6E39AA2C-14C7-4AD5-B225-2E9699A042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16" y="2720"/>
                <a:ext cx="0" cy="88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5" name="Line 142">
                <a:extLst>
                  <a:ext uri="{FF2B5EF4-FFF2-40B4-BE49-F238E27FC236}">
                    <a16:creationId xmlns:a16="http://schemas.microsoft.com/office/drawing/2014/main" id="{932298D7-F835-4187-8298-58E9D41646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16" y="2773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6" name="Line 143">
                <a:extLst>
                  <a:ext uri="{FF2B5EF4-FFF2-40B4-BE49-F238E27FC236}">
                    <a16:creationId xmlns:a16="http://schemas.microsoft.com/office/drawing/2014/main" id="{9FEB4EC2-2D5C-46D0-94BB-7F9C7F84A3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23" y="2720"/>
                <a:ext cx="0" cy="88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7" name="Line 144">
                <a:extLst>
                  <a:ext uri="{FF2B5EF4-FFF2-40B4-BE49-F238E27FC236}">
                    <a16:creationId xmlns:a16="http://schemas.microsoft.com/office/drawing/2014/main" id="{286BE6C2-19A1-4F6E-9EE5-233B5607BC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3" y="2773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8" name="Line 145">
                <a:extLst>
                  <a:ext uri="{FF2B5EF4-FFF2-40B4-BE49-F238E27FC236}">
                    <a16:creationId xmlns:a16="http://schemas.microsoft.com/office/drawing/2014/main" id="{A4774640-95F5-4CED-B781-B728F3F1B9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29" y="2720"/>
                <a:ext cx="0" cy="88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9" name="Line 146">
                <a:extLst>
                  <a:ext uri="{FF2B5EF4-FFF2-40B4-BE49-F238E27FC236}">
                    <a16:creationId xmlns:a16="http://schemas.microsoft.com/office/drawing/2014/main" id="{9319C066-AF60-407D-9FEA-90DFA4E88B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9" y="2773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0" name="Line 147">
                <a:extLst>
                  <a:ext uri="{FF2B5EF4-FFF2-40B4-BE49-F238E27FC236}">
                    <a16:creationId xmlns:a16="http://schemas.microsoft.com/office/drawing/2014/main" id="{2D75B1A2-79FE-4732-BAB7-BFC4375086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29" y="2757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1" name="Line 148">
                <a:extLst>
                  <a:ext uri="{FF2B5EF4-FFF2-40B4-BE49-F238E27FC236}">
                    <a16:creationId xmlns:a16="http://schemas.microsoft.com/office/drawing/2014/main" id="{B8419C8D-59DA-4502-A6D6-89782314EE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9" y="2806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2" name="Line 149">
                <a:extLst>
                  <a:ext uri="{FF2B5EF4-FFF2-40B4-BE49-F238E27FC236}">
                    <a16:creationId xmlns:a16="http://schemas.microsoft.com/office/drawing/2014/main" id="{810EE07A-84D0-483E-AA6F-9FADF99A2D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50" y="2757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3" name="Line 150">
                <a:extLst>
                  <a:ext uri="{FF2B5EF4-FFF2-40B4-BE49-F238E27FC236}">
                    <a16:creationId xmlns:a16="http://schemas.microsoft.com/office/drawing/2014/main" id="{582166C4-F6DB-44D7-82F4-E95C71578A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50" y="2806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4" name="Line 151">
                <a:extLst>
                  <a:ext uri="{FF2B5EF4-FFF2-40B4-BE49-F238E27FC236}">
                    <a16:creationId xmlns:a16="http://schemas.microsoft.com/office/drawing/2014/main" id="{E2A86FCA-D543-42A2-BBE4-47D2F29EE1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03" y="2757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5" name="Line 152">
                <a:extLst>
                  <a:ext uri="{FF2B5EF4-FFF2-40B4-BE49-F238E27FC236}">
                    <a16:creationId xmlns:a16="http://schemas.microsoft.com/office/drawing/2014/main" id="{2BA78888-112D-4B8D-8A0D-5FB990B7B9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03" y="2806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6" name="Line 153">
                <a:extLst>
                  <a:ext uri="{FF2B5EF4-FFF2-40B4-BE49-F238E27FC236}">
                    <a16:creationId xmlns:a16="http://schemas.microsoft.com/office/drawing/2014/main" id="{C65F753A-B2BE-454B-8640-286DF4113B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26" y="2757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7" name="Line 154">
                <a:extLst>
                  <a:ext uri="{FF2B5EF4-FFF2-40B4-BE49-F238E27FC236}">
                    <a16:creationId xmlns:a16="http://schemas.microsoft.com/office/drawing/2014/main" id="{B2D6A899-D193-4035-85F3-C16920E766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6" y="2806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8" name="Line 155">
                <a:extLst>
                  <a:ext uri="{FF2B5EF4-FFF2-40B4-BE49-F238E27FC236}">
                    <a16:creationId xmlns:a16="http://schemas.microsoft.com/office/drawing/2014/main" id="{7D0CB429-6B27-4BD1-A986-D071CBB273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33" y="2757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9" name="Line 156">
                <a:extLst>
                  <a:ext uri="{FF2B5EF4-FFF2-40B4-BE49-F238E27FC236}">
                    <a16:creationId xmlns:a16="http://schemas.microsoft.com/office/drawing/2014/main" id="{B803E144-9107-4197-8F31-0EA1F675C9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3" y="2806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0" name="Line 157">
                <a:extLst>
                  <a:ext uri="{FF2B5EF4-FFF2-40B4-BE49-F238E27FC236}">
                    <a16:creationId xmlns:a16="http://schemas.microsoft.com/office/drawing/2014/main" id="{BE3605C7-1AC0-4D86-9CC4-81D2EF5B6C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33" y="2757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1" name="Line 158">
                <a:extLst>
                  <a:ext uri="{FF2B5EF4-FFF2-40B4-BE49-F238E27FC236}">
                    <a16:creationId xmlns:a16="http://schemas.microsoft.com/office/drawing/2014/main" id="{17DC3261-60F6-4DA6-BC4E-4842CEF532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3" y="2806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2" name="Line 159">
                <a:extLst>
                  <a:ext uri="{FF2B5EF4-FFF2-40B4-BE49-F238E27FC236}">
                    <a16:creationId xmlns:a16="http://schemas.microsoft.com/office/drawing/2014/main" id="{B90413A2-2C77-4874-851C-07138D5362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40" y="2757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3" name="Line 160">
                <a:extLst>
                  <a:ext uri="{FF2B5EF4-FFF2-40B4-BE49-F238E27FC236}">
                    <a16:creationId xmlns:a16="http://schemas.microsoft.com/office/drawing/2014/main" id="{85B57544-E506-4A9E-95FE-C02FD2D6DA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40" y="2806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4" name="Line 161">
                <a:extLst>
                  <a:ext uri="{FF2B5EF4-FFF2-40B4-BE49-F238E27FC236}">
                    <a16:creationId xmlns:a16="http://schemas.microsoft.com/office/drawing/2014/main" id="{3C91BFB9-F982-454E-A825-0FEB949010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47" y="2757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5" name="Line 162">
                <a:extLst>
                  <a:ext uri="{FF2B5EF4-FFF2-40B4-BE49-F238E27FC236}">
                    <a16:creationId xmlns:a16="http://schemas.microsoft.com/office/drawing/2014/main" id="{0F1488C4-0416-4D4B-A584-7F626D4563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47" y="2806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6" name="Line 163">
                <a:extLst>
                  <a:ext uri="{FF2B5EF4-FFF2-40B4-BE49-F238E27FC236}">
                    <a16:creationId xmlns:a16="http://schemas.microsoft.com/office/drawing/2014/main" id="{9BD2074E-923D-4D39-8F72-EA26389EC5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47" y="2790"/>
                <a:ext cx="0" cy="76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7" name="Line 164">
                <a:extLst>
                  <a:ext uri="{FF2B5EF4-FFF2-40B4-BE49-F238E27FC236}">
                    <a16:creationId xmlns:a16="http://schemas.microsoft.com/office/drawing/2014/main" id="{6E7D2C63-D8BE-49D5-9A3F-B7D15A2597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47" y="2838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8" name="Line 165">
                <a:extLst>
                  <a:ext uri="{FF2B5EF4-FFF2-40B4-BE49-F238E27FC236}">
                    <a16:creationId xmlns:a16="http://schemas.microsoft.com/office/drawing/2014/main" id="{549748F1-E6AA-4021-8E74-BD5081C060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54" y="2790"/>
                <a:ext cx="0" cy="76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9" name="Line 166">
                <a:extLst>
                  <a:ext uri="{FF2B5EF4-FFF2-40B4-BE49-F238E27FC236}">
                    <a16:creationId xmlns:a16="http://schemas.microsoft.com/office/drawing/2014/main" id="{C09C15B4-1279-44E5-A7EC-6EA85CA32F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54" y="2838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0" name="Line 167">
                <a:extLst>
                  <a:ext uri="{FF2B5EF4-FFF2-40B4-BE49-F238E27FC236}">
                    <a16:creationId xmlns:a16="http://schemas.microsoft.com/office/drawing/2014/main" id="{7F51D296-947D-4B3C-AA30-2ADFDA24A8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61" y="2790"/>
                <a:ext cx="0" cy="76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1" name="Line 168">
                <a:extLst>
                  <a:ext uri="{FF2B5EF4-FFF2-40B4-BE49-F238E27FC236}">
                    <a16:creationId xmlns:a16="http://schemas.microsoft.com/office/drawing/2014/main" id="{5038F084-B62E-45C6-92CA-1562A4330A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1" y="2838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2" name="Line 169">
                <a:extLst>
                  <a:ext uri="{FF2B5EF4-FFF2-40B4-BE49-F238E27FC236}">
                    <a16:creationId xmlns:a16="http://schemas.microsoft.com/office/drawing/2014/main" id="{4CCA3D15-CA56-49C7-B0E6-DE1BEF781E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81" y="2882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3" name="Line 170">
                <a:extLst>
                  <a:ext uri="{FF2B5EF4-FFF2-40B4-BE49-F238E27FC236}">
                    <a16:creationId xmlns:a16="http://schemas.microsoft.com/office/drawing/2014/main" id="{83254D86-2AF7-4736-A6E2-4148C5CBAE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81" y="2931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4" name="Line 171">
                <a:extLst>
                  <a:ext uri="{FF2B5EF4-FFF2-40B4-BE49-F238E27FC236}">
                    <a16:creationId xmlns:a16="http://schemas.microsoft.com/office/drawing/2014/main" id="{58FB0134-0505-4A22-9C25-D8B1B34107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88" y="2882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5" name="Line 172">
                <a:extLst>
                  <a:ext uri="{FF2B5EF4-FFF2-40B4-BE49-F238E27FC236}">
                    <a16:creationId xmlns:a16="http://schemas.microsoft.com/office/drawing/2014/main" id="{7B1521E7-AEFC-4D2F-A241-4A6F1238F1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88" y="2931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6" name="Line 173">
                <a:extLst>
                  <a:ext uri="{FF2B5EF4-FFF2-40B4-BE49-F238E27FC236}">
                    <a16:creationId xmlns:a16="http://schemas.microsoft.com/office/drawing/2014/main" id="{CC6F9012-0438-46BF-A5A8-B923F6E47E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88" y="2882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7" name="Line 174">
                <a:extLst>
                  <a:ext uri="{FF2B5EF4-FFF2-40B4-BE49-F238E27FC236}">
                    <a16:creationId xmlns:a16="http://schemas.microsoft.com/office/drawing/2014/main" id="{23463E94-F138-4E48-8344-99CE4F39D1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88" y="2931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8" name="Line 175">
                <a:extLst>
                  <a:ext uri="{FF2B5EF4-FFF2-40B4-BE49-F238E27FC236}">
                    <a16:creationId xmlns:a16="http://schemas.microsoft.com/office/drawing/2014/main" id="{B07CFC29-FBB6-415D-9C49-879C41E7A1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68" y="2882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9" name="Line 176">
                <a:extLst>
                  <a:ext uri="{FF2B5EF4-FFF2-40B4-BE49-F238E27FC236}">
                    <a16:creationId xmlns:a16="http://schemas.microsoft.com/office/drawing/2014/main" id="{6A0D31E5-36D0-4C0A-8AEB-72901F0448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68" y="2931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0" name="Line 177">
                <a:extLst>
                  <a:ext uri="{FF2B5EF4-FFF2-40B4-BE49-F238E27FC236}">
                    <a16:creationId xmlns:a16="http://schemas.microsoft.com/office/drawing/2014/main" id="{47FEAED4-C30D-40DF-9602-A44296AB5D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85" y="2882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1" name="Line 178">
                <a:extLst>
                  <a:ext uri="{FF2B5EF4-FFF2-40B4-BE49-F238E27FC236}">
                    <a16:creationId xmlns:a16="http://schemas.microsoft.com/office/drawing/2014/main" id="{D414BB29-812F-40B8-9F2F-59126E68A2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85" y="2931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2" name="Line 179">
                <a:extLst>
                  <a:ext uri="{FF2B5EF4-FFF2-40B4-BE49-F238E27FC236}">
                    <a16:creationId xmlns:a16="http://schemas.microsoft.com/office/drawing/2014/main" id="{945F354B-DB48-49FD-861A-3DB042CAAD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91" y="2882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3" name="Line 180">
                <a:extLst>
                  <a:ext uri="{FF2B5EF4-FFF2-40B4-BE49-F238E27FC236}">
                    <a16:creationId xmlns:a16="http://schemas.microsoft.com/office/drawing/2014/main" id="{68C3DB66-ACA5-4883-84F8-9DF0DDE097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91" y="2931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4" name="Line 181">
                <a:extLst>
                  <a:ext uri="{FF2B5EF4-FFF2-40B4-BE49-F238E27FC236}">
                    <a16:creationId xmlns:a16="http://schemas.microsoft.com/office/drawing/2014/main" id="{444E91F4-2924-4E30-A390-25D4E539BA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42" y="2924"/>
                <a:ext cx="0" cy="76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5" name="Line 182">
                <a:extLst>
                  <a:ext uri="{FF2B5EF4-FFF2-40B4-BE49-F238E27FC236}">
                    <a16:creationId xmlns:a16="http://schemas.microsoft.com/office/drawing/2014/main" id="{0E61E1B6-CD52-49BC-BE09-BEB6E55718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42" y="297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6" name="Line 183">
                <a:extLst>
                  <a:ext uri="{FF2B5EF4-FFF2-40B4-BE49-F238E27FC236}">
                    <a16:creationId xmlns:a16="http://schemas.microsoft.com/office/drawing/2014/main" id="{2727AA04-26F0-41AF-8736-C91F7ED1D3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27" y="3086"/>
                <a:ext cx="0" cy="88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7" name="Line 184">
                <a:extLst>
                  <a:ext uri="{FF2B5EF4-FFF2-40B4-BE49-F238E27FC236}">
                    <a16:creationId xmlns:a16="http://schemas.microsoft.com/office/drawing/2014/main" id="{8F2C5F4D-BEE8-4431-BC8A-9E7DB8B86F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27" y="3148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8" name="Freeform 185">
                <a:extLst>
                  <a:ext uri="{FF2B5EF4-FFF2-40B4-BE49-F238E27FC236}">
                    <a16:creationId xmlns:a16="http://schemas.microsoft.com/office/drawing/2014/main" id="{DA2C6AE3-89AB-4EFF-B1B2-280B85F0F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709"/>
                <a:ext cx="3827" cy="2641"/>
              </a:xfrm>
              <a:custGeom>
                <a:avLst/>
                <a:gdLst>
                  <a:gd name="T0" fmla="*/ 3142 w 3827"/>
                  <a:gd name="T1" fmla="*/ 2081 h 2641"/>
                  <a:gd name="T2" fmla="*/ 2554 w 3827"/>
                  <a:gd name="T3" fmla="*/ 1965 h 2641"/>
                  <a:gd name="T4" fmla="*/ 2459 w 3827"/>
                  <a:gd name="T5" fmla="*/ 1881 h 2641"/>
                  <a:gd name="T6" fmla="*/ 2415 w 3827"/>
                  <a:gd name="T7" fmla="*/ 1840 h 2641"/>
                  <a:gd name="T8" fmla="*/ 2262 w 3827"/>
                  <a:gd name="T9" fmla="*/ 1789 h 2641"/>
                  <a:gd name="T10" fmla="*/ 2204 w 3827"/>
                  <a:gd name="T11" fmla="*/ 1754 h 2641"/>
                  <a:gd name="T12" fmla="*/ 2088 w 3827"/>
                  <a:gd name="T13" fmla="*/ 1722 h 2641"/>
                  <a:gd name="T14" fmla="*/ 2030 w 3827"/>
                  <a:gd name="T15" fmla="*/ 1696 h 2641"/>
                  <a:gd name="T16" fmla="*/ 1986 w 3827"/>
                  <a:gd name="T17" fmla="*/ 1655 h 2641"/>
                  <a:gd name="T18" fmla="*/ 1973 w 3827"/>
                  <a:gd name="T19" fmla="*/ 1613 h 2641"/>
                  <a:gd name="T20" fmla="*/ 1834 w 3827"/>
                  <a:gd name="T21" fmla="*/ 1587 h 2641"/>
                  <a:gd name="T22" fmla="*/ 1769 w 3827"/>
                  <a:gd name="T23" fmla="*/ 1571 h 2641"/>
                  <a:gd name="T24" fmla="*/ 1746 w 3827"/>
                  <a:gd name="T25" fmla="*/ 1539 h 2641"/>
                  <a:gd name="T26" fmla="*/ 1711 w 3827"/>
                  <a:gd name="T27" fmla="*/ 1513 h 2641"/>
                  <a:gd name="T28" fmla="*/ 1600 w 3827"/>
                  <a:gd name="T29" fmla="*/ 1497 h 2641"/>
                  <a:gd name="T30" fmla="*/ 1558 w 3827"/>
                  <a:gd name="T31" fmla="*/ 1462 h 2641"/>
                  <a:gd name="T32" fmla="*/ 1542 w 3827"/>
                  <a:gd name="T33" fmla="*/ 1421 h 2641"/>
                  <a:gd name="T34" fmla="*/ 1484 w 3827"/>
                  <a:gd name="T35" fmla="*/ 1395 h 2641"/>
                  <a:gd name="T36" fmla="*/ 1412 w 3827"/>
                  <a:gd name="T37" fmla="*/ 1370 h 2641"/>
                  <a:gd name="T38" fmla="*/ 1355 w 3827"/>
                  <a:gd name="T39" fmla="*/ 1347 h 2641"/>
                  <a:gd name="T40" fmla="*/ 1318 w 3827"/>
                  <a:gd name="T41" fmla="*/ 1296 h 2641"/>
                  <a:gd name="T42" fmla="*/ 1274 w 3827"/>
                  <a:gd name="T43" fmla="*/ 1261 h 2641"/>
                  <a:gd name="T44" fmla="*/ 1223 w 3827"/>
                  <a:gd name="T45" fmla="*/ 1245 h 2641"/>
                  <a:gd name="T46" fmla="*/ 1100 w 3827"/>
                  <a:gd name="T47" fmla="*/ 1212 h 2641"/>
                  <a:gd name="T48" fmla="*/ 1063 w 3827"/>
                  <a:gd name="T49" fmla="*/ 1187 h 2641"/>
                  <a:gd name="T50" fmla="*/ 1019 w 3827"/>
                  <a:gd name="T51" fmla="*/ 1155 h 2641"/>
                  <a:gd name="T52" fmla="*/ 982 w 3827"/>
                  <a:gd name="T53" fmla="*/ 1129 h 2641"/>
                  <a:gd name="T54" fmla="*/ 917 w 3827"/>
                  <a:gd name="T55" fmla="*/ 1087 h 2641"/>
                  <a:gd name="T56" fmla="*/ 896 w 3827"/>
                  <a:gd name="T57" fmla="*/ 1046 h 2641"/>
                  <a:gd name="T58" fmla="*/ 882 w 3827"/>
                  <a:gd name="T59" fmla="*/ 1011 h 2641"/>
                  <a:gd name="T60" fmla="*/ 859 w 3827"/>
                  <a:gd name="T61" fmla="*/ 969 h 2641"/>
                  <a:gd name="T62" fmla="*/ 780 w 3827"/>
                  <a:gd name="T63" fmla="*/ 937 h 2641"/>
                  <a:gd name="T64" fmla="*/ 757 w 3827"/>
                  <a:gd name="T65" fmla="*/ 877 h 2641"/>
                  <a:gd name="T66" fmla="*/ 720 w 3827"/>
                  <a:gd name="T67" fmla="*/ 835 h 2641"/>
                  <a:gd name="T68" fmla="*/ 693 w 3827"/>
                  <a:gd name="T69" fmla="*/ 819 h 2641"/>
                  <a:gd name="T70" fmla="*/ 669 w 3827"/>
                  <a:gd name="T71" fmla="*/ 787 h 2641"/>
                  <a:gd name="T72" fmla="*/ 591 w 3827"/>
                  <a:gd name="T73" fmla="*/ 752 h 2641"/>
                  <a:gd name="T74" fmla="*/ 561 w 3827"/>
                  <a:gd name="T75" fmla="*/ 736 h 2641"/>
                  <a:gd name="T76" fmla="*/ 554 w 3827"/>
                  <a:gd name="T77" fmla="*/ 636 h 2641"/>
                  <a:gd name="T78" fmla="*/ 540 w 3827"/>
                  <a:gd name="T79" fmla="*/ 594 h 2641"/>
                  <a:gd name="T80" fmla="*/ 489 w 3827"/>
                  <a:gd name="T81" fmla="*/ 553 h 2641"/>
                  <a:gd name="T82" fmla="*/ 466 w 3827"/>
                  <a:gd name="T83" fmla="*/ 518 h 2641"/>
                  <a:gd name="T84" fmla="*/ 445 w 3827"/>
                  <a:gd name="T85" fmla="*/ 460 h 2641"/>
                  <a:gd name="T86" fmla="*/ 424 w 3827"/>
                  <a:gd name="T87" fmla="*/ 435 h 2641"/>
                  <a:gd name="T88" fmla="*/ 350 w 3827"/>
                  <a:gd name="T89" fmla="*/ 409 h 2641"/>
                  <a:gd name="T90" fmla="*/ 336 w 3827"/>
                  <a:gd name="T91" fmla="*/ 361 h 2641"/>
                  <a:gd name="T92" fmla="*/ 322 w 3827"/>
                  <a:gd name="T93" fmla="*/ 310 h 2641"/>
                  <a:gd name="T94" fmla="*/ 306 w 3827"/>
                  <a:gd name="T95" fmla="*/ 268 h 2641"/>
                  <a:gd name="T96" fmla="*/ 278 w 3827"/>
                  <a:gd name="T97" fmla="*/ 243 h 2641"/>
                  <a:gd name="T98" fmla="*/ 227 w 3827"/>
                  <a:gd name="T99" fmla="*/ 201 h 2641"/>
                  <a:gd name="T100" fmla="*/ 213 w 3827"/>
                  <a:gd name="T101" fmla="*/ 134 h 2641"/>
                  <a:gd name="T102" fmla="*/ 183 w 3827"/>
                  <a:gd name="T103" fmla="*/ 108 h 2641"/>
                  <a:gd name="T104" fmla="*/ 162 w 3827"/>
                  <a:gd name="T105" fmla="*/ 83 h 2641"/>
                  <a:gd name="T106" fmla="*/ 125 w 3827"/>
                  <a:gd name="T107" fmla="*/ 60 h 2641"/>
                  <a:gd name="T108" fmla="*/ 112 w 3827"/>
                  <a:gd name="T109" fmla="*/ 34 h 2641"/>
                  <a:gd name="T110" fmla="*/ 61 w 3827"/>
                  <a:gd name="T111" fmla="*/ 18 h 2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27" h="2641">
                    <a:moveTo>
                      <a:pt x="3827" y="2641"/>
                    </a:moveTo>
                    <a:lnTo>
                      <a:pt x="3827" y="2641"/>
                    </a:lnTo>
                    <a:lnTo>
                      <a:pt x="3827" y="2641"/>
                    </a:lnTo>
                    <a:lnTo>
                      <a:pt x="3142" y="2641"/>
                    </a:lnTo>
                    <a:lnTo>
                      <a:pt x="3142" y="2081"/>
                    </a:lnTo>
                    <a:lnTo>
                      <a:pt x="2778" y="2081"/>
                    </a:lnTo>
                    <a:lnTo>
                      <a:pt x="2778" y="2006"/>
                    </a:lnTo>
                    <a:lnTo>
                      <a:pt x="2648" y="2006"/>
                    </a:lnTo>
                    <a:lnTo>
                      <a:pt x="2648" y="1965"/>
                    </a:lnTo>
                    <a:lnTo>
                      <a:pt x="2554" y="1965"/>
                    </a:lnTo>
                    <a:lnTo>
                      <a:pt x="2554" y="1930"/>
                    </a:lnTo>
                    <a:lnTo>
                      <a:pt x="2466" y="1930"/>
                    </a:lnTo>
                    <a:lnTo>
                      <a:pt x="2466" y="1905"/>
                    </a:lnTo>
                    <a:lnTo>
                      <a:pt x="2459" y="1905"/>
                    </a:lnTo>
                    <a:lnTo>
                      <a:pt x="2459" y="1881"/>
                    </a:lnTo>
                    <a:lnTo>
                      <a:pt x="2438" y="1881"/>
                    </a:lnTo>
                    <a:lnTo>
                      <a:pt x="2438" y="1856"/>
                    </a:lnTo>
                    <a:lnTo>
                      <a:pt x="2422" y="1856"/>
                    </a:lnTo>
                    <a:lnTo>
                      <a:pt x="2422" y="1840"/>
                    </a:lnTo>
                    <a:lnTo>
                      <a:pt x="2415" y="1840"/>
                    </a:lnTo>
                    <a:lnTo>
                      <a:pt x="2415" y="1821"/>
                    </a:lnTo>
                    <a:lnTo>
                      <a:pt x="2299" y="1821"/>
                    </a:lnTo>
                    <a:lnTo>
                      <a:pt x="2299" y="1805"/>
                    </a:lnTo>
                    <a:lnTo>
                      <a:pt x="2262" y="1805"/>
                    </a:lnTo>
                    <a:lnTo>
                      <a:pt x="2262" y="1789"/>
                    </a:lnTo>
                    <a:lnTo>
                      <a:pt x="2218" y="1789"/>
                    </a:lnTo>
                    <a:lnTo>
                      <a:pt x="2218" y="1773"/>
                    </a:lnTo>
                    <a:lnTo>
                      <a:pt x="2211" y="1773"/>
                    </a:lnTo>
                    <a:lnTo>
                      <a:pt x="2211" y="1754"/>
                    </a:lnTo>
                    <a:lnTo>
                      <a:pt x="2204" y="1754"/>
                    </a:lnTo>
                    <a:lnTo>
                      <a:pt x="2204" y="1747"/>
                    </a:lnTo>
                    <a:lnTo>
                      <a:pt x="2160" y="1747"/>
                    </a:lnTo>
                    <a:lnTo>
                      <a:pt x="2160" y="1731"/>
                    </a:lnTo>
                    <a:lnTo>
                      <a:pt x="2088" y="1731"/>
                    </a:lnTo>
                    <a:lnTo>
                      <a:pt x="2088" y="1722"/>
                    </a:lnTo>
                    <a:lnTo>
                      <a:pt x="2067" y="1722"/>
                    </a:lnTo>
                    <a:lnTo>
                      <a:pt x="2067" y="1712"/>
                    </a:lnTo>
                    <a:lnTo>
                      <a:pt x="2051" y="1712"/>
                    </a:lnTo>
                    <a:lnTo>
                      <a:pt x="2051" y="1696"/>
                    </a:lnTo>
                    <a:lnTo>
                      <a:pt x="2030" y="1696"/>
                    </a:lnTo>
                    <a:lnTo>
                      <a:pt x="2030" y="1689"/>
                    </a:lnTo>
                    <a:lnTo>
                      <a:pt x="1993" y="1689"/>
                    </a:lnTo>
                    <a:lnTo>
                      <a:pt x="1993" y="1680"/>
                    </a:lnTo>
                    <a:lnTo>
                      <a:pt x="1986" y="1680"/>
                    </a:lnTo>
                    <a:lnTo>
                      <a:pt x="1986" y="1655"/>
                    </a:lnTo>
                    <a:lnTo>
                      <a:pt x="1986" y="1638"/>
                    </a:lnTo>
                    <a:lnTo>
                      <a:pt x="1980" y="1638"/>
                    </a:lnTo>
                    <a:lnTo>
                      <a:pt x="1980" y="1629"/>
                    </a:lnTo>
                    <a:lnTo>
                      <a:pt x="1973" y="1629"/>
                    </a:lnTo>
                    <a:lnTo>
                      <a:pt x="1973" y="1613"/>
                    </a:lnTo>
                    <a:lnTo>
                      <a:pt x="1973" y="1604"/>
                    </a:lnTo>
                    <a:lnTo>
                      <a:pt x="1966" y="1604"/>
                    </a:lnTo>
                    <a:lnTo>
                      <a:pt x="1966" y="1597"/>
                    </a:lnTo>
                    <a:lnTo>
                      <a:pt x="1834" y="1597"/>
                    </a:lnTo>
                    <a:lnTo>
                      <a:pt x="1834" y="1587"/>
                    </a:lnTo>
                    <a:lnTo>
                      <a:pt x="1827" y="1587"/>
                    </a:lnTo>
                    <a:lnTo>
                      <a:pt x="1827" y="1581"/>
                    </a:lnTo>
                    <a:lnTo>
                      <a:pt x="1783" y="1581"/>
                    </a:lnTo>
                    <a:lnTo>
                      <a:pt x="1783" y="1571"/>
                    </a:lnTo>
                    <a:lnTo>
                      <a:pt x="1769" y="1571"/>
                    </a:lnTo>
                    <a:lnTo>
                      <a:pt x="1769" y="1555"/>
                    </a:lnTo>
                    <a:lnTo>
                      <a:pt x="1762" y="1555"/>
                    </a:lnTo>
                    <a:lnTo>
                      <a:pt x="1762" y="1546"/>
                    </a:lnTo>
                    <a:lnTo>
                      <a:pt x="1762" y="1539"/>
                    </a:lnTo>
                    <a:lnTo>
                      <a:pt x="1746" y="1539"/>
                    </a:lnTo>
                    <a:lnTo>
                      <a:pt x="1746" y="1530"/>
                    </a:lnTo>
                    <a:lnTo>
                      <a:pt x="1739" y="1530"/>
                    </a:lnTo>
                    <a:lnTo>
                      <a:pt x="1739" y="1520"/>
                    </a:lnTo>
                    <a:lnTo>
                      <a:pt x="1711" y="1520"/>
                    </a:lnTo>
                    <a:lnTo>
                      <a:pt x="1711" y="1513"/>
                    </a:lnTo>
                    <a:lnTo>
                      <a:pt x="1702" y="1513"/>
                    </a:lnTo>
                    <a:lnTo>
                      <a:pt x="1702" y="1504"/>
                    </a:lnTo>
                    <a:lnTo>
                      <a:pt x="1616" y="1504"/>
                    </a:lnTo>
                    <a:lnTo>
                      <a:pt x="1616" y="1497"/>
                    </a:lnTo>
                    <a:lnTo>
                      <a:pt x="1600" y="1497"/>
                    </a:lnTo>
                    <a:lnTo>
                      <a:pt x="1600" y="1479"/>
                    </a:lnTo>
                    <a:lnTo>
                      <a:pt x="1600" y="1472"/>
                    </a:lnTo>
                    <a:lnTo>
                      <a:pt x="1586" y="1472"/>
                    </a:lnTo>
                    <a:lnTo>
                      <a:pt x="1586" y="1462"/>
                    </a:lnTo>
                    <a:lnTo>
                      <a:pt x="1558" y="1462"/>
                    </a:lnTo>
                    <a:lnTo>
                      <a:pt x="1558" y="1456"/>
                    </a:lnTo>
                    <a:lnTo>
                      <a:pt x="1542" y="1456"/>
                    </a:lnTo>
                    <a:lnTo>
                      <a:pt x="1542" y="1446"/>
                    </a:lnTo>
                    <a:lnTo>
                      <a:pt x="1542" y="1437"/>
                    </a:lnTo>
                    <a:lnTo>
                      <a:pt x="1542" y="1421"/>
                    </a:lnTo>
                    <a:lnTo>
                      <a:pt x="1535" y="1421"/>
                    </a:lnTo>
                    <a:lnTo>
                      <a:pt x="1535" y="1412"/>
                    </a:lnTo>
                    <a:lnTo>
                      <a:pt x="1528" y="1412"/>
                    </a:lnTo>
                    <a:lnTo>
                      <a:pt x="1528" y="1395"/>
                    </a:lnTo>
                    <a:lnTo>
                      <a:pt x="1484" y="1395"/>
                    </a:lnTo>
                    <a:lnTo>
                      <a:pt x="1484" y="1388"/>
                    </a:lnTo>
                    <a:lnTo>
                      <a:pt x="1470" y="1388"/>
                    </a:lnTo>
                    <a:lnTo>
                      <a:pt x="1470" y="1379"/>
                    </a:lnTo>
                    <a:lnTo>
                      <a:pt x="1412" y="1379"/>
                    </a:lnTo>
                    <a:lnTo>
                      <a:pt x="1412" y="1370"/>
                    </a:lnTo>
                    <a:lnTo>
                      <a:pt x="1412" y="1363"/>
                    </a:lnTo>
                    <a:lnTo>
                      <a:pt x="1399" y="1363"/>
                    </a:lnTo>
                    <a:lnTo>
                      <a:pt x="1399" y="1354"/>
                    </a:lnTo>
                    <a:lnTo>
                      <a:pt x="1399" y="1347"/>
                    </a:lnTo>
                    <a:lnTo>
                      <a:pt x="1355" y="1347"/>
                    </a:lnTo>
                    <a:lnTo>
                      <a:pt x="1355" y="1337"/>
                    </a:lnTo>
                    <a:lnTo>
                      <a:pt x="1324" y="1337"/>
                    </a:lnTo>
                    <a:lnTo>
                      <a:pt x="1324" y="1305"/>
                    </a:lnTo>
                    <a:lnTo>
                      <a:pt x="1318" y="1305"/>
                    </a:lnTo>
                    <a:lnTo>
                      <a:pt x="1318" y="1296"/>
                    </a:lnTo>
                    <a:lnTo>
                      <a:pt x="1318" y="1287"/>
                    </a:lnTo>
                    <a:lnTo>
                      <a:pt x="1311" y="1287"/>
                    </a:lnTo>
                    <a:lnTo>
                      <a:pt x="1311" y="1270"/>
                    </a:lnTo>
                    <a:lnTo>
                      <a:pt x="1274" y="1270"/>
                    </a:lnTo>
                    <a:lnTo>
                      <a:pt x="1274" y="1261"/>
                    </a:lnTo>
                    <a:lnTo>
                      <a:pt x="1246" y="1261"/>
                    </a:lnTo>
                    <a:lnTo>
                      <a:pt x="1246" y="1254"/>
                    </a:lnTo>
                    <a:lnTo>
                      <a:pt x="1230" y="1254"/>
                    </a:lnTo>
                    <a:lnTo>
                      <a:pt x="1230" y="1245"/>
                    </a:lnTo>
                    <a:lnTo>
                      <a:pt x="1223" y="1245"/>
                    </a:lnTo>
                    <a:lnTo>
                      <a:pt x="1223" y="1238"/>
                    </a:lnTo>
                    <a:lnTo>
                      <a:pt x="1223" y="1219"/>
                    </a:lnTo>
                    <a:lnTo>
                      <a:pt x="1209" y="1219"/>
                    </a:lnTo>
                    <a:lnTo>
                      <a:pt x="1209" y="1212"/>
                    </a:lnTo>
                    <a:lnTo>
                      <a:pt x="1100" y="1212"/>
                    </a:lnTo>
                    <a:lnTo>
                      <a:pt x="1100" y="1203"/>
                    </a:lnTo>
                    <a:lnTo>
                      <a:pt x="1084" y="1203"/>
                    </a:lnTo>
                    <a:lnTo>
                      <a:pt x="1084" y="1196"/>
                    </a:lnTo>
                    <a:lnTo>
                      <a:pt x="1063" y="1196"/>
                    </a:lnTo>
                    <a:lnTo>
                      <a:pt x="1063" y="1187"/>
                    </a:lnTo>
                    <a:lnTo>
                      <a:pt x="1042" y="1187"/>
                    </a:lnTo>
                    <a:lnTo>
                      <a:pt x="1042" y="1178"/>
                    </a:lnTo>
                    <a:lnTo>
                      <a:pt x="1019" y="1178"/>
                    </a:lnTo>
                    <a:lnTo>
                      <a:pt x="1019" y="1162"/>
                    </a:lnTo>
                    <a:lnTo>
                      <a:pt x="1019" y="1155"/>
                    </a:lnTo>
                    <a:lnTo>
                      <a:pt x="1005" y="1155"/>
                    </a:lnTo>
                    <a:lnTo>
                      <a:pt x="1005" y="1145"/>
                    </a:lnTo>
                    <a:lnTo>
                      <a:pt x="991" y="1145"/>
                    </a:lnTo>
                    <a:lnTo>
                      <a:pt x="991" y="1129"/>
                    </a:lnTo>
                    <a:lnTo>
                      <a:pt x="982" y="1129"/>
                    </a:lnTo>
                    <a:lnTo>
                      <a:pt x="982" y="1104"/>
                    </a:lnTo>
                    <a:lnTo>
                      <a:pt x="947" y="1104"/>
                    </a:lnTo>
                    <a:lnTo>
                      <a:pt x="947" y="1094"/>
                    </a:lnTo>
                    <a:lnTo>
                      <a:pt x="917" y="1094"/>
                    </a:lnTo>
                    <a:lnTo>
                      <a:pt x="917" y="1087"/>
                    </a:lnTo>
                    <a:lnTo>
                      <a:pt x="917" y="1078"/>
                    </a:lnTo>
                    <a:lnTo>
                      <a:pt x="903" y="1078"/>
                    </a:lnTo>
                    <a:lnTo>
                      <a:pt x="903" y="1062"/>
                    </a:lnTo>
                    <a:lnTo>
                      <a:pt x="896" y="1062"/>
                    </a:lnTo>
                    <a:lnTo>
                      <a:pt x="896" y="1046"/>
                    </a:lnTo>
                    <a:lnTo>
                      <a:pt x="889" y="1046"/>
                    </a:lnTo>
                    <a:lnTo>
                      <a:pt x="889" y="1037"/>
                    </a:lnTo>
                    <a:lnTo>
                      <a:pt x="889" y="1027"/>
                    </a:lnTo>
                    <a:lnTo>
                      <a:pt x="882" y="1027"/>
                    </a:lnTo>
                    <a:lnTo>
                      <a:pt x="882" y="1011"/>
                    </a:lnTo>
                    <a:lnTo>
                      <a:pt x="866" y="1011"/>
                    </a:lnTo>
                    <a:lnTo>
                      <a:pt x="866" y="986"/>
                    </a:lnTo>
                    <a:lnTo>
                      <a:pt x="866" y="979"/>
                    </a:lnTo>
                    <a:lnTo>
                      <a:pt x="859" y="979"/>
                    </a:lnTo>
                    <a:lnTo>
                      <a:pt x="859" y="969"/>
                    </a:lnTo>
                    <a:lnTo>
                      <a:pt x="794" y="969"/>
                    </a:lnTo>
                    <a:lnTo>
                      <a:pt x="794" y="962"/>
                    </a:lnTo>
                    <a:lnTo>
                      <a:pt x="794" y="953"/>
                    </a:lnTo>
                    <a:lnTo>
                      <a:pt x="780" y="953"/>
                    </a:lnTo>
                    <a:lnTo>
                      <a:pt x="780" y="937"/>
                    </a:lnTo>
                    <a:lnTo>
                      <a:pt x="771" y="937"/>
                    </a:lnTo>
                    <a:lnTo>
                      <a:pt x="771" y="912"/>
                    </a:lnTo>
                    <a:lnTo>
                      <a:pt x="771" y="886"/>
                    </a:lnTo>
                    <a:lnTo>
                      <a:pt x="757" y="886"/>
                    </a:lnTo>
                    <a:lnTo>
                      <a:pt x="757" y="877"/>
                    </a:lnTo>
                    <a:lnTo>
                      <a:pt x="750" y="877"/>
                    </a:lnTo>
                    <a:lnTo>
                      <a:pt x="750" y="870"/>
                    </a:lnTo>
                    <a:lnTo>
                      <a:pt x="750" y="854"/>
                    </a:lnTo>
                    <a:lnTo>
                      <a:pt x="720" y="854"/>
                    </a:lnTo>
                    <a:lnTo>
                      <a:pt x="720" y="835"/>
                    </a:lnTo>
                    <a:lnTo>
                      <a:pt x="713" y="835"/>
                    </a:lnTo>
                    <a:lnTo>
                      <a:pt x="713" y="828"/>
                    </a:lnTo>
                    <a:lnTo>
                      <a:pt x="699" y="828"/>
                    </a:lnTo>
                    <a:lnTo>
                      <a:pt x="699" y="819"/>
                    </a:lnTo>
                    <a:lnTo>
                      <a:pt x="693" y="819"/>
                    </a:lnTo>
                    <a:lnTo>
                      <a:pt x="693" y="803"/>
                    </a:lnTo>
                    <a:lnTo>
                      <a:pt x="679" y="803"/>
                    </a:lnTo>
                    <a:lnTo>
                      <a:pt x="679" y="793"/>
                    </a:lnTo>
                    <a:lnTo>
                      <a:pt x="669" y="793"/>
                    </a:lnTo>
                    <a:lnTo>
                      <a:pt x="669" y="787"/>
                    </a:lnTo>
                    <a:lnTo>
                      <a:pt x="662" y="787"/>
                    </a:lnTo>
                    <a:lnTo>
                      <a:pt x="662" y="768"/>
                    </a:lnTo>
                    <a:lnTo>
                      <a:pt x="662" y="761"/>
                    </a:lnTo>
                    <a:lnTo>
                      <a:pt x="591" y="761"/>
                    </a:lnTo>
                    <a:lnTo>
                      <a:pt x="591" y="752"/>
                    </a:lnTo>
                    <a:lnTo>
                      <a:pt x="577" y="752"/>
                    </a:lnTo>
                    <a:lnTo>
                      <a:pt x="577" y="745"/>
                    </a:lnTo>
                    <a:lnTo>
                      <a:pt x="568" y="745"/>
                    </a:lnTo>
                    <a:lnTo>
                      <a:pt x="568" y="736"/>
                    </a:lnTo>
                    <a:lnTo>
                      <a:pt x="561" y="736"/>
                    </a:lnTo>
                    <a:lnTo>
                      <a:pt x="561" y="726"/>
                    </a:lnTo>
                    <a:lnTo>
                      <a:pt x="561" y="719"/>
                    </a:lnTo>
                    <a:lnTo>
                      <a:pt x="554" y="719"/>
                    </a:lnTo>
                    <a:lnTo>
                      <a:pt x="554" y="685"/>
                    </a:lnTo>
                    <a:lnTo>
                      <a:pt x="554" y="636"/>
                    </a:lnTo>
                    <a:lnTo>
                      <a:pt x="547" y="636"/>
                    </a:lnTo>
                    <a:lnTo>
                      <a:pt x="547" y="618"/>
                    </a:lnTo>
                    <a:lnTo>
                      <a:pt x="547" y="601"/>
                    </a:lnTo>
                    <a:lnTo>
                      <a:pt x="547" y="594"/>
                    </a:lnTo>
                    <a:lnTo>
                      <a:pt x="540" y="594"/>
                    </a:lnTo>
                    <a:lnTo>
                      <a:pt x="540" y="585"/>
                    </a:lnTo>
                    <a:lnTo>
                      <a:pt x="540" y="560"/>
                    </a:lnTo>
                    <a:lnTo>
                      <a:pt x="526" y="560"/>
                    </a:lnTo>
                    <a:lnTo>
                      <a:pt x="526" y="553"/>
                    </a:lnTo>
                    <a:lnTo>
                      <a:pt x="489" y="553"/>
                    </a:lnTo>
                    <a:lnTo>
                      <a:pt x="489" y="534"/>
                    </a:lnTo>
                    <a:lnTo>
                      <a:pt x="475" y="534"/>
                    </a:lnTo>
                    <a:lnTo>
                      <a:pt x="475" y="527"/>
                    </a:lnTo>
                    <a:lnTo>
                      <a:pt x="466" y="527"/>
                    </a:lnTo>
                    <a:lnTo>
                      <a:pt x="466" y="518"/>
                    </a:lnTo>
                    <a:lnTo>
                      <a:pt x="452" y="518"/>
                    </a:lnTo>
                    <a:lnTo>
                      <a:pt x="452" y="511"/>
                    </a:lnTo>
                    <a:lnTo>
                      <a:pt x="445" y="511"/>
                    </a:lnTo>
                    <a:lnTo>
                      <a:pt x="445" y="493"/>
                    </a:lnTo>
                    <a:lnTo>
                      <a:pt x="445" y="460"/>
                    </a:lnTo>
                    <a:lnTo>
                      <a:pt x="438" y="460"/>
                    </a:lnTo>
                    <a:lnTo>
                      <a:pt x="438" y="444"/>
                    </a:lnTo>
                    <a:lnTo>
                      <a:pt x="431" y="444"/>
                    </a:lnTo>
                    <a:lnTo>
                      <a:pt x="431" y="435"/>
                    </a:lnTo>
                    <a:lnTo>
                      <a:pt x="424" y="435"/>
                    </a:lnTo>
                    <a:lnTo>
                      <a:pt x="424" y="425"/>
                    </a:lnTo>
                    <a:lnTo>
                      <a:pt x="408" y="425"/>
                    </a:lnTo>
                    <a:lnTo>
                      <a:pt x="408" y="418"/>
                    </a:lnTo>
                    <a:lnTo>
                      <a:pt x="350" y="418"/>
                    </a:lnTo>
                    <a:lnTo>
                      <a:pt x="350" y="409"/>
                    </a:lnTo>
                    <a:lnTo>
                      <a:pt x="350" y="402"/>
                    </a:lnTo>
                    <a:lnTo>
                      <a:pt x="350" y="393"/>
                    </a:lnTo>
                    <a:lnTo>
                      <a:pt x="336" y="393"/>
                    </a:lnTo>
                    <a:lnTo>
                      <a:pt x="336" y="384"/>
                    </a:lnTo>
                    <a:lnTo>
                      <a:pt x="336" y="361"/>
                    </a:lnTo>
                    <a:lnTo>
                      <a:pt x="336" y="342"/>
                    </a:lnTo>
                    <a:lnTo>
                      <a:pt x="329" y="342"/>
                    </a:lnTo>
                    <a:lnTo>
                      <a:pt x="329" y="319"/>
                    </a:lnTo>
                    <a:lnTo>
                      <a:pt x="329" y="310"/>
                    </a:lnTo>
                    <a:lnTo>
                      <a:pt x="322" y="310"/>
                    </a:lnTo>
                    <a:lnTo>
                      <a:pt x="322" y="293"/>
                    </a:lnTo>
                    <a:lnTo>
                      <a:pt x="322" y="284"/>
                    </a:lnTo>
                    <a:lnTo>
                      <a:pt x="315" y="284"/>
                    </a:lnTo>
                    <a:lnTo>
                      <a:pt x="315" y="268"/>
                    </a:lnTo>
                    <a:lnTo>
                      <a:pt x="306" y="268"/>
                    </a:lnTo>
                    <a:lnTo>
                      <a:pt x="306" y="259"/>
                    </a:lnTo>
                    <a:lnTo>
                      <a:pt x="299" y="259"/>
                    </a:lnTo>
                    <a:lnTo>
                      <a:pt x="299" y="252"/>
                    </a:lnTo>
                    <a:lnTo>
                      <a:pt x="278" y="252"/>
                    </a:lnTo>
                    <a:lnTo>
                      <a:pt x="278" y="243"/>
                    </a:lnTo>
                    <a:lnTo>
                      <a:pt x="241" y="243"/>
                    </a:lnTo>
                    <a:lnTo>
                      <a:pt x="241" y="233"/>
                    </a:lnTo>
                    <a:lnTo>
                      <a:pt x="227" y="233"/>
                    </a:lnTo>
                    <a:lnTo>
                      <a:pt x="227" y="226"/>
                    </a:lnTo>
                    <a:lnTo>
                      <a:pt x="227" y="201"/>
                    </a:lnTo>
                    <a:lnTo>
                      <a:pt x="220" y="201"/>
                    </a:lnTo>
                    <a:lnTo>
                      <a:pt x="220" y="150"/>
                    </a:lnTo>
                    <a:lnTo>
                      <a:pt x="220" y="143"/>
                    </a:lnTo>
                    <a:lnTo>
                      <a:pt x="213" y="143"/>
                    </a:lnTo>
                    <a:lnTo>
                      <a:pt x="213" y="134"/>
                    </a:lnTo>
                    <a:lnTo>
                      <a:pt x="204" y="134"/>
                    </a:lnTo>
                    <a:lnTo>
                      <a:pt x="204" y="125"/>
                    </a:lnTo>
                    <a:lnTo>
                      <a:pt x="190" y="125"/>
                    </a:lnTo>
                    <a:lnTo>
                      <a:pt x="190" y="108"/>
                    </a:lnTo>
                    <a:lnTo>
                      <a:pt x="183" y="108"/>
                    </a:lnTo>
                    <a:lnTo>
                      <a:pt x="183" y="101"/>
                    </a:lnTo>
                    <a:lnTo>
                      <a:pt x="176" y="101"/>
                    </a:lnTo>
                    <a:lnTo>
                      <a:pt x="176" y="92"/>
                    </a:lnTo>
                    <a:lnTo>
                      <a:pt x="162" y="92"/>
                    </a:lnTo>
                    <a:lnTo>
                      <a:pt x="162" y="83"/>
                    </a:lnTo>
                    <a:lnTo>
                      <a:pt x="132" y="83"/>
                    </a:lnTo>
                    <a:lnTo>
                      <a:pt x="132" y="76"/>
                    </a:lnTo>
                    <a:lnTo>
                      <a:pt x="132" y="67"/>
                    </a:lnTo>
                    <a:lnTo>
                      <a:pt x="132" y="60"/>
                    </a:lnTo>
                    <a:lnTo>
                      <a:pt x="125" y="60"/>
                    </a:lnTo>
                    <a:lnTo>
                      <a:pt x="125" y="50"/>
                    </a:lnTo>
                    <a:lnTo>
                      <a:pt x="118" y="50"/>
                    </a:lnTo>
                    <a:lnTo>
                      <a:pt x="118" y="41"/>
                    </a:lnTo>
                    <a:lnTo>
                      <a:pt x="112" y="41"/>
                    </a:lnTo>
                    <a:lnTo>
                      <a:pt x="112" y="34"/>
                    </a:lnTo>
                    <a:lnTo>
                      <a:pt x="95" y="34"/>
                    </a:lnTo>
                    <a:lnTo>
                      <a:pt x="95" y="25"/>
                    </a:lnTo>
                    <a:lnTo>
                      <a:pt x="88" y="25"/>
                    </a:lnTo>
                    <a:lnTo>
                      <a:pt x="88" y="18"/>
                    </a:lnTo>
                    <a:lnTo>
                      <a:pt x="61" y="18"/>
                    </a:lnTo>
                    <a:lnTo>
                      <a:pt x="61" y="9"/>
                    </a:lnTo>
                    <a:lnTo>
                      <a:pt x="17" y="9"/>
                    </a:lnTo>
                    <a:lnTo>
                      <a:pt x="17" y="0"/>
                    </a:lnTo>
                    <a:lnTo>
                      <a:pt x="0" y="0"/>
                    </a:lnTo>
                  </a:path>
                </a:pathLst>
              </a:cu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9" name="Line 186">
                <a:extLst>
                  <a:ext uri="{FF2B5EF4-FFF2-40B4-BE49-F238E27FC236}">
                    <a16:creationId xmlns:a16="http://schemas.microsoft.com/office/drawing/2014/main" id="{59AF1667-5534-48AC-AB7E-D395F27E50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43" y="646"/>
                <a:ext cx="0" cy="67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0" name="Line 187">
                <a:extLst>
                  <a:ext uri="{FF2B5EF4-FFF2-40B4-BE49-F238E27FC236}">
                    <a16:creationId xmlns:a16="http://schemas.microsoft.com/office/drawing/2014/main" id="{91E13503-4451-4066-97D0-7A5122B01F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3" y="683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1" name="Line 188">
                <a:extLst>
                  <a:ext uri="{FF2B5EF4-FFF2-40B4-BE49-F238E27FC236}">
                    <a16:creationId xmlns:a16="http://schemas.microsoft.com/office/drawing/2014/main" id="{31240C10-499E-4628-9CC1-0F1D6B38A4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56" y="769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2" name="Line 189">
                <a:extLst>
                  <a:ext uri="{FF2B5EF4-FFF2-40B4-BE49-F238E27FC236}">
                    <a16:creationId xmlns:a16="http://schemas.microsoft.com/office/drawing/2014/main" id="{99C54C6F-F2C2-4E42-9AC1-29F9190EC5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6" y="817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3" name="Line 190">
                <a:extLst>
                  <a:ext uri="{FF2B5EF4-FFF2-40B4-BE49-F238E27FC236}">
                    <a16:creationId xmlns:a16="http://schemas.microsoft.com/office/drawing/2014/main" id="{987196EC-7D09-474E-8207-C96880DB14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56" y="769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4" name="Line 191">
                <a:extLst>
                  <a:ext uri="{FF2B5EF4-FFF2-40B4-BE49-F238E27FC236}">
                    <a16:creationId xmlns:a16="http://schemas.microsoft.com/office/drawing/2014/main" id="{CF425D45-0174-4300-8897-EF729E71E3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6" y="817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5" name="Line 192">
                <a:extLst>
                  <a:ext uri="{FF2B5EF4-FFF2-40B4-BE49-F238E27FC236}">
                    <a16:creationId xmlns:a16="http://schemas.microsoft.com/office/drawing/2014/main" id="{C22A64DC-C5FA-4744-B39A-4504C1FD92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63" y="785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6" name="Line 193">
                <a:extLst>
                  <a:ext uri="{FF2B5EF4-FFF2-40B4-BE49-F238E27FC236}">
                    <a16:creationId xmlns:a16="http://schemas.microsoft.com/office/drawing/2014/main" id="{2543F14D-9D9A-475C-8888-901457F04A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63" y="834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7" name="Line 194">
                <a:extLst>
                  <a:ext uri="{FF2B5EF4-FFF2-40B4-BE49-F238E27FC236}">
                    <a16:creationId xmlns:a16="http://schemas.microsoft.com/office/drawing/2014/main" id="{6DFDCF55-FE40-42AE-BF37-5167F6AF54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63" y="834"/>
                <a:ext cx="0" cy="76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8" name="Line 195">
                <a:extLst>
                  <a:ext uri="{FF2B5EF4-FFF2-40B4-BE49-F238E27FC236}">
                    <a16:creationId xmlns:a16="http://schemas.microsoft.com/office/drawing/2014/main" id="{A58B2EB8-0C0E-4962-869C-739C70A3AB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63" y="884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9" name="Line 196">
                <a:extLst>
                  <a:ext uri="{FF2B5EF4-FFF2-40B4-BE49-F238E27FC236}">
                    <a16:creationId xmlns:a16="http://schemas.microsoft.com/office/drawing/2014/main" id="{F51DAE98-EB3A-43EE-990F-0717E4B216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70" y="859"/>
                <a:ext cx="0" cy="76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0" name="Line 197">
                <a:extLst>
                  <a:ext uri="{FF2B5EF4-FFF2-40B4-BE49-F238E27FC236}">
                    <a16:creationId xmlns:a16="http://schemas.microsoft.com/office/drawing/2014/main" id="{145C9CBF-ACCA-40C0-B8A5-26C362A82C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70" y="908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1" name="Line 198">
                <a:extLst>
                  <a:ext uri="{FF2B5EF4-FFF2-40B4-BE49-F238E27FC236}">
                    <a16:creationId xmlns:a16="http://schemas.microsoft.com/office/drawing/2014/main" id="{BE07DE01-E527-4532-83F3-61954CDDF5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77" y="868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2" name="Line 199">
                <a:extLst>
                  <a:ext uri="{FF2B5EF4-FFF2-40B4-BE49-F238E27FC236}">
                    <a16:creationId xmlns:a16="http://schemas.microsoft.com/office/drawing/2014/main" id="{D029A2A8-F2EB-4D9A-986D-F39F28FD4D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77" y="917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3" name="Line 200">
                <a:extLst>
                  <a:ext uri="{FF2B5EF4-FFF2-40B4-BE49-F238E27FC236}">
                    <a16:creationId xmlns:a16="http://schemas.microsoft.com/office/drawing/2014/main" id="{F4BF78AC-6726-4AD6-8CC8-021F0312ED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84" y="877"/>
                <a:ext cx="0" cy="75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4" name="Line 201">
                <a:extLst>
                  <a:ext uri="{FF2B5EF4-FFF2-40B4-BE49-F238E27FC236}">
                    <a16:creationId xmlns:a16="http://schemas.microsoft.com/office/drawing/2014/main" id="{651A8110-FF3F-440D-84A0-C54495C5E3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4" y="926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5" name="Line 202">
                <a:extLst>
                  <a:ext uri="{FF2B5EF4-FFF2-40B4-BE49-F238E27FC236}">
                    <a16:creationId xmlns:a16="http://schemas.microsoft.com/office/drawing/2014/main" id="{3144DA7C-E16F-4B94-9210-F9D736AE52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72" y="940"/>
                <a:ext cx="0" cy="88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6" name="Line 203">
                <a:extLst>
                  <a:ext uri="{FF2B5EF4-FFF2-40B4-BE49-F238E27FC236}">
                    <a16:creationId xmlns:a16="http://schemas.microsoft.com/office/drawing/2014/main" id="{64D74006-7BE0-476C-8641-D683C34EFD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2" y="993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7" name="Line 204">
                <a:extLst>
                  <a:ext uri="{FF2B5EF4-FFF2-40B4-BE49-F238E27FC236}">
                    <a16:creationId xmlns:a16="http://schemas.microsoft.com/office/drawing/2014/main" id="{3BC2A5D7-FC59-4F00-8833-2D7BA1CCDB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79" y="1028"/>
                <a:ext cx="0" cy="74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  <p:sp>
          <p:nvSpPr>
            <p:cNvPr id="10" name="Line 206">
              <a:extLst>
                <a:ext uri="{FF2B5EF4-FFF2-40B4-BE49-F238E27FC236}">
                  <a16:creationId xmlns:a16="http://schemas.microsoft.com/office/drawing/2014/main" id="{3C34C215-C4E3-4945-BEE4-9282067BEF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9" y="1077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1" name="Line 207">
              <a:extLst>
                <a:ext uri="{FF2B5EF4-FFF2-40B4-BE49-F238E27FC236}">
                  <a16:creationId xmlns:a16="http://schemas.microsoft.com/office/drawing/2014/main" id="{8040093B-78DC-4120-BA32-413D3CE1D8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81" y="1077"/>
              <a:ext cx="0" cy="76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2" name="Line 208">
              <a:extLst>
                <a:ext uri="{FF2B5EF4-FFF2-40B4-BE49-F238E27FC236}">
                  <a16:creationId xmlns:a16="http://schemas.microsoft.com/office/drawing/2014/main" id="{0D50A44B-2D24-403F-AF3C-A270661363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1" y="1125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5" name="Line 209">
              <a:extLst>
                <a:ext uri="{FF2B5EF4-FFF2-40B4-BE49-F238E27FC236}">
                  <a16:creationId xmlns:a16="http://schemas.microsoft.com/office/drawing/2014/main" id="{59706AC4-4397-45E3-A32C-1E7D076EEC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88" y="1127"/>
              <a:ext cx="0" cy="75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7" name="Line 210">
              <a:extLst>
                <a:ext uri="{FF2B5EF4-FFF2-40B4-BE49-F238E27FC236}">
                  <a16:creationId xmlns:a16="http://schemas.microsoft.com/office/drawing/2014/main" id="{0A213BD1-1352-495D-AD95-4942F57679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8" y="1176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8" name="Line 211">
              <a:extLst>
                <a:ext uri="{FF2B5EF4-FFF2-40B4-BE49-F238E27FC236}">
                  <a16:creationId xmlns:a16="http://schemas.microsoft.com/office/drawing/2014/main" id="{7A523905-6B7F-40DB-BCAA-EB7968ED70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95" y="1144"/>
              <a:ext cx="0" cy="76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7" name="Line 212">
              <a:extLst>
                <a:ext uri="{FF2B5EF4-FFF2-40B4-BE49-F238E27FC236}">
                  <a16:creationId xmlns:a16="http://schemas.microsoft.com/office/drawing/2014/main" id="{5CE82A7C-C8A3-44FF-85CA-2C844EFDCE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5" y="1192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8" name="Line 213">
              <a:extLst>
                <a:ext uri="{FF2B5EF4-FFF2-40B4-BE49-F238E27FC236}">
                  <a16:creationId xmlns:a16="http://schemas.microsoft.com/office/drawing/2014/main" id="{FB07316F-785C-4BD1-98B6-EDB7C1D104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95" y="1153"/>
              <a:ext cx="0" cy="74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9" name="Line 214">
              <a:extLst>
                <a:ext uri="{FF2B5EF4-FFF2-40B4-BE49-F238E27FC236}">
                  <a16:creationId xmlns:a16="http://schemas.microsoft.com/office/drawing/2014/main" id="{C68379BB-27A9-4C75-93EB-E6C8F0C38A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5" y="1202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0" name="Line 215">
              <a:extLst>
                <a:ext uri="{FF2B5EF4-FFF2-40B4-BE49-F238E27FC236}">
                  <a16:creationId xmlns:a16="http://schemas.microsoft.com/office/drawing/2014/main" id="{347C8E38-51EC-466A-9A03-B529E9BBD9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6" y="1435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1" name="Line 216">
              <a:extLst>
                <a:ext uri="{FF2B5EF4-FFF2-40B4-BE49-F238E27FC236}">
                  <a16:creationId xmlns:a16="http://schemas.microsoft.com/office/drawing/2014/main" id="{31BB332C-89E3-48E1-9499-85EECC4399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6" y="1486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2" name="Line 217">
              <a:extLst>
                <a:ext uri="{FF2B5EF4-FFF2-40B4-BE49-F238E27FC236}">
                  <a16:creationId xmlns:a16="http://schemas.microsoft.com/office/drawing/2014/main" id="{1EF4B86A-C0F9-49E5-B975-B464F9B414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23" y="1586"/>
              <a:ext cx="0" cy="76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3" name="Line 218">
              <a:extLst>
                <a:ext uri="{FF2B5EF4-FFF2-40B4-BE49-F238E27FC236}">
                  <a16:creationId xmlns:a16="http://schemas.microsoft.com/office/drawing/2014/main" id="{AEA65B42-2DA0-456C-A674-CB800D582A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3" y="1637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4" name="Line 219">
              <a:extLst>
                <a:ext uri="{FF2B5EF4-FFF2-40B4-BE49-F238E27FC236}">
                  <a16:creationId xmlns:a16="http://schemas.microsoft.com/office/drawing/2014/main" id="{C9EC1BE1-EE9E-4E7D-AF90-9AC01C5CBF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30" y="1586"/>
              <a:ext cx="0" cy="76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5" name="Line 220">
              <a:extLst>
                <a:ext uri="{FF2B5EF4-FFF2-40B4-BE49-F238E27FC236}">
                  <a16:creationId xmlns:a16="http://schemas.microsoft.com/office/drawing/2014/main" id="{7DC19A41-F8C6-46B2-86EC-E502C507B2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30" y="1637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6" name="Line 221">
              <a:extLst>
                <a:ext uri="{FF2B5EF4-FFF2-40B4-BE49-F238E27FC236}">
                  <a16:creationId xmlns:a16="http://schemas.microsoft.com/office/drawing/2014/main" id="{1BA5C1A6-5790-498A-9F44-E0A8E55741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97" y="1736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7" name="Line 222">
              <a:extLst>
                <a:ext uri="{FF2B5EF4-FFF2-40B4-BE49-F238E27FC236}">
                  <a16:creationId xmlns:a16="http://schemas.microsoft.com/office/drawing/2014/main" id="{0D61BCE5-5C53-4AE5-A917-071FDA4CFB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7" y="1785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8" name="Line 223">
              <a:extLst>
                <a:ext uri="{FF2B5EF4-FFF2-40B4-BE49-F238E27FC236}">
                  <a16:creationId xmlns:a16="http://schemas.microsoft.com/office/drawing/2014/main" id="{F203AA13-E681-448F-89C4-D94204D438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11" y="1736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9" name="Line 224">
              <a:extLst>
                <a:ext uri="{FF2B5EF4-FFF2-40B4-BE49-F238E27FC236}">
                  <a16:creationId xmlns:a16="http://schemas.microsoft.com/office/drawing/2014/main" id="{FF882591-DB35-4B60-9016-47D440E221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1" y="1785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0" name="Line 225">
              <a:extLst>
                <a:ext uri="{FF2B5EF4-FFF2-40B4-BE49-F238E27FC236}">
                  <a16:creationId xmlns:a16="http://schemas.microsoft.com/office/drawing/2014/main" id="{6135AC66-23FE-4076-907B-ADC45C58BE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36" y="1838"/>
              <a:ext cx="0" cy="74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1" name="Line 226">
              <a:extLst>
                <a:ext uri="{FF2B5EF4-FFF2-40B4-BE49-F238E27FC236}">
                  <a16:creationId xmlns:a16="http://schemas.microsoft.com/office/drawing/2014/main" id="{C33FDDD4-8FE7-47EB-B701-6439D52E63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6" y="1887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2" name="Line 227">
              <a:extLst>
                <a:ext uri="{FF2B5EF4-FFF2-40B4-BE49-F238E27FC236}">
                  <a16:creationId xmlns:a16="http://schemas.microsoft.com/office/drawing/2014/main" id="{473B3C88-654A-4B28-8484-5E6CE1A596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50" y="1845"/>
              <a:ext cx="0" cy="76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3" name="Line 228">
              <a:extLst>
                <a:ext uri="{FF2B5EF4-FFF2-40B4-BE49-F238E27FC236}">
                  <a16:creationId xmlns:a16="http://schemas.microsoft.com/office/drawing/2014/main" id="{75C0561F-A431-4C8E-AD96-BEB02C6F09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0" y="189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4" name="Line 229">
              <a:extLst>
                <a:ext uri="{FF2B5EF4-FFF2-40B4-BE49-F238E27FC236}">
                  <a16:creationId xmlns:a16="http://schemas.microsoft.com/office/drawing/2014/main" id="{AFEDBE12-D8DF-47B1-B224-6E78347A66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67" y="1959"/>
              <a:ext cx="0" cy="8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5" name="Line 230">
              <a:extLst>
                <a:ext uri="{FF2B5EF4-FFF2-40B4-BE49-F238E27FC236}">
                  <a16:creationId xmlns:a16="http://schemas.microsoft.com/office/drawing/2014/main" id="{D01C03ED-FDDC-4200-BAD2-9B0CD25E70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67" y="2021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6" name="Line 231">
              <a:extLst>
                <a:ext uri="{FF2B5EF4-FFF2-40B4-BE49-F238E27FC236}">
                  <a16:creationId xmlns:a16="http://schemas.microsoft.com/office/drawing/2014/main" id="{BD324B85-FA23-4AEC-9CD8-FBED619786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27" y="2030"/>
              <a:ext cx="0" cy="74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7" name="Line 232">
              <a:extLst>
                <a:ext uri="{FF2B5EF4-FFF2-40B4-BE49-F238E27FC236}">
                  <a16:creationId xmlns:a16="http://schemas.microsoft.com/office/drawing/2014/main" id="{DAD4DAAF-6F89-4C72-BA61-AE4F9B5E1E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7" y="2079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8" name="Line 233">
              <a:extLst>
                <a:ext uri="{FF2B5EF4-FFF2-40B4-BE49-F238E27FC236}">
                  <a16:creationId xmlns:a16="http://schemas.microsoft.com/office/drawing/2014/main" id="{522C1CC2-60D6-49EC-8D01-563AB0E6A6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85" y="2088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9" name="Line 234">
              <a:extLst>
                <a:ext uri="{FF2B5EF4-FFF2-40B4-BE49-F238E27FC236}">
                  <a16:creationId xmlns:a16="http://schemas.microsoft.com/office/drawing/2014/main" id="{F3D814A3-5077-40D4-8998-1B174531B6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85" y="2137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50" name="Line 235">
              <a:extLst>
                <a:ext uri="{FF2B5EF4-FFF2-40B4-BE49-F238E27FC236}">
                  <a16:creationId xmlns:a16="http://schemas.microsoft.com/office/drawing/2014/main" id="{71CEF48F-92B9-4576-9593-E27613680B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26" y="2202"/>
              <a:ext cx="0" cy="88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51" name="Line 236">
              <a:extLst>
                <a:ext uri="{FF2B5EF4-FFF2-40B4-BE49-F238E27FC236}">
                  <a16:creationId xmlns:a16="http://schemas.microsoft.com/office/drawing/2014/main" id="{65602325-A7E4-4090-9D52-FC4D221D23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6" y="2262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52" name="Line 237">
              <a:extLst>
                <a:ext uri="{FF2B5EF4-FFF2-40B4-BE49-F238E27FC236}">
                  <a16:creationId xmlns:a16="http://schemas.microsoft.com/office/drawing/2014/main" id="{900EFBD7-8C46-490B-BC40-27C06B056F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56" y="2202"/>
              <a:ext cx="0" cy="88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53" name="Line 238">
              <a:extLst>
                <a:ext uri="{FF2B5EF4-FFF2-40B4-BE49-F238E27FC236}">
                  <a16:creationId xmlns:a16="http://schemas.microsoft.com/office/drawing/2014/main" id="{DEF28557-D9DD-4301-A889-5B44ADF4F0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6" y="2262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54" name="Line 239">
              <a:extLst>
                <a:ext uri="{FF2B5EF4-FFF2-40B4-BE49-F238E27FC236}">
                  <a16:creationId xmlns:a16="http://schemas.microsoft.com/office/drawing/2014/main" id="{36536926-4EC1-4416-A49B-B7F92C4CEB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63" y="2202"/>
              <a:ext cx="0" cy="88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55" name="Line 240">
              <a:extLst>
                <a:ext uri="{FF2B5EF4-FFF2-40B4-BE49-F238E27FC236}">
                  <a16:creationId xmlns:a16="http://schemas.microsoft.com/office/drawing/2014/main" id="{CC314C50-A436-4C92-BE3D-C49DFD0BD5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3" y="2262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56" name="Line 241">
              <a:extLst>
                <a:ext uri="{FF2B5EF4-FFF2-40B4-BE49-F238E27FC236}">
                  <a16:creationId xmlns:a16="http://schemas.microsoft.com/office/drawing/2014/main" id="{8450F04B-3320-489F-BDDB-F0B6F7C7F9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92" y="2229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57" name="Line 242">
              <a:extLst>
                <a:ext uri="{FF2B5EF4-FFF2-40B4-BE49-F238E27FC236}">
                  <a16:creationId xmlns:a16="http://schemas.microsoft.com/office/drawing/2014/main" id="{A2D8A22F-8E86-4E91-8764-9DAFEC286F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2" y="2280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58" name="Line 243">
              <a:extLst>
                <a:ext uri="{FF2B5EF4-FFF2-40B4-BE49-F238E27FC236}">
                  <a16:creationId xmlns:a16="http://schemas.microsoft.com/office/drawing/2014/main" id="{365C0723-6FDE-4497-925A-756F9BE25A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92" y="2229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59" name="Line 244">
              <a:extLst>
                <a:ext uri="{FF2B5EF4-FFF2-40B4-BE49-F238E27FC236}">
                  <a16:creationId xmlns:a16="http://schemas.microsoft.com/office/drawing/2014/main" id="{1872FC53-9FAD-40F8-915A-3ECB612AFF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2" y="2280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60" name="Line 245">
              <a:extLst>
                <a:ext uri="{FF2B5EF4-FFF2-40B4-BE49-F238E27FC236}">
                  <a16:creationId xmlns:a16="http://schemas.microsoft.com/office/drawing/2014/main" id="{5B5B77C8-269F-4D98-B976-BC36AA3D33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16" y="2239"/>
              <a:ext cx="0" cy="74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61" name="Line 246">
              <a:extLst>
                <a:ext uri="{FF2B5EF4-FFF2-40B4-BE49-F238E27FC236}">
                  <a16:creationId xmlns:a16="http://schemas.microsoft.com/office/drawing/2014/main" id="{3C9365D6-9E9D-40A4-AC24-FC05A42987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6" y="2287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62" name="Line 247">
              <a:extLst>
                <a:ext uri="{FF2B5EF4-FFF2-40B4-BE49-F238E27FC236}">
                  <a16:creationId xmlns:a16="http://schemas.microsoft.com/office/drawing/2014/main" id="{8BDF78E9-E05A-48FC-B465-D668E72A07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16" y="2248"/>
              <a:ext cx="0" cy="74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63" name="Line 248">
              <a:extLst>
                <a:ext uri="{FF2B5EF4-FFF2-40B4-BE49-F238E27FC236}">
                  <a16:creationId xmlns:a16="http://schemas.microsoft.com/office/drawing/2014/main" id="{F114A981-9561-458C-B9C0-1B6E23CA04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6" y="2296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64" name="Line 249">
              <a:extLst>
                <a:ext uri="{FF2B5EF4-FFF2-40B4-BE49-F238E27FC236}">
                  <a16:creationId xmlns:a16="http://schemas.microsoft.com/office/drawing/2014/main" id="{D973E1D8-F5DB-4A26-A1B4-433D14C776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29" y="2290"/>
              <a:ext cx="0" cy="74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65" name="Line 250">
              <a:extLst>
                <a:ext uri="{FF2B5EF4-FFF2-40B4-BE49-F238E27FC236}">
                  <a16:creationId xmlns:a16="http://schemas.microsoft.com/office/drawing/2014/main" id="{A4EC9E19-AA87-4C9C-976C-345C1A2F23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9" y="2338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66" name="Line 251">
              <a:extLst>
                <a:ext uri="{FF2B5EF4-FFF2-40B4-BE49-F238E27FC236}">
                  <a16:creationId xmlns:a16="http://schemas.microsoft.com/office/drawing/2014/main" id="{05AEB375-D4EB-4C22-A2F7-A31E861E8E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29" y="2290"/>
              <a:ext cx="0" cy="74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67" name="Line 252">
              <a:extLst>
                <a:ext uri="{FF2B5EF4-FFF2-40B4-BE49-F238E27FC236}">
                  <a16:creationId xmlns:a16="http://schemas.microsoft.com/office/drawing/2014/main" id="{77E918C4-58A6-4F9B-A820-85A9592005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9" y="2338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68" name="Line 253">
              <a:extLst>
                <a:ext uri="{FF2B5EF4-FFF2-40B4-BE49-F238E27FC236}">
                  <a16:creationId xmlns:a16="http://schemas.microsoft.com/office/drawing/2014/main" id="{E770FEB3-1E45-469D-9C96-D609FF8A4A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29" y="2301"/>
              <a:ext cx="0" cy="88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69" name="Line 254">
              <a:extLst>
                <a:ext uri="{FF2B5EF4-FFF2-40B4-BE49-F238E27FC236}">
                  <a16:creationId xmlns:a16="http://schemas.microsoft.com/office/drawing/2014/main" id="{9F00D6E0-2BE4-4E7F-9F89-0D65ABFC23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9" y="236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70" name="Line 255">
              <a:extLst>
                <a:ext uri="{FF2B5EF4-FFF2-40B4-BE49-F238E27FC236}">
                  <a16:creationId xmlns:a16="http://schemas.microsoft.com/office/drawing/2014/main" id="{D4F5B163-E68B-43EF-ADEF-60B33B129C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36" y="2301"/>
              <a:ext cx="0" cy="88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71" name="Line 256">
              <a:extLst>
                <a:ext uri="{FF2B5EF4-FFF2-40B4-BE49-F238E27FC236}">
                  <a16:creationId xmlns:a16="http://schemas.microsoft.com/office/drawing/2014/main" id="{F16F27BE-E65E-4EF0-BD3E-72B7AF889F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6" y="236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72" name="Line 257">
              <a:extLst>
                <a:ext uri="{FF2B5EF4-FFF2-40B4-BE49-F238E27FC236}">
                  <a16:creationId xmlns:a16="http://schemas.microsoft.com/office/drawing/2014/main" id="{65E29982-4D67-442B-B4F0-14D9AB9E3A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43" y="2322"/>
              <a:ext cx="0" cy="76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73" name="Line 258">
              <a:extLst>
                <a:ext uri="{FF2B5EF4-FFF2-40B4-BE49-F238E27FC236}">
                  <a16:creationId xmlns:a16="http://schemas.microsoft.com/office/drawing/2014/main" id="{764C964A-E3F5-4DC6-8451-642E6E826E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3" y="2371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74" name="Line 259">
              <a:extLst>
                <a:ext uri="{FF2B5EF4-FFF2-40B4-BE49-F238E27FC236}">
                  <a16:creationId xmlns:a16="http://schemas.microsoft.com/office/drawing/2014/main" id="{2A93E9AC-C686-4301-A9DF-3F87A9A8BF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94" y="2336"/>
              <a:ext cx="0" cy="85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75" name="Line 260">
              <a:extLst>
                <a:ext uri="{FF2B5EF4-FFF2-40B4-BE49-F238E27FC236}">
                  <a16:creationId xmlns:a16="http://schemas.microsoft.com/office/drawing/2014/main" id="{69CE5C65-2697-4EAB-BE18-1CE79A7765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4" y="2387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76" name="Line 261">
              <a:extLst>
                <a:ext uri="{FF2B5EF4-FFF2-40B4-BE49-F238E27FC236}">
                  <a16:creationId xmlns:a16="http://schemas.microsoft.com/office/drawing/2014/main" id="{9F5B0A88-2E85-45C5-BF67-E93DD4661B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01" y="2336"/>
              <a:ext cx="0" cy="85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77" name="Line 262">
              <a:extLst>
                <a:ext uri="{FF2B5EF4-FFF2-40B4-BE49-F238E27FC236}">
                  <a16:creationId xmlns:a16="http://schemas.microsoft.com/office/drawing/2014/main" id="{318DDB5C-A653-4CD9-80F2-BFD8E2EE00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01" y="2387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78" name="Line 263">
              <a:extLst>
                <a:ext uri="{FF2B5EF4-FFF2-40B4-BE49-F238E27FC236}">
                  <a16:creationId xmlns:a16="http://schemas.microsoft.com/office/drawing/2014/main" id="{D3F1A4CE-6A6D-4630-B4C7-F44A7DB705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01" y="2336"/>
              <a:ext cx="0" cy="85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79" name="Line 264">
              <a:extLst>
                <a:ext uri="{FF2B5EF4-FFF2-40B4-BE49-F238E27FC236}">
                  <a16:creationId xmlns:a16="http://schemas.microsoft.com/office/drawing/2014/main" id="{7000EBBD-2AF0-489B-872F-FC3ADE8AE5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01" y="2387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80" name="Line 265">
              <a:extLst>
                <a:ext uri="{FF2B5EF4-FFF2-40B4-BE49-F238E27FC236}">
                  <a16:creationId xmlns:a16="http://schemas.microsoft.com/office/drawing/2014/main" id="{3FE241D6-1A75-458F-9495-4CE9783B4B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4" y="2357"/>
              <a:ext cx="0" cy="74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81" name="Line 266">
              <a:extLst>
                <a:ext uri="{FF2B5EF4-FFF2-40B4-BE49-F238E27FC236}">
                  <a16:creationId xmlns:a16="http://schemas.microsoft.com/office/drawing/2014/main" id="{B15116C2-8E80-402A-92FF-96775EDEE9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2405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82" name="Line 267">
              <a:extLst>
                <a:ext uri="{FF2B5EF4-FFF2-40B4-BE49-F238E27FC236}">
                  <a16:creationId xmlns:a16="http://schemas.microsoft.com/office/drawing/2014/main" id="{40EA7CB6-41CD-46F3-8FAD-33CA4204D1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96" y="2364"/>
              <a:ext cx="0" cy="76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83" name="Line 268">
              <a:extLst>
                <a:ext uri="{FF2B5EF4-FFF2-40B4-BE49-F238E27FC236}">
                  <a16:creationId xmlns:a16="http://schemas.microsoft.com/office/drawing/2014/main" id="{43F3563E-0D11-46EC-9D36-64A5148C48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6" y="2412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84" name="Line 269">
              <a:extLst>
                <a:ext uri="{FF2B5EF4-FFF2-40B4-BE49-F238E27FC236}">
                  <a16:creationId xmlns:a16="http://schemas.microsoft.com/office/drawing/2014/main" id="{022AEE02-AB20-465F-BAF9-D013118290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19" y="2368"/>
              <a:ext cx="0" cy="88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85" name="Line 270">
              <a:extLst>
                <a:ext uri="{FF2B5EF4-FFF2-40B4-BE49-F238E27FC236}">
                  <a16:creationId xmlns:a16="http://schemas.microsoft.com/office/drawing/2014/main" id="{2389C7FF-9AFE-4205-8D81-C1A16016DC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9" y="2428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86" name="Line 271">
              <a:extLst>
                <a:ext uri="{FF2B5EF4-FFF2-40B4-BE49-F238E27FC236}">
                  <a16:creationId xmlns:a16="http://schemas.microsoft.com/office/drawing/2014/main" id="{B7A7F821-77A4-4D9B-B998-EFA2354264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26" y="2368"/>
              <a:ext cx="0" cy="88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87" name="Line 272">
              <a:extLst>
                <a:ext uri="{FF2B5EF4-FFF2-40B4-BE49-F238E27FC236}">
                  <a16:creationId xmlns:a16="http://schemas.microsoft.com/office/drawing/2014/main" id="{972B96C6-F789-47CA-8818-60BE76A5DC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6" y="2428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88" name="Line 273">
              <a:extLst>
                <a:ext uri="{FF2B5EF4-FFF2-40B4-BE49-F238E27FC236}">
                  <a16:creationId xmlns:a16="http://schemas.microsoft.com/office/drawing/2014/main" id="{289987F3-7F96-451A-896C-02863F0D33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26" y="2368"/>
              <a:ext cx="0" cy="88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89" name="Line 274">
              <a:extLst>
                <a:ext uri="{FF2B5EF4-FFF2-40B4-BE49-F238E27FC236}">
                  <a16:creationId xmlns:a16="http://schemas.microsoft.com/office/drawing/2014/main" id="{A900065F-0137-4B5F-BC4C-C71149D8FE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6" y="2428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90" name="Line 275">
              <a:extLst>
                <a:ext uri="{FF2B5EF4-FFF2-40B4-BE49-F238E27FC236}">
                  <a16:creationId xmlns:a16="http://schemas.microsoft.com/office/drawing/2014/main" id="{A6533714-C093-4451-9315-90BE15A96F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33" y="2368"/>
              <a:ext cx="0" cy="88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91" name="Line 276">
              <a:extLst>
                <a:ext uri="{FF2B5EF4-FFF2-40B4-BE49-F238E27FC236}">
                  <a16:creationId xmlns:a16="http://schemas.microsoft.com/office/drawing/2014/main" id="{39F55AC6-38A2-4BA0-90CA-4371CA8B37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3" y="2428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92" name="Line 277">
              <a:extLst>
                <a:ext uri="{FF2B5EF4-FFF2-40B4-BE49-F238E27FC236}">
                  <a16:creationId xmlns:a16="http://schemas.microsoft.com/office/drawing/2014/main" id="{77AB6F7E-3447-42FD-9C3D-2A2C91D9EB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40" y="2368"/>
              <a:ext cx="0" cy="88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93" name="Line 278">
              <a:extLst>
                <a:ext uri="{FF2B5EF4-FFF2-40B4-BE49-F238E27FC236}">
                  <a16:creationId xmlns:a16="http://schemas.microsoft.com/office/drawing/2014/main" id="{4B5125F5-F656-45AB-A14F-80B94F9CB6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0" y="2428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94" name="Line 279">
              <a:extLst>
                <a:ext uri="{FF2B5EF4-FFF2-40B4-BE49-F238E27FC236}">
                  <a16:creationId xmlns:a16="http://schemas.microsoft.com/office/drawing/2014/main" id="{BED8A51D-D915-4810-AE49-BED257C6A1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40" y="2368"/>
              <a:ext cx="0" cy="88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95" name="Line 280">
              <a:extLst>
                <a:ext uri="{FF2B5EF4-FFF2-40B4-BE49-F238E27FC236}">
                  <a16:creationId xmlns:a16="http://schemas.microsoft.com/office/drawing/2014/main" id="{247ED48F-AEAE-447E-8551-59F188078A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0" y="2428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96" name="Line 281">
              <a:extLst>
                <a:ext uri="{FF2B5EF4-FFF2-40B4-BE49-F238E27FC236}">
                  <a16:creationId xmlns:a16="http://schemas.microsoft.com/office/drawing/2014/main" id="{28D8C8F6-4673-4019-9A81-E5939A8DED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47" y="2368"/>
              <a:ext cx="0" cy="88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97" name="Line 282">
              <a:extLst>
                <a:ext uri="{FF2B5EF4-FFF2-40B4-BE49-F238E27FC236}">
                  <a16:creationId xmlns:a16="http://schemas.microsoft.com/office/drawing/2014/main" id="{D5DA66C6-F998-4494-906B-20A8DE4D77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7" y="2428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98" name="Line 283">
              <a:extLst>
                <a:ext uri="{FF2B5EF4-FFF2-40B4-BE49-F238E27FC236}">
                  <a16:creationId xmlns:a16="http://schemas.microsoft.com/office/drawing/2014/main" id="{140BD682-8229-4B9A-B2C5-6718816DBB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47" y="2389"/>
              <a:ext cx="0" cy="74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99" name="Line 284">
              <a:extLst>
                <a:ext uri="{FF2B5EF4-FFF2-40B4-BE49-F238E27FC236}">
                  <a16:creationId xmlns:a16="http://schemas.microsoft.com/office/drawing/2014/main" id="{DAA92318-B6EB-4732-B467-EA12AEDB90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7" y="2438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00" name="Line 285">
              <a:extLst>
                <a:ext uri="{FF2B5EF4-FFF2-40B4-BE49-F238E27FC236}">
                  <a16:creationId xmlns:a16="http://schemas.microsoft.com/office/drawing/2014/main" id="{39371371-087A-47CF-9EE1-54295CD14A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54" y="2389"/>
              <a:ext cx="0" cy="74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01" name="Line 286">
              <a:extLst>
                <a:ext uri="{FF2B5EF4-FFF2-40B4-BE49-F238E27FC236}">
                  <a16:creationId xmlns:a16="http://schemas.microsoft.com/office/drawing/2014/main" id="{363C6E10-38A5-4FCC-8122-36B5B0660C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4" y="2438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02" name="Line 287">
              <a:extLst>
                <a:ext uri="{FF2B5EF4-FFF2-40B4-BE49-F238E27FC236}">
                  <a16:creationId xmlns:a16="http://schemas.microsoft.com/office/drawing/2014/main" id="{E65B2AB4-004B-4E9E-90F3-AAC099D82F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61" y="2410"/>
              <a:ext cx="0" cy="88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03" name="Line 288">
              <a:extLst>
                <a:ext uri="{FF2B5EF4-FFF2-40B4-BE49-F238E27FC236}">
                  <a16:creationId xmlns:a16="http://schemas.microsoft.com/office/drawing/2014/main" id="{11335309-0881-47E3-85B0-1781F5ABE4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1" y="2472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04" name="Line 289">
              <a:extLst>
                <a:ext uri="{FF2B5EF4-FFF2-40B4-BE49-F238E27FC236}">
                  <a16:creationId xmlns:a16="http://schemas.microsoft.com/office/drawing/2014/main" id="{42E616DE-50C6-4E50-BD6E-DD6E441F97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61" y="2410"/>
              <a:ext cx="0" cy="88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05" name="Line 290">
              <a:extLst>
                <a:ext uri="{FF2B5EF4-FFF2-40B4-BE49-F238E27FC236}">
                  <a16:creationId xmlns:a16="http://schemas.microsoft.com/office/drawing/2014/main" id="{EF02988D-7CBF-49DB-A40D-F1E67FCA30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1" y="2472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06" name="Line 291">
              <a:extLst>
                <a:ext uri="{FF2B5EF4-FFF2-40B4-BE49-F238E27FC236}">
                  <a16:creationId xmlns:a16="http://schemas.microsoft.com/office/drawing/2014/main" id="{924943AC-6AD1-4882-AC43-B19F8C6152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61" y="2410"/>
              <a:ext cx="0" cy="88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07" name="Line 292">
              <a:extLst>
                <a:ext uri="{FF2B5EF4-FFF2-40B4-BE49-F238E27FC236}">
                  <a16:creationId xmlns:a16="http://schemas.microsoft.com/office/drawing/2014/main" id="{63B7C3B3-D75E-42EE-836D-5D7F2C746A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1" y="2472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08" name="Line 293">
              <a:extLst>
                <a:ext uri="{FF2B5EF4-FFF2-40B4-BE49-F238E27FC236}">
                  <a16:creationId xmlns:a16="http://schemas.microsoft.com/office/drawing/2014/main" id="{1BC427F0-6F8E-449C-B923-D961DE996C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70" y="2410"/>
              <a:ext cx="0" cy="88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09" name="Line 294">
              <a:extLst>
                <a:ext uri="{FF2B5EF4-FFF2-40B4-BE49-F238E27FC236}">
                  <a16:creationId xmlns:a16="http://schemas.microsoft.com/office/drawing/2014/main" id="{1CF797AB-7B7D-4D12-9D38-D65DF35E9E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0" y="2472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10" name="Line 295">
              <a:extLst>
                <a:ext uri="{FF2B5EF4-FFF2-40B4-BE49-F238E27FC236}">
                  <a16:creationId xmlns:a16="http://schemas.microsoft.com/office/drawing/2014/main" id="{C48D6421-552E-4464-9762-7A76186663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84" y="2410"/>
              <a:ext cx="0" cy="88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11" name="Line 296">
              <a:extLst>
                <a:ext uri="{FF2B5EF4-FFF2-40B4-BE49-F238E27FC236}">
                  <a16:creationId xmlns:a16="http://schemas.microsoft.com/office/drawing/2014/main" id="{96DF4F8F-893A-4332-AB16-F4469937F3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84" y="2472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12" name="Line 297">
              <a:extLst>
                <a:ext uri="{FF2B5EF4-FFF2-40B4-BE49-F238E27FC236}">
                  <a16:creationId xmlns:a16="http://schemas.microsoft.com/office/drawing/2014/main" id="{1926BA3D-3995-4754-9F20-F7E3BF21F1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84" y="2410"/>
              <a:ext cx="0" cy="88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13" name="Line 298">
              <a:extLst>
                <a:ext uri="{FF2B5EF4-FFF2-40B4-BE49-F238E27FC236}">
                  <a16:creationId xmlns:a16="http://schemas.microsoft.com/office/drawing/2014/main" id="{C64A1B4C-79F3-4A12-BE1D-7DAA9170A8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84" y="2472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14" name="Line 299">
              <a:extLst>
                <a:ext uri="{FF2B5EF4-FFF2-40B4-BE49-F238E27FC236}">
                  <a16:creationId xmlns:a16="http://schemas.microsoft.com/office/drawing/2014/main" id="{4B8BF205-58C7-45AA-9501-50C5B86E76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84" y="2410"/>
              <a:ext cx="0" cy="88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15" name="Line 300">
              <a:extLst>
                <a:ext uri="{FF2B5EF4-FFF2-40B4-BE49-F238E27FC236}">
                  <a16:creationId xmlns:a16="http://schemas.microsoft.com/office/drawing/2014/main" id="{87633637-461B-49F4-A161-C84D429AE1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84" y="2472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16" name="Line 301">
              <a:extLst>
                <a:ext uri="{FF2B5EF4-FFF2-40B4-BE49-F238E27FC236}">
                  <a16:creationId xmlns:a16="http://schemas.microsoft.com/office/drawing/2014/main" id="{1F6F16D2-7E34-4DA8-925A-D7AF0DFF6B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05" y="2426"/>
              <a:ext cx="0" cy="88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17" name="Line 302">
              <a:extLst>
                <a:ext uri="{FF2B5EF4-FFF2-40B4-BE49-F238E27FC236}">
                  <a16:creationId xmlns:a16="http://schemas.microsoft.com/office/drawing/2014/main" id="{F1806934-735D-4076-9B43-7A7F0E262F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5" y="2489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18" name="Line 303">
              <a:extLst>
                <a:ext uri="{FF2B5EF4-FFF2-40B4-BE49-F238E27FC236}">
                  <a16:creationId xmlns:a16="http://schemas.microsoft.com/office/drawing/2014/main" id="{9685EC6C-0B6F-4FB8-8D0F-8936EB2DDC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07" y="2442"/>
              <a:ext cx="0" cy="88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19" name="Line 304">
              <a:extLst>
                <a:ext uri="{FF2B5EF4-FFF2-40B4-BE49-F238E27FC236}">
                  <a16:creationId xmlns:a16="http://schemas.microsoft.com/office/drawing/2014/main" id="{32A14765-4625-42EC-8F95-007774AD18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07" y="2505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20" name="Line 305">
              <a:extLst>
                <a:ext uri="{FF2B5EF4-FFF2-40B4-BE49-F238E27FC236}">
                  <a16:creationId xmlns:a16="http://schemas.microsoft.com/office/drawing/2014/main" id="{203CB116-03E0-4371-B9EF-01844A7576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51" y="2442"/>
              <a:ext cx="0" cy="88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21" name="Line 306">
              <a:extLst>
                <a:ext uri="{FF2B5EF4-FFF2-40B4-BE49-F238E27FC236}">
                  <a16:creationId xmlns:a16="http://schemas.microsoft.com/office/drawing/2014/main" id="{BEEF277A-B323-446C-999E-4099E204D9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51" y="2505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22" name="Line 307">
              <a:extLst>
                <a:ext uri="{FF2B5EF4-FFF2-40B4-BE49-F238E27FC236}">
                  <a16:creationId xmlns:a16="http://schemas.microsoft.com/office/drawing/2014/main" id="{98331EE4-5100-4689-B19A-EBBCA94734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51" y="2442"/>
              <a:ext cx="0" cy="88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23" name="Line 308">
              <a:extLst>
                <a:ext uri="{FF2B5EF4-FFF2-40B4-BE49-F238E27FC236}">
                  <a16:creationId xmlns:a16="http://schemas.microsoft.com/office/drawing/2014/main" id="{92598A4B-A8D2-4434-9F72-9DCDFDDC41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51" y="2505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24" name="Line 309">
              <a:extLst>
                <a:ext uri="{FF2B5EF4-FFF2-40B4-BE49-F238E27FC236}">
                  <a16:creationId xmlns:a16="http://schemas.microsoft.com/office/drawing/2014/main" id="{9C2E5FFA-2AE7-49BD-815F-0AAFE5DF47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58" y="2472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25" name="Line 310">
              <a:extLst>
                <a:ext uri="{FF2B5EF4-FFF2-40B4-BE49-F238E27FC236}">
                  <a16:creationId xmlns:a16="http://schemas.microsoft.com/office/drawing/2014/main" id="{80019AC4-A048-42A7-B120-81292A4DCB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58" y="2521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26" name="Line 311">
              <a:extLst>
                <a:ext uri="{FF2B5EF4-FFF2-40B4-BE49-F238E27FC236}">
                  <a16:creationId xmlns:a16="http://schemas.microsoft.com/office/drawing/2014/main" id="{41CC89E0-C536-48CE-95E8-AC0F14E96D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65" y="2472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27" name="Line 312">
              <a:extLst>
                <a:ext uri="{FF2B5EF4-FFF2-40B4-BE49-F238E27FC236}">
                  <a16:creationId xmlns:a16="http://schemas.microsoft.com/office/drawing/2014/main" id="{12B9F00B-3B4D-48E8-AF2F-F8DCC0BAB3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5" y="2521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28" name="Line 313">
              <a:extLst>
                <a:ext uri="{FF2B5EF4-FFF2-40B4-BE49-F238E27FC236}">
                  <a16:creationId xmlns:a16="http://schemas.microsoft.com/office/drawing/2014/main" id="{69BBB387-01B4-4C9E-8E2A-53456A276A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65" y="2489"/>
              <a:ext cx="0" cy="76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29" name="Line 314">
              <a:extLst>
                <a:ext uri="{FF2B5EF4-FFF2-40B4-BE49-F238E27FC236}">
                  <a16:creationId xmlns:a16="http://schemas.microsoft.com/office/drawing/2014/main" id="{51963E97-5E12-45A7-8E0E-79E0350C68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5" y="2537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30" name="Line 315">
              <a:extLst>
                <a:ext uri="{FF2B5EF4-FFF2-40B4-BE49-F238E27FC236}">
                  <a16:creationId xmlns:a16="http://schemas.microsoft.com/office/drawing/2014/main" id="{CAED3721-E790-4CD9-A5DE-7DC6A7BC1A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74" y="2489"/>
              <a:ext cx="0" cy="76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31" name="Line 316">
              <a:extLst>
                <a:ext uri="{FF2B5EF4-FFF2-40B4-BE49-F238E27FC236}">
                  <a16:creationId xmlns:a16="http://schemas.microsoft.com/office/drawing/2014/main" id="{0BBE7A54-644A-449D-B811-0B245E9664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4" y="2537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32" name="Line 317">
              <a:extLst>
                <a:ext uri="{FF2B5EF4-FFF2-40B4-BE49-F238E27FC236}">
                  <a16:creationId xmlns:a16="http://schemas.microsoft.com/office/drawing/2014/main" id="{045344CE-46F8-4A2E-A3A9-0577A9FE04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74" y="2489"/>
              <a:ext cx="0" cy="76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33" name="Line 318">
              <a:extLst>
                <a:ext uri="{FF2B5EF4-FFF2-40B4-BE49-F238E27FC236}">
                  <a16:creationId xmlns:a16="http://schemas.microsoft.com/office/drawing/2014/main" id="{E982CB3C-18E1-4D14-9A8D-25C6D463F3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4" y="2537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34" name="Line 319">
              <a:extLst>
                <a:ext uri="{FF2B5EF4-FFF2-40B4-BE49-F238E27FC236}">
                  <a16:creationId xmlns:a16="http://schemas.microsoft.com/office/drawing/2014/main" id="{92048716-5B34-44BD-A5F5-5B198707F5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81" y="2489"/>
              <a:ext cx="0" cy="76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35" name="Line 320">
              <a:extLst>
                <a:ext uri="{FF2B5EF4-FFF2-40B4-BE49-F238E27FC236}">
                  <a16:creationId xmlns:a16="http://schemas.microsoft.com/office/drawing/2014/main" id="{51ED9C7D-476B-4C10-95DC-23F7C6EE40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1" y="2537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36" name="Line 321">
              <a:extLst>
                <a:ext uri="{FF2B5EF4-FFF2-40B4-BE49-F238E27FC236}">
                  <a16:creationId xmlns:a16="http://schemas.microsoft.com/office/drawing/2014/main" id="{019E8DC3-6A88-4FA8-80E5-1A977D8240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81" y="2514"/>
              <a:ext cx="0" cy="76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37" name="Line 322">
              <a:extLst>
                <a:ext uri="{FF2B5EF4-FFF2-40B4-BE49-F238E27FC236}">
                  <a16:creationId xmlns:a16="http://schemas.microsoft.com/office/drawing/2014/main" id="{67923093-276F-470A-ADEB-C061C255D0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1" y="2563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38" name="Line 323">
              <a:extLst>
                <a:ext uri="{FF2B5EF4-FFF2-40B4-BE49-F238E27FC236}">
                  <a16:creationId xmlns:a16="http://schemas.microsoft.com/office/drawing/2014/main" id="{BD081298-1073-471E-A36D-796C725CDF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88" y="2514"/>
              <a:ext cx="0" cy="76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39" name="Line 324">
              <a:extLst>
                <a:ext uri="{FF2B5EF4-FFF2-40B4-BE49-F238E27FC236}">
                  <a16:creationId xmlns:a16="http://schemas.microsoft.com/office/drawing/2014/main" id="{858B8C26-3158-4EEB-B299-D557F90E7F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8" y="2563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40" name="Line 325">
              <a:extLst>
                <a:ext uri="{FF2B5EF4-FFF2-40B4-BE49-F238E27FC236}">
                  <a16:creationId xmlns:a16="http://schemas.microsoft.com/office/drawing/2014/main" id="{6C461BBE-F47F-4C8F-8CF3-C50A93BE63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88" y="2514"/>
              <a:ext cx="0" cy="76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41" name="Line 326">
              <a:extLst>
                <a:ext uri="{FF2B5EF4-FFF2-40B4-BE49-F238E27FC236}">
                  <a16:creationId xmlns:a16="http://schemas.microsoft.com/office/drawing/2014/main" id="{1BC4DB97-6625-4738-B5AF-3E912DAA22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8" y="2563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42" name="Line 327">
              <a:extLst>
                <a:ext uri="{FF2B5EF4-FFF2-40B4-BE49-F238E27FC236}">
                  <a16:creationId xmlns:a16="http://schemas.microsoft.com/office/drawing/2014/main" id="{FD9886FB-2939-48E8-876D-ADB9E85BBB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09" y="2540"/>
              <a:ext cx="0" cy="74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43" name="Line 328">
              <a:extLst>
                <a:ext uri="{FF2B5EF4-FFF2-40B4-BE49-F238E27FC236}">
                  <a16:creationId xmlns:a16="http://schemas.microsoft.com/office/drawing/2014/main" id="{2DE266DB-5D32-47A7-B310-B500A1B00C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9" y="2588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44" name="Line 329">
              <a:extLst>
                <a:ext uri="{FF2B5EF4-FFF2-40B4-BE49-F238E27FC236}">
                  <a16:creationId xmlns:a16="http://schemas.microsoft.com/office/drawing/2014/main" id="{332C182A-18F3-4816-84B9-DEFE8C58EF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25" y="2565"/>
              <a:ext cx="0" cy="74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45" name="Line 330">
              <a:extLst>
                <a:ext uri="{FF2B5EF4-FFF2-40B4-BE49-F238E27FC236}">
                  <a16:creationId xmlns:a16="http://schemas.microsoft.com/office/drawing/2014/main" id="{D91BA31D-0852-4A32-8BCC-3E5FDB3C42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25" y="261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46" name="Line 331">
              <a:extLst>
                <a:ext uri="{FF2B5EF4-FFF2-40B4-BE49-F238E27FC236}">
                  <a16:creationId xmlns:a16="http://schemas.microsoft.com/office/drawing/2014/main" id="{24F6C164-4D7C-479D-A413-8C59D9B193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53" y="2565"/>
              <a:ext cx="0" cy="74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47" name="Line 332">
              <a:extLst>
                <a:ext uri="{FF2B5EF4-FFF2-40B4-BE49-F238E27FC236}">
                  <a16:creationId xmlns:a16="http://schemas.microsoft.com/office/drawing/2014/main" id="{36BC077F-2EF1-482F-9088-C866FB86D7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3" y="261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48" name="Line 333">
              <a:extLst>
                <a:ext uri="{FF2B5EF4-FFF2-40B4-BE49-F238E27FC236}">
                  <a16:creationId xmlns:a16="http://schemas.microsoft.com/office/drawing/2014/main" id="{5D70967F-90CA-449C-B7C8-78CAA2CE55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90" y="2565"/>
              <a:ext cx="0" cy="74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49" name="Line 334">
              <a:extLst>
                <a:ext uri="{FF2B5EF4-FFF2-40B4-BE49-F238E27FC236}">
                  <a16:creationId xmlns:a16="http://schemas.microsoft.com/office/drawing/2014/main" id="{E94C26C9-D532-442D-BFCD-00330DD18F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90" y="261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50" name="Line 335">
              <a:extLst>
                <a:ext uri="{FF2B5EF4-FFF2-40B4-BE49-F238E27FC236}">
                  <a16:creationId xmlns:a16="http://schemas.microsoft.com/office/drawing/2014/main" id="{9917FF7B-43E3-4AD1-9B92-B91F05C4A3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34" y="2586"/>
              <a:ext cx="0" cy="88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51" name="Line 336">
              <a:extLst>
                <a:ext uri="{FF2B5EF4-FFF2-40B4-BE49-F238E27FC236}">
                  <a16:creationId xmlns:a16="http://schemas.microsoft.com/office/drawing/2014/main" id="{BAAA9256-6DBF-405E-B7B9-2C7589DBA6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34" y="2639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52" name="Line 337">
              <a:extLst>
                <a:ext uri="{FF2B5EF4-FFF2-40B4-BE49-F238E27FC236}">
                  <a16:creationId xmlns:a16="http://schemas.microsoft.com/office/drawing/2014/main" id="{676D15CC-9882-4456-9BCE-FD3FBF34F8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78" y="2586"/>
              <a:ext cx="0" cy="88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53" name="Line 338">
              <a:extLst>
                <a:ext uri="{FF2B5EF4-FFF2-40B4-BE49-F238E27FC236}">
                  <a16:creationId xmlns:a16="http://schemas.microsoft.com/office/drawing/2014/main" id="{5F796325-99E1-425E-9C9B-6BFAD67F83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78" y="2639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54" name="Line 339">
              <a:extLst>
                <a:ext uri="{FF2B5EF4-FFF2-40B4-BE49-F238E27FC236}">
                  <a16:creationId xmlns:a16="http://schemas.microsoft.com/office/drawing/2014/main" id="{9704D990-C88A-48E7-88A1-BE82681BF0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78" y="2586"/>
              <a:ext cx="0" cy="88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55" name="Line 340">
              <a:extLst>
                <a:ext uri="{FF2B5EF4-FFF2-40B4-BE49-F238E27FC236}">
                  <a16:creationId xmlns:a16="http://schemas.microsoft.com/office/drawing/2014/main" id="{C0FFFE59-28C9-42A3-899D-AFC55378D7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78" y="2639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56" name="Line 341">
              <a:extLst>
                <a:ext uri="{FF2B5EF4-FFF2-40B4-BE49-F238E27FC236}">
                  <a16:creationId xmlns:a16="http://schemas.microsoft.com/office/drawing/2014/main" id="{898C50B4-9539-4CEE-A58F-625DDBE265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91" y="2586"/>
              <a:ext cx="0" cy="88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57" name="Line 342">
              <a:extLst>
                <a:ext uri="{FF2B5EF4-FFF2-40B4-BE49-F238E27FC236}">
                  <a16:creationId xmlns:a16="http://schemas.microsoft.com/office/drawing/2014/main" id="{68E84E6A-FBC9-4CA7-82D7-532E41725A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91" y="2639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58" name="Line 343">
              <a:extLst>
                <a:ext uri="{FF2B5EF4-FFF2-40B4-BE49-F238E27FC236}">
                  <a16:creationId xmlns:a16="http://schemas.microsoft.com/office/drawing/2014/main" id="{186FCE8A-04BF-4022-A585-C887C365A7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91" y="2639"/>
              <a:ext cx="0" cy="76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59" name="Line 344">
              <a:extLst>
                <a:ext uri="{FF2B5EF4-FFF2-40B4-BE49-F238E27FC236}">
                  <a16:creationId xmlns:a16="http://schemas.microsoft.com/office/drawing/2014/main" id="{08FBF495-DA80-4CBF-B73C-9A40B1A3BE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91" y="2688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60" name="Line 345">
              <a:extLst>
                <a:ext uri="{FF2B5EF4-FFF2-40B4-BE49-F238E27FC236}">
                  <a16:creationId xmlns:a16="http://schemas.microsoft.com/office/drawing/2014/main" id="{F2A17E59-2EA9-477C-9F96-3A07281445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19" y="2639"/>
              <a:ext cx="0" cy="76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61" name="Line 346">
              <a:extLst>
                <a:ext uri="{FF2B5EF4-FFF2-40B4-BE49-F238E27FC236}">
                  <a16:creationId xmlns:a16="http://schemas.microsoft.com/office/drawing/2014/main" id="{250C3F58-905C-4C4D-A472-4EA5A2E3B3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9" y="2688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62" name="Line 347">
              <a:extLst>
                <a:ext uri="{FF2B5EF4-FFF2-40B4-BE49-F238E27FC236}">
                  <a16:creationId xmlns:a16="http://schemas.microsoft.com/office/drawing/2014/main" id="{91B4884C-FCA0-47FC-802A-26C91C2708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42" y="2639"/>
              <a:ext cx="0" cy="76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63" name="Line 348">
              <a:extLst>
                <a:ext uri="{FF2B5EF4-FFF2-40B4-BE49-F238E27FC236}">
                  <a16:creationId xmlns:a16="http://schemas.microsoft.com/office/drawing/2014/main" id="{CCB6E05A-50D8-4B0A-AE02-E0AF68149B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2" y="2688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64" name="Line 349">
              <a:extLst>
                <a:ext uri="{FF2B5EF4-FFF2-40B4-BE49-F238E27FC236}">
                  <a16:creationId xmlns:a16="http://schemas.microsoft.com/office/drawing/2014/main" id="{0A49E123-CEC9-4F4B-ACB2-1B572A32B0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00" y="2639"/>
              <a:ext cx="0" cy="76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65" name="Line 350">
              <a:extLst>
                <a:ext uri="{FF2B5EF4-FFF2-40B4-BE49-F238E27FC236}">
                  <a16:creationId xmlns:a16="http://schemas.microsoft.com/office/drawing/2014/main" id="{641792FB-280D-49E4-9346-CCF75F90FC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00" y="2688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66" name="Line 351">
              <a:extLst>
                <a:ext uri="{FF2B5EF4-FFF2-40B4-BE49-F238E27FC236}">
                  <a16:creationId xmlns:a16="http://schemas.microsoft.com/office/drawing/2014/main" id="{C99ABA69-19E8-4853-8E3F-BD63B2A96C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02" y="2715"/>
              <a:ext cx="0" cy="75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67" name="Line 352">
              <a:extLst>
                <a:ext uri="{FF2B5EF4-FFF2-40B4-BE49-F238E27FC236}">
                  <a16:creationId xmlns:a16="http://schemas.microsoft.com/office/drawing/2014/main" id="{A7581CAF-44A3-4FE4-9DC3-1F027C7A1B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02" y="276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68" name="Line 353">
              <a:extLst>
                <a:ext uri="{FF2B5EF4-FFF2-40B4-BE49-F238E27FC236}">
                  <a16:creationId xmlns:a16="http://schemas.microsoft.com/office/drawing/2014/main" id="{1BE9184D-F0B5-4225-80A3-951133347B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39" y="2715"/>
              <a:ext cx="0" cy="75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69" name="Line 354">
              <a:extLst>
                <a:ext uri="{FF2B5EF4-FFF2-40B4-BE49-F238E27FC236}">
                  <a16:creationId xmlns:a16="http://schemas.microsoft.com/office/drawing/2014/main" id="{B5741753-9416-4787-8926-BDA0C8914D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9" y="276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70" name="Line 355">
              <a:extLst>
                <a:ext uri="{FF2B5EF4-FFF2-40B4-BE49-F238E27FC236}">
                  <a16:creationId xmlns:a16="http://schemas.microsoft.com/office/drawing/2014/main" id="{C911040D-FA7D-4461-B3EC-D42C02DBC7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06" y="2715"/>
              <a:ext cx="0" cy="75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71" name="Line 356">
              <a:extLst>
                <a:ext uri="{FF2B5EF4-FFF2-40B4-BE49-F238E27FC236}">
                  <a16:creationId xmlns:a16="http://schemas.microsoft.com/office/drawing/2014/main" id="{960A5FE8-A42F-4F8C-8AB8-7349E25ECB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6" y="276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72" name="Line 357">
              <a:extLst>
                <a:ext uri="{FF2B5EF4-FFF2-40B4-BE49-F238E27FC236}">
                  <a16:creationId xmlns:a16="http://schemas.microsoft.com/office/drawing/2014/main" id="{9D481921-48DF-4F74-8584-71514D11B9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0" y="2715"/>
              <a:ext cx="0" cy="75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73" name="Line 358">
              <a:extLst>
                <a:ext uri="{FF2B5EF4-FFF2-40B4-BE49-F238E27FC236}">
                  <a16:creationId xmlns:a16="http://schemas.microsoft.com/office/drawing/2014/main" id="{C78069FB-FDEA-4D7E-AFF7-FE934B4D3E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20" y="276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74" name="Line 359">
              <a:extLst>
                <a:ext uri="{FF2B5EF4-FFF2-40B4-BE49-F238E27FC236}">
                  <a16:creationId xmlns:a16="http://schemas.microsoft.com/office/drawing/2014/main" id="{0CB3E7B8-A8E8-45A4-80D4-3293603DB0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0" y="2715"/>
              <a:ext cx="0" cy="75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75" name="Line 360">
              <a:extLst>
                <a:ext uri="{FF2B5EF4-FFF2-40B4-BE49-F238E27FC236}">
                  <a16:creationId xmlns:a16="http://schemas.microsoft.com/office/drawing/2014/main" id="{A8EE4405-A0A0-4803-9C6A-7C628B5004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20" y="276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76" name="Line 361">
              <a:extLst>
                <a:ext uri="{FF2B5EF4-FFF2-40B4-BE49-F238E27FC236}">
                  <a16:creationId xmlns:a16="http://schemas.microsoft.com/office/drawing/2014/main" id="{8E8A9381-93D2-4087-8293-E80B0F6401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43" y="2715"/>
              <a:ext cx="0" cy="75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77" name="Line 362">
              <a:extLst>
                <a:ext uri="{FF2B5EF4-FFF2-40B4-BE49-F238E27FC236}">
                  <a16:creationId xmlns:a16="http://schemas.microsoft.com/office/drawing/2014/main" id="{F5EBE54F-1CCB-467A-B17E-60A6722FC2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43" y="276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17882C6-9605-4370-A7D5-7FAA3D7CE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612" y="309564"/>
            <a:ext cx="11133667" cy="1008061"/>
          </a:xfrm>
        </p:spPr>
        <p:txBody>
          <a:bodyPr/>
          <a:lstStyle/>
          <a:p>
            <a:r>
              <a:rPr lang="en-US" dirty="0"/>
              <a:t>PFS per BICR: ITT population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F850DB-9A59-4C0C-939F-C067BCD7D8E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9951" y="6362451"/>
            <a:ext cx="10953128" cy="276999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>
              <a:lnSpc>
                <a:spcPct val="90000"/>
              </a:lnSpc>
              <a:spcBef>
                <a:spcPts val="533"/>
              </a:spcBef>
            </a:pPr>
            <a:r>
              <a:rPr lang="en-US" sz="1000" dirty="0">
                <a:latin typeface="Trebuchet MS" panose="020B0603020202020204" pitchFamily="34" charset="0"/>
                <a:cs typeface="Arial" panose="020B0604020202020204" pitchFamily="34" charset="0"/>
              </a:rPr>
              <a:t>Median follow-up for OS, 44.0 months. Stratified Cox proportional hazard model used for HR.</a:t>
            </a:r>
            <a:br>
              <a:rPr lang="en-US" sz="1000" dirty="0">
                <a:latin typeface="Trebuchet MS" panose="020B0603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latin typeface="Trebuchet MS" panose="020B0603020202020204" pitchFamily="34" charset="0"/>
                <a:cs typeface="Arial" panose="020B0604020202020204" pitchFamily="34" charset="0"/>
              </a:rPr>
              <a:t>CI, confidence interval. </a:t>
            </a:r>
            <a:endParaRPr lang="en-US" sz="1000" dirty="0">
              <a:highlight>
                <a:srgbClr val="FF00FF"/>
              </a:highlight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2B2871-F581-4B76-A763-A20600608B18}"/>
              </a:ext>
            </a:extLst>
          </p:cNvPr>
          <p:cNvSpPr/>
          <p:nvPr/>
        </p:nvSpPr>
        <p:spPr>
          <a:xfrm>
            <a:off x="6156878" y="2074585"/>
            <a:ext cx="228599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>
            <a:spAutoFit/>
          </a:bodyPr>
          <a:lstStyle/>
          <a:p>
            <a:pPr algn="ctr" defTabSz="685783"/>
            <a:r>
              <a:rPr lang="en-US" altLang="en-US" sz="1200" b="1" dirty="0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HR (95% CI), 0.58 (0.5–0.7)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8E8D62B3-240B-47BD-A25C-23F8CA7EF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839752"/>
              </p:ext>
            </p:extLst>
          </p:nvPr>
        </p:nvGraphicFramePr>
        <p:xfrm>
          <a:off x="5885773" y="1095736"/>
          <a:ext cx="2900406" cy="932688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122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76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0624"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dirty="0">
                          <a:solidFill>
                            <a:srgbClr val="433F3F"/>
                          </a:solidFill>
                          <a:latin typeface="+mn-lt"/>
                          <a:cs typeface="Arial" panose="020B0604020202020204" pitchFamily="34" charset="0"/>
                        </a:rPr>
                        <a:t>Median PFS per </a:t>
                      </a:r>
                      <a:r>
                        <a:rPr lang="en-US" sz="1200" b="1" dirty="0" err="1">
                          <a:solidFill>
                            <a:srgbClr val="433F3F"/>
                          </a:solidFill>
                          <a:latin typeface="+mn-lt"/>
                          <a:cs typeface="Arial" panose="020B0604020202020204" pitchFamily="34" charset="0"/>
                        </a:rPr>
                        <a:t>BICR</a:t>
                      </a:r>
                      <a:r>
                        <a:rPr lang="en-US" sz="1200" b="1" dirty="0">
                          <a:solidFill>
                            <a:srgbClr val="433F3F"/>
                          </a:solidFill>
                          <a:latin typeface="+mn-lt"/>
                          <a:cs typeface="Arial" panose="020B0604020202020204" pitchFamily="34" charset="0"/>
                        </a:rPr>
                        <a:t> (95% CI), months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</a:pPr>
                      <a:r>
                        <a:rPr lang="en-US" sz="1200" b="0" dirty="0">
                          <a:solidFill>
                            <a:srgbClr val="009FBA"/>
                          </a:solidFill>
                          <a:latin typeface="+mn-lt"/>
                          <a:cs typeface="Arial" panose="020B0604020202020204" pitchFamily="34" charset="0"/>
                        </a:rPr>
                        <a:t>NIVO+CABO </a:t>
                      </a:r>
                    </a:p>
                  </a:txBody>
                  <a:tcPr marL="9144" marR="9144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657350" algn="l"/>
                        </a:tabLst>
                        <a:defRPr/>
                      </a:pPr>
                      <a:r>
                        <a:rPr lang="en-US" sz="1200" b="0" dirty="0">
                          <a:solidFill>
                            <a:srgbClr val="009FBA"/>
                          </a:solidFill>
                          <a:latin typeface="+mn-lt"/>
                          <a:cs typeface="Arial" panose="020B0604020202020204" pitchFamily="34" charset="0"/>
                        </a:rPr>
                        <a:t>16.6 (12.8–19.8)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200" b="0" dirty="0">
                          <a:solidFill>
                            <a:srgbClr val="595454"/>
                          </a:solidFill>
                          <a:latin typeface="+mn-lt"/>
                          <a:cs typeface="Arial" panose="020B0604020202020204" pitchFamily="34" charset="0"/>
                        </a:rPr>
                        <a:t>SUN</a:t>
                      </a:r>
                    </a:p>
                  </a:txBody>
                  <a:tcPr marL="9144" marR="9144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0" dirty="0">
                          <a:solidFill>
                            <a:srgbClr val="595454"/>
                          </a:solidFill>
                          <a:latin typeface="+mn-lt"/>
                          <a:cs typeface="Arial" panose="020B0604020202020204" pitchFamily="34" charset="0"/>
                        </a:rPr>
                        <a:t>8.4 (7.0–9.7)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85B7FE-D132-476B-8CDC-214B704212C8}"/>
              </a:ext>
            </a:extLst>
          </p:cNvPr>
          <p:cNvCxnSpPr>
            <a:cxnSpLocks/>
          </p:cNvCxnSpPr>
          <p:nvPr/>
        </p:nvCxnSpPr>
        <p:spPr>
          <a:xfrm>
            <a:off x="5680363" y="3331691"/>
            <a:ext cx="0" cy="1965960"/>
          </a:xfrm>
          <a:prstGeom prst="line">
            <a:avLst/>
          </a:prstGeom>
          <a:ln>
            <a:solidFill>
              <a:srgbClr val="5C535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2AA3DBC-979A-4399-8B64-F2FBA3E81D82}"/>
              </a:ext>
            </a:extLst>
          </p:cNvPr>
          <p:cNvSpPr txBox="1"/>
          <p:nvPr/>
        </p:nvSpPr>
        <p:spPr>
          <a:xfrm>
            <a:off x="5328445" y="2926567"/>
            <a:ext cx="7036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009FBA"/>
                </a:solidFill>
              </a:rPr>
              <a:t>47.7%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0C8B11-C2C8-4D96-B665-861617105E61}"/>
              </a:ext>
            </a:extLst>
          </p:cNvPr>
          <p:cNvSpPr txBox="1"/>
          <p:nvPr/>
        </p:nvSpPr>
        <p:spPr>
          <a:xfrm>
            <a:off x="5119274" y="4167026"/>
            <a:ext cx="6520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595454"/>
                </a:solidFill>
              </a:rPr>
              <a:t>27.0%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809222B-F0B8-4B73-B6C0-DB68A0FA1898}"/>
              </a:ext>
            </a:extLst>
          </p:cNvPr>
          <p:cNvCxnSpPr>
            <a:cxnSpLocks/>
          </p:cNvCxnSpPr>
          <p:nvPr/>
        </p:nvCxnSpPr>
        <p:spPr>
          <a:xfrm>
            <a:off x="7956235" y="4445127"/>
            <a:ext cx="0" cy="868680"/>
          </a:xfrm>
          <a:prstGeom prst="line">
            <a:avLst/>
          </a:prstGeom>
          <a:ln>
            <a:solidFill>
              <a:srgbClr val="5C535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0831D09-586C-4B09-A46B-72E72438A5A0}"/>
              </a:ext>
            </a:extLst>
          </p:cNvPr>
          <p:cNvSpPr txBox="1"/>
          <p:nvPr/>
        </p:nvSpPr>
        <p:spPr>
          <a:xfrm>
            <a:off x="7707315" y="3940437"/>
            <a:ext cx="56095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009FBA"/>
                </a:solidFill>
              </a:rPr>
              <a:t>21.0%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615196-2D40-4613-993E-2BABDCD7AE51}"/>
              </a:ext>
            </a:extLst>
          </p:cNvPr>
          <p:cNvSpPr txBox="1"/>
          <p:nvPr/>
        </p:nvSpPr>
        <p:spPr>
          <a:xfrm>
            <a:off x="7431088" y="4816254"/>
            <a:ext cx="6308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595454"/>
                </a:solidFill>
              </a:rPr>
              <a:t>11.6%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7B155A-2C46-A712-ABCC-D833C70ABD3B}"/>
              </a:ext>
            </a:extLst>
          </p:cNvPr>
          <p:cNvSpPr txBox="1"/>
          <p:nvPr/>
        </p:nvSpPr>
        <p:spPr>
          <a:xfrm>
            <a:off x="7797033" y="6470173"/>
            <a:ext cx="3954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Burotto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M et al. ASCO GU 2023;Abstract 603.</a:t>
            </a:r>
          </a:p>
        </p:txBody>
      </p:sp>
    </p:spTree>
    <p:extLst>
      <p:ext uri="{BB962C8B-B14F-4D97-AF65-F5344CB8AC3E}">
        <p14:creationId xmlns:p14="http://schemas.microsoft.com/office/powerpoint/2010/main" val="2879241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92D7396-E031-4106-A821-14BEDC252AD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08216" y="955675"/>
            <a:ext cx="7758114" cy="5227639"/>
            <a:chOff x="1390" y="602"/>
            <a:chExt cx="4887" cy="3293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C3B0B522-6D3F-40B2-8D44-BE0739ADF52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92" y="602"/>
              <a:ext cx="4885" cy="3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grpSp>
          <p:nvGrpSpPr>
            <p:cNvPr id="7" name="Group 205">
              <a:extLst>
                <a:ext uri="{FF2B5EF4-FFF2-40B4-BE49-F238E27FC236}">
                  <a16:creationId xmlns:a16="http://schemas.microsoft.com/office/drawing/2014/main" id="{8AC13A15-D4D6-4CDB-853E-88B6108609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0" y="602"/>
              <a:ext cx="4887" cy="3289"/>
              <a:chOff x="1390" y="602"/>
              <a:chExt cx="4887" cy="3289"/>
            </a:xfrm>
          </p:grpSpPr>
          <p:sp>
            <p:nvSpPr>
              <p:cNvPr id="408" name="Rectangle 5">
                <a:extLst>
                  <a:ext uri="{FF2B5EF4-FFF2-40B4-BE49-F238E27FC236}">
                    <a16:creationId xmlns:a16="http://schemas.microsoft.com/office/drawing/2014/main" id="{87BD370D-4C41-45EF-B65D-701738C45E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2" y="3390"/>
                <a:ext cx="50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0</a:t>
                </a:r>
                <a:endParaRPr lang="en-US" altLang="en-US" sz="1400"/>
              </a:p>
            </p:txBody>
          </p:sp>
          <p:sp>
            <p:nvSpPr>
              <p:cNvPr id="409" name="Rectangle 6">
                <a:extLst>
                  <a:ext uri="{FF2B5EF4-FFF2-40B4-BE49-F238E27FC236}">
                    <a16:creationId xmlns:a16="http://schemas.microsoft.com/office/drawing/2014/main" id="{EE556E44-11DF-49B5-922C-AEFCE33D52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4" y="3390"/>
                <a:ext cx="50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6</a:t>
                </a:r>
                <a:endParaRPr lang="en-US" altLang="en-US" sz="1400"/>
              </a:p>
            </p:txBody>
          </p:sp>
          <p:sp>
            <p:nvSpPr>
              <p:cNvPr id="410" name="Rectangle 7">
                <a:extLst>
                  <a:ext uri="{FF2B5EF4-FFF2-40B4-BE49-F238E27FC236}">
                    <a16:creationId xmlns:a16="http://schemas.microsoft.com/office/drawing/2014/main" id="{17284123-A81E-4456-A1CC-83FDB68D6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2" y="3390"/>
                <a:ext cx="101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12</a:t>
                </a:r>
                <a:endParaRPr lang="en-US" altLang="en-US" sz="1400"/>
              </a:p>
            </p:txBody>
          </p:sp>
          <p:sp>
            <p:nvSpPr>
              <p:cNvPr id="411" name="Rectangle 8">
                <a:extLst>
                  <a:ext uri="{FF2B5EF4-FFF2-40B4-BE49-F238E27FC236}">
                    <a16:creationId xmlns:a16="http://schemas.microsoft.com/office/drawing/2014/main" id="{6B743C34-C82E-4454-9AEF-F184990387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6" y="3390"/>
                <a:ext cx="101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 dirty="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18</a:t>
                </a:r>
                <a:endParaRPr lang="en-US" altLang="en-US" sz="1400" dirty="0"/>
              </a:p>
            </p:txBody>
          </p:sp>
          <p:sp>
            <p:nvSpPr>
              <p:cNvPr id="412" name="Rectangle 9">
                <a:extLst>
                  <a:ext uri="{FF2B5EF4-FFF2-40B4-BE49-F238E27FC236}">
                    <a16:creationId xmlns:a16="http://schemas.microsoft.com/office/drawing/2014/main" id="{F53ED4B5-59B8-4589-9638-BFCAF99D6B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6" y="3390"/>
                <a:ext cx="101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24</a:t>
                </a:r>
                <a:endParaRPr lang="en-US" altLang="en-US" sz="1400"/>
              </a:p>
            </p:txBody>
          </p:sp>
          <p:sp>
            <p:nvSpPr>
              <p:cNvPr id="413" name="Rectangle 10">
                <a:extLst>
                  <a:ext uri="{FF2B5EF4-FFF2-40B4-BE49-F238E27FC236}">
                    <a16:creationId xmlns:a16="http://schemas.microsoft.com/office/drawing/2014/main" id="{4426BA44-5245-4D89-810A-3F265CE8B9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2" y="3390"/>
                <a:ext cx="101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30</a:t>
                </a:r>
                <a:endParaRPr lang="en-US" altLang="en-US" sz="1400"/>
              </a:p>
            </p:txBody>
          </p:sp>
          <p:sp>
            <p:nvSpPr>
              <p:cNvPr id="414" name="Rectangle 11">
                <a:extLst>
                  <a:ext uri="{FF2B5EF4-FFF2-40B4-BE49-F238E27FC236}">
                    <a16:creationId xmlns:a16="http://schemas.microsoft.com/office/drawing/2014/main" id="{1247E44A-DDE1-46C9-82E7-E8D0B7B767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1" y="3390"/>
                <a:ext cx="101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36</a:t>
                </a:r>
                <a:endParaRPr lang="en-US" altLang="en-US" sz="1400"/>
              </a:p>
            </p:txBody>
          </p:sp>
          <p:sp>
            <p:nvSpPr>
              <p:cNvPr id="415" name="Rectangle 12">
                <a:extLst>
                  <a:ext uri="{FF2B5EF4-FFF2-40B4-BE49-F238E27FC236}">
                    <a16:creationId xmlns:a16="http://schemas.microsoft.com/office/drawing/2014/main" id="{C6DF31F7-F3BF-4C96-9576-A35F656729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1" y="3390"/>
                <a:ext cx="101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42</a:t>
                </a:r>
                <a:endParaRPr lang="en-US" altLang="en-US" sz="1400"/>
              </a:p>
            </p:txBody>
          </p:sp>
          <p:sp>
            <p:nvSpPr>
              <p:cNvPr id="416" name="Rectangle 13">
                <a:extLst>
                  <a:ext uri="{FF2B5EF4-FFF2-40B4-BE49-F238E27FC236}">
                    <a16:creationId xmlns:a16="http://schemas.microsoft.com/office/drawing/2014/main" id="{CEBA9232-3BDF-427F-BDB7-F16F1CFAC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7" y="3390"/>
                <a:ext cx="101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48</a:t>
                </a:r>
                <a:endParaRPr lang="en-US" altLang="en-US" sz="1400"/>
              </a:p>
            </p:txBody>
          </p:sp>
          <p:sp>
            <p:nvSpPr>
              <p:cNvPr id="417" name="Rectangle 14">
                <a:extLst>
                  <a:ext uri="{FF2B5EF4-FFF2-40B4-BE49-F238E27FC236}">
                    <a16:creationId xmlns:a16="http://schemas.microsoft.com/office/drawing/2014/main" id="{4305D195-4E0C-4A79-84F4-E8D042D246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1" y="3498"/>
                <a:ext cx="322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 b="1">
                    <a:solidFill>
                      <a:srgbClr val="433F3F"/>
                    </a:solidFill>
                    <a:latin typeface="Trebuchet MS Bold" panose="020B0703020202020204" pitchFamily="34" charset="0"/>
                  </a:rPr>
                  <a:t>Months</a:t>
                </a:r>
                <a:endParaRPr lang="en-US" altLang="en-US" sz="1400"/>
              </a:p>
            </p:txBody>
          </p:sp>
          <p:sp>
            <p:nvSpPr>
              <p:cNvPr id="418" name="Rectangle 15">
                <a:extLst>
                  <a:ext uri="{FF2B5EF4-FFF2-40B4-BE49-F238E27FC236}">
                    <a16:creationId xmlns:a16="http://schemas.microsoft.com/office/drawing/2014/main" id="{8801320D-4862-4004-A69E-6B0DDD4CDA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5" y="3712"/>
                <a:ext cx="115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323</a:t>
                </a:r>
                <a:endParaRPr lang="en-US" altLang="en-US" sz="1400"/>
              </a:p>
            </p:txBody>
          </p:sp>
          <p:sp>
            <p:nvSpPr>
              <p:cNvPr id="419" name="Rectangle 16">
                <a:extLst>
                  <a:ext uri="{FF2B5EF4-FFF2-40B4-BE49-F238E27FC236}">
                    <a16:creationId xmlns:a16="http://schemas.microsoft.com/office/drawing/2014/main" id="{4B5A3BDE-CD75-43D7-BD5E-6018DFF586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5" y="3801"/>
                <a:ext cx="115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328</a:t>
                </a:r>
                <a:endParaRPr lang="en-US" altLang="en-US" sz="1400"/>
              </a:p>
            </p:txBody>
          </p:sp>
          <p:sp>
            <p:nvSpPr>
              <p:cNvPr id="420" name="Rectangle 17">
                <a:extLst>
                  <a:ext uri="{FF2B5EF4-FFF2-40B4-BE49-F238E27FC236}">
                    <a16:creationId xmlns:a16="http://schemas.microsoft.com/office/drawing/2014/main" id="{7FBA435C-4CC8-4E02-85A7-F436FADFE4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1" y="3712"/>
                <a:ext cx="115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298</a:t>
                </a:r>
                <a:endParaRPr lang="en-US" altLang="en-US" sz="1400"/>
              </a:p>
            </p:txBody>
          </p:sp>
          <p:sp>
            <p:nvSpPr>
              <p:cNvPr id="421" name="Rectangle 18">
                <a:extLst>
                  <a:ext uri="{FF2B5EF4-FFF2-40B4-BE49-F238E27FC236}">
                    <a16:creationId xmlns:a16="http://schemas.microsoft.com/office/drawing/2014/main" id="{D97B2A01-99C1-41EC-AA75-D7E17D95F6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1" y="3801"/>
                <a:ext cx="115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276</a:t>
                </a:r>
                <a:endParaRPr lang="en-US" altLang="en-US" sz="1400"/>
              </a:p>
            </p:txBody>
          </p:sp>
          <p:sp>
            <p:nvSpPr>
              <p:cNvPr id="422" name="Rectangle 19">
                <a:extLst>
                  <a:ext uri="{FF2B5EF4-FFF2-40B4-BE49-F238E27FC236}">
                    <a16:creationId xmlns:a16="http://schemas.microsoft.com/office/drawing/2014/main" id="{E21729C9-F386-47F0-A253-FA04392685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0" y="3712"/>
                <a:ext cx="115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272</a:t>
                </a:r>
                <a:endParaRPr lang="en-US" altLang="en-US" sz="1400"/>
              </a:p>
            </p:txBody>
          </p:sp>
          <p:sp>
            <p:nvSpPr>
              <p:cNvPr id="423" name="Rectangle 20">
                <a:extLst>
                  <a:ext uri="{FF2B5EF4-FFF2-40B4-BE49-F238E27FC236}">
                    <a16:creationId xmlns:a16="http://schemas.microsoft.com/office/drawing/2014/main" id="{BD0B8904-C715-4AE9-B9A2-A6B1C19DA8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0" y="3801"/>
                <a:ext cx="115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240</a:t>
                </a:r>
                <a:endParaRPr lang="en-US" altLang="en-US" sz="1400"/>
              </a:p>
            </p:txBody>
          </p:sp>
          <p:sp>
            <p:nvSpPr>
              <p:cNvPr id="424" name="Rectangle 21">
                <a:extLst>
                  <a:ext uri="{FF2B5EF4-FFF2-40B4-BE49-F238E27FC236}">
                    <a16:creationId xmlns:a16="http://schemas.microsoft.com/office/drawing/2014/main" id="{E45076ED-D129-4521-BB47-38AD57A405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7" y="3712"/>
                <a:ext cx="115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250</a:t>
                </a:r>
                <a:endParaRPr lang="en-US" altLang="en-US" sz="1400"/>
              </a:p>
            </p:txBody>
          </p:sp>
          <p:sp>
            <p:nvSpPr>
              <p:cNvPr id="425" name="Rectangle 22">
                <a:extLst>
                  <a:ext uri="{FF2B5EF4-FFF2-40B4-BE49-F238E27FC236}">
                    <a16:creationId xmlns:a16="http://schemas.microsoft.com/office/drawing/2014/main" id="{BD81A3AE-B169-402F-8455-31740CFEB6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7" y="3801"/>
                <a:ext cx="115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217</a:t>
                </a:r>
                <a:endParaRPr lang="en-US" altLang="en-US" sz="1400"/>
              </a:p>
            </p:txBody>
          </p:sp>
          <p:sp>
            <p:nvSpPr>
              <p:cNvPr id="426" name="Rectangle 23">
                <a:extLst>
                  <a:ext uri="{FF2B5EF4-FFF2-40B4-BE49-F238E27FC236}">
                    <a16:creationId xmlns:a16="http://schemas.microsoft.com/office/drawing/2014/main" id="{EB37C02C-8C5D-4DEF-9D14-8B1875C34F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4" y="3712"/>
                <a:ext cx="115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222</a:t>
                </a:r>
                <a:endParaRPr lang="en-US" altLang="en-US" sz="1400"/>
              </a:p>
            </p:txBody>
          </p:sp>
          <p:sp>
            <p:nvSpPr>
              <p:cNvPr id="427" name="Rectangle 24">
                <a:extLst>
                  <a:ext uri="{FF2B5EF4-FFF2-40B4-BE49-F238E27FC236}">
                    <a16:creationId xmlns:a16="http://schemas.microsoft.com/office/drawing/2014/main" id="{A15482E8-15AC-4FD0-A508-8CB0E83CEB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4" y="3801"/>
                <a:ext cx="115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189</a:t>
                </a:r>
                <a:endParaRPr lang="en-US" altLang="en-US" sz="1400"/>
              </a:p>
            </p:txBody>
          </p:sp>
          <p:sp>
            <p:nvSpPr>
              <p:cNvPr id="428" name="Rectangle 25">
                <a:extLst>
                  <a:ext uri="{FF2B5EF4-FFF2-40B4-BE49-F238E27FC236}">
                    <a16:creationId xmlns:a16="http://schemas.microsoft.com/office/drawing/2014/main" id="{D0D4AE21-500C-48C5-95AD-96DA9521FA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" y="3712"/>
                <a:ext cx="115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207</a:t>
                </a:r>
                <a:endParaRPr lang="en-US" altLang="en-US" sz="1400"/>
              </a:p>
            </p:txBody>
          </p:sp>
          <p:sp>
            <p:nvSpPr>
              <p:cNvPr id="429" name="Rectangle 26">
                <a:extLst>
                  <a:ext uri="{FF2B5EF4-FFF2-40B4-BE49-F238E27FC236}">
                    <a16:creationId xmlns:a16="http://schemas.microsoft.com/office/drawing/2014/main" id="{35243C08-5D26-403B-8F30-9DFAD5764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" y="3801"/>
                <a:ext cx="115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168</a:t>
                </a:r>
                <a:endParaRPr lang="en-US" altLang="en-US" sz="1400"/>
              </a:p>
            </p:txBody>
          </p:sp>
          <p:sp>
            <p:nvSpPr>
              <p:cNvPr id="430" name="Rectangle 27">
                <a:extLst>
                  <a:ext uri="{FF2B5EF4-FFF2-40B4-BE49-F238E27FC236}">
                    <a16:creationId xmlns:a16="http://schemas.microsoft.com/office/drawing/2014/main" id="{BEDA1E2E-70F9-4D67-B198-B817C34B65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2" y="3712"/>
                <a:ext cx="115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180</a:t>
                </a:r>
                <a:endParaRPr lang="en-US" altLang="en-US" sz="1400"/>
              </a:p>
            </p:txBody>
          </p:sp>
          <p:sp>
            <p:nvSpPr>
              <p:cNvPr id="431" name="Rectangle 28">
                <a:extLst>
                  <a:ext uri="{FF2B5EF4-FFF2-40B4-BE49-F238E27FC236}">
                    <a16:creationId xmlns:a16="http://schemas.microsoft.com/office/drawing/2014/main" id="{F978E874-734C-494E-9E3A-B3A058D6B5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2" y="3801"/>
                <a:ext cx="115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150</a:t>
                </a:r>
                <a:endParaRPr lang="en-US" altLang="en-US" sz="1400"/>
              </a:p>
            </p:txBody>
          </p:sp>
          <p:sp>
            <p:nvSpPr>
              <p:cNvPr id="432" name="Rectangle 29">
                <a:extLst>
                  <a:ext uri="{FF2B5EF4-FFF2-40B4-BE49-F238E27FC236}">
                    <a16:creationId xmlns:a16="http://schemas.microsoft.com/office/drawing/2014/main" id="{09E78BFE-86AD-4CF5-BE89-EC5CCA0DA4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0" y="3712"/>
                <a:ext cx="77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97</a:t>
                </a:r>
                <a:endParaRPr lang="en-US" altLang="en-US" sz="1400"/>
              </a:p>
            </p:txBody>
          </p:sp>
          <p:sp>
            <p:nvSpPr>
              <p:cNvPr id="433" name="Rectangle 30">
                <a:extLst>
                  <a:ext uri="{FF2B5EF4-FFF2-40B4-BE49-F238E27FC236}">
                    <a16:creationId xmlns:a16="http://schemas.microsoft.com/office/drawing/2014/main" id="{19AD3A9F-86F6-4CF2-8C81-85587ED7B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0" y="3801"/>
                <a:ext cx="77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83</a:t>
                </a:r>
                <a:endParaRPr lang="en-US" altLang="en-US" sz="1400"/>
              </a:p>
            </p:txBody>
          </p:sp>
          <p:sp>
            <p:nvSpPr>
              <p:cNvPr id="434" name="Rectangle 31">
                <a:extLst>
                  <a:ext uri="{FF2B5EF4-FFF2-40B4-BE49-F238E27FC236}">
                    <a16:creationId xmlns:a16="http://schemas.microsoft.com/office/drawing/2014/main" id="{A2DBB4C5-7DC1-469F-B8C8-6EDF4BBB97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13" y="3712"/>
                <a:ext cx="77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25</a:t>
                </a:r>
                <a:endParaRPr lang="en-US" altLang="en-US" sz="1400"/>
              </a:p>
            </p:txBody>
          </p:sp>
          <p:sp>
            <p:nvSpPr>
              <p:cNvPr id="435" name="Rectangle 32">
                <a:extLst>
                  <a:ext uri="{FF2B5EF4-FFF2-40B4-BE49-F238E27FC236}">
                    <a16:creationId xmlns:a16="http://schemas.microsoft.com/office/drawing/2014/main" id="{5952844F-7ADB-47E0-A219-B8CFF940C7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13" y="3801"/>
                <a:ext cx="77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17</a:t>
                </a:r>
                <a:endParaRPr lang="en-US" altLang="en-US" sz="1400"/>
              </a:p>
            </p:txBody>
          </p:sp>
          <p:sp>
            <p:nvSpPr>
              <p:cNvPr id="436" name="Rectangle 33">
                <a:extLst>
                  <a:ext uri="{FF2B5EF4-FFF2-40B4-BE49-F238E27FC236}">
                    <a16:creationId xmlns:a16="http://schemas.microsoft.com/office/drawing/2014/main" id="{3440DF18-8684-4EFC-9506-074717AD7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2" y="3712"/>
                <a:ext cx="38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0</a:t>
                </a:r>
                <a:endParaRPr lang="en-US" altLang="en-US" sz="1400"/>
              </a:p>
            </p:txBody>
          </p:sp>
          <p:sp>
            <p:nvSpPr>
              <p:cNvPr id="437" name="Rectangle 34">
                <a:extLst>
                  <a:ext uri="{FF2B5EF4-FFF2-40B4-BE49-F238E27FC236}">
                    <a16:creationId xmlns:a16="http://schemas.microsoft.com/office/drawing/2014/main" id="{1D9B3AC9-1E2B-4D8A-9515-E696B53F5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2" y="3801"/>
                <a:ext cx="38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0</a:t>
                </a:r>
                <a:endParaRPr lang="en-US" altLang="en-US" sz="1400"/>
              </a:p>
            </p:txBody>
          </p:sp>
          <p:sp>
            <p:nvSpPr>
              <p:cNvPr id="438" name="Rectangle 35">
                <a:extLst>
                  <a:ext uri="{FF2B5EF4-FFF2-40B4-BE49-F238E27FC236}">
                    <a16:creationId xmlns:a16="http://schemas.microsoft.com/office/drawing/2014/main" id="{B015533B-1D10-43A7-988F-84D6BB270D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0" y="3626"/>
                <a:ext cx="351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 b="1">
                    <a:solidFill>
                      <a:srgbClr val="433F3F"/>
                    </a:solidFill>
                    <a:latin typeface="Trebuchet MS Bold" panose="020B0703020202020204" pitchFamily="34" charset="0"/>
                  </a:rPr>
                  <a:t>No. at risk</a:t>
                </a:r>
                <a:endParaRPr lang="en-US" altLang="en-US" sz="1400"/>
              </a:p>
            </p:txBody>
          </p:sp>
          <p:sp>
            <p:nvSpPr>
              <p:cNvPr id="439" name="Rectangle 36">
                <a:extLst>
                  <a:ext uri="{FF2B5EF4-FFF2-40B4-BE49-F238E27FC236}">
                    <a16:creationId xmlns:a16="http://schemas.microsoft.com/office/drawing/2014/main" id="{4AAD0A5A-B302-4FEA-924E-97F2D3DFD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0" y="3712"/>
                <a:ext cx="374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NIVO+CABO</a:t>
                </a:r>
                <a:endParaRPr lang="en-US" altLang="en-US" sz="1400"/>
              </a:p>
            </p:txBody>
          </p:sp>
          <p:sp>
            <p:nvSpPr>
              <p:cNvPr id="440" name="Rectangle 37">
                <a:extLst>
                  <a:ext uri="{FF2B5EF4-FFF2-40B4-BE49-F238E27FC236}">
                    <a16:creationId xmlns:a16="http://schemas.microsoft.com/office/drawing/2014/main" id="{711C1E99-D3A9-466F-A332-5DF5E612FA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0" y="3804"/>
                <a:ext cx="129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SUN</a:t>
                </a:r>
                <a:endParaRPr lang="en-US" altLang="en-US" sz="1400"/>
              </a:p>
            </p:txBody>
          </p:sp>
          <p:sp>
            <p:nvSpPr>
              <p:cNvPr id="441" name="Rectangle 38">
                <a:extLst>
                  <a:ext uri="{FF2B5EF4-FFF2-40B4-BE49-F238E27FC236}">
                    <a16:creationId xmlns:a16="http://schemas.microsoft.com/office/drawing/2014/main" id="{71E79499-4A0A-45A4-8D61-392F28B0D7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8" y="3299"/>
                <a:ext cx="50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0</a:t>
                </a:r>
                <a:endParaRPr lang="en-US" altLang="en-US" sz="1400"/>
              </a:p>
            </p:txBody>
          </p:sp>
          <p:sp>
            <p:nvSpPr>
              <p:cNvPr id="442" name="Rectangle 39">
                <a:extLst>
                  <a:ext uri="{FF2B5EF4-FFF2-40B4-BE49-F238E27FC236}">
                    <a16:creationId xmlns:a16="http://schemas.microsoft.com/office/drawing/2014/main" id="{2723079A-A0A3-4B2C-9712-7966C829A3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9" y="2001"/>
                <a:ext cx="101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50</a:t>
                </a:r>
                <a:endParaRPr lang="en-US" altLang="en-US" sz="1400"/>
              </a:p>
            </p:txBody>
          </p:sp>
          <p:sp>
            <p:nvSpPr>
              <p:cNvPr id="443" name="Rectangle 40">
                <a:extLst>
                  <a:ext uri="{FF2B5EF4-FFF2-40B4-BE49-F238E27FC236}">
                    <a16:creationId xmlns:a16="http://schemas.microsoft.com/office/drawing/2014/main" id="{C53CD713-C05F-442B-BAA2-0348305830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9" y="1316"/>
                <a:ext cx="101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75</a:t>
                </a:r>
                <a:endParaRPr lang="en-US" altLang="en-US" sz="1400"/>
              </a:p>
            </p:txBody>
          </p:sp>
          <p:sp>
            <p:nvSpPr>
              <p:cNvPr id="444" name="Rectangle 41">
                <a:extLst>
                  <a:ext uri="{FF2B5EF4-FFF2-40B4-BE49-F238E27FC236}">
                    <a16:creationId xmlns:a16="http://schemas.microsoft.com/office/drawing/2014/main" id="{B0A2EDAC-DCBD-40F9-B5B9-754C33DC1B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9" y="2684"/>
                <a:ext cx="101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25</a:t>
                </a:r>
                <a:endParaRPr lang="en-US" altLang="en-US" sz="1400"/>
              </a:p>
            </p:txBody>
          </p:sp>
          <p:sp>
            <p:nvSpPr>
              <p:cNvPr id="445" name="Rectangle 42">
                <a:extLst>
                  <a:ext uri="{FF2B5EF4-FFF2-40B4-BE49-F238E27FC236}">
                    <a16:creationId xmlns:a16="http://schemas.microsoft.com/office/drawing/2014/main" id="{523D2584-E733-4815-B14E-F2BB40C07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633"/>
                <a:ext cx="151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100</a:t>
                </a:r>
                <a:endParaRPr lang="en-US" altLang="en-US" sz="1400"/>
              </a:p>
            </p:txBody>
          </p:sp>
          <p:sp>
            <p:nvSpPr>
              <p:cNvPr id="446" name="Rectangle 43">
                <a:extLst>
                  <a:ext uri="{FF2B5EF4-FFF2-40B4-BE49-F238E27FC236}">
                    <a16:creationId xmlns:a16="http://schemas.microsoft.com/office/drawing/2014/main" id="{3E169852-C851-453B-8F72-7061A2D94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177" y="2039"/>
                <a:ext cx="873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 b="1">
                    <a:solidFill>
                      <a:srgbClr val="433F3F"/>
                    </a:solidFill>
                    <a:latin typeface="Trebuchet MS Bold" panose="020B0703020202020204" pitchFamily="34" charset="0"/>
                  </a:rPr>
                  <a:t>Overall survival (%)</a:t>
                </a:r>
                <a:endParaRPr lang="en-US" altLang="en-US" sz="1400"/>
              </a:p>
            </p:txBody>
          </p:sp>
          <p:sp>
            <p:nvSpPr>
              <p:cNvPr id="447" name="Line 44">
                <a:extLst>
                  <a:ext uri="{FF2B5EF4-FFF2-40B4-BE49-F238E27FC236}">
                    <a16:creationId xmlns:a16="http://schemas.microsoft.com/office/drawing/2014/main" id="{49551443-12BF-4CBD-BF2F-5CE0AD27D3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43" y="3343"/>
                <a:ext cx="47" cy="0"/>
              </a:xfrm>
              <a:prstGeom prst="line">
                <a:avLst/>
              </a:prstGeom>
              <a:noFill/>
              <a:ln w="14288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48" name="Line 45">
                <a:extLst>
                  <a:ext uri="{FF2B5EF4-FFF2-40B4-BE49-F238E27FC236}">
                    <a16:creationId xmlns:a16="http://schemas.microsoft.com/office/drawing/2014/main" id="{D1A9AD3F-BAD3-4B49-8F92-EF1C8C3424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43" y="2052"/>
                <a:ext cx="47" cy="0"/>
              </a:xfrm>
              <a:prstGeom prst="line">
                <a:avLst/>
              </a:prstGeom>
              <a:noFill/>
              <a:ln w="14288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49" name="Line 46">
                <a:extLst>
                  <a:ext uri="{FF2B5EF4-FFF2-40B4-BE49-F238E27FC236}">
                    <a16:creationId xmlns:a16="http://schemas.microsoft.com/office/drawing/2014/main" id="{75B37A30-096F-450A-99F2-738881659E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43" y="682"/>
                <a:ext cx="47" cy="0"/>
              </a:xfrm>
              <a:prstGeom prst="line">
                <a:avLst/>
              </a:prstGeom>
              <a:noFill/>
              <a:ln w="14288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50" name="Line 47">
                <a:extLst>
                  <a:ext uri="{FF2B5EF4-FFF2-40B4-BE49-F238E27FC236}">
                    <a16:creationId xmlns:a16="http://schemas.microsoft.com/office/drawing/2014/main" id="{DFB5631A-CC90-460E-858A-A0E5F93B2B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43" y="1367"/>
                <a:ext cx="47" cy="0"/>
              </a:xfrm>
              <a:prstGeom prst="line">
                <a:avLst/>
              </a:prstGeom>
              <a:noFill/>
              <a:ln w="14288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51" name="Line 48">
                <a:extLst>
                  <a:ext uri="{FF2B5EF4-FFF2-40B4-BE49-F238E27FC236}">
                    <a16:creationId xmlns:a16="http://schemas.microsoft.com/office/drawing/2014/main" id="{76638C43-5B4B-4A1E-A116-9D0B58589B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43" y="2737"/>
                <a:ext cx="47" cy="0"/>
              </a:xfrm>
              <a:prstGeom prst="line">
                <a:avLst/>
              </a:prstGeom>
              <a:noFill/>
              <a:ln w="14288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52" name="Line 49">
                <a:extLst>
                  <a:ext uri="{FF2B5EF4-FFF2-40B4-BE49-F238E27FC236}">
                    <a16:creationId xmlns:a16="http://schemas.microsoft.com/office/drawing/2014/main" id="{4DBFB035-1644-41F2-96A4-9B35580F7A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0" y="3343"/>
                <a:ext cx="0" cy="44"/>
              </a:xfrm>
              <a:prstGeom prst="line">
                <a:avLst/>
              </a:prstGeom>
              <a:noFill/>
              <a:ln w="14288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53" name="Line 50">
                <a:extLst>
                  <a:ext uri="{FF2B5EF4-FFF2-40B4-BE49-F238E27FC236}">
                    <a16:creationId xmlns:a16="http://schemas.microsoft.com/office/drawing/2014/main" id="{F0350B69-6F99-484E-BF6F-8C6B04F127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69" y="3343"/>
                <a:ext cx="0" cy="47"/>
              </a:xfrm>
              <a:prstGeom prst="line">
                <a:avLst/>
              </a:prstGeom>
              <a:noFill/>
              <a:ln w="14288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54" name="Line 51">
                <a:extLst>
                  <a:ext uri="{FF2B5EF4-FFF2-40B4-BE49-F238E27FC236}">
                    <a16:creationId xmlns:a16="http://schemas.microsoft.com/office/drawing/2014/main" id="{14E4675F-B228-439F-A8E8-583815708B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1" y="3343"/>
                <a:ext cx="0" cy="47"/>
              </a:xfrm>
              <a:prstGeom prst="line">
                <a:avLst/>
              </a:prstGeom>
              <a:noFill/>
              <a:ln w="14288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55" name="Line 52">
                <a:extLst>
                  <a:ext uri="{FF2B5EF4-FFF2-40B4-BE49-F238E27FC236}">
                    <a16:creationId xmlns:a16="http://schemas.microsoft.com/office/drawing/2014/main" id="{D3E24224-C990-4622-9849-4804E5DCC0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5" y="3343"/>
                <a:ext cx="0" cy="47"/>
              </a:xfrm>
              <a:prstGeom prst="line">
                <a:avLst/>
              </a:prstGeom>
              <a:noFill/>
              <a:ln w="14288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56" name="Line 53">
                <a:extLst>
                  <a:ext uri="{FF2B5EF4-FFF2-40B4-BE49-F238E27FC236}">
                    <a16:creationId xmlns:a16="http://schemas.microsoft.com/office/drawing/2014/main" id="{0080E8B7-1805-40A4-BB21-CFA63FA942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15" y="3343"/>
                <a:ext cx="0" cy="47"/>
              </a:xfrm>
              <a:prstGeom prst="line">
                <a:avLst/>
              </a:prstGeom>
              <a:noFill/>
              <a:ln w="14288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57" name="Line 54">
                <a:extLst>
                  <a:ext uri="{FF2B5EF4-FFF2-40B4-BE49-F238E27FC236}">
                    <a16:creationId xmlns:a16="http://schemas.microsoft.com/office/drawing/2014/main" id="{DE76F285-C65F-4480-80B8-2CE534A949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01" y="3343"/>
                <a:ext cx="0" cy="47"/>
              </a:xfrm>
              <a:prstGeom prst="line">
                <a:avLst/>
              </a:prstGeom>
              <a:noFill/>
              <a:ln w="14288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58" name="Line 55">
                <a:extLst>
                  <a:ext uri="{FF2B5EF4-FFF2-40B4-BE49-F238E27FC236}">
                    <a16:creationId xmlns:a16="http://schemas.microsoft.com/office/drawing/2014/main" id="{FDB377E9-261E-40AB-9376-898C8FE150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83" y="3343"/>
                <a:ext cx="0" cy="47"/>
              </a:xfrm>
              <a:prstGeom prst="line">
                <a:avLst/>
              </a:prstGeom>
              <a:noFill/>
              <a:ln w="14288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59" name="Line 56">
                <a:extLst>
                  <a:ext uri="{FF2B5EF4-FFF2-40B4-BE49-F238E27FC236}">
                    <a16:creationId xmlns:a16="http://schemas.microsoft.com/office/drawing/2014/main" id="{A84C0D5A-86DB-4D54-95F2-54637E7A0D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62" y="3343"/>
                <a:ext cx="0" cy="47"/>
              </a:xfrm>
              <a:prstGeom prst="line">
                <a:avLst/>
              </a:prstGeom>
              <a:noFill/>
              <a:ln w="14288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60" name="Rectangle 57">
                <a:extLst>
                  <a:ext uri="{FF2B5EF4-FFF2-40B4-BE49-F238E27FC236}">
                    <a16:creationId xmlns:a16="http://schemas.microsoft.com/office/drawing/2014/main" id="{2F3AEA04-3D37-427A-8174-8812B2B722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6" y="3390"/>
                <a:ext cx="101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54</a:t>
                </a:r>
                <a:endParaRPr lang="en-US" altLang="en-US" sz="1400"/>
              </a:p>
            </p:txBody>
          </p:sp>
          <p:sp>
            <p:nvSpPr>
              <p:cNvPr id="461" name="Line 58">
                <a:extLst>
                  <a:ext uri="{FF2B5EF4-FFF2-40B4-BE49-F238E27FC236}">
                    <a16:creationId xmlns:a16="http://schemas.microsoft.com/office/drawing/2014/main" id="{A37C4DE4-E04E-4F77-B010-1ED8D7B501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28" y="3343"/>
                <a:ext cx="0" cy="47"/>
              </a:xfrm>
              <a:prstGeom prst="line">
                <a:avLst/>
              </a:prstGeom>
              <a:noFill/>
              <a:ln w="14288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62" name="Line 59">
                <a:extLst>
                  <a:ext uri="{FF2B5EF4-FFF2-40B4-BE49-F238E27FC236}">
                    <a16:creationId xmlns:a16="http://schemas.microsoft.com/office/drawing/2014/main" id="{79D3972B-B48C-4436-8206-3A89A6BBD0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49" y="3343"/>
                <a:ext cx="0" cy="47"/>
              </a:xfrm>
              <a:prstGeom prst="line">
                <a:avLst/>
              </a:prstGeom>
              <a:noFill/>
              <a:ln w="14288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63" name="Line 60">
                <a:extLst>
                  <a:ext uri="{FF2B5EF4-FFF2-40B4-BE49-F238E27FC236}">
                    <a16:creationId xmlns:a16="http://schemas.microsoft.com/office/drawing/2014/main" id="{41961109-A0FB-473E-8B57-51154D06D6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90" y="675"/>
                <a:ext cx="0" cy="2673"/>
              </a:xfrm>
              <a:prstGeom prst="line">
                <a:avLst/>
              </a:prstGeom>
              <a:noFill/>
              <a:ln w="14288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64" name="Line 61">
                <a:extLst>
                  <a:ext uri="{FF2B5EF4-FFF2-40B4-BE49-F238E27FC236}">
                    <a16:creationId xmlns:a16="http://schemas.microsoft.com/office/drawing/2014/main" id="{9F394515-93FB-4059-A9EC-9E33AC9208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85" y="3343"/>
                <a:ext cx="4345" cy="0"/>
              </a:xfrm>
              <a:prstGeom prst="line">
                <a:avLst/>
              </a:prstGeom>
              <a:noFill/>
              <a:ln w="14288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65" name="Freeform 62">
                <a:extLst>
                  <a:ext uri="{FF2B5EF4-FFF2-40B4-BE49-F238E27FC236}">
                    <a16:creationId xmlns:a16="http://schemas.microsoft.com/office/drawing/2014/main" id="{BB0341FA-6464-4A80-AE17-BDF404F149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679"/>
                <a:ext cx="4305" cy="1717"/>
              </a:xfrm>
              <a:custGeom>
                <a:avLst/>
                <a:gdLst>
                  <a:gd name="T0" fmla="*/ 75 w 4305"/>
                  <a:gd name="T1" fmla="*/ 19 h 1717"/>
                  <a:gd name="T2" fmla="*/ 92 w 4305"/>
                  <a:gd name="T3" fmla="*/ 45 h 1717"/>
                  <a:gd name="T4" fmla="*/ 108 w 4305"/>
                  <a:gd name="T5" fmla="*/ 87 h 1717"/>
                  <a:gd name="T6" fmla="*/ 124 w 4305"/>
                  <a:gd name="T7" fmla="*/ 112 h 1717"/>
                  <a:gd name="T8" fmla="*/ 176 w 4305"/>
                  <a:gd name="T9" fmla="*/ 157 h 1717"/>
                  <a:gd name="T10" fmla="*/ 209 w 4305"/>
                  <a:gd name="T11" fmla="*/ 173 h 1717"/>
                  <a:gd name="T12" fmla="*/ 258 w 4305"/>
                  <a:gd name="T13" fmla="*/ 208 h 1717"/>
                  <a:gd name="T14" fmla="*/ 297 w 4305"/>
                  <a:gd name="T15" fmla="*/ 234 h 1717"/>
                  <a:gd name="T16" fmla="*/ 323 w 4305"/>
                  <a:gd name="T17" fmla="*/ 269 h 1717"/>
                  <a:gd name="T18" fmla="*/ 372 w 4305"/>
                  <a:gd name="T19" fmla="*/ 286 h 1717"/>
                  <a:gd name="T20" fmla="*/ 389 w 4305"/>
                  <a:gd name="T21" fmla="*/ 314 h 1717"/>
                  <a:gd name="T22" fmla="*/ 438 w 4305"/>
                  <a:gd name="T23" fmla="*/ 330 h 1717"/>
                  <a:gd name="T24" fmla="*/ 473 w 4305"/>
                  <a:gd name="T25" fmla="*/ 356 h 1717"/>
                  <a:gd name="T26" fmla="*/ 496 w 4305"/>
                  <a:gd name="T27" fmla="*/ 381 h 1717"/>
                  <a:gd name="T28" fmla="*/ 529 w 4305"/>
                  <a:gd name="T29" fmla="*/ 407 h 1717"/>
                  <a:gd name="T30" fmla="*/ 562 w 4305"/>
                  <a:gd name="T31" fmla="*/ 433 h 1717"/>
                  <a:gd name="T32" fmla="*/ 594 w 4305"/>
                  <a:gd name="T33" fmla="*/ 459 h 1717"/>
                  <a:gd name="T34" fmla="*/ 613 w 4305"/>
                  <a:gd name="T35" fmla="*/ 487 h 1717"/>
                  <a:gd name="T36" fmla="*/ 695 w 4305"/>
                  <a:gd name="T37" fmla="*/ 503 h 1717"/>
                  <a:gd name="T38" fmla="*/ 718 w 4305"/>
                  <a:gd name="T39" fmla="*/ 529 h 1717"/>
                  <a:gd name="T40" fmla="*/ 744 w 4305"/>
                  <a:gd name="T41" fmla="*/ 554 h 1717"/>
                  <a:gd name="T42" fmla="*/ 760 w 4305"/>
                  <a:gd name="T43" fmla="*/ 580 h 1717"/>
                  <a:gd name="T44" fmla="*/ 793 w 4305"/>
                  <a:gd name="T45" fmla="*/ 599 h 1717"/>
                  <a:gd name="T46" fmla="*/ 842 w 4305"/>
                  <a:gd name="T47" fmla="*/ 625 h 1717"/>
                  <a:gd name="T48" fmla="*/ 917 w 4305"/>
                  <a:gd name="T49" fmla="*/ 650 h 1717"/>
                  <a:gd name="T50" fmla="*/ 950 w 4305"/>
                  <a:gd name="T51" fmla="*/ 676 h 1717"/>
                  <a:gd name="T52" fmla="*/ 1015 w 4305"/>
                  <a:gd name="T53" fmla="*/ 702 h 1717"/>
                  <a:gd name="T54" fmla="*/ 1083 w 4305"/>
                  <a:gd name="T55" fmla="*/ 728 h 1717"/>
                  <a:gd name="T56" fmla="*/ 1123 w 4305"/>
                  <a:gd name="T57" fmla="*/ 746 h 1717"/>
                  <a:gd name="T58" fmla="*/ 1156 w 4305"/>
                  <a:gd name="T59" fmla="*/ 772 h 1717"/>
                  <a:gd name="T60" fmla="*/ 1263 w 4305"/>
                  <a:gd name="T61" fmla="*/ 798 h 1717"/>
                  <a:gd name="T62" fmla="*/ 1329 w 4305"/>
                  <a:gd name="T63" fmla="*/ 814 h 1717"/>
                  <a:gd name="T64" fmla="*/ 1396 w 4305"/>
                  <a:gd name="T65" fmla="*/ 840 h 1717"/>
                  <a:gd name="T66" fmla="*/ 1469 w 4305"/>
                  <a:gd name="T67" fmla="*/ 859 h 1717"/>
                  <a:gd name="T68" fmla="*/ 1485 w 4305"/>
                  <a:gd name="T69" fmla="*/ 884 h 1717"/>
                  <a:gd name="T70" fmla="*/ 1544 w 4305"/>
                  <a:gd name="T71" fmla="*/ 901 h 1717"/>
                  <a:gd name="T72" fmla="*/ 1586 w 4305"/>
                  <a:gd name="T73" fmla="*/ 936 h 1717"/>
                  <a:gd name="T74" fmla="*/ 1619 w 4305"/>
                  <a:gd name="T75" fmla="*/ 961 h 1717"/>
                  <a:gd name="T76" fmla="*/ 1684 w 4305"/>
                  <a:gd name="T77" fmla="*/ 987 h 1717"/>
                  <a:gd name="T78" fmla="*/ 1766 w 4305"/>
                  <a:gd name="T79" fmla="*/ 1006 h 1717"/>
                  <a:gd name="T80" fmla="*/ 1817 w 4305"/>
                  <a:gd name="T81" fmla="*/ 1041 h 1717"/>
                  <a:gd name="T82" fmla="*/ 1906 w 4305"/>
                  <a:gd name="T83" fmla="*/ 1067 h 1717"/>
                  <a:gd name="T84" fmla="*/ 1932 w 4305"/>
                  <a:gd name="T85" fmla="*/ 1083 h 1717"/>
                  <a:gd name="T86" fmla="*/ 1974 w 4305"/>
                  <a:gd name="T87" fmla="*/ 1118 h 1717"/>
                  <a:gd name="T88" fmla="*/ 2014 w 4305"/>
                  <a:gd name="T89" fmla="*/ 1153 h 1717"/>
                  <a:gd name="T90" fmla="*/ 2220 w 4305"/>
                  <a:gd name="T91" fmla="*/ 1179 h 1717"/>
                  <a:gd name="T92" fmla="*/ 2337 w 4305"/>
                  <a:gd name="T93" fmla="*/ 1205 h 1717"/>
                  <a:gd name="T94" fmla="*/ 2360 w 4305"/>
                  <a:gd name="T95" fmla="*/ 1221 h 1717"/>
                  <a:gd name="T96" fmla="*/ 2460 w 4305"/>
                  <a:gd name="T97" fmla="*/ 1256 h 1717"/>
                  <a:gd name="T98" fmla="*/ 2559 w 4305"/>
                  <a:gd name="T99" fmla="*/ 1275 h 1717"/>
                  <a:gd name="T100" fmla="*/ 2624 w 4305"/>
                  <a:gd name="T101" fmla="*/ 1301 h 1717"/>
                  <a:gd name="T102" fmla="*/ 2757 w 4305"/>
                  <a:gd name="T103" fmla="*/ 1317 h 1717"/>
                  <a:gd name="T104" fmla="*/ 2814 w 4305"/>
                  <a:gd name="T105" fmla="*/ 1352 h 1717"/>
                  <a:gd name="T106" fmla="*/ 2898 w 4305"/>
                  <a:gd name="T107" fmla="*/ 1368 h 1717"/>
                  <a:gd name="T108" fmla="*/ 2930 w 4305"/>
                  <a:gd name="T109" fmla="*/ 1403 h 1717"/>
                  <a:gd name="T110" fmla="*/ 3005 w 4305"/>
                  <a:gd name="T111" fmla="*/ 1429 h 1717"/>
                  <a:gd name="T112" fmla="*/ 3054 w 4305"/>
                  <a:gd name="T113" fmla="*/ 1455 h 1717"/>
                  <a:gd name="T114" fmla="*/ 3195 w 4305"/>
                  <a:gd name="T115" fmla="*/ 1474 h 1717"/>
                  <a:gd name="T116" fmla="*/ 3401 w 4305"/>
                  <a:gd name="T117" fmla="*/ 1525 h 1717"/>
                  <a:gd name="T118" fmla="*/ 3459 w 4305"/>
                  <a:gd name="T119" fmla="*/ 1577 h 1717"/>
                  <a:gd name="T120" fmla="*/ 3697 w 4305"/>
                  <a:gd name="T121" fmla="*/ 1621 h 1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305" h="1717">
                    <a:moveTo>
                      <a:pt x="0" y="0"/>
                    </a:moveTo>
                    <a:lnTo>
                      <a:pt x="59" y="0"/>
                    </a:lnTo>
                    <a:lnTo>
                      <a:pt x="59" y="10"/>
                    </a:lnTo>
                    <a:lnTo>
                      <a:pt x="59" y="19"/>
                    </a:lnTo>
                    <a:lnTo>
                      <a:pt x="75" y="19"/>
                    </a:lnTo>
                    <a:lnTo>
                      <a:pt x="75" y="26"/>
                    </a:lnTo>
                    <a:lnTo>
                      <a:pt x="85" y="26"/>
                    </a:lnTo>
                    <a:lnTo>
                      <a:pt x="85" y="35"/>
                    </a:lnTo>
                    <a:lnTo>
                      <a:pt x="92" y="35"/>
                    </a:lnTo>
                    <a:lnTo>
                      <a:pt x="92" y="45"/>
                    </a:lnTo>
                    <a:lnTo>
                      <a:pt x="92" y="61"/>
                    </a:lnTo>
                    <a:lnTo>
                      <a:pt x="101" y="61"/>
                    </a:lnTo>
                    <a:lnTo>
                      <a:pt x="101" y="70"/>
                    </a:lnTo>
                    <a:lnTo>
                      <a:pt x="108" y="70"/>
                    </a:lnTo>
                    <a:lnTo>
                      <a:pt x="108" y="87"/>
                    </a:lnTo>
                    <a:lnTo>
                      <a:pt x="108" y="96"/>
                    </a:lnTo>
                    <a:lnTo>
                      <a:pt x="117" y="96"/>
                    </a:lnTo>
                    <a:lnTo>
                      <a:pt x="117" y="105"/>
                    </a:lnTo>
                    <a:lnTo>
                      <a:pt x="124" y="105"/>
                    </a:lnTo>
                    <a:lnTo>
                      <a:pt x="124" y="112"/>
                    </a:lnTo>
                    <a:lnTo>
                      <a:pt x="141" y="112"/>
                    </a:lnTo>
                    <a:lnTo>
                      <a:pt x="141" y="138"/>
                    </a:lnTo>
                    <a:lnTo>
                      <a:pt x="176" y="138"/>
                    </a:lnTo>
                    <a:lnTo>
                      <a:pt x="176" y="148"/>
                    </a:lnTo>
                    <a:lnTo>
                      <a:pt x="176" y="157"/>
                    </a:lnTo>
                    <a:lnTo>
                      <a:pt x="183" y="157"/>
                    </a:lnTo>
                    <a:lnTo>
                      <a:pt x="183" y="166"/>
                    </a:lnTo>
                    <a:lnTo>
                      <a:pt x="199" y="166"/>
                    </a:lnTo>
                    <a:lnTo>
                      <a:pt x="199" y="173"/>
                    </a:lnTo>
                    <a:lnTo>
                      <a:pt x="209" y="173"/>
                    </a:lnTo>
                    <a:lnTo>
                      <a:pt x="209" y="183"/>
                    </a:lnTo>
                    <a:lnTo>
                      <a:pt x="209" y="192"/>
                    </a:lnTo>
                    <a:lnTo>
                      <a:pt x="258" y="192"/>
                    </a:lnTo>
                    <a:lnTo>
                      <a:pt x="258" y="199"/>
                    </a:lnTo>
                    <a:lnTo>
                      <a:pt x="258" y="208"/>
                    </a:lnTo>
                    <a:lnTo>
                      <a:pt x="265" y="208"/>
                    </a:lnTo>
                    <a:lnTo>
                      <a:pt x="265" y="218"/>
                    </a:lnTo>
                    <a:lnTo>
                      <a:pt x="281" y="218"/>
                    </a:lnTo>
                    <a:lnTo>
                      <a:pt x="281" y="234"/>
                    </a:lnTo>
                    <a:lnTo>
                      <a:pt x="297" y="234"/>
                    </a:lnTo>
                    <a:lnTo>
                      <a:pt x="297" y="253"/>
                    </a:lnTo>
                    <a:lnTo>
                      <a:pt x="307" y="253"/>
                    </a:lnTo>
                    <a:lnTo>
                      <a:pt x="307" y="260"/>
                    </a:lnTo>
                    <a:lnTo>
                      <a:pt x="323" y="260"/>
                    </a:lnTo>
                    <a:lnTo>
                      <a:pt x="323" y="269"/>
                    </a:lnTo>
                    <a:lnTo>
                      <a:pt x="332" y="269"/>
                    </a:lnTo>
                    <a:lnTo>
                      <a:pt x="332" y="278"/>
                    </a:lnTo>
                    <a:lnTo>
                      <a:pt x="356" y="278"/>
                    </a:lnTo>
                    <a:lnTo>
                      <a:pt x="356" y="286"/>
                    </a:lnTo>
                    <a:lnTo>
                      <a:pt x="372" y="286"/>
                    </a:lnTo>
                    <a:lnTo>
                      <a:pt x="372" y="295"/>
                    </a:lnTo>
                    <a:lnTo>
                      <a:pt x="382" y="295"/>
                    </a:lnTo>
                    <a:lnTo>
                      <a:pt x="382" y="304"/>
                    </a:lnTo>
                    <a:lnTo>
                      <a:pt x="389" y="304"/>
                    </a:lnTo>
                    <a:lnTo>
                      <a:pt x="389" y="314"/>
                    </a:lnTo>
                    <a:lnTo>
                      <a:pt x="414" y="314"/>
                    </a:lnTo>
                    <a:lnTo>
                      <a:pt x="414" y="321"/>
                    </a:lnTo>
                    <a:lnTo>
                      <a:pt x="431" y="321"/>
                    </a:lnTo>
                    <a:lnTo>
                      <a:pt x="431" y="330"/>
                    </a:lnTo>
                    <a:lnTo>
                      <a:pt x="438" y="330"/>
                    </a:lnTo>
                    <a:lnTo>
                      <a:pt x="438" y="339"/>
                    </a:lnTo>
                    <a:lnTo>
                      <a:pt x="438" y="346"/>
                    </a:lnTo>
                    <a:lnTo>
                      <a:pt x="463" y="346"/>
                    </a:lnTo>
                    <a:lnTo>
                      <a:pt x="463" y="356"/>
                    </a:lnTo>
                    <a:lnTo>
                      <a:pt x="473" y="356"/>
                    </a:lnTo>
                    <a:lnTo>
                      <a:pt x="473" y="365"/>
                    </a:lnTo>
                    <a:lnTo>
                      <a:pt x="473" y="372"/>
                    </a:lnTo>
                    <a:lnTo>
                      <a:pt x="480" y="372"/>
                    </a:lnTo>
                    <a:lnTo>
                      <a:pt x="480" y="381"/>
                    </a:lnTo>
                    <a:lnTo>
                      <a:pt x="496" y="381"/>
                    </a:lnTo>
                    <a:lnTo>
                      <a:pt x="496" y="391"/>
                    </a:lnTo>
                    <a:lnTo>
                      <a:pt x="513" y="391"/>
                    </a:lnTo>
                    <a:lnTo>
                      <a:pt x="513" y="400"/>
                    </a:lnTo>
                    <a:lnTo>
                      <a:pt x="513" y="407"/>
                    </a:lnTo>
                    <a:lnTo>
                      <a:pt x="529" y="407"/>
                    </a:lnTo>
                    <a:lnTo>
                      <a:pt x="529" y="416"/>
                    </a:lnTo>
                    <a:lnTo>
                      <a:pt x="545" y="416"/>
                    </a:lnTo>
                    <a:lnTo>
                      <a:pt x="545" y="426"/>
                    </a:lnTo>
                    <a:lnTo>
                      <a:pt x="545" y="433"/>
                    </a:lnTo>
                    <a:lnTo>
                      <a:pt x="562" y="433"/>
                    </a:lnTo>
                    <a:lnTo>
                      <a:pt x="562" y="442"/>
                    </a:lnTo>
                    <a:lnTo>
                      <a:pt x="562" y="452"/>
                    </a:lnTo>
                    <a:lnTo>
                      <a:pt x="571" y="452"/>
                    </a:lnTo>
                    <a:lnTo>
                      <a:pt x="571" y="459"/>
                    </a:lnTo>
                    <a:lnTo>
                      <a:pt x="594" y="459"/>
                    </a:lnTo>
                    <a:lnTo>
                      <a:pt x="594" y="468"/>
                    </a:lnTo>
                    <a:lnTo>
                      <a:pt x="604" y="468"/>
                    </a:lnTo>
                    <a:lnTo>
                      <a:pt x="604" y="477"/>
                    </a:lnTo>
                    <a:lnTo>
                      <a:pt x="613" y="477"/>
                    </a:lnTo>
                    <a:lnTo>
                      <a:pt x="613" y="487"/>
                    </a:lnTo>
                    <a:lnTo>
                      <a:pt x="629" y="487"/>
                    </a:lnTo>
                    <a:lnTo>
                      <a:pt x="629" y="494"/>
                    </a:lnTo>
                    <a:lnTo>
                      <a:pt x="636" y="494"/>
                    </a:lnTo>
                    <a:lnTo>
                      <a:pt x="636" y="503"/>
                    </a:lnTo>
                    <a:lnTo>
                      <a:pt x="695" y="503"/>
                    </a:lnTo>
                    <a:lnTo>
                      <a:pt x="695" y="512"/>
                    </a:lnTo>
                    <a:lnTo>
                      <a:pt x="711" y="512"/>
                    </a:lnTo>
                    <a:lnTo>
                      <a:pt x="711" y="519"/>
                    </a:lnTo>
                    <a:lnTo>
                      <a:pt x="718" y="519"/>
                    </a:lnTo>
                    <a:lnTo>
                      <a:pt x="718" y="529"/>
                    </a:lnTo>
                    <a:lnTo>
                      <a:pt x="718" y="538"/>
                    </a:lnTo>
                    <a:lnTo>
                      <a:pt x="735" y="538"/>
                    </a:lnTo>
                    <a:lnTo>
                      <a:pt x="735" y="547"/>
                    </a:lnTo>
                    <a:lnTo>
                      <a:pt x="744" y="547"/>
                    </a:lnTo>
                    <a:lnTo>
                      <a:pt x="744" y="554"/>
                    </a:lnTo>
                    <a:lnTo>
                      <a:pt x="753" y="554"/>
                    </a:lnTo>
                    <a:lnTo>
                      <a:pt x="753" y="564"/>
                    </a:lnTo>
                    <a:lnTo>
                      <a:pt x="760" y="564"/>
                    </a:lnTo>
                    <a:lnTo>
                      <a:pt x="760" y="573"/>
                    </a:lnTo>
                    <a:lnTo>
                      <a:pt x="760" y="580"/>
                    </a:lnTo>
                    <a:lnTo>
                      <a:pt x="770" y="580"/>
                    </a:lnTo>
                    <a:lnTo>
                      <a:pt x="770" y="590"/>
                    </a:lnTo>
                    <a:lnTo>
                      <a:pt x="786" y="590"/>
                    </a:lnTo>
                    <a:lnTo>
                      <a:pt x="786" y="599"/>
                    </a:lnTo>
                    <a:lnTo>
                      <a:pt x="793" y="599"/>
                    </a:lnTo>
                    <a:lnTo>
                      <a:pt x="793" y="606"/>
                    </a:lnTo>
                    <a:lnTo>
                      <a:pt x="802" y="606"/>
                    </a:lnTo>
                    <a:lnTo>
                      <a:pt x="802" y="615"/>
                    </a:lnTo>
                    <a:lnTo>
                      <a:pt x="842" y="615"/>
                    </a:lnTo>
                    <a:lnTo>
                      <a:pt x="842" y="625"/>
                    </a:lnTo>
                    <a:lnTo>
                      <a:pt x="842" y="634"/>
                    </a:lnTo>
                    <a:lnTo>
                      <a:pt x="884" y="634"/>
                    </a:lnTo>
                    <a:lnTo>
                      <a:pt x="884" y="641"/>
                    </a:lnTo>
                    <a:lnTo>
                      <a:pt x="917" y="641"/>
                    </a:lnTo>
                    <a:lnTo>
                      <a:pt x="917" y="650"/>
                    </a:lnTo>
                    <a:lnTo>
                      <a:pt x="933" y="650"/>
                    </a:lnTo>
                    <a:lnTo>
                      <a:pt x="933" y="660"/>
                    </a:lnTo>
                    <a:lnTo>
                      <a:pt x="950" y="660"/>
                    </a:lnTo>
                    <a:lnTo>
                      <a:pt x="950" y="667"/>
                    </a:lnTo>
                    <a:lnTo>
                      <a:pt x="950" y="676"/>
                    </a:lnTo>
                    <a:lnTo>
                      <a:pt x="992" y="676"/>
                    </a:lnTo>
                    <a:lnTo>
                      <a:pt x="992" y="685"/>
                    </a:lnTo>
                    <a:lnTo>
                      <a:pt x="1008" y="685"/>
                    </a:lnTo>
                    <a:lnTo>
                      <a:pt x="1008" y="702"/>
                    </a:lnTo>
                    <a:lnTo>
                      <a:pt x="1015" y="702"/>
                    </a:lnTo>
                    <a:lnTo>
                      <a:pt x="1015" y="711"/>
                    </a:lnTo>
                    <a:lnTo>
                      <a:pt x="1025" y="711"/>
                    </a:lnTo>
                    <a:lnTo>
                      <a:pt x="1025" y="721"/>
                    </a:lnTo>
                    <a:lnTo>
                      <a:pt x="1083" y="721"/>
                    </a:lnTo>
                    <a:lnTo>
                      <a:pt x="1083" y="728"/>
                    </a:lnTo>
                    <a:lnTo>
                      <a:pt x="1090" y="728"/>
                    </a:lnTo>
                    <a:lnTo>
                      <a:pt x="1090" y="737"/>
                    </a:lnTo>
                    <a:lnTo>
                      <a:pt x="1106" y="737"/>
                    </a:lnTo>
                    <a:lnTo>
                      <a:pt x="1106" y="746"/>
                    </a:lnTo>
                    <a:lnTo>
                      <a:pt x="1123" y="746"/>
                    </a:lnTo>
                    <a:lnTo>
                      <a:pt x="1123" y="753"/>
                    </a:lnTo>
                    <a:lnTo>
                      <a:pt x="1132" y="753"/>
                    </a:lnTo>
                    <a:lnTo>
                      <a:pt x="1132" y="763"/>
                    </a:lnTo>
                    <a:lnTo>
                      <a:pt x="1132" y="772"/>
                    </a:lnTo>
                    <a:lnTo>
                      <a:pt x="1156" y="772"/>
                    </a:lnTo>
                    <a:lnTo>
                      <a:pt x="1156" y="781"/>
                    </a:lnTo>
                    <a:lnTo>
                      <a:pt x="1214" y="781"/>
                    </a:lnTo>
                    <a:lnTo>
                      <a:pt x="1214" y="788"/>
                    </a:lnTo>
                    <a:lnTo>
                      <a:pt x="1263" y="788"/>
                    </a:lnTo>
                    <a:lnTo>
                      <a:pt x="1263" y="798"/>
                    </a:lnTo>
                    <a:lnTo>
                      <a:pt x="1312" y="798"/>
                    </a:lnTo>
                    <a:lnTo>
                      <a:pt x="1312" y="807"/>
                    </a:lnTo>
                    <a:lnTo>
                      <a:pt x="1322" y="807"/>
                    </a:lnTo>
                    <a:lnTo>
                      <a:pt x="1322" y="814"/>
                    </a:lnTo>
                    <a:lnTo>
                      <a:pt x="1329" y="814"/>
                    </a:lnTo>
                    <a:lnTo>
                      <a:pt x="1329" y="823"/>
                    </a:lnTo>
                    <a:lnTo>
                      <a:pt x="1354" y="823"/>
                    </a:lnTo>
                    <a:lnTo>
                      <a:pt x="1354" y="833"/>
                    </a:lnTo>
                    <a:lnTo>
                      <a:pt x="1396" y="833"/>
                    </a:lnTo>
                    <a:lnTo>
                      <a:pt x="1396" y="840"/>
                    </a:lnTo>
                    <a:lnTo>
                      <a:pt x="1413" y="840"/>
                    </a:lnTo>
                    <a:lnTo>
                      <a:pt x="1413" y="849"/>
                    </a:lnTo>
                    <a:lnTo>
                      <a:pt x="1429" y="849"/>
                    </a:lnTo>
                    <a:lnTo>
                      <a:pt x="1429" y="859"/>
                    </a:lnTo>
                    <a:lnTo>
                      <a:pt x="1469" y="859"/>
                    </a:lnTo>
                    <a:lnTo>
                      <a:pt x="1469" y="868"/>
                    </a:lnTo>
                    <a:lnTo>
                      <a:pt x="1478" y="868"/>
                    </a:lnTo>
                    <a:lnTo>
                      <a:pt x="1478" y="875"/>
                    </a:lnTo>
                    <a:lnTo>
                      <a:pt x="1485" y="875"/>
                    </a:lnTo>
                    <a:lnTo>
                      <a:pt x="1485" y="884"/>
                    </a:lnTo>
                    <a:lnTo>
                      <a:pt x="1504" y="884"/>
                    </a:lnTo>
                    <a:lnTo>
                      <a:pt x="1504" y="894"/>
                    </a:lnTo>
                    <a:lnTo>
                      <a:pt x="1511" y="894"/>
                    </a:lnTo>
                    <a:lnTo>
                      <a:pt x="1511" y="901"/>
                    </a:lnTo>
                    <a:lnTo>
                      <a:pt x="1544" y="901"/>
                    </a:lnTo>
                    <a:lnTo>
                      <a:pt x="1544" y="910"/>
                    </a:lnTo>
                    <a:lnTo>
                      <a:pt x="1560" y="910"/>
                    </a:lnTo>
                    <a:lnTo>
                      <a:pt x="1560" y="919"/>
                    </a:lnTo>
                    <a:lnTo>
                      <a:pt x="1586" y="919"/>
                    </a:lnTo>
                    <a:lnTo>
                      <a:pt x="1586" y="936"/>
                    </a:lnTo>
                    <a:lnTo>
                      <a:pt x="1586" y="945"/>
                    </a:lnTo>
                    <a:lnTo>
                      <a:pt x="1602" y="945"/>
                    </a:lnTo>
                    <a:lnTo>
                      <a:pt x="1602" y="954"/>
                    </a:lnTo>
                    <a:lnTo>
                      <a:pt x="1619" y="954"/>
                    </a:lnTo>
                    <a:lnTo>
                      <a:pt x="1619" y="961"/>
                    </a:lnTo>
                    <a:lnTo>
                      <a:pt x="1661" y="961"/>
                    </a:lnTo>
                    <a:lnTo>
                      <a:pt x="1661" y="971"/>
                    </a:lnTo>
                    <a:lnTo>
                      <a:pt x="1684" y="971"/>
                    </a:lnTo>
                    <a:lnTo>
                      <a:pt x="1684" y="980"/>
                    </a:lnTo>
                    <a:lnTo>
                      <a:pt x="1684" y="987"/>
                    </a:lnTo>
                    <a:lnTo>
                      <a:pt x="1717" y="987"/>
                    </a:lnTo>
                    <a:lnTo>
                      <a:pt x="1717" y="996"/>
                    </a:lnTo>
                    <a:lnTo>
                      <a:pt x="1743" y="996"/>
                    </a:lnTo>
                    <a:lnTo>
                      <a:pt x="1743" y="1006"/>
                    </a:lnTo>
                    <a:lnTo>
                      <a:pt x="1766" y="1006"/>
                    </a:lnTo>
                    <a:lnTo>
                      <a:pt x="1766" y="1015"/>
                    </a:lnTo>
                    <a:lnTo>
                      <a:pt x="1782" y="1015"/>
                    </a:lnTo>
                    <a:lnTo>
                      <a:pt x="1782" y="1032"/>
                    </a:lnTo>
                    <a:lnTo>
                      <a:pt x="1817" y="1032"/>
                    </a:lnTo>
                    <a:lnTo>
                      <a:pt x="1817" y="1041"/>
                    </a:lnTo>
                    <a:lnTo>
                      <a:pt x="1883" y="1041"/>
                    </a:lnTo>
                    <a:lnTo>
                      <a:pt x="1883" y="1048"/>
                    </a:lnTo>
                    <a:lnTo>
                      <a:pt x="1883" y="1057"/>
                    </a:lnTo>
                    <a:lnTo>
                      <a:pt x="1906" y="1057"/>
                    </a:lnTo>
                    <a:lnTo>
                      <a:pt x="1906" y="1067"/>
                    </a:lnTo>
                    <a:lnTo>
                      <a:pt x="1916" y="1067"/>
                    </a:lnTo>
                    <a:lnTo>
                      <a:pt x="1916" y="1074"/>
                    </a:lnTo>
                    <a:lnTo>
                      <a:pt x="1923" y="1074"/>
                    </a:lnTo>
                    <a:lnTo>
                      <a:pt x="1923" y="1083"/>
                    </a:lnTo>
                    <a:lnTo>
                      <a:pt x="1932" y="1083"/>
                    </a:lnTo>
                    <a:lnTo>
                      <a:pt x="1932" y="1102"/>
                    </a:lnTo>
                    <a:lnTo>
                      <a:pt x="1965" y="1102"/>
                    </a:lnTo>
                    <a:lnTo>
                      <a:pt x="1965" y="1109"/>
                    </a:lnTo>
                    <a:lnTo>
                      <a:pt x="1965" y="1118"/>
                    </a:lnTo>
                    <a:lnTo>
                      <a:pt x="1974" y="1118"/>
                    </a:lnTo>
                    <a:lnTo>
                      <a:pt x="1974" y="1134"/>
                    </a:lnTo>
                    <a:lnTo>
                      <a:pt x="2007" y="1134"/>
                    </a:lnTo>
                    <a:lnTo>
                      <a:pt x="2007" y="1144"/>
                    </a:lnTo>
                    <a:lnTo>
                      <a:pt x="2014" y="1144"/>
                    </a:lnTo>
                    <a:lnTo>
                      <a:pt x="2014" y="1153"/>
                    </a:lnTo>
                    <a:lnTo>
                      <a:pt x="2063" y="1153"/>
                    </a:lnTo>
                    <a:lnTo>
                      <a:pt x="2063" y="1170"/>
                    </a:lnTo>
                    <a:lnTo>
                      <a:pt x="2180" y="1170"/>
                    </a:lnTo>
                    <a:lnTo>
                      <a:pt x="2180" y="1179"/>
                    </a:lnTo>
                    <a:lnTo>
                      <a:pt x="2220" y="1179"/>
                    </a:lnTo>
                    <a:lnTo>
                      <a:pt x="2220" y="1188"/>
                    </a:lnTo>
                    <a:lnTo>
                      <a:pt x="2278" y="1188"/>
                    </a:lnTo>
                    <a:lnTo>
                      <a:pt x="2278" y="1195"/>
                    </a:lnTo>
                    <a:lnTo>
                      <a:pt x="2337" y="1195"/>
                    </a:lnTo>
                    <a:lnTo>
                      <a:pt x="2337" y="1205"/>
                    </a:lnTo>
                    <a:lnTo>
                      <a:pt x="2344" y="1205"/>
                    </a:lnTo>
                    <a:lnTo>
                      <a:pt x="2344" y="1214"/>
                    </a:lnTo>
                    <a:lnTo>
                      <a:pt x="2353" y="1214"/>
                    </a:lnTo>
                    <a:lnTo>
                      <a:pt x="2353" y="1221"/>
                    </a:lnTo>
                    <a:lnTo>
                      <a:pt x="2360" y="1221"/>
                    </a:lnTo>
                    <a:lnTo>
                      <a:pt x="2360" y="1230"/>
                    </a:lnTo>
                    <a:lnTo>
                      <a:pt x="2369" y="1230"/>
                    </a:lnTo>
                    <a:lnTo>
                      <a:pt x="2369" y="1249"/>
                    </a:lnTo>
                    <a:lnTo>
                      <a:pt x="2460" y="1249"/>
                    </a:lnTo>
                    <a:lnTo>
                      <a:pt x="2460" y="1256"/>
                    </a:lnTo>
                    <a:lnTo>
                      <a:pt x="2477" y="1256"/>
                    </a:lnTo>
                    <a:lnTo>
                      <a:pt x="2477" y="1265"/>
                    </a:lnTo>
                    <a:lnTo>
                      <a:pt x="2500" y="1265"/>
                    </a:lnTo>
                    <a:lnTo>
                      <a:pt x="2500" y="1275"/>
                    </a:lnTo>
                    <a:lnTo>
                      <a:pt x="2559" y="1275"/>
                    </a:lnTo>
                    <a:lnTo>
                      <a:pt x="2559" y="1282"/>
                    </a:lnTo>
                    <a:lnTo>
                      <a:pt x="2601" y="1282"/>
                    </a:lnTo>
                    <a:lnTo>
                      <a:pt x="2601" y="1291"/>
                    </a:lnTo>
                    <a:lnTo>
                      <a:pt x="2624" y="1291"/>
                    </a:lnTo>
                    <a:lnTo>
                      <a:pt x="2624" y="1301"/>
                    </a:lnTo>
                    <a:lnTo>
                      <a:pt x="2633" y="1301"/>
                    </a:lnTo>
                    <a:lnTo>
                      <a:pt x="2633" y="1308"/>
                    </a:lnTo>
                    <a:lnTo>
                      <a:pt x="2708" y="1308"/>
                    </a:lnTo>
                    <a:lnTo>
                      <a:pt x="2708" y="1317"/>
                    </a:lnTo>
                    <a:lnTo>
                      <a:pt x="2757" y="1317"/>
                    </a:lnTo>
                    <a:lnTo>
                      <a:pt x="2757" y="1326"/>
                    </a:lnTo>
                    <a:lnTo>
                      <a:pt x="2774" y="1326"/>
                    </a:lnTo>
                    <a:lnTo>
                      <a:pt x="2774" y="1343"/>
                    </a:lnTo>
                    <a:lnTo>
                      <a:pt x="2814" y="1343"/>
                    </a:lnTo>
                    <a:lnTo>
                      <a:pt x="2814" y="1352"/>
                    </a:lnTo>
                    <a:lnTo>
                      <a:pt x="2839" y="1352"/>
                    </a:lnTo>
                    <a:lnTo>
                      <a:pt x="2839" y="1361"/>
                    </a:lnTo>
                    <a:lnTo>
                      <a:pt x="2856" y="1361"/>
                    </a:lnTo>
                    <a:lnTo>
                      <a:pt x="2856" y="1368"/>
                    </a:lnTo>
                    <a:lnTo>
                      <a:pt x="2898" y="1368"/>
                    </a:lnTo>
                    <a:lnTo>
                      <a:pt x="2898" y="1378"/>
                    </a:lnTo>
                    <a:lnTo>
                      <a:pt x="2914" y="1378"/>
                    </a:lnTo>
                    <a:lnTo>
                      <a:pt x="2914" y="1394"/>
                    </a:lnTo>
                    <a:lnTo>
                      <a:pt x="2930" y="1394"/>
                    </a:lnTo>
                    <a:lnTo>
                      <a:pt x="2930" y="1403"/>
                    </a:lnTo>
                    <a:lnTo>
                      <a:pt x="2989" y="1403"/>
                    </a:lnTo>
                    <a:lnTo>
                      <a:pt x="2989" y="1422"/>
                    </a:lnTo>
                    <a:lnTo>
                      <a:pt x="2996" y="1422"/>
                    </a:lnTo>
                    <a:lnTo>
                      <a:pt x="2996" y="1429"/>
                    </a:lnTo>
                    <a:lnTo>
                      <a:pt x="3005" y="1429"/>
                    </a:lnTo>
                    <a:lnTo>
                      <a:pt x="3005" y="1439"/>
                    </a:lnTo>
                    <a:lnTo>
                      <a:pt x="3038" y="1439"/>
                    </a:lnTo>
                    <a:lnTo>
                      <a:pt x="3038" y="1448"/>
                    </a:lnTo>
                    <a:lnTo>
                      <a:pt x="3054" y="1448"/>
                    </a:lnTo>
                    <a:lnTo>
                      <a:pt x="3054" y="1455"/>
                    </a:lnTo>
                    <a:lnTo>
                      <a:pt x="3111" y="1455"/>
                    </a:lnTo>
                    <a:lnTo>
                      <a:pt x="3111" y="1464"/>
                    </a:lnTo>
                    <a:lnTo>
                      <a:pt x="3146" y="1464"/>
                    </a:lnTo>
                    <a:lnTo>
                      <a:pt x="3146" y="1474"/>
                    </a:lnTo>
                    <a:lnTo>
                      <a:pt x="3195" y="1474"/>
                    </a:lnTo>
                    <a:lnTo>
                      <a:pt x="3195" y="1490"/>
                    </a:lnTo>
                    <a:lnTo>
                      <a:pt x="3244" y="1490"/>
                    </a:lnTo>
                    <a:lnTo>
                      <a:pt x="3244" y="1509"/>
                    </a:lnTo>
                    <a:lnTo>
                      <a:pt x="3401" y="1509"/>
                    </a:lnTo>
                    <a:lnTo>
                      <a:pt x="3401" y="1525"/>
                    </a:lnTo>
                    <a:lnTo>
                      <a:pt x="3450" y="1525"/>
                    </a:lnTo>
                    <a:lnTo>
                      <a:pt x="3450" y="1541"/>
                    </a:lnTo>
                    <a:lnTo>
                      <a:pt x="3450" y="1560"/>
                    </a:lnTo>
                    <a:lnTo>
                      <a:pt x="3459" y="1560"/>
                    </a:lnTo>
                    <a:lnTo>
                      <a:pt x="3459" y="1577"/>
                    </a:lnTo>
                    <a:lnTo>
                      <a:pt x="3508" y="1577"/>
                    </a:lnTo>
                    <a:lnTo>
                      <a:pt x="3508" y="1602"/>
                    </a:lnTo>
                    <a:lnTo>
                      <a:pt x="3583" y="1602"/>
                    </a:lnTo>
                    <a:lnTo>
                      <a:pt x="3583" y="1621"/>
                    </a:lnTo>
                    <a:lnTo>
                      <a:pt x="3697" y="1621"/>
                    </a:lnTo>
                    <a:lnTo>
                      <a:pt x="3697" y="1656"/>
                    </a:lnTo>
                    <a:lnTo>
                      <a:pt x="3828" y="1656"/>
                    </a:lnTo>
                    <a:lnTo>
                      <a:pt x="3828" y="1717"/>
                    </a:lnTo>
                    <a:lnTo>
                      <a:pt x="4305" y="1717"/>
                    </a:lnTo>
                  </a:path>
                </a:pathLst>
              </a:cu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66" name="Line 63">
                <a:extLst>
                  <a:ext uri="{FF2B5EF4-FFF2-40B4-BE49-F238E27FC236}">
                    <a16:creationId xmlns:a16="http://schemas.microsoft.com/office/drawing/2014/main" id="{F3422EBA-FB05-4220-830F-17CD55DEDF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85" y="602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67" name="Line 64">
                <a:extLst>
                  <a:ext uri="{FF2B5EF4-FFF2-40B4-BE49-F238E27FC236}">
                    <a16:creationId xmlns:a16="http://schemas.microsoft.com/office/drawing/2014/main" id="{D4575268-D23B-436F-A446-884BE79CAD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5" y="649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68" name="Line 65">
                <a:extLst>
                  <a:ext uri="{FF2B5EF4-FFF2-40B4-BE49-F238E27FC236}">
                    <a16:creationId xmlns:a16="http://schemas.microsoft.com/office/drawing/2014/main" id="{FB77F541-A12A-44CB-83BE-0E5D1E0BA9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85" y="602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69" name="Line 66">
                <a:extLst>
                  <a:ext uri="{FF2B5EF4-FFF2-40B4-BE49-F238E27FC236}">
                    <a16:creationId xmlns:a16="http://schemas.microsoft.com/office/drawing/2014/main" id="{370ABF64-E1C1-4951-88E6-162ABCC4BD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5" y="649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70" name="Line 67">
                <a:extLst>
                  <a:ext uri="{FF2B5EF4-FFF2-40B4-BE49-F238E27FC236}">
                    <a16:creationId xmlns:a16="http://schemas.microsoft.com/office/drawing/2014/main" id="{CCFAC466-F277-4336-A072-7E68B7CE51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6" y="670"/>
                <a:ext cx="0" cy="79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71" name="Line 68">
                <a:extLst>
                  <a:ext uri="{FF2B5EF4-FFF2-40B4-BE49-F238E27FC236}">
                    <a16:creationId xmlns:a16="http://schemas.microsoft.com/office/drawing/2014/main" id="{4F812BDD-14CF-457F-AEF2-A1D7AEBFE0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6" y="719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72" name="Line 69">
                <a:extLst>
                  <a:ext uri="{FF2B5EF4-FFF2-40B4-BE49-F238E27FC236}">
                    <a16:creationId xmlns:a16="http://schemas.microsoft.com/office/drawing/2014/main" id="{D8558E4D-169A-41C0-A064-DB7DCF6CEE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9" y="714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73" name="Line 70">
                <a:extLst>
                  <a:ext uri="{FF2B5EF4-FFF2-40B4-BE49-F238E27FC236}">
                    <a16:creationId xmlns:a16="http://schemas.microsoft.com/office/drawing/2014/main" id="{0593854C-2B9B-485A-A6EC-0DE69A71B4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9" y="763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74" name="Line 71">
                <a:extLst>
                  <a:ext uri="{FF2B5EF4-FFF2-40B4-BE49-F238E27FC236}">
                    <a16:creationId xmlns:a16="http://schemas.microsoft.com/office/drawing/2014/main" id="{49FD47F6-3817-495A-8636-FD92B9121A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58" y="974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75" name="Line 72">
                <a:extLst>
                  <a:ext uri="{FF2B5EF4-FFF2-40B4-BE49-F238E27FC236}">
                    <a16:creationId xmlns:a16="http://schemas.microsoft.com/office/drawing/2014/main" id="{C604CE9C-33C5-4AFA-9E6A-BEACCE4544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8" y="1023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76" name="Line 73">
                <a:extLst>
                  <a:ext uri="{FF2B5EF4-FFF2-40B4-BE49-F238E27FC236}">
                    <a16:creationId xmlns:a16="http://schemas.microsoft.com/office/drawing/2014/main" id="{85EFD4AE-4DF6-490D-A13F-B2AC2ED3A6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3" y="1138"/>
                <a:ext cx="0" cy="79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77" name="Line 74">
                <a:extLst>
                  <a:ext uri="{FF2B5EF4-FFF2-40B4-BE49-F238E27FC236}">
                    <a16:creationId xmlns:a16="http://schemas.microsoft.com/office/drawing/2014/main" id="{29195F5B-E1A0-443B-8196-BF839CAA43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13" y="1187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78" name="Line 75">
                <a:extLst>
                  <a:ext uri="{FF2B5EF4-FFF2-40B4-BE49-F238E27FC236}">
                    <a16:creationId xmlns:a16="http://schemas.microsoft.com/office/drawing/2014/main" id="{B3BD7A92-660E-4060-AE4B-3BFEA8010F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76" y="1243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79" name="Line 76">
                <a:extLst>
                  <a:ext uri="{FF2B5EF4-FFF2-40B4-BE49-F238E27FC236}">
                    <a16:creationId xmlns:a16="http://schemas.microsoft.com/office/drawing/2014/main" id="{CE7F3A4D-6AB4-4EF1-B87A-13092722A4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76" y="1290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80" name="Line 77">
                <a:extLst>
                  <a:ext uri="{FF2B5EF4-FFF2-40B4-BE49-F238E27FC236}">
                    <a16:creationId xmlns:a16="http://schemas.microsoft.com/office/drawing/2014/main" id="{0ECC2F61-0FB7-42A9-BE47-5559088CD7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66" y="1369"/>
                <a:ext cx="0" cy="91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81" name="Line 78">
                <a:extLst>
                  <a:ext uri="{FF2B5EF4-FFF2-40B4-BE49-F238E27FC236}">
                    <a16:creationId xmlns:a16="http://schemas.microsoft.com/office/drawing/2014/main" id="{C55FCF29-91CE-4F0B-BBE4-331FD4E10B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66" y="1430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82" name="Line 79">
                <a:extLst>
                  <a:ext uri="{FF2B5EF4-FFF2-40B4-BE49-F238E27FC236}">
                    <a16:creationId xmlns:a16="http://schemas.microsoft.com/office/drawing/2014/main" id="{97FEFEB2-6676-4A96-8F2E-B45A15FE37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07" y="1402"/>
                <a:ext cx="0" cy="91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83" name="Line 80">
                <a:extLst>
                  <a:ext uri="{FF2B5EF4-FFF2-40B4-BE49-F238E27FC236}">
                    <a16:creationId xmlns:a16="http://schemas.microsoft.com/office/drawing/2014/main" id="{DB06A59E-24A1-4D42-A4E8-A59AE3C0F2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07" y="146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84" name="Line 81">
                <a:extLst>
                  <a:ext uri="{FF2B5EF4-FFF2-40B4-BE49-F238E27FC236}">
                    <a16:creationId xmlns:a16="http://schemas.microsoft.com/office/drawing/2014/main" id="{101342CE-D334-465E-A07B-28144F5A01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47" y="1446"/>
                <a:ext cx="0" cy="92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85" name="Line 82">
                <a:extLst>
                  <a:ext uri="{FF2B5EF4-FFF2-40B4-BE49-F238E27FC236}">
                    <a16:creationId xmlns:a16="http://schemas.microsoft.com/office/drawing/2014/main" id="{3358F0D7-E12B-4E58-936E-E75DE6F39E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7" y="1507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86" name="Line 83">
                <a:extLst>
                  <a:ext uri="{FF2B5EF4-FFF2-40B4-BE49-F238E27FC236}">
                    <a16:creationId xmlns:a16="http://schemas.microsoft.com/office/drawing/2014/main" id="{788819FE-9AEF-42B5-9B24-9D7794CEB4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36" y="1549"/>
                <a:ext cx="0" cy="91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87" name="Line 84">
                <a:extLst>
                  <a:ext uri="{FF2B5EF4-FFF2-40B4-BE49-F238E27FC236}">
                    <a16:creationId xmlns:a16="http://schemas.microsoft.com/office/drawing/2014/main" id="{1D98001E-839F-4611-AF9C-5E24D97999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36" y="1610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88" name="Line 85">
                <a:extLst>
                  <a:ext uri="{FF2B5EF4-FFF2-40B4-BE49-F238E27FC236}">
                    <a16:creationId xmlns:a16="http://schemas.microsoft.com/office/drawing/2014/main" id="{AAA32170-77B2-4FB0-8F58-580BA5E274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65" y="1781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89" name="Line 86">
                <a:extLst>
                  <a:ext uri="{FF2B5EF4-FFF2-40B4-BE49-F238E27FC236}">
                    <a16:creationId xmlns:a16="http://schemas.microsoft.com/office/drawing/2014/main" id="{18D0B843-ED20-4323-A4A7-3D7541D1A2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65" y="1828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90" name="Line 87">
                <a:extLst>
                  <a:ext uri="{FF2B5EF4-FFF2-40B4-BE49-F238E27FC236}">
                    <a16:creationId xmlns:a16="http://schemas.microsoft.com/office/drawing/2014/main" id="{69B3D7AE-B7F7-46A3-854F-A15A541499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96" y="1797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91" name="Line 88">
                <a:extLst>
                  <a:ext uri="{FF2B5EF4-FFF2-40B4-BE49-F238E27FC236}">
                    <a16:creationId xmlns:a16="http://schemas.microsoft.com/office/drawing/2014/main" id="{9C1DD552-2AD3-4A48-8816-479662E2C4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96" y="1844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92" name="Line 89">
                <a:extLst>
                  <a:ext uri="{FF2B5EF4-FFF2-40B4-BE49-F238E27FC236}">
                    <a16:creationId xmlns:a16="http://schemas.microsoft.com/office/drawing/2014/main" id="{7D771E2B-E551-48FC-AEB5-D55948960E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61" y="1909"/>
                <a:ext cx="0" cy="78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93" name="Line 90">
                <a:extLst>
                  <a:ext uri="{FF2B5EF4-FFF2-40B4-BE49-F238E27FC236}">
                    <a16:creationId xmlns:a16="http://schemas.microsoft.com/office/drawing/2014/main" id="{29AA86B6-ACAB-4D7A-A26B-362EE509DB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61" y="1958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94" name="Line 91">
                <a:extLst>
                  <a:ext uri="{FF2B5EF4-FFF2-40B4-BE49-F238E27FC236}">
                    <a16:creationId xmlns:a16="http://schemas.microsoft.com/office/drawing/2014/main" id="{2538255E-BD50-4B7A-8900-794A77F49D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49" y="1928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95" name="Line 92">
                <a:extLst>
                  <a:ext uri="{FF2B5EF4-FFF2-40B4-BE49-F238E27FC236}">
                    <a16:creationId xmlns:a16="http://schemas.microsoft.com/office/drawing/2014/main" id="{3B9B9D9D-12C7-4321-BE22-5D3A9A0F36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9" y="197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96" name="Line 93">
                <a:extLst>
                  <a:ext uri="{FF2B5EF4-FFF2-40B4-BE49-F238E27FC236}">
                    <a16:creationId xmlns:a16="http://schemas.microsoft.com/office/drawing/2014/main" id="{9FA6A7BD-B082-4196-A66F-890B0791D6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57" y="1970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97" name="Line 94">
                <a:extLst>
                  <a:ext uri="{FF2B5EF4-FFF2-40B4-BE49-F238E27FC236}">
                    <a16:creationId xmlns:a16="http://schemas.microsoft.com/office/drawing/2014/main" id="{DE56745B-EAA3-4C5F-9AC3-3CA94D6B5F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57" y="2019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98" name="Line 95">
                <a:extLst>
                  <a:ext uri="{FF2B5EF4-FFF2-40B4-BE49-F238E27FC236}">
                    <a16:creationId xmlns:a16="http://schemas.microsoft.com/office/drawing/2014/main" id="{9CDAF7D5-7DDC-4D37-9F3F-6DFEE2BCB2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90" y="1980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99" name="Line 96">
                <a:extLst>
                  <a:ext uri="{FF2B5EF4-FFF2-40B4-BE49-F238E27FC236}">
                    <a16:creationId xmlns:a16="http://schemas.microsoft.com/office/drawing/2014/main" id="{D99C6536-32EA-43BD-8534-C3BC43F66D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90" y="2026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00" name="Line 97">
                <a:extLst>
                  <a:ext uri="{FF2B5EF4-FFF2-40B4-BE49-F238E27FC236}">
                    <a16:creationId xmlns:a16="http://schemas.microsoft.com/office/drawing/2014/main" id="{5529134A-640A-45B7-9152-74B9B16293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99" y="1984"/>
                <a:ext cx="0" cy="89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01" name="Line 98">
                <a:extLst>
                  <a:ext uri="{FF2B5EF4-FFF2-40B4-BE49-F238E27FC236}">
                    <a16:creationId xmlns:a16="http://schemas.microsoft.com/office/drawing/2014/main" id="{332DFB09-7E32-4893-8B44-2B7D082A1B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99" y="2036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02" name="Line 99">
                <a:extLst>
                  <a:ext uri="{FF2B5EF4-FFF2-40B4-BE49-F238E27FC236}">
                    <a16:creationId xmlns:a16="http://schemas.microsoft.com/office/drawing/2014/main" id="{8893C673-6AC9-4E49-941B-E9B893BB28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32" y="1991"/>
                <a:ext cx="0" cy="91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03" name="Line 100">
                <a:extLst>
                  <a:ext uri="{FF2B5EF4-FFF2-40B4-BE49-F238E27FC236}">
                    <a16:creationId xmlns:a16="http://schemas.microsoft.com/office/drawing/2014/main" id="{75FE2636-E365-4ACE-B944-BEC1ED17FF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32" y="204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04" name="Line 101">
                <a:extLst>
                  <a:ext uri="{FF2B5EF4-FFF2-40B4-BE49-F238E27FC236}">
                    <a16:creationId xmlns:a16="http://schemas.microsoft.com/office/drawing/2014/main" id="{C09B31F5-2782-40F4-9B0E-88B918AA98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39" y="1991"/>
                <a:ext cx="0" cy="91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05" name="Line 102">
                <a:extLst>
                  <a:ext uri="{FF2B5EF4-FFF2-40B4-BE49-F238E27FC236}">
                    <a16:creationId xmlns:a16="http://schemas.microsoft.com/office/drawing/2014/main" id="{C458CAA1-A054-4EFC-B5FF-C94EB200E6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39" y="204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06" name="Line 103">
                <a:extLst>
                  <a:ext uri="{FF2B5EF4-FFF2-40B4-BE49-F238E27FC236}">
                    <a16:creationId xmlns:a16="http://schemas.microsoft.com/office/drawing/2014/main" id="{148C69B7-51C6-44CF-90C2-2F3B695B3E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90" y="2017"/>
                <a:ext cx="0" cy="91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07" name="Line 104">
                <a:extLst>
                  <a:ext uri="{FF2B5EF4-FFF2-40B4-BE49-F238E27FC236}">
                    <a16:creationId xmlns:a16="http://schemas.microsoft.com/office/drawing/2014/main" id="{AF31C154-62C1-4FDA-A926-85AA2ED8B6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0" y="2078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08" name="Line 105">
                <a:extLst>
                  <a:ext uri="{FF2B5EF4-FFF2-40B4-BE49-F238E27FC236}">
                    <a16:creationId xmlns:a16="http://schemas.microsoft.com/office/drawing/2014/main" id="{AA8A5D7F-1513-493B-8791-5FC1E91870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97" y="2040"/>
                <a:ext cx="0" cy="78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09" name="Line 106">
                <a:extLst>
                  <a:ext uri="{FF2B5EF4-FFF2-40B4-BE49-F238E27FC236}">
                    <a16:creationId xmlns:a16="http://schemas.microsoft.com/office/drawing/2014/main" id="{52A4A334-9E3E-4BD1-95E7-CFD536A0BD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7" y="2087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10" name="Line 107">
                <a:extLst>
                  <a:ext uri="{FF2B5EF4-FFF2-40B4-BE49-F238E27FC236}">
                    <a16:creationId xmlns:a16="http://schemas.microsoft.com/office/drawing/2014/main" id="{DD84E3FD-AAEC-4CF5-8CF3-34DDB9BBF7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07" y="2040"/>
                <a:ext cx="0" cy="78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11" name="Line 108">
                <a:extLst>
                  <a:ext uri="{FF2B5EF4-FFF2-40B4-BE49-F238E27FC236}">
                    <a16:creationId xmlns:a16="http://schemas.microsoft.com/office/drawing/2014/main" id="{F309D868-F94D-4CD7-B60A-52A961B54C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07" y="2087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12" name="Line 109">
                <a:extLst>
                  <a:ext uri="{FF2B5EF4-FFF2-40B4-BE49-F238E27FC236}">
                    <a16:creationId xmlns:a16="http://schemas.microsoft.com/office/drawing/2014/main" id="{1FB778B3-AFAC-41C4-9844-CDF4D36A1A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23" y="2047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13" name="Line 110">
                <a:extLst>
                  <a:ext uri="{FF2B5EF4-FFF2-40B4-BE49-F238E27FC236}">
                    <a16:creationId xmlns:a16="http://schemas.microsoft.com/office/drawing/2014/main" id="{E08046FC-329E-4ACF-8563-3CA1C72F7B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23" y="2096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14" name="Line 111">
                <a:extLst>
                  <a:ext uri="{FF2B5EF4-FFF2-40B4-BE49-F238E27FC236}">
                    <a16:creationId xmlns:a16="http://schemas.microsoft.com/office/drawing/2014/main" id="{458B53FA-0866-4F80-A025-7690920E99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39" y="2047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15" name="Line 112">
                <a:extLst>
                  <a:ext uri="{FF2B5EF4-FFF2-40B4-BE49-F238E27FC236}">
                    <a16:creationId xmlns:a16="http://schemas.microsoft.com/office/drawing/2014/main" id="{99C6BBAE-CC01-4027-BD6F-F0E6989DFB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39" y="2096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16" name="Line 113">
                <a:extLst>
                  <a:ext uri="{FF2B5EF4-FFF2-40B4-BE49-F238E27FC236}">
                    <a16:creationId xmlns:a16="http://schemas.microsoft.com/office/drawing/2014/main" id="{53446D47-E23E-4DCC-B4B1-91359973B2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46" y="2057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17" name="Line 114">
                <a:extLst>
                  <a:ext uri="{FF2B5EF4-FFF2-40B4-BE49-F238E27FC236}">
                    <a16:creationId xmlns:a16="http://schemas.microsoft.com/office/drawing/2014/main" id="{9E70AF54-887E-4512-8B87-C9DBF67D0D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46" y="2106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18" name="Line 115">
                <a:extLst>
                  <a:ext uri="{FF2B5EF4-FFF2-40B4-BE49-F238E27FC236}">
                    <a16:creationId xmlns:a16="http://schemas.microsoft.com/office/drawing/2014/main" id="{C88E70F8-DB12-4F5B-8C53-B553344204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89" y="2057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19" name="Line 116">
                <a:extLst>
                  <a:ext uri="{FF2B5EF4-FFF2-40B4-BE49-F238E27FC236}">
                    <a16:creationId xmlns:a16="http://schemas.microsoft.com/office/drawing/2014/main" id="{5C940A09-F949-44E9-86BF-E5C1401F1D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89" y="2106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20" name="Line 117">
                <a:extLst>
                  <a:ext uri="{FF2B5EF4-FFF2-40B4-BE49-F238E27FC236}">
                    <a16:creationId xmlns:a16="http://schemas.microsoft.com/office/drawing/2014/main" id="{2A88BB1F-5E1A-482E-B06B-A9842B3F8E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96" y="2066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21" name="Line 118">
                <a:extLst>
                  <a:ext uri="{FF2B5EF4-FFF2-40B4-BE49-F238E27FC236}">
                    <a16:creationId xmlns:a16="http://schemas.microsoft.com/office/drawing/2014/main" id="{CAB7869B-ECF8-47AC-A553-C6377A6CF3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6" y="2113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22" name="Line 119">
                <a:extLst>
                  <a:ext uri="{FF2B5EF4-FFF2-40B4-BE49-F238E27FC236}">
                    <a16:creationId xmlns:a16="http://schemas.microsoft.com/office/drawing/2014/main" id="{94041646-9086-413B-A3B5-42723D04E5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14" y="2066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23" name="Line 120">
                <a:extLst>
                  <a:ext uri="{FF2B5EF4-FFF2-40B4-BE49-F238E27FC236}">
                    <a16:creationId xmlns:a16="http://schemas.microsoft.com/office/drawing/2014/main" id="{2788C128-B027-43BF-82C0-9D667FDC0F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14" y="2113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24" name="Line 121">
                <a:extLst>
                  <a:ext uri="{FF2B5EF4-FFF2-40B4-BE49-F238E27FC236}">
                    <a16:creationId xmlns:a16="http://schemas.microsoft.com/office/drawing/2014/main" id="{BB2B4C05-8260-4A7A-80A5-5EAAB2BE93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31" y="2066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25" name="Line 122">
                <a:extLst>
                  <a:ext uri="{FF2B5EF4-FFF2-40B4-BE49-F238E27FC236}">
                    <a16:creationId xmlns:a16="http://schemas.microsoft.com/office/drawing/2014/main" id="{792105EA-4501-4C75-B60E-1843A83DB0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1" y="2113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26" name="Line 123">
                <a:extLst>
                  <a:ext uri="{FF2B5EF4-FFF2-40B4-BE49-F238E27FC236}">
                    <a16:creationId xmlns:a16="http://schemas.microsoft.com/office/drawing/2014/main" id="{FD64BC46-D600-4346-BF96-F6A8913972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38" y="2073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27" name="Line 124">
                <a:extLst>
                  <a:ext uri="{FF2B5EF4-FFF2-40B4-BE49-F238E27FC236}">
                    <a16:creationId xmlns:a16="http://schemas.microsoft.com/office/drawing/2014/main" id="{52BCA40A-F7E9-47D6-A3F4-30569B0009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8" y="212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28" name="Line 125">
                <a:extLst>
                  <a:ext uri="{FF2B5EF4-FFF2-40B4-BE49-F238E27FC236}">
                    <a16:creationId xmlns:a16="http://schemas.microsoft.com/office/drawing/2014/main" id="{B0F15E82-073F-463B-B04A-3067523D5D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38" y="2073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29" name="Line 126">
                <a:extLst>
                  <a:ext uri="{FF2B5EF4-FFF2-40B4-BE49-F238E27FC236}">
                    <a16:creationId xmlns:a16="http://schemas.microsoft.com/office/drawing/2014/main" id="{42DFC79E-E671-40C8-8719-82B149A704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8" y="212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30" name="Line 127">
                <a:extLst>
                  <a:ext uri="{FF2B5EF4-FFF2-40B4-BE49-F238E27FC236}">
                    <a16:creationId xmlns:a16="http://schemas.microsoft.com/office/drawing/2014/main" id="{A10B34CB-87AB-4518-810F-17CA4907AF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47" y="2073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31" name="Line 128">
                <a:extLst>
                  <a:ext uri="{FF2B5EF4-FFF2-40B4-BE49-F238E27FC236}">
                    <a16:creationId xmlns:a16="http://schemas.microsoft.com/office/drawing/2014/main" id="{6505AF78-F981-49F3-9B81-D78051040A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47" y="212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32" name="Line 129">
                <a:extLst>
                  <a:ext uri="{FF2B5EF4-FFF2-40B4-BE49-F238E27FC236}">
                    <a16:creationId xmlns:a16="http://schemas.microsoft.com/office/drawing/2014/main" id="{DEDF8337-3FE8-4BC7-B2BC-9FD6FCE9DA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54" y="2073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33" name="Line 130">
                <a:extLst>
                  <a:ext uri="{FF2B5EF4-FFF2-40B4-BE49-F238E27FC236}">
                    <a16:creationId xmlns:a16="http://schemas.microsoft.com/office/drawing/2014/main" id="{11E915BE-A204-4DCB-BC62-BF4F4ED095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54" y="212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34" name="Line 131">
                <a:extLst>
                  <a:ext uri="{FF2B5EF4-FFF2-40B4-BE49-F238E27FC236}">
                    <a16:creationId xmlns:a16="http://schemas.microsoft.com/office/drawing/2014/main" id="{3F1B050B-5103-41C0-8BC7-F52A4C8EBA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54" y="2073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35" name="Line 132">
                <a:extLst>
                  <a:ext uri="{FF2B5EF4-FFF2-40B4-BE49-F238E27FC236}">
                    <a16:creationId xmlns:a16="http://schemas.microsoft.com/office/drawing/2014/main" id="{27D108E8-9027-4AAF-A7B9-2DB2463F2C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54" y="212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36" name="Line 133">
                <a:extLst>
                  <a:ext uri="{FF2B5EF4-FFF2-40B4-BE49-F238E27FC236}">
                    <a16:creationId xmlns:a16="http://schemas.microsoft.com/office/drawing/2014/main" id="{520D60B5-E53B-4661-A6C1-84CACE5A1C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63" y="2073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37" name="Line 134">
                <a:extLst>
                  <a:ext uri="{FF2B5EF4-FFF2-40B4-BE49-F238E27FC236}">
                    <a16:creationId xmlns:a16="http://schemas.microsoft.com/office/drawing/2014/main" id="{F649B917-7DE4-4D44-89D1-C2504DA1DD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63" y="212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38" name="Line 135">
                <a:extLst>
                  <a:ext uri="{FF2B5EF4-FFF2-40B4-BE49-F238E27FC236}">
                    <a16:creationId xmlns:a16="http://schemas.microsoft.com/office/drawing/2014/main" id="{588F4864-19E1-4FAF-B036-0CA6675AAF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63" y="2073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39" name="Line 136">
                <a:extLst>
                  <a:ext uri="{FF2B5EF4-FFF2-40B4-BE49-F238E27FC236}">
                    <a16:creationId xmlns:a16="http://schemas.microsoft.com/office/drawing/2014/main" id="{DBF20CAA-98AC-42BC-87B9-E77BACCF2C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63" y="212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40" name="Line 137">
                <a:extLst>
                  <a:ext uri="{FF2B5EF4-FFF2-40B4-BE49-F238E27FC236}">
                    <a16:creationId xmlns:a16="http://schemas.microsoft.com/office/drawing/2014/main" id="{90EAE5E4-953A-4AFF-B370-D7E66A6B9B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80" y="2078"/>
                <a:ext cx="0" cy="91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41" name="Line 138">
                <a:extLst>
                  <a:ext uri="{FF2B5EF4-FFF2-40B4-BE49-F238E27FC236}">
                    <a16:creationId xmlns:a16="http://schemas.microsoft.com/office/drawing/2014/main" id="{0D46DF3E-DF61-41E2-824E-AD1F63C45A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80" y="213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42" name="Line 139">
                <a:extLst>
                  <a:ext uri="{FF2B5EF4-FFF2-40B4-BE49-F238E27FC236}">
                    <a16:creationId xmlns:a16="http://schemas.microsoft.com/office/drawing/2014/main" id="{DA6F2871-E08E-4C44-A2F7-7F2739F30F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87" y="2078"/>
                <a:ext cx="0" cy="91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43" name="Line 140">
                <a:extLst>
                  <a:ext uri="{FF2B5EF4-FFF2-40B4-BE49-F238E27FC236}">
                    <a16:creationId xmlns:a16="http://schemas.microsoft.com/office/drawing/2014/main" id="{B64CAE3D-FBB9-4184-A79B-402CD5AAD6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87" y="213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44" name="Line 141">
                <a:extLst>
                  <a:ext uri="{FF2B5EF4-FFF2-40B4-BE49-F238E27FC236}">
                    <a16:creationId xmlns:a16="http://schemas.microsoft.com/office/drawing/2014/main" id="{E097CE05-D40B-4F9C-96D1-C09116C3E4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87" y="2078"/>
                <a:ext cx="0" cy="91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45" name="Line 142">
                <a:extLst>
                  <a:ext uri="{FF2B5EF4-FFF2-40B4-BE49-F238E27FC236}">
                    <a16:creationId xmlns:a16="http://schemas.microsoft.com/office/drawing/2014/main" id="{0060D6AD-0874-4A38-A611-7F3F0EFAC9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87" y="213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46" name="Line 143">
                <a:extLst>
                  <a:ext uri="{FF2B5EF4-FFF2-40B4-BE49-F238E27FC236}">
                    <a16:creationId xmlns:a16="http://schemas.microsoft.com/office/drawing/2014/main" id="{F7695B6C-58C2-45BC-B9DD-031CACE777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96" y="2078"/>
                <a:ext cx="0" cy="91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47" name="Line 144">
                <a:extLst>
                  <a:ext uri="{FF2B5EF4-FFF2-40B4-BE49-F238E27FC236}">
                    <a16:creationId xmlns:a16="http://schemas.microsoft.com/office/drawing/2014/main" id="{683F95D8-28F4-4971-A7EB-507731E209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6" y="213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48" name="Line 145">
                <a:extLst>
                  <a:ext uri="{FF2B5EF4-FFF2-40B4-BE49-F238E27FC236}">
                    <a16:creationId xmlns:a16="http://schemas.microsoft.com/office/drawing/2014/main" id="{F7C13423-4F94-4277-A39A-DB20E08A68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03" y="2078"/>
                <a:ext cx="0" cy="91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49" name="Line 146">
                <a:extLst>
                  <a:ext uri="{FF2B5EF4-FFF2-40B4-BE49-F238E27FC236}">
                    <a16:creationId xmlns:a16="http://schemas.microsoft.com/office/drawing/2014/main" id="{F6401AED-4D59-4A74-8B96-4ED8AAABAD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03" y="213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50" name="Line 147">
                <a:extLst>
                  <a:ext uri="{FF2B5EF4-FFF2-40B4-BE49-F238E27FC236}">
                    <a16:creationId xmlns:a16="http://schemas.microsoft.com/office/drawing/2014/main" id="{80F9FA20-C6F1-4F00-9707-4A2849C27D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03" y="2078"/>
                <a:ext cx="0" cy="91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51" name="Line 148">
                <a:extLst>
                  <a:ext uri="{FF2B5EF4-FFF2-40B4-BE49-F238E27FC236}">
                    <a16:creationId xmlns:a16="http://schemas.microsoft.com/office/drawing/2014/main" id="{BE9B618C-63C9-4BC0-8FB8-98C2A037A8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03" y="213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52" name="Line 149">
                <a:extLst>
                  <a:ext uri="{FF2B5EF4-FFF2-40B4-BE49-F238E27FC236}">
                    <a16:creationId xmlns:a16="http://schemas.microsoft.com/office/drawing/2014/main" id="{A187925A-84EB-4AF6-98E2-F9965F7338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12" y="2078"/>
                <a:ext cx="0" cy="91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53" name="Line 150">
                <a:extLst>
                  <a:ext uri="{FF2B5EF4-FFF2-40B4-BE49-F238E27FC236}">
                    <a16:creationId xmlns:a16="http://schemas.microsoft.com/office/drawing/2014/main" id="{576D3583-F7EB-4E5A-88D7-5CA5EDDA30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12" y="213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54" name="Line 151">
                <a:extLst>
                  <a:ext uri="{FF2B5EF4-FFF2-40B4-BE49-F238E27FC236}">
                    <a16:creationId xmlns:a16="http://schemas.microsoft.com/office/drawing/2014/main" id="{F7660CD6-94BA-4E3C-A4F8-54320A39B1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19" y="2078"/>
                <a:ext cx="0" cy="91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55" name="Line 152">
                <a:extLst>
                  <a:ext uri="{FF2B5EF4-FFF2-40B4-BE49-F238E27FC236}">
                    <a16:creationId xmlns:a16="http://schemas.microsoft.com/office/drawing/2014/main" id="{3EAF9EEB-0D92-4BEC-AE53-DA32C84EEE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19" y="213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56" name="Line 153">
                <a:extLst>
                  <a:ext uri="{FF2B5EF4-FFF2-40B4-BE49-F238E27FC236}">
                    <a16:creationId xmlns:a16="http://schemas.microsoft.com/office/drawing/2014/main" id="{9979E988-678D-4066-9B26-18D4ADAEE9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19" y="2078"/>
                <a:ext cx="0" cy="91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57" name="Line 154">
                <a:extLst>
                  <a:ext uri="{FF2B5EF4-FFF2-40B4-BE49-F238E27FC236}">
                    <a16:creationId xmlns:a16="http://schemas.microsoft.com/office/drawing/2014/main" id="{98D5D04A-FCF4-47D3-A700-59A865310C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19" y="213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58" name="Line 155">
                <a:extLst>
                  <a:ext uri="{FF2B5EF4-FFF2-40B4-BE49-F238E27FC236}">
                    <a16:creationId xmlns:a16="http://schemas.microsoft.com/office/drawing/2014/main" id="{DA1FA3FD-F601-440D-8200-5644375506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19" y="2078"/>
                <a:ext cx="0" cy="91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59" name="Line 156">
                <a:extLst>
                  <a:ext uri="{FF2B5EF4-FFF2-40B4-BE49-F238E27FC236}">
                    <a16:creationId xmlns:a16="http://schemas.microsoft.com/office/drawing/2014/main" id="{6F1A73EE-0595-428F-BAED-6BB5B220CE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19" y="213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60" name="Line 157">
                <a:extLst>
                  <a:ext uri="{FF2B5EF4-FFF2-40B4-BE49-F238E27FC236}">
                    <a16:creationId xmlns:a16="http://schemas.microsoft.com/office/drawing/2014/main" id="{8F54D8DE-FD62-4F87-BCDE-A7E3871B5D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29" y="2078"/>
                <a:ext cx="0" cy="91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61" name="Line 158">
                <a:extLst>
                  <a:ext uri="{FF2B5EF4-FFF2-40B4-BE49-F238E27FC236}">
                    <a16:creationId xmlns:a16="http://schemas.microsoft.com/office/drawing/2014/main" id="{FA468DDE-F4C1-4A89-B476-F5A4F9BE1F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29" y="213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62" name="Line 159">
                <a:extLst>
                  <a:ext uri="{FF2B5EF4-FFF2-40B4-BE49-F238E27FC236}">
                    <a16:creationId xmlns:a16="http://schemas.microsoft.com/office/drawing/2014/main" id="{5CB48601-ED4B-430D-AFB0-C4BBA9FAE3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62" y="2108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63" name="Line 160">
                <a:extLst>
                  <a:ext uri="{FF2B5EF4-FFF2-40B4-BE49-F238E27FC236}">
                    <a16:creationId xmlns:a16="http://schemas.microsoft.com/office/drawing/2014/main" id="{9C76CBCE-7D49-41DA-B7C5-74375FE74C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62" y="2157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64" name="Line 161">
                <a:extLst>
                  <a:ext uri="{FF2B5EF4-FFF2-40B4-BE49-F238E27FC236}">
                    <a16:creationId xmlns:a16="http://schemas.microsoft.com/office/drawing/2014/main" id="{83C2B5F7-25D3-49F9-9413-60B106A233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62" y="2108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65" name="Line 162">
                <a:extLst>
                  <a:ext uri="{FF2B5EF4-FFF2-40B4-BE49-F238E27FC236}">
                    <a16:creationId xmlns:a16="http://schemas.microsoft.com/office/drawing/2014/main" id="{FE850616-9D57-465B-ABED-2F30B39E17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62" y="2157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66" name="Line 163">
                <a:extLst>
                  <a:ext uri="{FF2B5EF4-FFF2-40B4-BE49-F238E27FC236}">
                    <a16:creationId xmlns:a16="http://schemas.microsoft.com/office/drawing/2014/main" id="{4FCDAE28-A8CE-4534-B8B1-C96102C205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71" y="2108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67" name="Line 164">
                <a:extLst>
                  <a:ext uri="{FF2B5EF4-FFF2-40B4-BE49-F238E27FC236}">
                    <a16:creationId xmlns:a16="http://schemas.microsoft.com/office/drawing/2014/main" id="{E6BA9CFD-47CC-444A-90AA-DD383677BE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71" y="2157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68" name="Line 165">
                <a:extLst>
                  <a:ext uri="{FF2B5EF4-FFF2-40B4-BE49-F238E27FC236}">
                    <a16:creationId xmlns:a16="http://schemas.microsoft.com/office/drawing/2014/main" id="{7A983D65-9A0A-49DD-9720-F6E651C2CC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78" y="2108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69" name="Line 166">
                <a:extLst>
                  <a:ext uri="{FF2B5EF4-FFF2-40B4-BE49-F238E27FC236}">
                    <a16:creationId xmlns:a16="http://schemas.microsoft.com/office/drawing/2014/main" id="{25214A53-17BE-487A-914D-5F2A1DC735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78" y="2157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70" name="Line 167">
                <a:extLst>
                  <a:ext uri="{FF2B5EF4-FFF2-40B4-BE49-F238E27FC236}">
                    <a16:creationId xmlns:a16="http://schemas.microsoft.com/office/drawing/2014/main" id="{B7454585-82B6-4328-B43D-6CF564F219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87" y="2108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71" name="Line 168">
                <a:extLst>
                  <a:ext uri="{FF2B5EF4-FFF2-40B4-BE49-F238E27FC236}">
                    <a16:creationId xmlns:a16="http://schemas.microsoft.com/office/drawing/2014/main" id="{91C2A0C9-C946-4FC7-8E9C-0BC49BC1EF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87" y="2157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72" name="Line 169">
                <a:extLst>
                  <a:ext uri="{FF2B5EF4-FFF2-40B4-BE49-F238E27FC236}">
                    <a16:creationId xmlns:a16="http://schemas.microsoft.com/office/drawing/2014/main" id="{46748B3A-E7C7-4F25-A3F8-F84FBC384D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94" y="2108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73" name="Line 170">
                <a:extLst>
                  <a:ext uri="{FF2B5EF4-FFF2-40B4-BE49-F238E27FC236}">
                    <a16:creationId xmlns:a16="http://schemas.microsoft.com/office/drawing/2014/main" id="{FE051895-52A3-4AB5-9EBB-D8ECC3D7F0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94" y="2157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74" name="Line 171">
                <a:extLst>
                  <a:ext uri="{FF2B5EF4-FFF2-40B4-BE49-F238E27FC236}">
                    <a16:creationId xmlns:a16="http://schemas.microsoft.com/office/drawing/2014/main" id="{323A8679-9F7E-418B-95FB-C7AC064DD1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04" y="2108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75" name="Line 172">
                <a:extLst>
                  <a:ext uri="{FF2B5EF4-FFF2-40B4-BE49-F238E27FC236}">
                    <a16:creationId xmlns:a16="http://schemas.microsoft.com/office/drawing/2014/main" id="{BA8ED752-A221-42BD-8584-203E068C48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04" y="2157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76" name="Line 173">
                <a:extLst>
                  <a:ext uri="{FF2B5EF4-FFF2-40B4-BE49-F238E27FC236}">
                    <a16:creationId xmlns:a16="http://schemas.microsoft.com/office/drawing/2014/main" id="{FC4C7198-9004-40FC-B542-BE71CEC8DB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11" y="2108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77" name="Line 174">
                <a:extLst>
                  <a:ext uri="{FF2B5EF4-FFF2-40B4-BE49-F238E27FC236}">
                    <a16:creationId xmlns:a16="http://schemas.microsoft.com/office/drawing/2014/main" id="{9AFB3D29-E39F-443F-B648-133FE35A0B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11" y="2157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78" name="Line 175">
                <a:extLst>
                  <a:ext uri="{FF2B5EF4-FFF2-40B4-BE49-F238E27FC236}">
                    <a16:creationId xmlns:a16="http://schemas.microsoft.com/office/drawing/2014/main" id="{29D36CC0-04D6-4B9B-9F06-6F94087416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27" y="2108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79" name="Line 176">
                <a:extLst>
                  <a:ext uri="{FF2B5EF4-FFF2-40B4-BE49-F238E27FC236}">
                    <a16:creationId xmlns:a16="http://schemas.microsoft.com/office/drawing/2014/main" id="{145BD6BD-AF49-4522-90D9-BFFA7AD8AA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27" y="2157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80" name="Line 177">
                <a:extLst>
                  <a:ext uri="{FF2B5EF4-FFF2-40B4-BE49-F238E27FC236}">
                    <a16:creationId xmlns:a16="http://schemas.microsoft.com/office/drawing/2014/main" id="{D4B65131-6FFA-4A54-A738-7CC9E5210C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36" y="2108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81" name="Line 178">
                <a:extLst>
                  <a:ext uri="{FF2B5EF4-FFF2-40B4-BE49-F238E27FC236}">
                    <a16:creationId xmlns:a16="http://schemas.microsoft.com/office/drawing/2014/main" id="{ACBD6661-E11B-4DB5-A7B9-565267AF11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36" y="2157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82" name="Line 179">
                <a:extLst>
                  <a:ext uri="{FF2B5EF4-FFF2-40B4-BE49-F238E27FC236}">
                    <a16:creationId xmlns:a16="http://schemas.microsoft.com/office/drawing/2014/main" id="{6761D34C-997B-480F-9B38-C37F23CE42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36" y="2108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83" name="Line 180">
                <a:extLst>
                  <a:ext uri="{FF2B5EF4-FFF2-40B4-BE49-F238E27FC236}">
                    <a16:creationId xmlns:a16="http://schemas.microsoft.com/office/drawing/2014/main" id="{E90A135E-6D9A-44F8-961F-5277DA6032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36" y="2157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84" name="Line 181">
                <a:extLst>
                  <a:ext uri="{FF2B5EF4-FFF2-40B4-BE49-F238E27FC236}">
                    <a16:creationId xmlns:a16="http://schemas.microsoft.com/office/drawing/2014/main" id="{38DF6CA2-D6DA-40B8-A657-8D907C07B1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43" y="2108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85" name="Line 182">
                <a:extLst>
                  <a:ext uri="{FF2B5EF4-FFF2-40B4-BE49-F238E27FC236}">
                    <a16:creationId xmlns:a16="http://schemas.microsoft.com/office/drawing/2014/main" id="{71311F2E-BD00-4DF9-9AF3-1D0780DDD9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43" y="2157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86" name="Line 183">
                <a:extLst>
                  <a:ext uri="{FF2B5EF4-FFF2-40B4-BE49-F238E27FC236}">
                    <a16:creationId xmlns:a16="http://schemas.microsoft.com/office/drawing/2014/main" id="{1CC8BE5C-8A7F-4133-8ACA-DBE37DE71B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43" y="2108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87" name="Line 184">
                <a:extLst>
                  <a:ext uri="{FF2B5EF4-FFF2-40B4-BE49-F238E27FC236}">
                    <a16:creationId xmlns:a16="http://schemas.microsoft.com/office/drawing/2014/main" id="{5C2B5523-8297-4EDA-BA62-501D870427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43" y="2157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88" name="Line 185">
                <a:extLst>
                  <a:ext uri="{FF2B5EF4-FFF2-40B4-BE49-F238E27FC236}">
                    <a16:creationId xmlns:a16="http://schemas.microsoft.com/office/drawing/2014/main" id="{04C512A1-391E-48D4-BCBC-9BB63F3955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53" y="2108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89" name="Line 186">
                <a:extLst>
                  <a:ext uri="{FF2B5EF4-FFF2-40B4-BE49-F238E27FC236}">
                    <a16:creationId xmlns:a16="http://schemas.microsoft.com/office/drawing/2014/main" id="{635B2C81-FAF4-4738-A9C1-43481A7E3C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53" y="2157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90" name="Line 187">
                <a:extLst>
                  <a:ext uri="{FF2B5EF4-FFF2-40B4-BE49-F238E27FC236}">
                    <a16:creationId xmlns:a16="http://schemas.microsoft.com/office/drawing/2014/main" id="{326928F9-D027-464D-A15A-E78BBCBAE6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69" y="2108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91" name="Line 188">
                <a:extLst>
                  <a:ext uri="{FF2B5EF4-FFF2-40B4-BE49-F238E27FC236}">
                    <a16:creationId xmlns:a16="http://schemas.microsoft.com/office/drawing/2014/main" id="{1A25F01F-FC22-4341-ACA4-C066B330A9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69" y="2157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92" name="Line 189">
                <a:extLst>
                  <a:ext uri="{FF2B5EF4-FFF2-40B4-BE49-F238E27FC236}">
                    <a16:creationId xmlns:a16="http://schemas.microsoft.com/office/drawing/2014/main" id="{7DE512DD-F392-4312-8F75-187FA4F19C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69" y="2108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93" name="Line 190">
                <a:extLst>
                  <a:ext uri="{FF2B5EF4-FFF2-40B4-BE49-F238E27FC236}">
                    <a16:creationId xmlns:a16="http://schemas.microsoft.com/office/drawing/2014/main" id="{83E7B15D-68AB-4D44-A277-C742C28248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69" y="2157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94" name="Line 191">
                <a:extLst>
                  <a:ext uri="{FF2B5EF4-FFF2-40B4-BE49-F238E27FC236}">
                    <a16:creationId xmlns:a16="http://schemas.microsoft.com/office/drawing/2014/main" id="{E47F5968-E05A-4336-ABB1-BA132EA481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69" y="2108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95" name="Line 192">
                <a:extLst>
                  <a:ext uri="{FF2B5EF4-FFF2-40B4-BE49-F238E27FC236}">
                    <a16:creationId xmlns:a16="http://schemas.microsoft.com/office/drawing/2014/main" id="{F85ACBFA-0B96-4ED9-83CD-1711478E6D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69" y="2157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96" name="Line 193">
                <a:extLst>
                  <a:ext uri="{FF2B5EF4-FFF2-40B4-BE49-F238E27FC236}">
                    <a16:creationId xmlns:a16="http://schemas.microsoft.com/office/drawing/2014/main" id="{D63368CD-6293-4291-9EDF-9732C4FA0A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93" y="2127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97" name="Line 194">
                <a:extLst>
                  <a:ext uri="{FF2B5EF4-FFF2-40B4-BE49-F238E27FC236}">
                    <a16:creationId xmlns:a16="http://schemas.microsoft.com/office/drawing/2014/main" id="{766262BC-CE37-446E-AA46-B686536738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93" y="2174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98" name="Line 195">
                <a:extLst>
                  <a:ext uri="{FF2B5EF4-FFF2-40B4-BE49-F238E27FC236}">
                    <a16:creationId xmlns:a16="http://schemas.microsoft.com/office/drawing/2014/main" id="{15FD8D4E-4633-4939-8ECC-66744DF9AA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93" y="2127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99" name="Line 196">
                <a:extLst>
                  <a:ext uri="{FF2B5EF4-FFF2-40B4-BE49-F238E27FC236}">
                    <a16:creationId xmlns:a16="http://schemas.microsoft.com/office/drawing/2014/main" id="{3F1D95A0-A70C-4179-8724-323E133FCD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93" y="2174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00" name="Line 197">
                <a:extLst>
                  <a:ext uri="{FF2B5EF4-FFF2-40B4-BE49-F238E27FC236}">
                    <a16:creationId xmlns:a16="http://schemas.microsoft.com/office/drawing/2014/main" id="{EC1178E9-268A-40B3-807F-A396774A05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11" y="2127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01" name="Line 198">
                <a:extLst>
                  <a:ext uri="{FF2B5EF4-FFF2-40B4-BE49-F238E27FC236}">
                    <a16:creationId xmlns:a16="http://schemas.microsoft.com/office/drawing/2014/main" id="{91AF8A11-F44E-4A1C-96FF-9B61BB5279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11" y="2174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02" name="Line 199">
                <a:extLst>
                  <a:ext uri="{FF2B5EF4-FFF2-40B4-BE49-F238E27FC236}">
                    <a16:creationId xmlns:a16="http://schemas.microsoft.com/office/drawing/2014/main" id="{470EECED-4BC1-473E-9D7B-F21E6E5818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18" y="2127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03" name="Line 200">
                <a:extLst>
                  <a:ext uri="{FF2B5EF4-FFF2-40B4-BE49-F238E27FC236}">
                    <a16:creationId xmlns:a16="http://schemas.microsoft.com/office/drawing/2014/main" id="{DDD121FF-AD82-4626-B3BA-C5EA1B24B9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18" y="2174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04" name="Line 201">
                <a:extLst>
                  <a:ext uri="{FF2B5EF4-FFF2-40B4-BE49-F238E27FC236}">
                    <a16:creationId xmlns:a16="http://schemas.microsoft.com/office/drawing/2014/main" id="{CE50826B-37DC-4F82-B581-E6A01C6180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18" y="2127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05" name="Line 202">
                <a:extLst>
                  <a:ext uri="{FF2B5EF4-FFF2-40B4-BE49-F238E27FC236}">
                    <a16:creationId xmlns:a16="http://schemas.microsoft.com/office/drawing/2014/main" id="{9CBC3C9C-1311-48B6-8E3D-1AA0143B6A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18" y="2174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06" name="Line 203">
                <a:extLst>
                  <a:ext uri="{FF2B5EF4-FFF2-40B4-BE49-F238E27FC236}">
                    <a16:creationId xmlns:a16="http://schemas.microsoft.com/office/drawing/2014/main" id="{25D10432-09C8-4C7D-BA8B-81F5232128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28" y="2127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07" name="Line 204">
                <a:extLst>
                  <a:ext uri="{FF2B5EF4-FFF2-40B4-BE49-F238E27FC236}">
                    <a16:creationId xmlns:a16="http://schemas.microsoft.com/office/drawing/2014/main" id="{C8D22A8C-D9D9-432B-9011-8BDB31FDD9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28" y="2174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  <p:grpSp>
          <p:nvGrpSpPr>
            <p:cNvPr id="9" name="Group 406">
              <a:extLst>
                <a:ext uri="{FF2B5EF4-FFF2-40B4-BE49-F238E27FC236}">
                  <a16:creationId xmlns:a16="http://schemas.microsoft.com/office/drawing/2014/main" id="{FDD14791-3FF4-4D22-8D4D-320EAB4D50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85" y="602"/>
              <a:ext cx="4301" cy="1794"/>
              <a:chOff x="1885" y="602"/>
              <a:chExt cx="4301" cy="1794"/>
            </a:xfrm>
          </p:grpSpPr>
          <p:sp>
            <p:nvSpPr>
              <p:cNvPr id="208" name="Line 206">
                <a:extLst>
                  <a:ext uri="{FF2B5EF4-FFF2-40B4-BE49-F238E27FC236}">
                    <a16:creationId xmlns:a16="http://schemas.microsoft.com/office/drawing/2014/main" id="{F2A4AD06-0EE2-47E6-9116-30A0F743C5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28" y="2127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09" name="Line 207">
                <a:extLst>
                  <a:ext uri="{FF2B5EF4-FFF2-40B4-BE49-F238E27FC236}">
                    <a16:creationId xmlns:a16="http://schemas.microsoft.com/office/drawing/2014/main" id="{CCA1D447-D6AC-4472-A69E-FB0CFE33E3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28" y="2174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10" name="Line 208">
                <a:extLst>
                  <a:ext uri="{FF2B5EF4-FFF2-40B4-BE49-F238E27FC236}">
                    <a16:creationId xmlns:a16="http://schemas.microsoft.com/office/drawing/2014/main" id="{BCE12F00-82F2-426D-B63F-B2BF7F3A9B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35" y="2143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11" name="Line 209">
                <a:extLst>
                  <a:ext uri="{FF2B5EF4-FFF2-40B4-BE49-F238E27FC236}">
                    <a16:creationId xmlns:a16="http://schemas.microsoft.com/office/drawing/2014/main" id="{A036E218-06C4-42ED-AB7D-7FCE872942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35" y="219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12" name="Line 210">
                <a:extLst>
                  <a:ext uri="{FF2B5EF4-FFF2-40B4-BE49-F238E27FC236}">
                    <a16:creationId xmlns:a16="http://schemas.microsoft.com/office/drawing/2014/main" id="{78ADC7A6-03C4-49C8-8E00-2F10C7CB33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51" y="2178"/>
                <a:ext cx="0" cy="78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13" name="Line 211">
                <a:extLst>
                  <a:ext uri="{FF2B5EF4-FFF2-40B4-BE49-F238E27FC236}">
                    <a16:creationId xmlns:a16="http://schemas.microsoft.com/office/drawing/2014/main" id="{4F2E5D20-B6D7-4CD7-8D0E-F2AC44F0B3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22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14" name="Line 212">
                <a:extLst>
                  <a:ext uri="{FF2B5EF4-FFF2-40B4-BE49-F238E27FC236}">
                    <a16:creationId xmlns:a16="http://schemas.microsoft.com/office/drawing/2014/main" id="{4F84F63F-F168-438A-8CD2-2AB76D107F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51" y="2178"/>
                <a:ext cx="0" cy="78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15" name="Line 213">
                <a:extLst>
                  <a:ext uri="{FF2B5EF4-FFF2-40B4-BE49-F238E27FC236}">
                    <a16:creationId xmlns:a16="http://schemas.microsoft.com/office/drawing/2014/main" id="{0FDE0519-3EF1-428E-8F9D-1AB0A30F6F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" y="222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16" name="Line 214">
                <a:extLst>
                  <a:ext uri="{FF2B5EF4-FFF2-40B4-BE49-F238E27FC236}">
                    <a16:creationId xmlns:a16="http://schemas.microsoft.com/office/drawing/2014/main" id="{6ACADBFC-AC02-4211-A10C-CF060BB160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60" y="2178"/>
                <a:ext cx="0" cy="78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17" name="Line 215">
                <a:extLst>
                  <a:ext uri="{FF2B5EF4-FFF2-40B4-BE49-F238E27FC236}">
                    <a16:creationId xmlns:a16="http://schemas.microsoft.com/office/drawing/2014/main" id="{A045D8BD-7929-4011-BAC7-8B9231AD80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60" y="222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18" name="Line 216">
                <a:extLst>
                  <a:ext uri="{FF2B5EF4-FFF2-40B4-BE49-F238E27FC236}">
                    <a16:creationId xmlns:a16="http://schemas.microsoft.com/office/drawing/2014/main" id="{4D84D84B-F814-4943-A2FE-78A249F5BD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77" y="2178"/>
                <a:ext cx="0" cy="78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19" name="Line 217">
                <a:extLst>
                  <a:ext uri="{FF2B5EF4-FFF2-40B4-BE49-F238E27FC236}">
                    <a16:creationId xmlns:a16="http://schemas.microsoft.com/office/drawing/2014/main" id="{12C07BE5-E602-4A54-955C-C05C27467B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77" y="222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0" name="Line 218">
                <a:extLst>
                  <a:ext uri="{FF2B5EF4-FFF2-40B4-BE49-F238E27FC236}">
                    <a16:creationId xmlns:a16="http://schemas.microsoft.com/office/drawing/2014/main" id="{05F1E1E7-5ED8-42E2-9FF5-C41AAA7DE9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77" y="2178"/>
                <a:ext cx="0" cy="78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1" name="Line 219">
                <a:extLst>
                  <a:ext uri="{FF2B5EF4-FFF2-40B4-BE49-F238E27FC236}">
                    <a16:creationId xmlns:a16="http://schemas.microsoft.com/office/drawing/2014/main" id="{3B2F60A9-FD19-4946-9D07-009E474EF1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77" y="222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2" name="Line 220">
                <a:extLst>
                  <a:ext uri="{FF2B5EF4-FFF2-40B4-BE49-F238E27FC236}">
                    <a16:creationId xmlns:a16="http://schemas.microsoft.com/office/drawing/2014/main" id="{2527F94D-C12C-499D-8DE8-22754F951E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00" y="2190"/>
                <a:ext cx="0" cy="91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3" name="Line 221">
                <a:extLst>
                  <a:ext uri="{FF2B5EF4-FFF2-40B4-BE49-F238E27FC236}">
                    <a16:creationId xmlns:a16="http://schemas.microsoft.com/office/drawing/2014/main" id="{081595B2-8189-4B98-918B-5A712956AC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00" y="2253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4" name="Line 222">
                <a:extLst>
                  <a:ext uri="{FF2B5EF4-FFF2-40B4-BE49-F238E27FC236}">
                    <a16:creationId xmlns:a16="http://schemas.microsoft.com/office/drawing/2014/main" id="{AA769E73-59FB-4346-92F2-D4CB09ACF2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09" y="2190"/>
                <a:ext cx="0" cy="91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5" name="Line 223">
                <a:extLst>
                  <a:ext uri="{FF2B5EF4-FFF2-40B4-BE49-F238E27FC236}">
                    <a16:creationId xmlns:a16="http://schemas.microsoft.com/office/drawing/2014/main" id="{0B8092E6-D6F0-4D53-968C-4B7F1A022D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09" y="2253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6" name="Line 224">
                <a:extLst>
                  <a:ext uri="{FF2B5EF4-FFF2-40B4-BE49-F238E27FC236}">
                    <a16:creationId xmlns:a16="http://schemas.microsoft.com/office/drawing/2014/main" id="{2DD581E6-A3E6-4FA1-94E8-04DBB957C3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26" y="2190"/>
                <a:ext cx="0" cy="91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7" name="Line 225">
                <a:extLst>
                  <a:ext uri="{FF2B5EF4-FFF2-40B4-BE49-F238E27FC236}">
                    <a16:creationId xmlns:a16="http://schemas.microsoft.com/office/drawing/2014/main" id="{EE0975BC-B6C1-4FF6-B561-05DE8B75DA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26" y="2253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8" name="Line 226">
                <a:extLst>
                  <a:ext uri="{FF2B5EF4-FFF2-40B4-BE49-F238E27FC236}">
                    <a16:creationId xmlns:a16="http://schemas.microsoft.com/office/drawing/2014/main" id="{6CB2B835-65DE-4F75-A7D4-AEA795AB6A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26" y="2190"/>
                <a:ext cx="0" cy="91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9" name="Line 227">
                <a:extLst>
                  <a:ext uri="{FF2B5EF4-FFF2-40B4-BE49-F238E27FC236}">
                    <a16:creationId xmlns:a16="http://schemas.microsoft.com/office/drawing/2014/main" id="{E8568436-523D-47DA-B353-1BA3D4B3D6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26" y="2253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0" name="Line 228">
                <a:extLst>
                  <a:ext uri="{FF2B5EF4-FFF2-40B4-BE49-F238E27FC236}">
                    <a16:creationId xmlns:a16="http://schemas.microsoft.com/office/drawing/2014/main" id="{C9996216-F206-4C3D-8B6B-E52018DDC1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52" y="2190"/>
                <a:ext cx="0" cy="91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1" name="Line 229">
                <a:extLst>
                  <a:ext uri="{FF2B5EF4-FFF2-40B4-BE49-F238E27FC236}">
                    <a16:creationId xmlns:a16="http://schemas.microsoft.com/office/drawing/2014/main" id="{7DB0432D-1D82-42E8-BC2E-797116286A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52" y="2253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2" name="Line 230">
                <a:extLst>
                  <a:ext uri="{FF2B5EF4-FFF2-40B4-BE49-F238E27FC236}">
                    <a16:creationId xmlns:a16="http://schemas.microsoft.com/office/drawing/2014/main" id="{F87C28B0-1B4A-45C0-BBE5-ACC9BC7233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68" y="2190"/>
                <a:ext cx="0" cy="91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3" name="Line 231">
                <a:extLst>
                  <a:ext uri="{FF2B5EF4-FFF2-40B4-BE49-F238E27FC236}">
                    <a16:creationId xmlns:a16="http://schemas.microsoft.com/office/drawing/2014/main" id="{9F1AEA19-6E1B-4559-8BE2-A02B14A6D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68" y="2253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4" name="Line 232">
                <a:extLst>
                  <a:ext uri="{FF2B5EF4-FFF2-40B4-BE49-F238E27FC236}">
                    <a16:creationId xmlns:a16="http://schemas.microsoft.com/office/drawing/2014/main" id="{8CEE2CCE-E556-4850-A9A9-AF80322779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68" y="2190"/>
                <a:ext cx="0" cy="91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5" name="Line 233">
                <a:extLst>
                  <a:ext uri="{FF2B5EF4-FFF2-40B4-BE49-F238E27FC236}">
                    <a16:creationId xmlns:a16="http://schemas.microsoft.com/office/drawing/2014/main" id="{D09E354D-899A-4F08-8579-A3CD22CC04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68" y="2253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6" name="Line 234">
                <a:extLst>
                  <a:ext uri="{FF2B5EF4-FFF2-40B4-BE49-F238E27FC236}">
                    <a16:creationId xmlns:a16="http://schemas.microsoft.com/office/drawing/2014/main" id="{1457333E-88BD-497C-8689-12E70D7366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75" y="2220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7" name="Line 235">
                <a:extLst>
                  <a:ext uri="{FF2B5EF4-FFF2-40B4-BE49-F238E27FC236}">
                    <a16:creationId xmlns:a16="http://schemas.microsoft.com/office/drawing/2014/main" id="{5463525E-DA89-4169-8ED7-D6A5CED213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75" y="2270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8" name="Line 236">
                <a:extLst>
                  <a:ext uri="{FF2B5EF4-FFF2-40B4-BE49-F238E27FC236}">
                    <a16:creationId xmlns:a16="http://schemas.microsoft.com/office/drawing/2014/main" id="{111367FC-8E7F-4075-ACFB-DD05863706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75" y="2220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9" name="Line 237">
                <a:extLst>
                  <a:ext uri="{FF2B5EF4-FFF2-40B4-BE49-F238E27FC236}">
                    <a16:creationId xmlns:a16="http://schemas.microsoft.com/office/drawing/2014/main" id="{A6E590C5-657F-4C1B-BC58-DC31A8FA54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75" y="2270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40" name="Line 238">
                <a:extLst>
                  <a:ext uri="{FF2B5EF4-FFF2-40B4-BE49-F238E27FC236}">
                    <a16:creationId xmlns:a16="http://schemas.microsoft.com/office/drawing/2014/main" id="{F020CC74-F3E4-486F-801F-F767EA4166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91" y="2220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41" name="Line 239">
                <a:extLst>
                  <a:ext uri="{FF2B5EF4-FFF2-40B4-BE49-F238E27FC236}">
                    <a16:creationId xmlns:a16="http://schemas.microsoft.com/office/drawing/2014/main" id="{D4171F69-77D6-44F8-8748-A16B1DC9B4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91" y="2270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42" name="Line 240">
                <a:extLst>
                  <a:ext uri="{FF2B5EF4-FFF2-40B4-BE49-F238E27FC236}">
                    <a16:creationId xmlns:a16="http://schemas.microsoft.com/office/drawing/2014/main" id="{6155B3DA-8CEC-4220-9E3E-ADC52493EB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501" y="2220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43" name="Line 241">
                <a:extLst>
                  <a:ext uri="{FF2B5EF4-FFF2-40B4-BE49-F238E27FC236}">
                    <a16:creationId xmlns:a16="http://schemas.microsoft.com/office/drawing/2014/main" id="{5F17A7F1-98ED-436B-B339-52054E1E10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01" y="2270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44" name="Line 242">
                <a:extLst>
                  <a:ext uri="{FF2B5EF4-FFF2-40B4-BE49-F238E27FC236}">
                    <a16:creationId xmlns:a16="http://schemas.microsoft.com/office/drawing/2014/main" id="{DC815D97-62E4-40D9-A371-7ADD163F0A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501" y="2220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45" name="Line 243">
                <a:extLst>
                  <a:ext uri="{FF2B5EF4-FFF2-40B4-BE49-F238E27FC236}">
                    <a16:creationId xmlns:a16="http://schemas.microsoft.com/office/drawing/2014/main" id="{8D4A721C-6194-49A3-A999-60ED316914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01" y="2270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46" name="Line 244">
                <a:extLst>
                  <a:ext uri="{FF2B5EF4-FFF2-40B4-BE49-F238E27FC236}">
                    <a16:creationId xmlns:a16="http://schemas.microsoft.com/office/drawing/2014/main" id="{F46DABE9-FDD9-4970-9EDE-E2F1140DE5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508" y="2220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47" name="Line 245">
                <a:extLst>
                  <a:ext uri="{FF2B5EF4-FFF2-40B4-BE49-F238E27FC236}">
                    <a16:creationId xmlns:a16="http://schemas.microsoft.com/office/drawing/2014/main" id="{67A8ABBD-1D80-40CC-99C7-550802D367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08" y="2270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48" name="Line 246">
                <a:extLst>
                  <a:ext uri="{FF2B5EF4-FFF2-40B4-BE49-F238E27FC236}">
                    <a16:creationId xmlns:a16="http://schemas.microsoft.com/office/drawing/2014/main" id="{B69811FB-6F6F-4030-BC0B-EBDDDED5F3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517" y="2220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49" name="Line 247">
                <a:extLst>
                  <a:ext uri="{FF2B5EF4-FFF2-40B4-BE49-F238E27FC236}">
                    <a16:creationId xmlns:a16="http://schemas.microsoft.com/office/drawing/2014/main" id="{E221C255-A695-4C0A-867A-F951353CB1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17" y="2270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0" name="Line 248">
                <a:extLst>
                  <a:ext uri="{FF2B5EF4-FFF2-40B4-BE49-F238E27FC236}">
                    <a16:creationId xmlns:a16="http://schemas.microsoft.com/office/drawing/2014/main" id="{89EFCC22-7D26-4E38-B382-AA5AADE15D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533" y="2220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1" name="Line 249">
                <a:extLst>
                  <a:ext uri="{FF2B5EF4-FFF2-40B4-BE49-F238E27FC236}">
                    <a16:creationId xmlns:a16="http://schemas.microsoft.com/office/drawing/2014/main" id="{6E468957-C572-43B1-B984-FCB323B4E0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33" y="2270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2" name="Line 250">
                <a:extLst>
                  <a:ext uri="{FF2B5EF4-FFF2-40B4-BE49-F238E27FC236}">
                    <a16:creationId xmlns:a16="http://schemas.microsoft.com/office/drawing/2014/main" id="{242E366C-E75E-46F9-802E-2A789ECA5C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533" y="2220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3" name="Line 251">
                <a:extLst>
                  <a:ext uri="{FF2B5EF4-FFF2-40B4-BE49-F238E27FC236}">
                    <a16:creationId xmlns:a16="http://schemas.microsoft.com/office/drawing/2014/main" id="{1DEFB950-2A2F-4740-9533-792F15459B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33" y="2270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4" name="Line 252">
                <a:extLst>
                  <a:ext uri="{FF2B5EF4-FFF2-40B4-BE49-F238E27FC236}">
                    <a16:creationId xmlns:a16="http://schemas.microsoft.com/office/drawing/2014/main" id="{B675FAB4-FBC9-40FC-9560-8817AAFFC6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550" y="2220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5" name="Line 253">
                <a:extLst>
                  <a:ext uri="{FF2B5EF4-FFF2-40B4-BE49-F238E27FC236}">
                    <a16:creationId xmlns:a16="http://schemas.microsoft.com/office/drawing/2014/main" id="{3DC68306-CAA6-4356-81EB-6EB583E480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50" y="2270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6" name="Line 254">
                <a:extLst>
                  <a:ext uri="{FF2B5EF4-FFF2-40B4-BE49-F238E27FC236}">
                    <a16:creationId xmlns:a16="http://schemas.microsoft.com/office/drawing/2014/main" id="{39D09FEA-D3EB-465E-8BF0-59CBA32B03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566" y="2220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7" name="Line 255">
                <a:extLst>
                  <a:ext uri="{FF2B5EF4-FFF2-40B4-BE49-F238E27FC236}">
                    <a16:creationId xmlns:a16="http://schemas.microsoft.com/office/drawing/2014/main" id="{C3B47AF5-49B8-4F56-AA90-591A9DD005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66" y="2270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8" name="Line 256">
                <a:extLst>
                  <a:ext uri="{FF2B5EF4-FFF2-40B4-BE49-F238E27FC236}">
                    <a16:creationId xmlns:a16="http://schemas.microsoft.com/office/drawing/2014/main" id="{AF6ACEFD-D90B-4F50-BE22-5EE33E55CC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566" y="2220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9" name="Line 257">
                <a:extLst>
                  <a:ext uri="{FF2B5EF4-FFF2-40B4-BE49-F238E27FC236}">
                    <a16:creationId xmlns:a16="http://schemas.microsoft.com/office/drawing/2014/main" id="{E0D936CC-6E74-4446-BCC2-E22D3C81E3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66" y="2270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0" name="Line 258">
                <a:extLst>
                  <a:ext uri="{FF2B5EF4-FFF2-40B4-BE49-F238E27FC236}">
                    <a16:creationId xmlns:a16="http://schemas.microsoft.com/office/drawing/2014/main" id="{DE5AA041-3904-4274-91AE-56F574E783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582" y="2220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1" name="Line 259">
                <a:extLst>
                  <a:ext uri="{FF2B5EF4-FFF2-40B4-BE49-F238E27FC236}">
                    <a16:creationId xmlns:a16="http://schemas.microsoft.com/office/drawing/2014/main" id="{2DC6FF94-F2AD-48EB-8BEB-F2E0E37D39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82" y="2270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2" name="Line 260">
                <a:extLst>
                  <a:ext uri="{FF2B5EF4-FFF2-40B4-BE49-F238E27FC236}">
                    <a16:creationId xmlns:a16="http://schemas.microsoft.com/office/drawing/2014/main" id="{CA4605AA-5FA6-49AF-9B79-D985B1BB50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592" y="2256"/>
                <a:ext cx="0" cy="79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3" name="Line 261">
                <a:extLst>
                  <a:ext uri="{FF2B5EF4-FFF2-40B4-BE49-F238E27FC236}">
                    <a16:creationId xmlns:a16="http://schemas.microsoft.com/office/drawing/2014/main" id="{A22AFEE2-241A-4E8C-94BC-16A0329441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92" y="230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4" name="Line 262">
                <a:extLst>
                  <a:ext uri="{FF2B5EF4-FFF2-40B4-BE49-F238E27FC236}">
                    <a16:creationId xmlns:a16="http://schemas.microsoft.com/office/drawing/2014/main" id="{5FB000EA-4E2E-4270-80AA-14E698D388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08" y="2256"/>
                <a:ext cx="0" cy="79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5" name="Line 263">
                <a:extLst>
                  <a:ext uri="{FF2B5EF4-FFF2-40B4-BE49-F238E27FC236}">
                    <a16:creationId xmlns:a16="http://schemas.microsoft.com/office/drawing/2014/main" id="{DE53CC1B-2F55-4A33-AB76-B816DB788F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08" y="230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6" name="Line 264">
                <a:extLst>
                  <a:ext uri="{FF2B5EF4-FFF2-40B4-BE49-F238E27FC236}">
                    <a16:creationId xmlns:a16="http://schemas.microsoft.com/office/drawing/2014/main" id="{7105D402-9A45-4C27-9555-D7A8B46911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25" y="2256"/>
                <a:ext cx="0" cy="79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7" name="Line 265">
                <a:extLst>
                  <a:ext uri="{FF2B5EF4-FFF2-40B4-BE49-F238E27FC236}">
                    <a16:creationId xmlns:a16="http://schemas.microsoft.com/office/drawing/2014/main" id="{A4721F21-4A53-42A3-984B-58D70C2170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25" y="230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8" name="Line 266">
                <a:extLst>
                  <a:ext uri="{FF2B5EF4-FFF2-40B4-BE49-F238E27FC236}">
                    <a16:creationId xmlns:a16="http://schemas.microsoft.com/office/drawing/2014/main" id="{CE4E4BB7-A3F0-41E9-9B00-5D34AE8CC7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25" y="2256"/>
                <a:ext cx="0" cy="79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9" name="Line 267">
                <a:extLst>
                  <a:ext uri="{FF2B5EF4-FFF2-40B4-BE49-F238E27FC236}">
                    <a16:creationId xmlns:a16="http://schemas.microsoft.com/office/drawing/2014/main" id="{5FCDE4DE-4598-48EA-8883-2307AFCF5D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25" y="230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0" name="Line 268">
                <a:extLst>
                  <a:ext uri="{FF2B5EF4-FFF2-40B4-BE49-F238E27FC236}">
                    <a16:creationId xmlns:a16="http://schemas.microsoft.com/office/drawing/2014/main" id="{3D67AA1C-0CC3-4E7C-8BAF-6784C0F778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32" y="2256"/>
                <a:ext cx="0" cy="79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1" name="Line 269">
                <a:extLst>
                  <a:ext uri="{FF2B5EF4-FFF2-40B4-BE49-F238E27FC236}">
                    <a16:creationId xmlns:a16="http://schemas.microsoft.com/office/drawing/2014/main" id="{FE1D6B9E-7254-4448-BBA6-0B589DE0C7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32" y="230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2" name="Line 270">
                <a:extLst>
                  <a:ext uri="{FF2B5EF4-FFF2-40B4-BE49-F238E27FC236}">
                    <a16:creationId xmlns:a16="http://schemas.microsoft.com/office/drawing/2014/main" id="{959C8920-CD92-4E6F-90C3-2E45C8225C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32" y="2256"/>
                <a:ext cx="0" cy="79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3" name="Line 271">
                <a:extLst>
                  <a:ext uri="{FF2B5EF4-FFF2-40B4-BE49-F238E27FC236}">
                    <a16:creationId xmlns:a16="http://schemas.microsoft.com/office/drawing/2014/main" id="{FECC3EC5-21FC-4270-9920-F3E52A3630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32" y="230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4" name="Line 272">
                <a:extLst>
                  <a:ext uri="{FF2B5EF4-FFF2-40B4-BE49-F238E27FC236}">
                    <a16:creationId xmlns:a16="http://schemas.microsoft.com/office/drawing/2014/main" id="{6F0F675F-259A-412D-80D0-5BECE9044F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48" y="2256"/>
                <a:ext cx="0" cy="79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5" name="Line 273">
                <a:extLst>
                  <a:ext uri="{FF2B5EF4-FFF2-40B4-BE49-F238E27FC236}">
                    <a16:creationId xmlns:a16="http://schemas.microsoft.com/office/drawing/2014/main" id="{8FC11B6C-F8E7-456C-8A91-140C75A22D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48" y="230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6" name="Line 274">
                <a:extLst>
                  <a:ext uri="{FF2B5EF4-FFF2-40B4-BE49-F238E27FC236}">
                    <a16:creationId xmlns:a16="http://schemas.microsoft.com/office/drawing/2014/main" id="{7B0F5938-4DA0-42EA-8D8E-A159BAFD9A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57" y="2256"/>
                <a:ext cx="0" cy="79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7" name="Line 275">
                <a:extLst>
                  <a:ext uri="{FF2B5EF4-FFF2-40B4-BE49-F238E27FC236}">
                    <a16:creationId xmlns:a16="http://schemas.microsoft.com/office/drawing/2014/main" id="{6EB834B9-237A-4BE0-A634-E280104B95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57" y="230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8" name="Line 276">
                <a:extLst>
                  <a:ext uri="{FF2B5EF4-FFF2-40B4-BE49-F238E27FC236}">
                    <a16:creationId xmlns:a16="http://schemas.microsoft.com/office/drawing/2014/main" id="{6991EBBA-D378-46B9-967F-A5F53FA24D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74" y="2256"/>
                <a:ext cx="0" cy="79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9" name="Line 277">
                <a:extLst>
                  <a:ext uri="{FF2B5EF4-FFF2-40B4-BE49-F238E27FC236}">
                    <a16:creationId xmlns:a16="http://schemas.microsoft.com/office/drawing/2014/main" id="{39C2EB83-B7E5-4E30-9B80-35D911C9DA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74" y="230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80" name="Line 278">
                <a:extLst>
                  <a:ext uri="{FF2B5EF4-FFF2-40B4-BE49-F238E27FC236}">
                    <a16:creationId xmlns:a16="http://schemas.microsoft.com/office/drawing/2014/main" id="{330C4282-2D5A-4EFC-B32A-935E91E515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74" y="2256"/>
                <a:ext cx="0" cy="79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81" name="Line 279">
                <a:extLst>
                  <a:ext uri="{FF2B5EF4-FFF2-40B4-BE49-F238E27FC236}">
                    <a16:creationId xmlns:a16="http://schemas.microsoft.com/office/drawing/2014/main" id="{BA0086D0-BDA0-472D-B173-6800B7B771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74" y="230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82" name="Line 280">
                <a:extLst>
                  <a:ext uri="{FF2B5EF4-FFF2-40B4-BE49-F238E27FC236}">
                    <a16:creationId xmlns:a16="http://schemas.microsoft.com/office/drawing/2014/main" id="{BC0E6B49-3FFE-4BF9-9D04-41B7B109DE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97" y="2256"/>
                <a:ext cx="0" cy="79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83" name="Line 281">
                <a:extLst>
                  <a:ext uri="{FF2B5EF4-FFF2-40B4-BE49-F238E27FC236}">
                    <a16:creationId xmlns:a16="http://schemas.microsoft.com/office/drawing/2014/main" id="{34FC8713-35EE-493C-86F3-F25A7C970A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97" y="230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84" name="Line 282">
                <a:extLst>
                  <a:ext uri="{FF2B5EF4-FFF2-40B4-BE49-F238E27FC236}">
                    <a16:creationId xmlns:a16="http://schemas.microsoft.com/office/drawing/2014/main" id="{914DB259-8DC6-4A6B-8B2A-BBE7446AB4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97" y="2256"/>
                <a:ext cx="0" cy="79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85" name="Line 283">
                <a:extLst>
                  <a:ext uri="{FF2B5EF4-FFF2-40B4-BE49-F238E27FC236}">
                    <a16:creationId xmlns:a16="http://schemas.microsoft.com/office/drawing/2014/main" id="{ACC6289F-AC61-4A15-BCDA-08600F6021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97" y="230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86" name="Line 284">
                <a:extLst>
                  <a:ext uri="{FF2B5EF4-FFF2-40B4-BE49-F238E27FC236}">
                    <a16:creationId xmlns:a16="http://schemas.microsoft.com/office/drawing/2014/main" id="{858E681A-10F7-4F2F-8F2F-42D9745382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72" y="2316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87" name="Line 285">
                <a:extLst>
                  <a:ext uri="{FF2B5EF4-FFF2-40B4-BE49-F238E27FC236}">
                    <a16:creationId xmlns:a16="http://schemas.microsoft.com/office/drawing/2014/main" id="{387F94BA-94A6-4D16-8AE0-37DF1AF993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72" y="236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88" name="Line 286">
                <a:extLst>
                  <a:ext uri="{FF2B5EF4-FFF2-40B4-BE49-F238E27FC236}">
                    <a16:creationId xmlns:a16="http://schemas.microsoft.com/office/drawing/2014/main" id="{58BC643B-89AB-4A4C-984F-E4A6DBE248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72" y="2316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89" name="Line 287">
                <a:extLst>
                  <a:ext uri="{FF2B5EF4-FFF2-40B4-BE49-F238E27FC236}">
                    <a16:creationId xmlns:a16="http://schemas.microsoft.com/office/drawing/2014/main" id="{A0E45CED-20FB-425D-865F-832A728160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72" y="236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90" name="Line 288">
                <a:extLst>
                  <a:ext uri="{FF2B5EF4-FFF2-40B4-BE49-F238E27FC236}">
                    <a16:creationId xmlns:a16="http://schemas.microsoft.com/office/drawing/2014/main" id="{1AEAD7D5-82CE-4625-BB71-4A1251F464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81" y="2316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91" name="Line 289">
                <a:extLst>
                  <a:ext uri="{FF2B5EF4-FFF2-40B4-BE49-F238E27FC236}">
                    <a16:creationId xmlns:a16="http://schemas.microsoft.com/office/drawing/2014/main" id="{423E8102-D7B9-4350-AB65-5FFDF6746E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81" y="236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92" name="Line 290">
                <a:extLst>
                  <a:ext uri="{FF2B5EF4-FFF2-40B4-BE49-F238E27FC236}">
                    <a16:creationId xmlns:a16="http://schemas.microsoft.com/office/drawing/2014/main" id="{93554522-FE05-433A-AE76-46DA2041FB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88" y="2316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93" name="Line 291">
                <a:extLst>
                  <a:ext uri="{FF2B5EF4-FFF2-40B4-BE49-F238E27FC236}">
                    <a16:creationId xmlns:a16="http://schemas.microsoft.com/office/drawing/2014/main" id="{51092952-C17A-4E40-949B-6601D77EF6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88" y="236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94" name="Line 292">
                <a:extLst>
                  <a:ext uri="{FF2B5EF4-FFF2-40B4-BE49-F238E27FC236}">
                    <a16:creationId xmlns:a16="http://schemas.microsoft.com/office/drawing/2014/main" id="{0B29A60C-4994-4C7C-A718-0C3EDD2FD8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88" y="2316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95" name="Line 293">
                <a:extLst>
                  <a:ext uri="{FF2B5EF4-FFF2-40B4-BE49-F238E27FC236}">
                    <a16:creationId xmlns:a16="http://schemas.microsoft.com/office/drawing/2014/main" id="{8473FA5B-ACB9-4715-9073-360DF9040A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88" y="236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96" name="Line 294">
                <a:extLst>
                  <a:ext uri="{FF2B5EF4-FFF2-40B4-BE49-F238E27FC236}">
                    <a16:creationId xmlns:a16="http://schemas.microsoft.com/office/drawing/2014/main" id="{E39577E8-99B8-445C-B57A-F11013EC43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814" y="2316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97" name="Line 295">
                <a:extLst>
                  <a:ext uri="{FF2B5EF4-FFF2-40B4-BE49-F238E27FC236}">
                    <a16:creationId xmlns:a16="http://schemas.microsoft.com/office/drawing/2014/main" id="{83FB2512-EA4A-463C-A08C-8E1408780D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14" y="236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98" name="Line 296">
                <a:extLst>
                  <a:ext uri="{FF2B5EF4-FFF2-40B4-BE49-F238E27FC236}">
                    <a16:creationId xmlns:a16="http://schemas.microsoft.com/office/drawing/2014/main" id="{2F7C0BB9-986B-4977-88F8-3E1CCB4370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854" y="2316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99" name="Line 297">
                <a:extLst>
                  <a:ext uri="{FF2B5EF4-FFF2-40B4-BE49-F238E27FC236}">
                    <a16:creationId xmlns:a16="http://schemas.microsoft.com/office/drawing/2014/main" id="{660636E5-7DE6-40FD-87BB-614013080C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54" y="236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0" name="Line 298">
                <a:extLst>
                  <a:ext uri="{FF2B5EF4-FFF2-40B4-BE49-F238E27FC236}">
                    <a16:creationId xmlns:a16="http://schemas.microsoft.com/office/drawing/2014/main" id="{D0F8463A-390E-4574-8E37-F53DA037CC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863" y="2316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1" name="Line 299">
                <a:extLst>
                  <a:ext uri="{FF2B5EF4-FFF2-40B4-BE49-F238E27FC236}">
                    <a16:creationId xmlns:a16="http://schemas.microsoft.com/office/drawing/2014/main" id="{C1F37212-D949-4E5E-B9B4-2B0BC2F97E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63" y="236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2" name="Line 300">
                <a:extLst>
                  <a:ext uri="{FF2B5EF4-FFF2-40B4-BE49-F238E27FC236}">
                    <a16:creationId xmlns:a16="http://schemas.microsoft.com/office/drawing/2014/main" id="{589DAE6A-2570-4803-9726-36C55044A7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889" y="2316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3" name="Line 301">
                <a:extLst>
                  <a:ext uri="{FF2B5EF4-FFF2-40B4-BE49-F238E27FC236}">
                    <a16:creationId xmlns:a16="http://schemas.microsoft.com/office/drawing/2014/main" id="{EDA2BC3A-C43D-4C9C-AAAE-150021C5DC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89" y="236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4" name="Line 302">
                <a:extLst>
                  <a:ext uri="{FF2B5EF4-FFF2-40B4-BE49-F238E27FC236}">
                    <a16:creationId xmlns:a16="http://schemas.microsoft.com/office/drawing/2014/main" id="{053F4E64-9B60-49CB-BC9D-E51657C3EB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22" y="2316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5" name="Line 303">
                <a:extLst>
                  <a:ext uri="{FF2B5EF4-FFF2-40B4-BE49-F238E27FC236}">
                    <a16:creationId xmlns:a16="http://schemas.microsoft.com/office/drawing/2014/main" id="{BABC4314-EE06-4D7E-92C3-9EE57007D3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22" y="236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6" name="Line 304">
                <a:extLst>
                  <a:ext uri="{FF2B5EF4-FFF2-40B4-BE49-F238E27FC236}">
                    <a16:creationId xmlns:a16="http://schemas.microsoft.com/office/drawing/2014/main" id="{8F221596-E393-44BD-95D0-51DC3D72F3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45" y="2316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7" name="Line 305">
                <a:extLst>
                  <a:ext uri="{FF2B5EF4-FFF2-40B4-BE49-F238E27FC236}">
                    <a16:creationId xmlns:a16="http://schemas.microsoft.com/office/drawing/2014/main" id="{58B23C4F-10AF-4F16-88BA-58B51EA946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45" y="236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8" name="Line 306">
                <a:extLst>
                  <a:ext uri="{FF2B5EF4-FFF2-40B4-BE49-F238E27FC236}">
                    <a16:creationId xmlns:a16="http://schemas.microsoft.com/office/drawing/2014/main" id="{3179AB65-6AD0-47D9-8C73-50F9400CBF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36" y="2316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9" name="Line 307">
                <a:extLst>
                  <a:ext uri="{FF2B5EF4-FFF2-40B4-BE49-F238E27FC236}">
                    <a16:creationId xmlns:a16="http://schemas.microsoft.com/office/drawing/2014/main" id="{25B052EF-3A99-455E-9170-8D5ADED9FA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36" y="236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0" name="Line 308">
                <a:extLst>
                  <a:ext uri="{FF2B5EF4-FFF2-40B4-BE49-F238E27FC236}">
                    <a16:creationId xmlns:a16="http://schemas.microsoft.com/office/drawing/2014/main" id="{EF271EF3-32BD-4C45-AC70-41398BCC48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69" y="2316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1" name="Line 309">
                <a:extLst>
                  <a:ext uri="{FF2B5EF4-FFF2-40B4-BE49-F238E27FC236}">
                    <a16:creationId xmlns:a16="http://schemas.microsoft.com/office/drawing/2014/main" id="{0B2EA425-6EEB-413C-A8F0-6053DF1856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69" y="236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2" name="Line 310">
                <a:extLst>
                  <a:ext uri="{FF2B5EF4-FFF2-40B4-BE49-F238E27FC236}">
                    <a16:creationId xmlns:a16="http://schemas.microsoft.com/office/drawing/2014/main" id="{75268C69-A74D-4701-BF15-6D34E0CE8C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76" y="2316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3" name="Line 311">
                <a:extLst>
                  <a:ext uri="{FF2B5EF4-FFF2-40B4-BE49-F238E27FC236}">
                    <a16:creationId xmlns:a16="http://schemas.microsoft.com/office/drawing/2014/main" id="{68140A40-5989-477A-86F4-0A89728C06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76" y="236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4" name="Line 312">
                <a:extLst>
                  <a:ext uri="{FF2B5EF4-FFF2-40B4-BE49-F238E27FC236}">
                    <a16:creationId xmlns:a16="http://schemas.microsoft.com/office/drawing/2014/main" id="{2156AD74-B398-4686-BA5D-784DDB62AD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86" y="2316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5" name="Line 313">
                <a:extLst>
                  <a:ext uri="{FF2B5EF4-FFF2-40B4-BE49-F238E27FC236}">
                    <a16:creationId xmlns:a16="http://schemas.microsoft.com/office/drawing/2014/main" id="{AD0A0B40-88F4-4214-AFA8-05DDA7B15C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86" y="236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6" name="Freeform 314">
                <a:extLst>
                  <a:ext uri="{FF2B5EF4-FFF2-40B4-BE49-F238E27FC236}">
                    <a16:creationId xmlns:a16="http://schemas.microsoft.com/office/drawing/2014/main" id="{5C728891-2D39-466F-AA46-0321B3231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679"/>
                <a:ext cx="4259" cy="1455"/>
              </a:xfrm>
              <a:custGeom>
                <a:avLst/>
                <a:gdLst>
                  <a:gd name="T0" fmla="*/ 3978 w 4259"/>
                  <a:gd name="T1" fmla="*/ 1336 h 1455"/>
                  <a:gd name="T2" fmla="*/ 3408 w 4259"/>
                  <a:gd name="T3" fmla="*/ 1301 h 1455"/>
                  <a:gd name="T4" fmla="*/ 3302 w 4259"/>
                  <a:gd name="T5" fmla="*/ 1256 h 1455"/>
                  <a:gd name="T6" fmla="*/ 3270 w 4259"/>
                  <a:gd name="T7" fmla="*/ 1221 h 1455"/>
                  <a:gd name="T8" fmla="*/ 3202 w 4259"/>
                  <a:gd name="T9" fmla="*/ 1195 h 1455"/>
                  <a:gd name="T10" fmla="*/ 3078 w 4259"/>
                  <a:gd name="T11" fmla="*/ 1170 h 1455"/>
                  <a:gd name="T12" fmla="*/ 2937 w 4259"/>
                  <a:gd name="T13" fmla="*/ 1153 h 1455"/>
                  <a:gd name="T14" fmla="*/ 2888 w 4259"/>
                  <a:gd name="T15" fmla="*/ 1127 h 1455"/>
                  <a:gd name="T16" fmla="*/ 2807 w 4259"/>
                  <a:gd name="T17" fmla="*/ 1109 h 1455"/>
                  <a:gd name="T18" fmla="*/ 2790 w 4259"/>
                  <a:gd name="T19" fmla="*/ 1067 h 1455"/>
                  <a:gd name="T20" fmla="*/ 2748 w 4259"/>
                  <a:gd name="T21" fmla="*/ 1032 h 1455"/>
                  <a:gd name="T22" fmla="*/ 2617 w 4259"/>
                  <a:gd name="T23" fmla="*/ 1006 h 1455"/>
                  <a:gd name="T24" fmla="*/ 2568 w 4259"/>
                  <a:gd name="T25" fmla="*/ 987 h 1455"/>
                  <a:gd name="T26" fmla="*/ 2500 w 4259"/>
                  <a:gd name="T27" fmla="*/ 961 h 1455"/>
                  <a:gd name="T28" fmla="*/ 2477 w 4259"/>
                  <a:gd name="T29" fmla="*/ 936 h 1455"/>
                  <a:gd name="T30" fmla="*/ 2327 w 4259"/>
                  <a:gd name="T31" fmla="*/ 901 h 1455"/>
                  <a:gd name="T32" fmla="*/ 2147 w 4259"/>
                  <a:gd name="T33" fmla="*/ 884 h 1455"/>
                  <a:gd name="T34" fmla="*/ 2105 w 4259"/>
                  <a:gd name="T35" fmla="*/ 849 h 1455"/>
                  <a:gd name="T36" fmla="*/ 2007 w 4259"/>
                  <a:gd name="T37" fmla="*/ 833 h 1455"/>
                  <a:gd name="T38" fmla="*/ 1916 w 4259"/>
                  <a:gd name="T39" fmla="*/ 807 h 1455"/>
                  <a:gd name="T40" fmla="*/ 1883 w 4259"/>
                  <a:gd name="T41" fmla="*/ 781 h 1455"/>
                  <a:gd name="T42" fmla="*/ 1817 w 4259"/>
                  <a:gd name="T43" fmla="*/ 763 h 1455"/>
                  <a:gd name="T44" fmla="*/ 1775 w 4259"/>
                  <a:gd name="T45" fmla="*/ 737 h 1455"/>
                  <a:gd name="T46" fmla="*/ 1726 w 4259"/>
                  <a:gd name="T47" fmla="*/ 711 h 1455"/>
                  <a:gd name="T48" fmla="*/ 1710 w 4259"/>
                  <a:gd name="T49" fmla="*/ 685 h 1455"/>
                  <a:gd name="T50" fmla="*/ 1644 w 4259"/>
                  <a:gd name="T51" fmla="*/ 667 h 1455"/>
                  <a:gd name="T52" fmla="*/ 1609 w 4259"/>
                  <a:gd name="T53" fmla="*/ 641 h 1455"/>
                  <a:gd name="T54" fmla="*/ 1586 w 4259"/>
                  <a:gd name="T55" fmla="*/ 625 h 1455"/>
                  <a:gd name="T56" fmla="*/ 1520 w 4259"/>
                  <a:gd name="T57" fmla="*/ 599 h 1455"/>
                  <a:gd name="T58" fmla="*/ 1396 w 4259"/>
                  <a:gd name="T59" fmla="*/ 580 h 1455"/>
                  <a:gd name="T60" fmla="*/ 1364 w 4259"/>
                  <a:gd name="T61" fmla="*/ 554 h 1455"/>
                  <a:gd name="T62" fmla="*/ 1347 w 4259"/>
                  <a:gd name="T63" fmla="*/ 529 h 1455"/>
                  <a:gd name="T64" fmla="*/ 1223 w 4259"/>
                  <a:gd name="T65" fmla="*/ 512 h 1455"/>
                  <a:gd name="T66" fmla="*/ 1172 w 4259"/>
                  <a:gd name="T67" fmla="*/ 487 h 1455"/>
                  <a:gd name="T68" fmla="*/ 1090 w 4259"/>
                  <a:gd name="T69" fmla="*/ 468 h 1455"/>
                  <a:gd name="T70" fmla="*/ 1050 w 4259"/>
                  <a:gd name="T71" fmla="*/ 442 h 1455"/>
                  <a:gd name="T72" fmla="*/ 999 w 4259"/>
                  <a:gd name="T73" fmla="*/ 426 h 1455"/>
                  <a:gd name="T74" fmla="*/ 966 w 4259"/>
                  <a:gd name="T75" fmla="*/ 400 h 1455"/>
                  <a:gd name="T76" fmla="*/ 926 w 4259"/>
                  <a:gd name="T77" fmla="*/ 372 h 1455"/>
                  <a:gd name="T78" fmla="*/ 884 w 4259"/>
                  <a:gd name="T79" fmla="*/ 346 h 1455"/>
                  <a:gd name="T80" fmla="*/ 868 w 4259"/>
                  <a:gd name="T81" fmla="*/ 314 h 1455"/>
                  <a:gd name="T82" fmla="*/ 753 w 4259"/>
                  <a:gd name="T83" fmla="*/ 295 h 1455"/>
                  <a:gd name="T84" fmla="*/ 686 w 4259"/>
                  <a:gd name="T85" fmla="*/ 260 h 1455"/>
                  <a:gd name="T86" fmla="*/ 604 w 4259"/>
                  <a:gd name="T87" fmla="*/ 243 h 1455"/>
                  <a:gd name="T88" fmla="*/ 545 w 4259"/>
                  <a:gd name="T89" fmla="*/ 218 h 1455"/>
                  <a:gd name="T90" fmla="*/ 496 w 4259"/>
                  <a:gd name="T91" fmla="*/ 192 h 1455"/>
                  <a:gd name="T92" fmla="*/ 463 w 4259"/>
                  <a:gd name="T93" fmla="*/ 166 h 1455"/>
                  <a:gd name="T94" fmla="*/ 398 w 4259"/>
                  <a:gd name="T95" fmla="*/ 138 h 1455"/>
                  <a:gd name="T96" fmla="*/ 307 w 4259"/>
                  <a:gd name="T97" fmla="*/ 122 h 1455"/>
                  <a:gd name="T98" fmla="*/ 274 w 4259"/>
                  <a:gd name="T99" fmla="*/ 96 h 1455"/>
                  <a:gd name="T100" fmla="*/ 192 w 4259"/>
                  <a:gd name="T101" fmla="*/ 70 h 1455"/>
                  <a:gd name="T102" fmla="*/ 117 w 4259"/>
                  <a:gd name="T103" fmla="*/ 52 h 1455"/>
                  <a:gd name="T104" fmla="*/ 101 w 4259"/>
                  <a:gd name="T105" fmla="*/ 26 h 1455"/>
                  <a:gd name="T106" fmla="*/ 0 w 4259"/>
                  <a:gd name="T107" fmla="*/ 0 h 1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259" h="1455">
                    <a:moveTo>
                      <a:pt x="4259" y="1455"/>
                    </a:moveTo>
                    <a:lnTo>
                      <a:pt x="4259" y="1455"/>
                    </a:lnTo>
                    <a:lnTo>
                      <a:pt x="4259" y="1455"/>
                    </a:lnTo>
                    <a:lnTo>
                      <a:pt x="3978" y="1455"/>
                    </a:lnTo>
                    <a:lnTo>
                      <a:pt x="3978" y="1336"/>
                    </a:lnTo>
                    <a:lnTo>
                      <a:pt x="3590" y="1336"/>
                    </a:lnTo>
                    <a:lnTo>
                      <a:pt x="3590" y="1317"/>
                    </a:lnTo>
                    <a:lnTo>
                      <a:pt x="3492" y="1317"/>
                    </a:lnTo>
                    <a:lnTo>
                      <a:pt x="3492" y="1301"/>
                    </a:lnTo>
                    <a:lnTo>
                      <a:pt x="3408" y="1301"/>
                    </a:lnTo>
                    <a:lnTo>
                      <a:pt x="3408" y="1282"/>
                    </a:lnTo>
                    <a:lnTo>
                      <a:pt x="3335" y="1282"/>
                    </a:lnTo>
                    <a:lnTo>
                      <a:pt x="3335" y="1265"/>
                    </a:lnTo>
                    <a:lnTo>
                      <a:pt x="3302" y="1265"/>
                    </a:lnTo>
                    <a:lnTo>
                      <a:pt x="3302" y="1256"/>
                    </a:lnTo>
                    <a:lnTo>
                      <a:pt x="3277" y="1256"/>
                    </a:lnTo>
                    <a:lnTo>
                      <a:pt x="3277" y="1249"/>
                    </a:lnTo>
                    <a:lnTo>
                      <a:pt x="3270" y="1249"/>
                    </a:lnTo>
                    <a:lnTo>
                      <a:pt x="3270" y="1230"/>
                    </a:lnTo>
                    <a:lnTo>
                      <a:pt x="3270" y="1221"/>
                    </a:lnTo>
                    <a:lnTo>
                      <a:pt x="3244" y="1221"/>
                    </a:lnTo>
                    <a:lnTo>
                      <a:pt x="3244" y="1214"/>
                    </a:lnTo>
                    <a:lnTo>
                      <a:pt x="3218" y="1214"/>
                    </a:lnTo>
                    <a:lnTo>
                      <a:pt x="3218" y="1195"/>
                    </a:lnTo>
                    <a:lnTo>
                      <a:pt x="3202" y="1195"/>
                    </a:lnTo>
                    <a:lnTo>
                      <a:pt x="3202" y="1188"/>
                    </a:lnTo>
                    <a:lnTo>
                      <a:pt x="3169" y="1188"/>
                    </a:lnTo>
                    <a:lnTo>
                      <a:pt x="3169" y="1179"/>
                    </a:lnTo>
                    <a:lnTo>
                      <a:pt x="3078" y="1179"/>
                    </a:lnTo>
                    <a:lnTo>
                      <a:pt x="3078" y="1170"/>
                    </a:lnTo>
                    <a:lnTo>
                      <a:pt x="3029" y="1170"/>
                    </a:lnTo>
                    <a:lnTo>
                      <a:pt x="3029" y="1160"/>
                    </a:lnTo>
                    <a:lnTo>
                      <a:pt x="3022" y="1160"/>
                    </a:lnTo>
                    <a:lnTo>
                      <a:pt x="3022" y="1153"/>
                    </a:lnTo>
                    <a:lnTo>
                      <a:pt x="2937" y="1153"/>
                    </a:lnTo>
                    <a:lnTo>
                      <a:pt x="2937" y="1144"/>
                    </a:lnTo>
                    <a:lnTo>
                      <a:pt x="2905" y="1144"/>
                    </a:lnTo>
                    <a:lnTo>
                      <a:pt x="2905" y="1134"/>
                    </a:lnTo>
                    <a:lnTo>
                      <a:pt x="2888" y="1134"/>
                    </a:lnTo>
                    <a:lnTo>
                      <a:pt x="2888" y="1127"/>
                    </a:lnTo>
                    <a:lnTo>
                      <a:pt x="2881" y="1127"/>
                    </a:lnTo>
                    <a:lnTo>
                      <a:pt x="2881" y="1118"/>
                    </a:lnTo>
                    <a:lnTo>
                      <a:pt x="2856" y="1118"/>
                    </a:lnTo>
                    <a:lnTo>
                      <a:pt x="2856" y="1109"/>
                    </a:lnTo>
                    <a:lnTo>
                      <a:pt x="2807" y="1109"/>
                    </a:lnTo>
                    <a:lnTo>
                      <a:pt x="2807" y="1102"/>
                    </a:lnTo>
                    <a:lnTo>
                      <a:pt x="2807" y="1083"/>
                    </a:lnTo>
                    <a:lnTo>
                      <a:pt x="2797" y="1083"/>
                    </a:lnTo>
                    <a:lnTo>
                      <a:pt x="2797" y="1067"/>
                    </a:lnTo>
                    <a:lnTo>
                      <a:pt x="2790" y="1067"/>
                    </a:lnTo>
                    <a:lnTo>
                      <a:pt x="2790" y="1048"/>
                    </a:lnTo>
                    <a:lnTo>
                      <a:pt x="2781" y="1048"/>
                    </a:lnTo>
                    <a:lnTo>
                      <a:pt x="2781" y="1041"/>
                    </a:lnTo>
                    <a:lnTo>
                      <a:pt x="2748" y="1041"/>
                    </a:lnTo>
                    <a:lnTo>
                      <a:pt x="2748" y="1032"/>
                    </a:lnTo>
                    <a:lnTo>
                      <a:pt x="2692" y="1032"/>
                    </a:lnTo>
                    <a:lnTo>
                      <a:pt x="2692" y="1022"/>
                    </a:lnTo>
                    <a:lnTo>
                      <a:pt x="2692" y="1015"/>
                    </a:lnTo>
                    <a:lnTo>
                      <a:pt x="2617" y="1015"/>
                    </a:lnTo>
                    <a:lnTo>
                      <a:pt x="2617" y="1006"/>
                    </a:lnTo>
                    <a:lnTo>
                      <a:pt x="2591" y="1006"/>
                    </a:lnTo>
                    <a:lnTo>
                      <a:pt x="2591" y="996"/>
                    </a:lnTo>
                    <a:lnTo>
                      <a:pt x="2575" y="996"/>
                    </a:lnTo>
                    <a:lnTo>
                      <a:pt x="2575" y="987"/>
                    </a:lnTo>
                    <a:lnTo>
                      <a:pt x="2568" y="987"/>
                    </a:lnTo>
                    <a:lnTo>
                      <a:pt x="2568" y="980"/>
                    </a:lnTo>
                    <a:lnTo>
                      <a:pt x="2542" y="980"/>
                    </a:lnTo>
                    <a:lnTo>
                      <a:pt x="2542" y="971"/>
                    </a:lnTo>
                    <a:lnTo>
                      <a:pt x="2500" y="971"/>
                    </a:lnTo>
                    <a:lnTo>
                      <a:pt x="2500" y="961"/>
                    </a:lnTo>
                    <a:lnTo>
                      <a:pt x="2493" y="961"/>
                    </a:lnTo>
                    <a:lnTo>
                      <a:pt x="2493" y="954"/>
                    </a:lnTo>
                    <a:lnTo>
                      <a:pt x="2484" y="954"/>
                    </a:lnTo>
                    <a:lnTo>
                      <a:pt x="2484" y="936"/>
                    </a:lnTo>
                    <a:lnTo>
                      <a:pt x="2477" y="936"/>
                    </a:lnTo>
                    <a:lnTo>
                      <a:pt x="2477" y="926"/>
                    </a:lnTo>
                    <a:lnTo>
                      <a:pt x="2402" y="926"/>
                    </a:lnTo>
                    <a:lnTo>
                      <a:pt x="2402" y="910"/>
                    </a:lnTo>
                    <a:lnTo>
                      <a:pt x="2327" y="910"/>
                    </a:lnTo>
                    <a:lnTo>
                      <a:pt x="2327" y="901"/>
                    </a:lnTo>
                    <a:lnTo>
                      <a:pt x="2311" y="901"/>
                    </a:lnTo>
                    <a:lnTo>
                      <a:pt x="2311" y="894"/>
                    </a:lnTo>
                    <a:lnTo>
                      <a:pt x="2238" y="894"/>
                    </a:lnTo>
                    <a:lnTo>
                      <a:pt x="2238" y="884"/>
                    </a:lnTo>
                    <a:lnTo>
                      <a:pt x="2147" y="884"/>
                    </a:lnTo>
                    <a:lnTo>
                      <a:pt x="2147" y="868"/>
                    </a:lnTo>
                    <a:lnTo>
                      <a:pt x="2121" y="868"/>
                    </a:lnTo>
                    <a:lnTo>
                      <a:pt x="2121" y="859"/>
                    </a:lnTo>
                    <a:lnTo>
                      <a:pt x="2105" y="859"/>
                    </a:lnTo>
                    <a:lnTo>
                      <a:pt x="2105" y="849"/>
                    </a:lnTo>
                    <a:lnTo>
                      <a:pt x="2072" y="849"/>
                    </a:lnTo>
                    <a:lnTo>
                      <a:pt x="2072" y="840"/>
                    </a:lnTo>
                    <a:lnTo>
                      <a:pt x="2023" y="840"/>
                    </a:lnTo>
                    <a:lnTo>
                      <a:pt x="2023" y="833"/>
                    </a:lnTo>
                    <a:lnTo>
                      <a:pt x="2007" y="833"/>
                    </a:lnTo>
                    <a:lnTo>
                      <a:pt x="2007" y="823"/>
                    </a:lnTo>
                    <a:lnTo>
                      <a:pt x="1981" y="823"/>
                    </a:lnTo>
                    <a:lnTo>
                      <a:pt x="1981" y="814"/>
                    </a:lnTo>
                    <a:lnTo>
                      <a:pt x="1916" y="814"/>
                    </a:lnTo>
                    <a:lnTo>
                      <a:pt x="1916" y="807"/>
                    </a:lnTo>
                    <a:lnTo>
                      <a:pt x="1890" y="807"/>
                    </a:lnTo>
                    <a:lnTo>
                      <a:pt x="1890" y="798"/>
                    </a:lnTo>
                    <a:lnTo>
                      <a:pt x="1890" y="788"/>
                    </a:lnTo>
                    <a:lnTo>
                      <a:pt x="1883" y="788"/>
                    </a:lnTo>
                    <a:lnTo>
                      <a:pt x="1883" y="781"/>
                    </a:lnTo>
                    <a:lnTo>
                      <a:pt x="1874" y="781"/>
                    </a:lnTo>
                    <a:lnTo>
                      <a:pt x="1874" y="772"/>
                    </a:lnTo>
                    <a:lnTo>
                      <a:pt x="1834" y="772"/>
                    </a:lnTo>
                    <a:lnTo>
                      <a:pt x="1834" y="763"/>
                    </a:lnTo>
                    <a:lnTo>
                      <a:pt x="1817" y="763"/>
                    </a:lnTo>
                    <a:lnTo>
                      <a:pt x="1817" y="753"/>
                    </a:lnTo>
                    <a:lnTo>
                      <a:pt x="1792" y="753"/>
                    </a:lnTo>
                    <a:lnTo>
                      <a:pt x="1792" y="746"/>
                    </a:lnTo>
                    <a:lnTo>
                      <a:pt x="1775" y="746"/>
                    </a:lnTo>
                    <a:lnTo>
                      <a:pt x="1775" y="737"/>
                    </a:lnTo>
                    <a:lnTo>
                      <a:pt x="1775" y="728"/>
                    </a:lnTo>
                    <a:lnTo>
                      <a:pt x="1750" y="728"/>
                    </a:lnTo>
                    <a:lnTo>
                      <a:pt x="1750" y="721"/>
                    </a:lnTo>
                    <a:lnTo>
                      <a:pt x="1726" y="721"/>
                    </a:lnTo>
                    <a:lnTo>
                      <a:pt x="1726" y="711"/>
                    </a:lnTo>
                    <a:lnTo>
                      <a:pt x="1726" y="702"/>
                    </a:lnTo>
                    <a:lnTo>
                      <a:pt x="1717" y="702"/>
                    </a:lnTo>
                    <a:lnTo>
                      <a:pt x="1717" y="692"/>
                    </a:lnTo>
                    <a:lnTo>
                      <a:pt x="1710" y="692"/>
                    </a:lnTo>
                    <a:lnTo>
                      <a:pt x="1710" y="685"/>
                    </a:lnTo>
                    <a:lnTo>
                      <a:pt x="1684" y="685"/>
                    </a:lnTo>
                    <a:lnTo>
                      <a:pt x="1684" y="676"/>
                    </a:lnTo>
                    <a:lnTo>
                      <a:pt x="1651" y="676"/>
                    </a:lnTo>
                    <a:lnTo>
                      <a:pt x="1651" y="667"/>
                    </a:lnTo>
                    <a:lnTo>
                      <a:pt x="1644" y="667"/>
                    </a:lnTo>
                    <a:lnTo>
                      <a:pt x="1644" y="660"/>
                    </a:lnTo>
                    <a:lnTo>
                      <a:pt x="1619" y="660"/>
                    </a:lnTo>
                    <a:lnTo>
                      <a:pt x="1619" y="650"/>
                    </a:lnTo>
                    <a:lnTo>
                      <a:pt x="1609" y="650"/>
                    </a:lnTo>
                    <a:lnTo>
                      <a:pt x="1609" y="641"/>
                    </a:lnTo>
                    <a:lnTo>
                      <a:pt x="1602" y="641"/>
                    </a:lnTo>
                    <a:lnTo>
                      <a:pt x="1602" y="634"/>
                    </a:lnTo>
                    <a:lnTo>
                      <a:pt x="1593" y="634"/>
                    </a:lnTo>
                    <a:lnTo>
                      <a:pt x="1593" y="625"/>
                    </a:lnTo>
                    <a:lnTo>
                      <a:pt x="1586" y="625"/>
                    </a:lnTo>
                    <a:lnTo>
                      <a:pt x="1586" y="615"/>
                    </a:lnTo>
                    <a:lnTo>
                      <a:pt x="1577" y="615"/>
                    </a:lnTo>
                    <a:lnTo>
                      <a:pt x="1577" y="606"/>
                    </a:lnTo>
                    <a:lnTo>
                      <a:pt x="1520" y="606"/>
                    </a:lnTo>
                    <a:lnTo>
                      <a:pt x="1520" y="599"/>
                    </a:lnTo>
                    <a:lnTo>
                      <a:pt x="1511" y="599"/>
                    </a:lnTo>
                    <a:lnTo>
                      <a:pt x="1511" y="590"/>
                    </a:lnTo>
                    <a:lnTo>
                      <a:pt x="1469" y="590"/>
                    </a:lnTo>
                    <a:lnTo>
                      <a:pt x="1469" y="580"/>
                    </a:lnTo>
                    <a:lnTo>
                      <a:pt x="1396" y="580"/>
                    </a:lnTo>
                    <a:lnTo>
                      <a:pt x="1396" y="573"/>
                    </a:lnTo>
                    <a:lnTo>
                      <a:pt x="1387" y="573"/>
                    </a:lnTo>
                    <a:lnTo>
                      <a:pt x="1387" y="564"/>
                    </a:lnTo>
                    <a:lnTo>
                      <a:pt x="1364" y="564"/>
                    </a:lnTo>
                    <a:lnTo>
                      <a:pt x="1364" y="554"/>
                    </a:lnTo>
                    <a:lnTo>
                      <a:pt x="1364" y="547"/>
                    </a:lnTo>
                    <a:lnTo>
                      <a:pt x="1354" y="547"/>
                    </a:lnTo>
                    <a:lnTo>
                      <a:pt x="1354" y="538"/>
                    </a:lnTo>
                    <a:lnTo>
                      <a:pt x="1347" y="538"/>
                    </a:lnTo>
                    <a:lnTo>
                      <a:pt x="1347" y="529"/>
                    </a:lnTo>
                    <a:lnTo>
                      <a:pt x="1312" y="529"/>
                    </a:lnTo>
                    <a:lnTo>
                      <a:pt x="1312" y="519"/>
                    </a:lnTo>
                    <a:lnTo>
                      <a:pt x="1280" y="519"/>
                    </a:lnTo>
                    <a:lnTo>
                      <a:pt x="1280" y="512"/>
                    </a:lnTo>
                    <a:lnTo>
                      <a:pt x="1223" y="512"/>
                    </a:lnTo>
                    <a:lnTo>
                      <a:pt x="1223" y="503"/>
                    </a:lnTo>
                    <a:lnTo>
                      <a:pt x="1181" y="503"/>
                    </a:lnTo>
                    <a:lnTo>
                      <a:pt x="1181" y="494"/>
                    </a:lnTo>
                    <a:lnTo>
                      <a:pt x="1172" y="494"/>
                    </a:lnTo>
                    <a:lnTo>
                      <a:pt x="1172" y="487"/>
                    </a:lnTo>
                    <a:lnTo>
                      <a:pt x="1165" y="487"/>
                    </a:lnTo>
                    <a:lnTo>
                      <a:pt x="1165" y="477"/>
                    </a:lnTo>
                    <a:lnTo>
                      <a:pt x="1149" y="477"/>
                    </a:lnTo>
                    <a:lnTo>
                      <a:pt x="1149" y="468"/>
                    </a:lnTo>
                    <a:lnTo>
                      <a:pt x="1090" y="468"/>
                    </a:lnTo>
                    <a:lnTo>
                      <a:pt x="1090" y="459"/>
                    </a:lnTo>
                    <a:lnTo>
                      <a:pt x="1067" y="459"/>
                    </a:lnTo>
                    <a:lnTo>
                      <a:pt x="1067" y="452"/>
                    </a:lnTo>
                    <a:lnTo>
                      <a:pt x="1050" y="452"/>
                    </a:lnTo>
                    <a:lnTo>
                      <a:pt x="1050" y="442"/>
                    </a:lnTo>
                    <a:lnTo>
                      <a:pt x="1032" y="442"/>
                    </a:lnTo>
                    <a:lnTo>
                      <a:pt x="1032" y="433"/>
                    </a:lnTo>
                    <a:lnTo>
                      <a:pt x="1025" y="433"/>
                    </a:lnTo>
                    <a:lnTo>
                      <a:pt x="1025" y="426"/>
                    </a:lnTo>
                    <a:lnTo>
                      <a:pt x="999" y="426"/>
                    </a:lnTo>
                    <a:lnTo>
                      <a:pt x="999" y="416"/>
                    </a:lnTo>
                    <a:lnTo>
                      <a:pt x="983" y="416"/>
                    </a:lnTo>
                    <a:lnTo>
                      <a:pt x="983" y="407"/>
                    </a:lnTo>
                    <a:lnTo>
                      <a:pt x="966" y="407"/>
                    </a:lnTo>
                    <a:lnTo>
                      <a:pt x="966" y="400"/>
                    </a:lnTo>
                    <a:lnTo>
                      <a:pt x="950" y="400"/>
                    </a:lnTo>
                    <a:lnTo>
                      <a:pt x="950" y="391"/>
                    </a:lnTo>
                    <a:lnTo>
                      <a:pt x="943" y="391"/>
                    </a:lnTo>
                    <a:lnTo>
                      <a:pt x="943" y="372"/>
                    </a:lnTo>
                    <a:lnTo>
                      <a:pt x="926" y="372"/>
                    </a:lnTo>
                    <a:lnTo>
                      <a:pt x="926" y="365"/>
                    </a:lnTo>
                    <a:lnTo>
                      <a:pt x="901" y="365"/>
                    </a:lnTo>
                    <a:lnTo>
                      <a:pt x="901" y="356"/>
                    </a:lnTo>
                    <a:lnTo>
                      <a:pt x="901" y="346"/>
                    </a:lnTo>
                    <a:lnTo>
                      <a:pt x="884" y="346"/>
                    </a:lnTo>
                    <a:lnTo>
                      <a:pt x="884" y="330"/>
                    </a:lnTo>
                    <a:lnTo>
                      <a:pt x="875" y="330"/>
                    </a:lnTo>
                    <a:lnTo>
                      <a:pt x="875" y="321"/>
                    </a:lnTo>
                    <a:lnTo>
                      <a:pt x="868" y="321"/>
                    </a:lnTo>
                    <a:lnTo>
                      <a:pt x="868" y="314"/>
                    </a:lnTo>
                    <a:lnTo>
                      <a:pt x="826" y="314"/>
                    </a:lnTo>
                    <a:lnTo>
                      <a:pt x="826" y="304"/>
                    </a:lnTo>
                    <a:lnTo>
                      <a:pt x="819" y="304"/>
                    </a:lnTo>
                    <a:lnTo>
                      <a:pt x="819" y="295"/>
                    </a:lnTo>
                    <a:lnTo>
                      <a:pt x="753" y="295"/>
                    </a:lnTo>
                    <a:lnTo>
                      <a:pt x="753" y="286"/>
                    </a:lnTo>
                    <a:lnTo>
                      <a:pt x="702" y="286"/>
                    </a:lnTo>
                    <a:lnTo>
                      <a:pt x="702" y="269"/>
                    </a:lnTo>
                    <a:lnTo>
                      <a:pt x="686" y="269"/>
                    </a:lnTo>
                    <a:lnTo>
                      <a:pt x="686" y="260"/>
                    </a:lnTo>
                    <a:lnTo>
                      <a:pt x="679" y="260"/>
                    </a:lnTo>
                    <a:lnTo>
                      <a:pt x="679" y="253"/>
                    </a:lnTo>
                    <a:lnTo>
                      <a:pt x="613" y="253"/>
                    </a:lnTo>
                    <a:lnTo>
                      <a:pt x="613" y="243"/>
                    </a:lnTo>
                    <a:lnTo>
                      <a:pt x="604" y="243"/>
                    </a:lnTo>
                    <a:lnTo>
                      <a:pt x="604" y="234"/>
                    </a:lnTo>
                    <a:lnTo>
                      <a:pt x="594" y="234"/>
                    </a:lnTo>
                    <a:lnTo>
                      <a:pt x="594" y="225"/>
                    </a:lnTo>
                    <a:lnTo>
                      <a:pt x="545" y="225"/>
                    </a:lnTo>
                    <a:lnTo>
                      <a:pt x="545" y="218"/>
                    </a:lnTo>
                    <a:lnTo>
                      <a:pt x="538" y="218"/>
                    </a:lnTo>
                    <a:lnTo>
                      <a:pt x="538" y="208"/>
                    </a:lnTo>
                    <a:lnTo>
                      <a:pt x="538" y="199"/>
                    </a:lnTo>
                    <a:lnTo>
                      <a:pt x="496" y="199"/>
                    </a:lnTo>
                    <a:lnTo>
                      <a:pt x="496" y="192"/>
                    </a:lnTo>
                    <a:lnTo>
                      <a:pt x="473" y="192"/>
                    </a:lnTo>
                    <a:lnTo>
                      <a:pt x="473" y="183"/>
                    </a:lnTo>
                    <a:lnTo>
                      <a:pt x="473" y="173"/>
                    </a:lnTo>
                    <a:lnTo>
                      <a:pt x="463" y="173"/>
                    </a:lnTo>
                    <a:lnTo>
                      <a:pt x="463" y="166"/>
                    </a:lnTo>
                    <a:lnTo>
                      <a:pt x="438" y="166"/>
                    </a:lnTo>
                    <a:lnTo>
                      <a:pt x="438" y="157"/>
                    </a:lnTo>
                    <a:lnTo>
                      <a:pt x="398" y="157"/>
                    </a:lnTo>
                    <a:lnTo>
                      <a:pt x="398" y="148"/>
                    </a:lnTo>
                    <a:lnTo>
                      <a:pt x="398" y="138"/>
                    </a:lnTo>
                    <a:lnTo>
                      <a:pt x="349" y="138"/>
                    </a:lnTo>
                    <a:lnTo>
                      <a:pt x="349" y="131"/>
                    </a:lnTo>
                    <a:lnTo>
                      <a:pt x="316" y="131"/>
                    </a:lnTo>
                    <a:lnTo>
                      <a:pt x="316" y="122"/>
                    </a:lnTo>
                    <a:lnTo>
                      <a:pt x="307" y="122"/>
                    </a:lnTo>
                    <a:lnTo>
                      <a:pt x="307" y="112"/>
                    </a:lnTo>
                    <a:lnTo>
                      <a:pt x="307" y="105"/>
                    </a:lnTo>
                    <a:lnTo>
                      <a:pt x="290" y="105"/>
                    </a:lnTo>
                    <a:lnTo>
                      <a:pt x="290" y="96"/>
                    </a:lnTo>
                    <a:lnTo>
                      <a:pt x="274" y="96"/>
                    </a:lnTo>
                    <a:lnTo>
                      <a:pt x="274" y="87"/>
                    </a:lnTo>
                    <a:lnTo>
                      <a:pt x="209" y="87"/>
                    </a:lnTo>
                    <a:lnTo>
                      <a:pt x="209" y="80"/>
                    </a:lnTo>
                    <a:lnTo>
                      <a:pt x="192" y="80"/>
                    </a:lnTo>
                    <a:lnTo>
                      <a:pt x="192" y="70"/>
                    </a:lnTo>
                    <a:lnTo>
                      <a:pt x="183" y="70"/>
                    </a:lnTo>
                    <a:lnTo>
                      <a:pt x="183" y="61"/>
                    </a:lnTo>
                    <a:lnTo>
                      <a:pt x="134" y="61"/>
                    </a:lnTo>
                    <a:lnTo>
                      <a:pt x="134" y="52"/>
                    </a:lnTo>
                    <a:lnTo>
                      <a:pt x="117" y="52"/>
                    </a:lnTo>
                    <a:lnTo>
                      <a:pt x="117" y="45"/>
                    </a:lnTo>
                    <a:lnTo>
                      <a:pt x="108" y="45"/>
                    </a:lnTo>
                    <a:lnTo>
                      <a:pt x="108" y="35"/>
                    </a:lnTo>
                    <a:lnTo>
                      <a:pt x="101" y="35"/>
                    </a:lnTo>
                    <a:lnTo>
                      <a:pt x="101" y="26"/>
                    </a:lnTo>
                    <a:lnTo>
                      <a:pt x="85" y="26"/>
                    </a:lnTo>
                    <a:lnTo>
                      <a:pt x="85" y="19"/>
                    </a:lnTo>
                    <a:lnTo>
                      <a:pt x="59" y="19"/>
                    </a:lnTo>
                    <a:lnTo>
                      <a:pt x="59" y="0"/>
                    </a:lnTo>
                    <a:lnTo>
                      <a:pt x="0" y="0"/>
                    </a:lnTo>
                  </a:path>
                </a:pathLst>
              </a:cu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7" name="Line 315">
                <a:extLst>
                  <a:ext uri="{FF2B5EF4-FFF2-40B4-BE49-F238E27FC236}">
                    <a16:creationId xmlns:a16="http://schemas.microsoft.com/office/drawing/2014/main" id="{FED8DC4E-A75F-4F22-B40D-DBB18EA37B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85" y="602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8" name="Line 316">
                <a:extLst>
                  <a:ext uri="{FF2B5EF4-FFF2-40B4-BE49-F238E27FC236}">
                    <a16:creationId xmlns:a16="http://schemas.microsoft.com/office/drawing/2014/main" id="{069C6301-4D30-4AF6-8982-E97AD0090E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5" y="649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9" name="Line 317">
                <a:extLst>
                  <a:ext uri="{FF2B5EF4-FFF2-40B4-BE49-F238E27FC236}">
                    <a16:creationId xmlns:a16="http://schemas.microsoft.com/office/drawing/2014/main" id="{148E4889-7EAC-4915-B35B-F3EE42DDBE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84" y="679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0" name="Line 318">
                <a:extLst>
                  <a:ext uri="{FF2B5EF4-FFF2-40B4-BE49-F238E27FC236}">
                    <a16:creationId xmlns:a16="http://schemas.microsoft.com/office/drawing/2014/main" id="{AD774785-ACE8-4B95-B397-DC5FF97AAF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4" y="728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1" name="Line 319">
                <a:extLst>
                  <a:ext uri="{FF2B5EF4-FFF2-40B4-BE49-F238E27FC236}">
                    <a16:creationId xmlns:a16="http://schemas.microsoft.com/office/drawing/2014/main" id="{5F5FE48B-31C6-40D7-936D-DC90C26C38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6" y="698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2" name="Line 320">
                <a:extLst>
                  <a:ext uri="{FF2B5EF4-FFF2-40B4-BE49-F238E27FC236}">
                    <a16:creationId xmlns:a16="http://schemas.microsoft.com/office/drawing/2014/main" id="{DDB4995B-5EC5-4FE1-888B-CA1EC20221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6" y="745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3" name="Line 321">
                <a:extLst>
                  <a:ext uri="{FF2B5EF4-FFF2-40B4-BE49-F238E27FC236}">
                    <a16:creationId xmlns:a16="http://schemas.microsoft.com/office/drawing/2014/main" id="{FD0257C6-AE37-4BC8-B15D-5CBD2CDEA1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65" y="791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4" name="Line 322">
                <a:extLst>
                  <a:ext uri="{FF2B5EF4-FFF2-40B4-BE49-F238E27FC236}">
                    <a16:creationId xmlns:a16="http://schemas.microsoft.com/office/drawing/2014/main" id="{B146C3A5-4998-471E-AC92-B650A85599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65" y="841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5" name="Line 323">
                <a:extLst>
                  <a:ext uri="{FF2B5EF4-FFF2-40B4-BE49-F238E27FC236}">
                    <a16:creationId xmlns:a16="http://schemas.microsoft.com/office/drawing/2014/main" id="{C858F462-9714-4B2E-82A6-7A34BEE161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71" y="871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6" name="Line 324">
                <a:extLst>
                  <a:ext uri="{FF2B5EF4-FFF2-40B4-BE49-F238E27FC236}">
                    <a16:creationId xmlns:a16="http://schemas.microsoft.com/office/drawing/2014/main" id="{0A60D5A0-62DF-48C0-B3B0-14CC0E6F7C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1" y="918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7" name="Line 325">
                <a:extLst>
                  <a:ext uri="{FF2B5EF4-FFF2-40B4-BE49-F238E27FC236}">
                    <a16:creationId xmlns:a16="http://schemas.microsoft.com/office/drawing/2014/main" id="{9F18CE2A-DF18-4849-8C41-E0CC47ECE9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2" y="1100"/>
                <a:ext cx="0" cy="91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8" name="Line 326">
                <a:extLst>
                  <a:ext uri="{FF2B5EF4-FFF2-40B4-BE49-F238E27FC236}">
                    <a16:creationId xmlns:a16="http://schemas.microsoft.com/office/drawing/2014/main" id="{1C4C26ED-91FD-4F5E-A7F5-794A4FE9D8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2" y="115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9" name="Line 327">
                <a:extLst>
                  <a:ext uri="{FF2B5EF4-FFF2-40B4-BE49-F238E27FC236}">
                    <a16:creationId xmlns:a16="http://schemas.microsoft.com/office/drawing/2014/main" id="{AF73CFD8-CD3D-4A37-82A0-D6B229BAA6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47" y="1493"/>
                <a:ext cx="0" cy="8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0" name="Line 328">
                <a:extLst>
                  <a:ext uri="{FF2B5EF4-FFF2-40B4-BE49-F238E27FC236}">
                    <a16:creationId xmlns:a16="http://schemas.microsoft.com/office/drawing/2014/main" id="{10AACA0C-A503-49AE-9556-81F839C8D9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47" y="154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1" name="Line 329">
                <a:extLst>
                  <a:ext uri="{FF2B5EF4-FFF2-40B4-BE49-F238E27FC236}">
                    <a16:creationId xmlns:a16="http://schemas.microsoft.com/office/drawing/2014/main" id="{9DB548D1-D2B5-4D5A-9831-C2BD012012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96" y="1528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2" name="Line 330">
                <a:extLst>
                  <a:ext uri="{FF2B5EF4-FFF2-40B4-BE49-F238E27FC236}">
                    <a16:creationId xmlns:a16="http://schemas.microsoft.com/office/drawing/2014/main" id="{ECC111B4-BF71-4126-87C0-F86E0BD125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96" y="1577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3" name="Line 331">
                <a:extLst>
                  <a:ext uri="{FF2B5EF4-FFF2-40B4-BE49-F238E27FC236}">
                    <a16:creationId xmlns:a16="http://schemas.microsoft.com/office/drawing/2014/main" id="{27ED275A-FB60-41DD-B18D-7F3D142E63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10" y="1633"/>
                <a:ext cx="0" cy="78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4" name="Line 332">
                <a:extLst>
                  <a:ext uri="{FF2B5EF4-FFF2-40B4-BE49-F238E27FC236}">
                    <a16:creationId xmlns:a16="http://schemas.microsoft.com/office/drawing/2014/main" id="{B5A3E6F9-3B50-4561-ABFE-C305EB9C2F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0" y="1680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5" name="Line 333">
                <a:extLst>
                  <a:ext uri="{FF2B5EF4-FFF2-40B4-BE49-F238E27FC236}">
                    <a16:creationId xmlns:a16="http://schemas.microsoft.com/office/drawing/2014/main" id="{CD9ED0D2-330E-4DC5-82E7-3B75675586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24" y="1697"/>
                <a:ext cx="0" cy="91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6" name="Line 334">
                <a:extLst>
                  <a:ext uri="{FF2B5EF4-FFF2-40B4-BE49-F238E27FC236}">
                    <a16:creationId xmlns:a16="http://schemas.microsoft.com/office/drawing/2014/main" id="{50C6396B-4DEF-46E5-B2E7-D7D3336B4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4" y="1750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7" name="Line 335">
                <a:extLst>
                  <a:ext uri="{FF2B5EF4-FFF2-40B4-BE49-F238E27FC236}">
                    <a16:creationId xmlns:a16="http://schemas.microsoft.com/office/drawing/2014/main" id="{72444662-4140-47F7-A9B8-556D3848D1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41" y="1697"/>
                <a:ext cx="0" cy="91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8" name="Line 336">
                <a:extLst>
                  <a:ext uri="{FF2B5EF4-FFF2-40B4-BE49-F238E27FC236}">
                    <a16:creationId xmlns:a16="http://schemas.microsoft.com/office/drawing/2014/main" id="{924C1A63-4B3D-45CD-9E7D-F99DA432DD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41" y="1750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9" name="Line 337">
                <a:extLst>
                  <a:ext uri="{FF2B5EF4-FFF2-40B4-BE49-F238E27FC236}">
                    <a16:creationId xmlns:a16="http://schemas.microsoft.com/office/drawing/2014/main" id="{323C2285-B992-40C2-A1B6-DCBA5A52E7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57" y="1706"/>
                <a:ext cx="0" cy="91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0" name="Line 338">
                <a:extLst>
                  <a:ext uri="{FF2B5EF4-FFF2-40B4-BE49-F238E27FC236}">
                    <a16:creationId xmlns:a16="http://schemas.microsoft.com/office/drawing/2014/main" id="{29D677A1-5254-44B1-A5DC-FD29F0C388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57" y="1757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1" name="Line 339">
                <a:extLst>
                  <a:ext uri="{FF2B5EF4-FFF2-40B4-BE49-F238E27FC236}">
                    <a16:creationId xmlns:a16="http://schemas.microsoft.com/office/drawing/2014/main" id="{819B0C13-CD16-4C6D-8865-4FDFB50228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15" y="1732"/>
                <a:ext cx="0" cy="91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2" name="Line 340">
                <a:extLst>
                  <a:ext uri="{FF2B5EF4-FFF2-40B4-BE49-F238E27FC236}">
                    <a16:creationId xmlns:a16="http://schemas.microsoft.com/office/drawing/2014/main" id="{84FDD3E7-19AE-4CF2-B900-507DFDBC9A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15" y="179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3" name="Line 341">
                <a:extLst>
                  <a:ext uri="{FF2B5EF4-FFF2-40B4-BE49-F238E27FC236}">
                    <a16:creationId xmlns:a16="http://schemas.microsoft.com/office/drawing/2014/main" id="{E0EB7847-2D59-40FD-A03A-893FBF25DB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15" y="1732"/>
                <a:ext cx="0" cy="91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4" name="Line 342">
                <a:extLst>
                  <a:ext uri="{FF2B5EF4-FFF2-40B4-BE49-F238E27FC236}">
                    <a16:creationId xmlns:a16="http://schemas.microsoft.com/office/drawing/2014/main" id="{AEADBFD0-FE30-459C-AAA7-AE6D656964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15" y="179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5" name="Line 343">
                <a:extLst>
                  <a:ext uri="{FF2B5EF4-FFF2-40B4-BE49-F238E27FC236}">
                    <a16:creationId xmlns:a16="http://schemas.microsoft.com/office/drawing/2014/main" id="{573B0FD6-5F91-4B05-8DB1-768F676C03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15" y="1732"/>
                <a:ext cx="0" cy="91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6" name="Line 344">
                <a:extLst>
                  <a:ext uri="{FF2B5EF4-FFF2-40B4-BE49-F238E27FC236}">
                    <a16:creationId xmlns:a16="http://schemas.microsoft.com/office/drawing/2014/main" id="{5C6FDC62-2A6E-4CE0-A3C5-18E3468536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15" y="179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7" name="Line 345">
                <a:extLst>
                  <a:ext uri="{FF2B5EF4-FFF2-40B4-BE49-F238E27FC236}">
                    <a16:creationId xmlns:a16="http://schemas.microsoft.com/office/drawing/2014/main" id="{8D1BB67A-F8D3-4B11-8D81-1D1C0C019E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48" y="1741"/>
                <a:ext cx="0" cy="91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8" name="Line 346">
                <a:extLst>
                  <a:ext uri="{FF2B5EF4-FFF2-40B4-BE49-F238E27FC236}">
                    <a16:creationId xmlns:a16="http://schemas.microsoft.com/office/drawing/2014/main" id="{CBF4B596-BA6A-4CD1-8C02-D40B16B0AD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48" y="180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9" name="Line 347">
                <a:extLst>
                  <a:ext uri="{FF2B5EF4-FFF2-40B4-BE49-F238E27FC236}">
                    <a16:creationId xmlns:a16="http://schemas.microsoft.com/office/drawing/2014/main" id="{C7B9EB55-CABC-4BFA-B963-08F809A516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81" y="1741"/>
                <a:ext cx="0" cy="91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0" name="Line 348">
                <a:extLst>
                  <a:ext uri="{FF2B5EF4-FFF2-40B4-BE49-F238E27FC236}">
                    <a16:creationId xmlns:a16="http://schemas.microsoft.com/office/drawing/2014/main" id="{97B301BC-B3DF-4562-B9C6-148FA6325A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81" y="180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1" name="Line 349">
                <a:extLst>
                  <a:ext uri="{FF2B5EF4-FFF2-40B4-BE49-F238E27FC236}">
                    <a16:creationId xmlns:a16="http://schemas.microsoft.com/office/drawing/2014/main" id="{6ABE249A-F21F-4111-9FBE-422E689A7A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23" y="1771"/>
                <a:ext cx="0" cy="78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2" name="Line 350">
                <a:extLst>
                  <a:ext uri="{FF2B5EF4-FFF2-40B4-BE49-F238E27FC236}">
                    <a16:creationId xmlns:a16="http://schemas.microsoft.com/office/drawing/2014/main" id="{ACDD20FA-59A9-46C6-B0F0-3A89516E07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23" y="1818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3" name="Line 351">
                <a:extLst>
                  <a:ext uri="{FF2B5EF4-FFF2-40B4-BE49-F238E27FC236}">
                    <a16:creationId xmlns:a16="http://schemas.microsoft.com/office/drawing/2014/main" id="{5234832B-2085-475A-8274-6803876D73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46" y="1771"/>
                <a:ext cx="0" cy="78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4" name="Line 352">
                <a:extLst>
                  <a:ext uri="{FF2B5EF4-FFF2-40B4-BE49-F238E27FC236}">
                    <a16:creationId xmlns:a16="http://schemas.microsoft.com/office/drawing/2014/main" id="{8B3C368A-FF51-4C74-8331-D5614E6ADF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46" y="1818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5" name="Line 353">
                <a:extLst>
                  <a:ext uri="{FF2B5EF4-FFF2-40B4-BE49-F238E27FC236}">
                    <a16:creationId xmlns:a16="http://schemas.microsoft.com/office/drawing/2014/main" id="{D5154093-F9DD-40C8-8CAE-327A625B86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46" y="1771"/>
                <a:ext cx="0" cy="78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6" name="Line 354">
                <a:extLst>
                  <a:ext uri="{FF2B5EF4-FFF2-40B4-BE49-F238E27FC236}">
                    <a16:creationId xmlns:a16="http://schemas.microsoft.com/office/drawing/2014/main" id="{93224DD7-9B0F-4B1E-B73C-11A59084D0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46" y="1818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7" name="Line 355">
                <a:extLst>
                  <a:ext uri="{FF2B5EF4-FFF2-40B4-BE49-F238E27FC236}">
                    <a16:creationId xmlns:a16="http://schemas.microsoft.com/office/drawing/2014/main" id="{895270A3-ABA4-4AAC-84E4-616A7F5810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72" y="1781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8" name="Line 356">
                <a:extLst>
                  <a:ext uri="{FF2B5EF4-FFF2-40B4-BE49-F238E27FC236}">
                    <a16:creationId xmlns:a16="http://schemas.microsoft.com/office/drawing/2014/main" id="{41282FA3-310D-4FB3-9C0C-6EEFC2E6CF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72" y="1828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9" name="Line 357">
                <a:extLst>
                  <a:ext uri="{FF2B5EF4-FFF2-40B4-BE49-F238E27FC236}">
                    <a16:creationId xmlns:a16="http://schemas.microsoft.com/office/drawing/2014/main" id="{41BBF593-A2B4-4A44-8054-7F84433602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79" y="1781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0" name="Line 358">
                <a:extLst>
                  <a:ext uri="{FF2B5EF4-FFF2-40B4-BE49-F238E27FC236}">
                    <a16:creationId xmlns:a16="http://schemas.microsoft.com/office/drawing/2014/main" id="{EE57927D-136A-4B57-89C8-4BD90C9F4A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79" y="1828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1" name="Line 359">
                <a:extLst>
                  <a:ext uri="{FF2B5EF4-FFF2-40B4-BE49-F238E27FC236}">
                    <a16:creationId xmlns:a16="http://schemas.microsoft.com/office/drawing/2014/main" id="{5EA2BEFD-65C6-40AC-B505-760F8A2DEB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89" y="1781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2" name="Line 360">
                <a:extLst>
                  <a:ext uri="{FF2B5EF4-FFF2-40B4-BE49-F238E27FC236}">
                    <a16:creationId xmlns:a16="http://schemas.microsoft.com/office/drawing/2014/main" id="{FBE0B34B-845E-4124-BE87-C7BBCED252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89" y="1828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3" name="Line 361">
                <a:extLst>
                  <a:ext uri="{FF2B5EF4-FFF2-40B4-BE49-F238E27FC236}">
                    <a16:creationId xmlns:a16="http://schemas.microsoft.com/office/drawing/2014/main" id="{BDEE570C-6001-4894-A837-1F7817B348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05" y="1781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4" name="Line 362">
                <a:extLst>
                  <a:ext uri="{FF2B5EF4-FFF2-40B4-BE49-F238E27FC236}">
                    <a16:creationId xmlns:a16="http://schemas.microsoft.com/office/drawing/2014/main" id="{E65AD21E-BEA5-41F8-A11D-DB4D6B31E6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05" y="1828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5" name="Line 363">
                <a:extLst>
                  <a:ext uri="{FF2B5EF4-FFF2-40B4-BE49-F238E27FC236}">
                    <a16:creationId xmlns:a16="http://schemas.microsoft.com/office/drawing/2014/main" id="{F22FA253-CE37-4510-8442-95BF09561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05" y="1781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6" name="Line 364">
                <a:extLst>
                  <a:ext uri="{FF2B5EF4-FFF2-40B4-BE49-F238E27FC236}">
                    <a16:creationId xmlns:a16="http://schemas.microsoft.com/office/drawing/2014/main" id="{1E51DA69-2B8E-4097-BE3C-78745FCFC1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05" y="1828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7" name="Line 365">
                <a:extLst>
                  <a:ext uri="{FF2B5EF4-FFF2-40B4-BE49-F238E27FC236}">
                    <a16:creationId xmlns:a16="http://schemas.microsoft.com/office/drawing/2014/main" id="{797A8608-03B5-4E3E-8B72-F2DF8B31F2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14" y="1781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8" name="Line 366">
                <a:extLst>
                  <a:ext uri="{FF2B5EF4-FFF2-40B4-BE49-F238E27FC236}">
                    <a16:creationId xmlns:a16="http://schemas.microsoft.com/office/drawing/2014/main" id="{BF72403B-FF73-4E55-87F1-5640DC8ADC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14" y="1828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9" name="Line 367">
                <a:extLst>
                  <a:ext uri="{FF2B5EF4-FFF2-40B4-BE49-F238E27FC236}">
                    <a16:creationId xmlns:a16="http://schemas.microsoft.com/office/drawing/2014/main" id="{3AB4D6A3-908E-4A3A-A531-A9DA33EEEB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21" y="1781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0" name="Line 368">
                <a:extLst>
                  <a:ext uri="{FF2B5EF4-FFF2-40B4-BE49-F238E27FC236}">
                    <a16:creationId xmlns:a16="http://schemas.microsoft.com/office/drawing/2014/main" id="{F085EFD8-C11F-4F20-9660-AE3DC364E5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21" y="1828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1" name="Line 369">
                <a:extLst>
                  <a:ext uri="{FF2B5EF4-FFF2-40B4-BE49-F238E27FC236}">
                    <a16:creationId xmlns:a16="http://schemas.microsoft.com/office/drawing/2014/main" id="{D20B8F58-85DE-47CA-9F70-8267E4DBC7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21" y="1781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2" name="Line 370">
                <a:extLst>
                  <a:ext uri="{FF2B5EF4-FFF2-40B4-BE49-F238E27FC236}">
                    <a16:creationId xmlns:a16="http://schemas.microsoft.com/office/drawing/2014/main" id="{6CFB2F1E-DF97-42AA-BD55-BE7928CE13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21" y="1828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3" name="Line 371">
                <a:extLst>
                  <a:ext uri="{FF2B5EF4-FFF2-40B4-BE49-F238E27FC236}">
                    <a16:creationId xmlns:a16="http://schemas.microsoft.com/office/drawing/2014/main" id="{2003E8A6-0883-4D6F-A699-8CA5E6C5FF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21" y="1781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4" name="Line 372">
                <a:extLst>
                  <a:ext uri="{FF2B5EF4-FFF2-40B4-BE49-F238E27FC236}">
                    <a16:creationId xmlns:a16="http://schemas.microsoft.com/office/drawing/2014/main" id="{FAAF136C-C8FC-4385-866C-62A8EA584D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21" y="1828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5" name="Line 373">
                <a:extLst>
                  <a:ext uri="{FF2B5EF4-FFF2-40B4-BE49-F238E27FC236}">
                    <a16:creationId xmlns:a16="http://schemas.microsoft.com/office/drawing/2014/main" id="{BF3D3D74-1E8D-4D4A-B0FC-B8C58D8806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31" y="1781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6" name="Line 374">
                <a:extLst>
                  <a:ext uri="{FF2B5EF4-FFF2-40B4-BE49-F238E27FC236}">
                    <a16:creationId xmlns:a16="http://schemas.microsoft.com/office/drawing/2014/main" id="{F6CB5FC7-725C-40A4-82BC-8DB9E272C3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1" y="1828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7" name="Line 375">
                <a:extLst>
                  <a:ext uri="{FF2B5EF4-FFF2-40B4-BE49-F238E27FC236}">
                    <a16:creationId xmlns:a16="http://schemas.microsoft.com/office/drawing/2014/main" id="{46471E54-0B7F-4AA7-85DD-9646C5F2A1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38" y="1781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8" name="Line 376">
                <a:extLst>
                  <a:ext uri="{FF2B5EF4-FFF2-40B4-BE49-F238E27FC236}">
                    <a16:creationId xmlns:a16="http://schemas.microsoft.com/office/drawing/2014/main" id="{C90FA91C-187C-487B-B804-A778A9011C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8" y="1828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9" name="Line 377">
                <a:extLst>
                  <a:ext uri="{FF2B5EF4-FFF2-40B4-BE49-F238E27FC236}">
                    <a16:creationId xmlns:a16="http://schemas.microsoft.com/office/drawing/2014/main" id="{46D55945-949E-4E20-A9BE-8020525B9B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47" y="1781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80" name="Line 378">
                <a:extLst>
                  <a:ext uri="{FF2B5EF4-FFF2-40B4-BE49-F238E27FC236}">
                    <a16:creationId xmlns:a16="http://schemas.microsoft.com/office/drawing/2014/main" id="{288F12AE-AF5A-4D4B-93D1-A07966BC83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47" y="1828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81" name="Line 379">
                <a:extLst>
                  <a:ext uri="{FF2B5EF4-FFF2-40B4-BE49-F238E27FC236}">
                    <a16:creationId xmlns:a16="http://schemas.microsoft.com/office/drawing/2014/main" id="{4CFF02C9-E8D7-458D-88B1-9FDFA8DF59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70" y="1788"/>
                <a:ext cx="0" cy="79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82" name="Line 380">
                <a:extLst>
                  <a:ext uri="{FF2B5EF4-FFF2-40B4-BE49-F238E27FC236}">
                    <a16:creationId xmlns:a16="http://schemas.microsoft.com/office/drawing/2014/main" id="{AE9DA4A2-9326-4580-A61E-B262C1648A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70" y="1837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83" name="Line 381">
                <a:extLst>
                  <a:ext uri="{FF2B5EF4-FFF2-40B4-BE49-F238E27FC236}">
                    <a16:creationId xmlns:a16="http://schemas.microsoft.com/office/drawing/2014/main" id="{43C52724-8460-47F1-8DD4-DB17021E5A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70" y="1788"/>
                <a:ext cx="0" cy="79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84" name="Line 382">
                <a:extLst>
                  <a:ext uri="{FF2B5EF4-FFF2-40B4-BE49-F238E27FC236}">
                    <a16:creationId xmlns:a16="http://schemas.microsoft.com/office/drawing/2014/main" id="{0AA225CA-CD9B-4885-B07D-ABF847B4E2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70" y="1837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85" name="Line 383">
                <a:extLst>
                  <a:ext uri="{FF2B5EF4-FFF2-40B4-BE49-F238E27FC236}">
                    <a16:creationId xmlns:a16="http://schemas.microsoft.com/office/drawing/2014/main" id="{94408AC3-E580-452C-9CE0-DEA1E0EF28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70" y="1788"/>
                <a:ext cx="0" cy="79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86" name="Line 384">
                <a:extLst>
                  <a:ext uri="{FF2B5EF4-FFF2-40B4-BE49-F238E27FC236}">
                    <a16:creationId xmlns:a16="http://schemas.microsoft.com/office/drawing/2014/main" id="{7CA5A0DE-772F-4487-B75D-A88B5DBC70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70" y="1837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87" name="Line 385">
                <a:extLst>
                  <a:ext uri="{FF2B5EF4-FFF2-40B4-BE49-F238E27FC236}">
                    <a16:creationId xmlns:a16="http://schemas.microsoft.com/office/drawing/2014/main" id="{77BE5478-0C89-4BBB-8A09-0FEB9FD044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80" y="1788"/>
                <a:ext cx="0" cy="79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88" name="Line 386">
                <a:extLst>
                  <a:ext uri="{FF2B5EF4-FFF2-40B4-BE49-F238E27FC236}">
                    <a16:creationId xmlns:a16="http://schemas.microsoft.com/office/drawing/2014/main" id="{DA95F434-7BE8-49F9-A6D0-9888A662EC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80" y="1837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89" name="Line 387">
                <a:extLst>
                  <a:ext uri="{FF2B5EF4-FFF2-40B4-BE49-F238E27FC236}">
                    <a16:creationId xmlns:a16="http://schemas.microsoft.com/office/drawing/2014/main" id="{09BAB5CF-015C-4980-8E85-71927C4545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80" y="1788"/>
                <a:ext cx="0" cy="79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90" name="Line 388">
                <a:extLst>
                  <a:ext uri="{FF2B5EF4-FFF2-40B4-BE49-F238E27FC236}">
                    <a16:creationId xmlns:a16="http://schemas.microsoft.com/office/drawing/2014/main" id="{9C0D9955-6208-4D83-9B63-9848BACC30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80" y="1837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91" name="Line 389">
                <a:extLst>
                  <a:ext uri="{FF2B5EF4-FFF2-40B4-BE49-F238E27FC236}">
                    <a16:creationId xmlns:a16="http://schemas.microsoft.com/office/drawing/2014/main" id="{BCF2B6E0-8F31-4EDB-B995-A66B20B611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80" y="1788"/>
                <a:ext cx="0" cy="79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92" name="Line 390">
                <a:extLst>
                  <a:ext uri="{FF2B5EF4-FFF2-40B4-BE49-F238E27FC236}">
                    <a16:creationId xmlns:a16="http://schemas.microsoft.com/office/drawing/2014/main" id="{75966C75-95BC-4D5B-A663-EC919250D0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80" y="1837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93" name="Line 391">
                <a:extLst>
                  <a:ext uri="{FF2B5EF4-FFF2-40B4-BE49-F238E27FC236}">
                    <a16:creationId xmlns:a16="http://schemas.microsoft.com/office/drawing/2014/main" id="{013AF71A-7818-41FE-B371-B526AB5BB8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87" y="1797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94" name="Line 392">
                <a:extLst>
                  <a:ext uri="{FF2B5EF4-FFF2-40B4-BE49-F238E27FC236}">
                    <a16:creationId xmlns:a16="http://schemas.microsoft.com/office/drawing/2014/main" id="{79C2695B-C892-40AC-BD9F-ED2E5C8926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87" y="1844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95" name="Line 393">
                <a:extLst>
                  <a:ext uri="{FF2B5EF4-FFF2-40B4-BE49-F238E27FC236}">
                    <a16:creationId xmlns:a16="http://schemas.microsoft.com/office/drawing/2014/main" id="{A982D76A-B70F-4A90-A9BE-7CF1C85DA0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96" y="1797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96" name="Line 394">
                <a:extLst>
                  <a:ext uri="{FF2B5EF4-FFF2-40B4-BE49-F238E27FC236}">
                    <a16:creationId xmlns:a16="http://schemas.microsoft.com/office/drawing/2014/main" id="{F09A2820-387B-4BFC-885E-9F5F0D5603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6" y="1844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97" name="Line 395">
                <a:extLst>
                  <a:ext uri="{FF2B5EF4-FFF2-40B4-BE49-F238E27FC236}">
                    <a16:creationId xmlns:a16="http://schemas.microsoft.com/office/drawing/2014/main" id="{EC54ACB6-6699-44DF-93D8-51F0D9FC5E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96" y="1797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98" name="Line 396">
                <a:extLst>
                  <a:ext uri="{FF2B5EF4-FFF2-40B4-BE49-F238E27FC236}">
                    <a16:creationId xmlns:a16="http://schemas.microsoft.com/office/drawing/2014/main" id="{34F65A0E-6AC0-4DD6-A7B8-AA5A4BD323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6" y="1844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99" name="Line 397">
                <a:extLst>
                  <a:ext uri="{FF2B5EF4-FFF2-40B4-BE49-F238E27FC236}">
                    <a16:creationId xmlns:a16="http://schemas.microsoft.com/office/drawing/2014/main" id="{3B7D3D24-3930-46C7-B16A-D308BE397E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03" y="1802"/>
                <a:ext cx="0" cy="91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00" name="Line 398">
                <a:extLst>
                  <a:ext uri="{FF2B5EF4-FFF2-40B4-BE49-F238E27FC236}">
                    <a16:creationId xmlns:a16="http://schemas.microsoft.com/office/drawing/2014/main" id="{367332D5-A5CC-4F35-87CF-A05A66B3BF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03" y="1853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01" name="Line 399">
                <a:extLst>
                  <a:ext uri="{FF2B5EF4-FFF2-40B4-BE49-F238E27FC236}">
                    <a16:creationId xmlns:a16="http://schemas.microsoft.com/office/drawing/2014/main" id="{DB8C149E-2FC5-4627-AFD0-2198B4FF05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12" y="1802"/>
                <a:ext cx="0" cy="91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02" name="Line 400">
                <a:extLst>
                  <a:ext uri="{FF2B5EF4-FFF2-40B4-BE49-F238E27FC236}">
                    <a16:creationId xmlns:a16="http://schemas.microsoft.com/office/drawing/2014/main" id="{2618E108-59ED-41A5-AB08-604A47AC55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12" y="1853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03" name="Line 401">
                <a:extLst>
                  <a:ext uri="{FF2B5EF4-FFF2-40B4-BE49-F238E27FC236}">
                    <a16:creationId xmlns:a16="http://schemas.microsoft.com/office/drawing/2014/main" id="{13B0BCB0-B872-4DF2-A36F-F55961249B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45" y="1823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04" name="Line 402">
                <a:extLst>
                  <a:ext uri="{FF2B5EF4-FFF2-40B4-BE49-F238E27FC236}">
                    <a16:creationId xmlns:a16="http://schemas.microsoft.com/office/drawing/2014/main" id="{34AB850B-B52F-4220-9044-3A33EE0AF0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45" y="187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05" name="Line 403">
                <a:extLst>
                  <a:ext uri="{FF2B5EF4-FFF2-40B4-BE49-F238E27FC236}">
                    <a16:creationId xmlns:a16="http://schemas.microsoft.com/office/drawing/2014/main" id="{36F03DC5-48F6-4D0E-A036-B27FA2F1C1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45" y="1823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06" name="Line 404">
                <a:extLst>
                  <a:ext uri="{FF2B5EF4-FFF2-40B4-BE49-F238E27FC236}">
                    <a16:creationId xmlns:a16="http://schemas.microsoft.com/office/drawing/2014/main" id="{12BE7C7E-3F88-4DE7-ABB6-B4AF0FED74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45" y="1872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07" name="Line 405">
                <a:extLst>
                  <a:ext uri="{FF2B5EF4-FFF2-40B4-BE49-F238E27FC236}">
                    <a16:creationId xmlns:a16="http://schemas.microsoft.com/office/drawing/2014/main" id="{FCEDC8D8-04C2-4448-8163-49C5452D58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45" y="1823"/>
                <a:ext cx="0" cy="77"/>
              </a:xfrm>
              <a:prstGeom prst="line">
                <a:avLst/>
              </a:prstGeom>
              <a:noFill/>
              <a:ln w="22225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  <p:sp>
          <p:nvSpPr>
            <p:cNvPr id="10" name="Line 407">
              <a:extLst>
                <a:ext uri="{FF2B5EF4-FFF2-40B4-BE49-F238E27FC236}">
                  <a16:creationId xmlns:a16="http://schemas.microsoft.com/office/drawing/2014/main" id="{121CE7E8-BE28-45D3-BF38-B3A19A0D95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5" y="1872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1" name="Line 408">
              <a:extLst>
                <a:ext uri="{FF2B5EF4-FFF2-40B4-BE49-F238E27FC236}">
                  <a16:creationId xmlns:a16="http://schemas.microsoft.com/office/drawing/2014/main" id="{A520946C-1B87-447B-BE33-5F1C7A74C5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55" y="1823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2" name="Line 409">
              <a:extLst>
                <a:ext uri="{FF2B5EF4-FFF2-40B4-BE49-F238E27FC236}">
                  <a16:creationId xmlns:a16="http://schemas.microsoft.com/office/drawing/2014/main" id="{3179D3B7-48D3-4FB1-B11F-1B317BF80E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55" y="1872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3" name="Line 410">
              <a:extLst>
                <a:ext uri="{FF2B5EF4-FFF2-40B4-BE49-F238E27FC236}">
                  <a16:creationId xmlns:a16="http://schemas.microsoft.com/office/drawing/2014/main" id="{AC84108B-54FE-4F7A-AB5B-D7DC4CD99F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62" y="1837"/>
              <a:ext cx="0" cy="91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5" name="Line 411">
              <a:extLst>
                <a:ext uri="{FF2B5EF4-FFF2-40B4-BE49-F238E27FC236}">
                  <a16:creationId xmlns:a16="http://schemas.microsoft.com/office/drawing/2014/main" id="{B0806378-CFF3-428B-83AF-1D60EC4C80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2" y="1888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6" name="Line 412">
              <a:extLst>
                <a:ext uri="{FF2B5EF4-FFF2-40B4-BE49-F238E27FC236}">
                  <a16:creationId xmlns:a16="http://schemas.microsoft.com/office/drawing/2014/main" id="{90232189-2F5B-4504-8DDC-81AFB81C25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62" y="1837"/>
              <a:ext cx="0" cy="91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7" name="Line 413">
              <a:extLst>
                <a:ext uri="{FF2B5EF4-FFF2-40B4-BE49-F238E27FC236}">
                  <a16:creationId xmlns:a16="http://schemas.microsoft.com/office/drawing/2014/main" id="{2FE59068-CC95-40B5-A0EF-FF45418C93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2" y="1888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8" name="Line 414">
              <a:extLst>
                <a:ext uri="{FF2B5EF4-FFF2-40B4-BE49-F238E27FC236}">
                  <a16:creationId xmlns:a16="http://schemas.microsoft.com/office/drawing/2014/main" id="{65ACCF0C-352C-47C1-A1EF-B2DA9ED4F0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78" y="1858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9" name="Line 415">
              <a:extLst>
                <a:ext uri="{FF2B5EF4-FFF2-40B4-BE49-F238E27FC236}">
                  <a16:creationId xmlns:a16="http://schemas.microsoft.com/office/drawing/2014/main" id="{A89FFC0D-5BA2-4321-9AB9-D606E4C04E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78" y="1905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0" name="Line 416">
              <a:extLst>
                <a:ext uri="{FF2B5EF4-FFF2-40B4-BE49-F238E27FC236}">
                  <a16:creationId xmlns:a16="http://schemas.microsoft.com/office/drawing/2014/main" id="{0C792E18-88AF-4826-8D4A-DF1FD4215B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94" y="1867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1" name="Line 417">
              <a:extLst>
                <a:ext uri="{FF2B5EF4-FFF2-40B4-BE49-F238E27FC236}">
                  <a16:creationId xmlns:a16="http://schemas.microsoft.com/office/drawing/2014/main" id="{A940C715-B4FD-4D8B-B0A8-29AC4C7EB2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94" y="191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2" name="Line 418">
              <a:extLst>
                <a:ext uri="{FF2B5EF4-FFF2-40B4-BE49-F238E27FC236}">
                  <a16:creationId xmlns:a16="http://schemas.microsoft.com/office/drawing/2014/main" id="{B69F579C-7856-46A4-9B87-465244B234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94" y="1867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3" name="Line 419">
              <a:extLst>
                <a:ext uri="{FF2B5EF4-FFF2-40B4-BE49-F238E27FC236}">
                  <a16:creationId xmlns:a16="http://schemas.microsoft.com/office/drawing/2014/main" id="{A10679FA-7FDA-4FB0-B2C0-6D406335E9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94" y="191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4" name="Line 420">
              <a:extLst>
                <a:ext uri="{FF2B5EF4-FFF2-40B4-BE49-F238E27FC236}">
                  <a16:creationId xmlns:a16="http://schemas.microsoft.com/office/drawing/2014/main" id="{CF2FB285-B3D0-41E0-BB9C-96603C9942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04" y="1867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5" name="Line 421">
              <a:extLst>
                <a:ext uri="{FF2B5EF4-FFF2-40B4-BE49-F238E27FC236}">
                  <a16:creationId xmlns:a16="http://schemas.microsoft.com/office/drawing/2014/main" id="{0C3C665F-C7A7-4EED-9D8C-E9057F5626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4" y="191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6" name="Line 422">
              <a:extLst>
                <a:ext uri="{FF2B5EF4-FFF2-40B4-BE49-F238E27FC236}">
                  <a16:creationId xmlns:a16="http://schemas.microsoft.com/office/drawing/2014/main" id="{C58B86B3-2758-478F-959C-8439037933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04" y="1867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7" name="Line 423">
              <a:extLst>
                <a:ext uri="{FF2B5EF4-FFF2-40B4-BE49-F238E27FC236}">
                  <a16:creationId xmlns:a16="http://schemas.microsoft.com/office/drawing/2014/main" id="{6F624EEF-B7AD-4144-8E10-8D11DC982B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4" y="191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8" name="Line 424">
              <a:extLst>
                <a:ext uri="{FF2B5EF4-FFF2-40B4-BE49-F238E27FC236}">
                  <a16:creationId xmlns:a16="http://schemas.microsoft.com/office/drawing/2014/main" id="{C280E1F4-CAD3-4668-BABE-3AFCAD9C7F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11" y="1867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9" name="Line 425">
              <a:extLst>
                <a:ext uri="{FF2B5EF4-FFF2-40B4-BE49-F238E27FC236}">
                  <a16:creationId xmlns:a16="http://schemas.microsoft.com/office/drawing/2014/main" id="{5DA85533-0668-4031-9B08-D66BE6AE4E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1" y="191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0" name="Line 426">
              <a:extLst>
                <a:ext uri="{FF2B5EF4-FFF2-40B4-BE49-F238E27FC236}">
                  <a16:creationId xmlns:a16="http://schemas.microsoft.com/office/drawing/2014/main" id="{F529B8BD-AB30-401B-AB4F-4B413F5844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11" y="1867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1" name="Line 427">
              <a:extLst>
                <a:ext uri="{FF2B5EF4-FFF2-40B4-BE49-F238E27FC236}">
                  <a16:creationId xmlns:a16="http://schemas.microsoft.com/office/drawing/2014/main" id="{C0E76CF5-E125-41D2-A226-DDF9563697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1" y="191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2" name="Line 428">
              <a:extLst>
                <a:ext uri="{FF2B5EF4-FFF2-40B4-BE49-F238E27FC236}">
                  <a16:creationId xmlns:a16="http://schemas.microsoft.com/office/drawing/2014/main" id="{5061C387-8664-4543-B020-CF37FA0A72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0" y="1884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3" name="Line 429">
              <a:extLst>
                <a:ext uri="{FF2B5EF4-FFF2-40B4-BE49-F238E27FC236}">
                  <a16:creationId xmlns:a16="http://schemas.microsoft.com/office/drawing/2014/main" id="{161F1C20-CE88-466F-A441-550E31FD8E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20" y="1933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4" name="Line 430">
              <a:extLst>
                <a:ext uri="{FF2B5EF4-FFF2-40B4-BE49-F238E27FC236}">
                  <a16:creationId xmlns:a16="http://schemas.microsoft.com/office/drawing/2014/main" id="{6D4BE17A-98F2-4EB4-8999-EEDB0E7701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0" y="1884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5" name="Line 431">
              <a:extLst>
                <a:ext uri="{FF2B5EF4-FFF2-40B4-BE49-F238E27FC236}">
                  <a16:creationId xmlns:a16="http://schemas.microsoft.com/office/drawing/2014/main" id="{E95D65CE-E084-4CB8-95EE-ECEA5D5001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20" y="1933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6" name="Line 432">
              <a:extLst>
                <a:ext uri="{FF2B5EF4-FFF2-40B4-BE49-F238E27FC236}">
                  <a16:creationId xmlns:a16="http://schemas.microsoft.com/office/drawing/2014/main" id="{2671EDB3-66E0-4744-9044-751A779D5D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7" y="1884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7" name="Line 433">
              <a:extLst>
                <a:ext uri="{FF2B5EF4-FFF2-40B4-BE49-F238E27FC236}">
                  <a16:creationId xmlns:a16="http://schemas.microsoft.com/office/drawing/2014/main" id="{65BA0E0E-9DCF-44CF-AD1A-964BC34790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27" y="1933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8" name="Line 434">
              <a:extLst>
                <a:ext uri="{FF2B5EF4-FFF2-40B4-BE49-F238E27FC236}">
                  <a16:creationId xmlns:a16="http://schemas.microsoft.com/office/drawing/2014/main" id="{EB6C4A3D-56C4-4523-B6D7-A74A709A34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36" y="1884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9" name="Line 435">
              <a:extLst>
                <a:ext uri="{FF2B5EF4-FFF2-40B4-BE49-F238E27FC236}">
                  <a16:creationId xmlns:a16="http://schemas.microsoft.com/office/drawing/2014/main" id="{8575AA2E-3D38-4193-A731-E33A0DAE6C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6" y="1933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50" name="Line 436">
              <a:extLst>
                <a:ext uri="{FF2B5EF4-FFF2-40B4-BE49-F238E27FC236}">
                  <a16:creationId xmlns:a16="http://schemas.microsoft.com/office/drawing/2014/main" id="{2B4C2B67-F4FE-452E-8CED-B51161927A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43" y="1884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51" name="Line 437">
              <a:extLst>
                <a:ext uri="{FF2B5EF4-FFF2-40B4-BE49-F238E27FC236}">
                  <a16:creationId xmlns:a16="http://schemas.microsoft.com/office/drawing/2014/main" id="{2403653D-4951-4635-8AED-03BDEF7275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43" y="1933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52" name="Line 438">
              <a:extLst>
                <a:ext uri="{FF2B5EF4-FFF2-40B4-BE49-F238E27FC236}">
                  <a16:creationId xmlns:a16="http://schemas.microsoft.com/office/drawing/2014/main" id="{06595570-D680-4889-B63C-ED8CBFCD3F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43" y="1884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53" name="Line 439">
              <a:extLst>
                <a:ext uri="{FF2B5EF4-FFF2-40B4-BE49-F238E27FC236}">
                  <a16:creationId xmlns:a16="http://schemas.microsoft.com/office/drawing/2014/main" id="{F0DB5CE1-6E14-4001-A2B0-0A740738D7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43" y="1933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54" name="Line 440">
              <a:extLst>
                <a:ext uri="{FF2B5EF4-FFF2-40B4-BE49-F238E27FC236}">
                  <a16:creationId xmlns:a16="http://schemas.microsoft.com/office/drawing/2014/main" id="{4316C091-D487-4BD4-8FDD-71D165F703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43" y="1884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55" name="Line 441">
              <a:extLst>
                <a:ext uri="{FF2B5EF4-FFF2-40B4-BE49-F238E27FC236}">
                  <a16:creationId xmlns:a16="http://schemas.microsoft.com/office/drawing/2014/main" id="{1E4FB58B-284F-49BA-B8B1-01646AB26C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43" y="1933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56" name="Line 442">
              <a:extLst>
                <a:ext uri="{FF2B5EF4-FFF2-40B4-BE49-F238E27FC236}">
                  <a16:creationId xmlns:a16="http://schemas.microsoft.com/office/drawing/2014/main" id="{1F731084-E60A-465B-BC5B-1EC6C82D5B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53" y="1884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57" name="Line 443">
              <a:extLst>
                <a:ext uri="{FF2B5EF4-FFF2-40B4-BE49-F238E27FC236}">
                  <a16:creationId xmlns:a16="http://schemas.microsoft.com/office/drawing/2014/main" id="{4E53E48E-07AE-4E9B-9608-3C0A10418E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3" y="1933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58" name="Line 444">
              <a:extLst>
                <a:ext uri="{FF2B5EF4-FFF2-40B4-BE49-F238E27FC236}">
                  <a16:creationId xmlns:a16="http://schemas.microsoft.com/office/drawing/2014/main" id="{1ECDB6E1-4F9D-431E-9AC3-2054641958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60" y="1884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59" name="Line 445">
              <a:extLst>
                <a:ext uri="{FF2B5EF4-FFF2-40B4-BE49-F238E27FC236}">
                  <a16:creationId xmlns:a16="http://schemas.microsoft.com/office/drawing/2014/main" id="{B467FD62-CB18-4486-9E22-C6068474CE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60" y="1933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60" name="Line 446">
              <a:extLst>
                <a:ext uri="{FF2B5EF4-FFF2-40B4-BE49-F238E27FC236}">
                  <a16:creationId xmlns:a16="http://schemas.microsoft.com/office/drawing/2014/main" id="{642453CC-5C6C-4CFC-9EB1-A92297E407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69" y="1884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61" name="Line 447">
              <a:extLst>
                <a:ext uri="{FF2B5EF4-FFF2-40B4-BE49-F238E27FC236}">
                  <a16:creationId xmlns:a16="http://schemas.microsoft.com/office/drawing/2014/main" id="{85BBE816-0301-41AA-874A-0EB2A0744B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69" y="1933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62" name="Line 448">
              <a:extLst>
                <a:ext uri="{FF2B5EF4-FFF2-40B4-BE49-F238E27FC236}">
                  <a16:creationId xmlns:a16="http://schemas.microsoft.com/office/drawing/2014/main" id="{83E5C040-3020-498C-8620-D520142455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93" y="1884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63" name="Line 449">
              <a:extLst>
                <a:ext uri="{FF2B5EF4-FFF2-40B4-BE49-F238E27FC236}">
                  <a16:creationId xmlns:a16="http://schemas.microsoft.com/office/drawing/2014/main" id="{8FB7621D-80F4-4725-BEE2-E7FDD41B9B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93" y="1933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64" name="Line 450">
              <a:extLst>
                <a:ext uri="{FF2B5EF4-FFF2-40B4-BE49-F238E27FC236}">
                  <a16:creationId xmlns:a16="http://schemas.microsoft.com/office/drawing/2014/main" id="{3E7C74AD-4BB9-4FE5-94A5-ECED98EBEB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93" y="1884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65" name="Line 451">
              <a:extLst>
                <a:ext uri="{FF2B5EF4-FFF2-40B4-BE49-F238E27FC236}">
                  <a16:creationId xmlns:a16="http://schemas.microsoft.com/office/drawing/2014/main" id="{8703CCE1-1D01-469A-B6E1-77E3C8CB88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93" y="1933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66" name="Line 452">
              <a:extLst>
                <a:ext uri="{FF2B5EF4-FFF2-40B4-BE49-F238E27FC236}">
                  <a16:creationId xmlns:a16="http://schemas.microsoft.com/office/drawing/2014/main" id="{D936BCB2-8F4E-4C87-ABEF-0392D3484E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93" y="1888"/>
              <a:ext cx="0" cy="92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67" name="Line 453">
              <a:extLst>
                <a:ext uri="{FF2B5EF4-FFF2-40B4-BE49-F238E27FC236}">
                  <a16:creationId xmlns:a16="http://schemas.microsoft.com/office/drawing/2014/main" id="{9FE678F9-FDFE-42E1-A94B-EBB2A7BB32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93" y="1949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68" name="Line 454">
              <a:extLst>
                <a:ext uri="{FF2B5EF4-FFF2-40B4-BE49-F238E27FC236}">
                  <a16:creationId xmlns:a16="http://schemas.microsoft.com/office/drawing/2014/main" id="{F0C64FDE-7D5C-48D0-9731-24C966CAA2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02" y="1888"/>
              <a:ext cx="0" cy="92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69" name="Line 455">
              <a:extLst>
                <a:ext uri="{FF2B5EF4-FFF2-40B4-BE49-F238E27FC236}">
                  <a16:creationId xmlns:a16="http://schemas.microsoft.com/office/drawing/2014/main" id="{DF17B9D4-0804-42F5-9FE7-13B62F48CF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02" y="1949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70" name="Line 456">
              <a:extLst>
                <a:ext uri="{FF2B5EF4-FFF2-40B4-BE49-F238E27FC236}">
                  <a16:creationId xmlns:a16="http://schemas.microsoft.com/office/drawing/2014/main" id="{3D2942BE-261C-4D9D-A4B4-468916BBAA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28" y="1888"/>
              <a:ext cx="0" cy="92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71" name="Line 457">
              <a:extLst>
                <a:ext uri="{FF2B5EF4-FFF2-40B4-BE49-F238E27FC236}">
                  <a16:creationId xmlns:a16="http://schemas.microsoft.com/office/drawing/2014/main" id="{94654CF7-6A60-43ED-AAA0-9403A28BDC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8" y="1949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72" name="Line 458">
              <a:extLst>
                <a:ext uri="{FF2B5EF4-FFF2-40B4-BE49-F238E27FC236}">
                  <a16:creationId xmlns:a16="http://schemas.microsoft.com/office/drawing/2014/main" id="{AEC8244E-B873-49C4-B3DB-722A7B54A6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28" y="1888"/>
              <a:ext cx="0" cy="92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73" name="Line 459">
              <a:extLst>
                <a:ext uri="{FF2B5EF4-FFF2-40B4-BE49-F238E27FC236}">
                  <a16:creationId xmlns:a16="http://schemas.microsoft.com/office/drawing/2014/main" id="{494D6232-7C6E-41CA-B54D-24E4394A12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8" y="1949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74" name="Line 460">
              <a:extLst>
                <a:ext uri="{FF2B5EF4-FFF2-40B4-BE49-F238E27FC236}">
                  <a16:creationId xmlns:a16="http://schemas.microsoft.com/office/drawing/2014/main" id="{A3C3FF50-FFAC-4184-92FD-A66460DA7B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35" y="1888"/>
              <a:ext cx="0" cy="92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75" name="Line 461">
              <a:extLst>
                <a:ext uri="{FF2B5EF4-FFF2-40B4-BE49-F238E27FC236}">
                  <a16:creationId xmlns:a16="http://schemas.microsoft.com/office/drawing/2014/main" id="{B8498A00-29C7-45F8-8FE4-8A31848E40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35" y="1949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76" name="Line 462">
              <a:extLst>
                <a:ext uri="{FF2B5EF4-FFF2-40B4-BE49-F238E27FC236}">
                  <a16:creationId xmlns:a16="http://schemas.microsoft.com/office/drawing/2014/main" id="{6B9F7A30-B8B3-470C-9F5C-71C7A3CD04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35" y="1888"/>
              <a:ext cx="0" cy="92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77" name="Line 463">
              <a:extLst>
                <a:ext uri="{FF2B5EF4-FFF2-40B4-BE49-F238E27FC236}">
                  <a16:creationId xmlns:a16="http://schemas.microsoft.com/office/drawing/2014/main" id="{EF52E773-9A86-4BEF-B541-CE1B74FE1A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35" y="1949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78" name="Line 464">
              <a:extLst>
                <a:ext uri="{FF2B5EF4-FFF2-40B4-BE49-F238E27FC236}">
                  <a16:creationId xmlns:a16="http://schemas.microsoft.com/office/drawing/2014/main" id="{C345FCCE-B109-4FEB-9A11-057B3E56A3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44" y="1888"/>
              <a:ext cx="0" cy="92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79" name="Line 465">
              <a:extLst>
                <a:ext uri="{FF2B5EF4-FFF2-40B4-BE49-F238E27FC236}">
                  <a16:creationId xmlns:a16="http://schemas.microsoft.com/office/drawing/2014/main" id="{4BB8B5CE-4751-4E9F-BE1B-1FECC86E40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44" y="1949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80" name="Line 466">
              <a:extLst>
                <a:ext uri="{FF2B5EF4-FFF2-40B4-BE49-F238E27FC236}">
                  <a16:creationId xmlns:a16="http://schemas.microsoft.com/office/drawing/2014/main" id="{B8C5F255-9DD2-4733-8213-BC53AEC061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51" y="1888"/>
              <a:ext cx="0" cy="92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81" name="Line 467">
              <a:extLst>
                <a:ext uri="{FF2B5EF4-FFF2-40B4-BE49-F238E27FC236}">
                  <a16:creationId xmlns:a16="http://schemas.microsoft.com/office/drawing/2014/main" id="{1EE31711-0D27-4DA2-9344-F315A385F3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1" y="1949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82" name="Line 468">
              <a:extLst>
                <a:ext uri="{FF2B5EF4-FFF2-40B4-BE49-F238E27FC236}">
                  <a16:creationId xmlns:a16="http://schemas.microsoft.com/office/drawing/2014/main" id="{B351280C-8330-4B00-B269-1E7FB82AF5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60" y="1888"/>
              <a:ext cx="0" cy="92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83" name="Line 469">
              <a:extLst>
                <a:ext uri="{FF2B5EF4-FFF2-40B4-BE49-F238E27FC236}">
                  <a16:creationId xmlns:a16="http://schemas.microsoft.com/office/drawing/2014/main" id="{25CE0595-B99C-4EB1-992D-3BA24E5DCC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60" y="1949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84" name="Line 470">
              <a:extLst>
                <a:ext uri="{FF2B5EF4-FFF2-40B4-BE49-F238E27FC236}">
                  <a16:creationId xmlns:a16="http://schemas.microsoft.com/office/drawing/2014/main" id="{9F3E7A58-7CAD-48A9-8397-724389942D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67" y="1888"/>
              <a:ext cx="0" cy="92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85" name="Line 471">
              <a:extLst>
                <a:ext uri="{FF2B5EF4-FFF2-40B4-BE49-F238E27FC236}">
                  <a16:creationId xmlns:a16="http://schemas.microsoft.com/office/drawing/2014/main" id="{CC4D015B-D0F9-4F24-BB53-2263FF620B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67" y="1949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86" name="Line 472">
              <a:extLst>
                <a:ext uri="{FF2B5EF4-FFF2-40B4-BE49-F238E27FC236}">
                  <a16:creationId xmlns:a16="http://schemas.microsoft.com/office/drawing/2014/main" id="{404F2F51-59F3-45CB-95B1-E046B2AF9C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77" y="1888"/>
              <a:ext cx="0" cy="92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87" name="Line 473">
              <a:extLst>
                <a:ext uri="{FF2B5EF4-FFF2-40B4-BE49-F238E27FC236}">
                  <a16:creationId xmlns:a16="http://schemas.microsoft.com/office/drawing/2014/main" id="{459A734D-27E9-4A53-9A94-78D5E2BBBB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77" y="1949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88" name="Line 474">
              <a:extLst>
                <a:ext uri="{FF2B5EF4-FFF2-40B4-BE49-F238E27FC236}">
                  <a16:creationId xmlns:a16="http://schemas.microsoft.com/office/drawing/2014/main" id="{D11E94B8-28C5-469F-BF9C-B7A81DC94F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84" y="1919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89" name="Line 475">
              <a:extLst>
                <a:ext uri="{FF2B5EF4-FFF2-40B4-BE49-F238E27FC236}">
                  <a16:creationId xmlns:a16="http://schemas.microsoft.com/office/drawing/2014/main" id="{6638668E-56D2-483D-9AF2-9AB5B1E718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84" y="1966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90" name="Line 476">
              <a:extLst>
                <a:ext uri="{FF2B5EF4-FFF2-40B4-BE49-F238E27FC236}">
                  <a16:creationId xmlns:a16="http://schemas.microsoft.com/office/drawing/2014/main" id="{4A61B38B-599B-474C-82F9-6A7EDCEC33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84" y="1919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91" name="Line 477">
              <a:extLst>
                <a:ext uri="{FF2B5EF4-FFF2-40B4-BE49-F238E27FC236}">
                  <a16:creationId xmlns:a16="http://schemas.microsoft.com/office/drawing/2014/main" id="{840FBC16-F47A-466C-9FEF-190AA747A5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84" y="1966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92" name="Line 478">
              <a:extLst>
                <a:ext uri="{FF2B5EF4-FFF2-40B4-BE49-F238E27FC236}">
                  <a16:creationId xmlns:a16="http://schemas.microsoft.com/office/drawing/2014/main" id="{55221B6E-81F0-4001-ABE7-80D90A1FD7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00" y="1919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93" name="Line 479">
              <a:extLst>
                <a:ext uri="{FF2B5EF4-FFF2-40B4-BE49-F238E27FC236}">
                  <a16:creationId xmlns:a16="http://schemas.microsoft.com/office/drawing/2014/main" id="{F9E08E57-8CC8-4089-B1D0-8F82B47E79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00" y="1966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94" name="Line 480">
              <a:extLst>
                <a:ext uri="{FF2B5EF4-FFF2-40B4-BE49-F238E27FC236}">
                  <a16:creationId xmlns:a16="http://schemas.microsoft.com/office/drawing/2014/main" id="{CBA884BC-B9A9-415A-B332-6C0488EDED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26" y="1919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95" name="Line 481">
              <a:extLst>
                <a:ext uri="{FF2B5EF4-FFF2-40B4-BE49-F238E27FC236}">
                  <a16:creationId xmlns:a16="http://schemas.microsoft.com/office/drawing/2014/main" id="{E1B18317-9DCB-4C05-B3F7-5FA5791F47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26" y="1966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96" name="Line 482">
              <a:extLst>
                <a:ext uri="{FF2B5EF4-FFF2-40B4-BE49-F238E27FC236}">
                  <a16:creationId xmlns:a16="http://schemas.microsoft.com/office/drawing/2014/main" id="{79670914-C3E5-4B51-9F10-525E98270E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33" y="1919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97" name="Line 483">
              <a:extLst>
                <a:ext uri="{FF2B5EF4-FFF2-40B4-BE49-F238E27FC236}">
                  <a16:creationId xmlns:a16="http://schemas.microsoft.com/office/drawing/2014/main" id="{D7C933FA-D485-4AA9-97BB-B5856EAD97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33" y="1966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98" name="Line 484">
              <a:extLst>
                <a:ext uri="{FF2B5EF4-FFF2-40B4-BE49-F238E27FC236}">
                  <a16:creationId xmlns:a16="http://schemas.microsoft.com/office/drawing/2014/main" id="{19BA44C7-967A-4CD3-A3EB-BDF82D97CB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33" y="1919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99" name="Line 485">
              <a:extLst>
                <a:ext uri="{FF2B5EF4-FFF2-40B4-BE49-F238E27FC236}">
                  <a16:creationId xmlns:a16="http://schemas.microsoft.com/office/drawing/2014/main" id="{F65B75D4-CD86-4574-B6F6-3E8711FA2E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33" y="1966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00" name="Line 486">
              <a:extLst>
                <a:ext uri="{FF2B5EF4-FFF2-40B4-BE49-F238E27FC236}">
                  <a16:creationId xmlns:a16="http://schemas.microsoft.com/office/drawing/2014/main" id="{924560CA-5EAF-4102-B2F5-C68FE992E9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52" y="1919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01" name="Line 487">
              <a:extLst>
                <a:ext uri="{FF2B5EF4-FFF2-40B4-BE49-F238E27FC236}">
                  <a16:creationId xmlns:a16="http://schemas.microsoft.com/office/drawing/2014/main" id="{0FA75A90-09A6-4F03-9352-785A5CBC96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52" y="1966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02" name="Line 488">
              <a:extLst>
                <a:ext uri="{FF2B5EF4-FFF2-40B4-BE49-F238E27FC236}">
                  <a16:creationId xmlns:a16="http://schemas.microsoft.com/office/drawing/2014/main" id="{D9F3A87F-32C6-4BCE-B824-5EBA6A7475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59" y="1919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03" name="Line 489">
              <a:extLst>
                <a:ext uri="{FF2B5EF4-FFF2-40B4-BE49-F238E27FC236}">
                  <a16:creationId xmlns:a16="http://schemas.microsoft.com/office/drawing/2014/main" id="{82BB9149-678A-4C94-A931-89AD7951FC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59" y="1966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04" name="Line 490">
              <a:extLst>
                <a:ext uri="{FF2B5EF4-FFF2-40B4-BE49-F238E27FC236}">
                  <a16:creationId xmlns:a16="http://schemas.microsoft.com/office/drawing/2014/main" id="{71073FC5-3914-48F8-842D-CBAE107F46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68" y="1919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05" name="Line 491">
              <a:extLst>
                <a:ext uri="{FF2B5EF4-FFF2-40B4-BE49-F238E27FC236}">
                  <a16:creationId xmlns:a16="http://schemas.microsoft.com/office/drawing/2014/main" id="{1357A401-8AF7-467A-93E1-AF941A1408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68" y="1966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06" name="Line 492">
              <a:extLst>
                <a:ext uri="{FF2B5EF4-FFF2-40B4-BE49-F238E27FC236}">
                  <a16:creationId xmlns:a16="http://schemas.microsoft.com/office/drawing/2014/main" id="{B6049241-122E-40DA-A447-AC7DEC616A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75" y="1919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07" name="Line 493">
              <a:extLst>
                <a:ext uri="{FF2B5EF4-FFF2-40B4-BE49-F238E27FC236}">
                  <a16:creationId xmlns:a16="http://schemas.microsoft.com/office/drawing/2014/main" id="{A02CE6EC-402C-4024-8034-100B8F4D20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75" y="1966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08" name="Line 494">
              <a:extLst>
                <a:ext uri="{FF2B5EF4-FFF2-40B4-BE49-F238E27FC236}">
                  <a16:creationId xmlns:a16="http://schemas.microsoft.com/office/drawing/2014/main" id="{C2CBCC2E-819A-452D-B8D1-E39E5C5369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75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09" name="Line 495">
              <a:extLst>
                <a:ext uri="{FF2B5EF4-FFF2-40B4-BE49-F238E27FC236}">
                  <a16:creationId xmlns:a16="http://schemas.microsoft.com/office/drawing/2014/main" id="{600B45E6-7A3C-43A1-AD5B-E8CFF1D8C4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75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10" name="Line 496">
              <a:extLst>
                <a:ext uri="{FF2B5EF4-FFF2-40B4-BE49-F238E27FC236}">
                  <a16:creationId xmlns:a16="http://schemas.microsoft.com/office/drawing/2014/main" id="{9DB48302-E72A-4053-A10F-44FD0C0AD7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84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11" name="Line 497">
              <a:extLst>
                <a:ext uri="{FF2B5EF4-FFF2-40B4-BE49-F238E27FC236}">
                  <a16:creationId xmlns:a16="http://schemas.microsoft.com/office/drawing/2014/main" id="{0EE67DD4-921D-4D88-AA89-9FB8F5CCB3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4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12" name="Line 498">
              <a:extLst>
                <a:ext uri="{FF2B5EF4-FFF2-40B4-BE49-F238E27FC236}">
                  <a16:creationId xmlns:a16="http://schemas.microsoft.com/office/drawing/2014/main" id="{78D1EC86-0076-4C76-96A8-E0F8987F60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84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13" name="Line 499">
              <a:extLst>
                <a:ext uri="{FF2B5EF4-FFF2-40B4-BE49-F238E27FC236}">
                  <a16:creationId xmlns:a16="http://schemas.microsoft.com/office/drawing/2014/main" id="{CDC90167-775D-4337-8103-C189E793D2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4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14" name="Line 500">
              <a:extLst>
                <a:ext uri="{FF2B5EF4-FFF2-40B4-BE49-F238E27FC236}">
                  <a16:creationId xmlns:a16="http://schemas.microsoft.com/office/drawing/2014/main" id="{522F05AE-5AEB-4A68-8C39-60A4B841E3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84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15" name="Line 501">
              <a:extLst>
                <a:ext uri="{FF2B5EF4-FFF2-40B4-BE49-F238E27FC236}">
                  <a16:creationId xmlns:a16="http://schemas.microsoft.com/office/drawing/2014/main" id="{31D42404-EC74-4DD5-A7CE-E9102A0071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4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16" name="Line 502">
              <a:extLst>
                <a:ext uri="{FF2B5EF4-FFF2-40B4-BE49-F238E27FC236}">
                  <a16:creationId xmlns:a16="http://schemas.microsoft.com/office/drawing/2014/main" id="{4C0526CD-7833-40B1-95DD-24B9444146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01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17" name="Line 503">
              <a:extLst>
                <a:ext uri="{FF2B5EF4-FFF2-40B4-BE49-F238E27FC236}">
                  <a16:creationId xmlns:a16="http://schemas.microsoft.com/office/drawing/2014/main" id="{DF17044E-0D47-47C2-9D05-E185D3F950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01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18" name="Line 504">
              <a:extLst>
                <a:ext uri="{FF2B5EF4-FFF2-40B4-BE49-F238E27FC236}">
                  <a16:creationId xmlns:a16="http://schemas.microsoft.com/office/drawing/2014/main" id="{13EBB118-498E-4E51-AEE1-F4BA9B46DB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01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19" name="Line 505">
              <a:extLst>
                <a:ext uri="{FF2B5EF4-FFF2-40B4-BE49-F238E27FC236}">
                  <a16:creationId xmlns:a16="http://schemas.microsoft.com/office/drawing/2014/main" id="{30BB6CCF-0D6A-4773-9569-C9C15247AD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01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20" name="Line 506">
              <a:extLst>
                <a:ext uri="{FF2B5EF4-FFF2-40B4-BE49-F238E27FC236}">
                  <a16:creationId xmlns:a16="http://schemas.microsoft.com/office/drawing/2014/main" id="{10E3E36A-059F-483C-AAAD-6185BDD20D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17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21" name="Line 507">
              <a:extLst>
                <a:ext uri="{FF2B5EF4-FFF2-40B4-BE49-F238E27FC236}">
                  <a16:creationId xmlns:a16="http://schemas.microsoft.com/office/drawing/2014/main" id="{93CE810E-5E22-4254-B041-46BA76E190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17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22" name="Line 508">
              <a:extLst>
                <a:ext uri="{FF2B5EF4-FFF2-40B4-BE49-F238E27FC236}">
                  <a16:creationId xmlns:a16="http://schemas.microsoft.com/office/drawing/2014/main" id="{6E8AA97E-862B-414E-A51A-BA0931BCB2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33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23" name="Line 509">
              <a:extLst>
                <a:ext uri="{FF2B5EF4-FFF2-40B4-BE49-F238E27FC236}">
                  <a16:creationId xmlns:a16="http://schemas.microsoft.com/office/drawing/2014/main" id="{56E0DFE1-FDE8-46A0-BFB6-B23C3E0DE9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33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24" name="Line 510">
              <a:extLst>
                <a:ext uri="{FF2B5EF4-FFF2-40B4-BE49-F238E27FC236}">
                  <a16:creationId xmlns:a16="http://schemas.microsoft.com/office/drawing/2014/main" id="{E019002D-F37F-4A7F-88D7-343A486AE6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33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25" name="Line 511">
              <a:extLst>
                <a:ext uri="{FF2B5EF4-FFF2-40B4-BE49-F238E27FC236}">
                  <a16:creationId xmlns:a16="http://schemas.microsoft.com/office/drawing/2014/main" id="{1D4E83C6-EDC1-4531-8622-E2DE40C0F9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33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26" name="Line 512">
              <a:extLst>
                <a:ext uri="{FF2B5EF4-FFF2-40B4-BE49-F238E27FC236}">
                  <a16:creationId xmlns:a16="http://schemas.microsoft.com/office/drawing/2014/main" id="{B6EA87DA-5CAB-4B5E-AFB2-4EE0D30F53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66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27" name="Line 513">
              <a:extLst>
                <a:ext uri="{FF2B5EF4-FFF2-40B4-BE49-F238E27FC236}">
                  <a16:creationId xmlns:a16="http://schemas.microsoft.com/office/drawing/2014/main" id="{7BB89153-F25A-4441-B8B8-D24E7B3D79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6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28" name="Line 514">
              <a:extLst>
                <a:ext uri="{FF2B5EF4-FFF2-40B4-BE49-F238E27FC236}">
                  <a16:creationId xmlns:a16="http://schemas.microsoft.com/office/drawing/2014/main" id="{77F6A20E-9127-4BE5-9C0C-0B6ECEDC77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66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29" name="Line 515">
              <a:extLst>
                <a:ext uri="{FF2B5EF4-FFF2-40B4-BE49-F238E27FC236}">
                  <a16:creationId xmlns:a16="http://schemas.microsoft.com/office/drawing/2014/main" id="{42D82C1F-9A1D-4511-AB71-B0507228AA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6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30" name="Line 516">
              <a:extLst>
                <a:ext uri="{FF2B5EF4-FFF2-40B4-BE49-F238E27FC236}">
                  <a16:creationId xmlns:a16="http://schemas.microsoft.com/office/drawing/2014/main" id="{06AC54A9-D864-488D-ADCD-51868FB096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82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31" name="Line 517">
              <a:extLst>
                <a:ext uri="{FF2B5EF4-FFF2-40B4-BE49-F238E27FC236}">
                  <a16:creationId xmlns:a16="http://schemas.microsoft.com/office/drawing/2014/main" id="{98B7801D-7D7F-4A96-BFB3-5EA1572D0E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82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32" name="Line 518">
              <a:extLst>
                <a:ext uri="{FF2B5EF4-FFF2-40B4-BE49-F238E27FC236}">
                  <a16:creationId xmlns:a16="http://schemas.microsoft.com/office/drawing/2014/main" id="{DB88AC3C-03F9-444C-B3A5-B9EF7F3147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92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33" name="Line 519">
              <a:extLst>
                <a:ext uri="{FF2B5EF4-FFF2-40B4-BE49-F238E27FC236}">
                  <a16:creationId xmlns:a16="http://schemas.microsoft.com/office/drawing/2014/main" id="{A2193F11-A6F8-42EF-977B-7441434B29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92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34" name="Line 520">
              <a:extLst>
                <a:ext uri="{FF2B5EF4-FFF2-40B4-BE49-F238E27FC236}">
                  <a16:creationId xmlns:a16="http://schemas.microsoft.com/office/drawing/2014/main" id="{6630E94B-EEE6-446C-9590-9C41CC4AEA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92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35" name="Line 521">
              <a:extLst>
                <a:ext uri="{FF2B5EF4-FFF2-40B4-BE49-F238E27FC236}">
                  <a16:creationId xmlns:a16="http://schemas.microsoft.com/office/drawing/2014/main" id="{D9CABEFC-BE55-4C24-9031-C2E27B99F0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92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36" name="Line 522">
              <a:extLst>
                <a:ext uri="{FF2B5EF4-FFF2-40B4-BE49-F238E27FC236}">
                  <a16:creationId xmlns:a16="http://schemas.microsoft.com/office/drawing/2014/main" id="{B0125969-58A3-4896-9E36-B11939B091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99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37" name="Line 523">
              <a:extLst>
                <a:ext uri="{FF2B5EF4-FFF2-40B4-BE49-F238E27FC236}">
                  <a16:creationId xmlns:a16="http://schemas.microsoft.com/office/drawing/2014/main" id="{F89AABA9-631C-4802-85CD-644931E0F2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99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38" name="Line 524">
              <a:extLst>
                <a:ext uri="{FF2B5EF4-FFF2-40B4-BE49-F238E27FC236}">
                  <a16:creationId xmlns:a16="http://schemas.microsoft.com/office/drawing/2014/main" id="{35FCE58F-3E5C-458F-ABFF-CEA675D1A2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15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39" name="Line 525">
              <a:extLst>
                <a:ext uri="{FF2B5EF4-FFF2-40B4-BE49-F238E27FC236}">
                  <a16:creationId xmlns:a16="http://schemas.microsoft.com/office/drawing/2014/main" id="{854D394A-1B45-48A3-9F35-FE1A13515F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5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40" name="Line 526">
              <a:extLst>
                <a:ext uri="{FF2B5EF4-FFF2-40B4-BE49-F238E27FC236}">
                  <a16:creationId xmlns:a16="http://schemas.microsoft.com/office/drawing/2014/main" id="{31F6A268-CF8C-46A1-8D62-B44E913B31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25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41" name="Line 527">
              <a:extLst>
                <a:ext uri="{FF2B5EF4-FFF2-40B4-BE49-F238E27FC236}">
                  <a16:creationId xmlns:a16="http://schemas.microsoft.com/office/drawing/2014/main" id="{AA907B21-DC04-4871-80C2-BA2439DD85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25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42" name="Line 528">
              <a:extLst>
                <a:ext uri="{FF2B5EF4-FFF2-40B4-BE49-F238E27FC236}">
                  <a16:creationId xmlns:a16="http://schemas.microsoft.com/office/drawing/2014/main" id="{4CFE48F1-59D8-4A01-A3A0-358C5EBE5D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41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43" name="Line 529">
              <a:extLst>
                <a:ext uri="{FF2B5EF4-FFF2-40B4-BE49-F238E27FC236}">
                  <a16:creationId xmlns:a16="http://schemas.microsoft.com/office/drawing/2014/main" id="{84E5FF7B-868B-4FE9-A554-E77926616D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41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44" name="Line 530">
              <a:extLst>
                <a:ext uri="{FF2B5EF4-FFF2-40B4-BE49-F238E27FC236}">
                  <a16:creationId xmlns:a16="http://schemas.microsoft.com/office/drawing/2014/main" id="{5E615389-F8BA-492C-9964-20DA152CEA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57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45" name="Line 531">
              <a:extLst>
                <a:ext uri="{FF2B5EF4-FFF2-40B4-BE49-F238E27FC236}">
                  <a16:creationId xmlns:a16="http://schemas.microsoft.com/office/drawing/2014/main" id="{0703E616-69A9-4E03-B769-130B5898CB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57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46" name="Line 532">
              <a:extLst>
                <a:ext uri="{FF2B5EF4-FFF2-40B4-BE49-F238E27FC236}">
                  <a16:creationId xmlns:a16="http://schemas.microsoft.com/office/drawing/2014/main" id="{042E447F-355E-4EAE-A119-DB53A1DE81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64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47" name="Line 533">
              <a:extLst>
                <a:ext uri="{FF2B5EF4-FFF2-40B4-BE49-F238E27FC236}">
                  <a16:creationId xmlns:a16="http://schemas.microsoft.com/office/drawing/2014/main" id="{074EE650-8DFD-4816-8AB0-073AF762A1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4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48" name="Line 534">
              <a:extLst>
                <a:ext uri="{FF2B5EF4-FFF2-40B4-BE49-F238E27FC236}">
                  <a16:creationId xmlns:a16="http://schemas.microsoft.com/office/drawing/2014/main" id="{73BCDCD4-CAC0-47A6-B39F-F2A023A624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81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49" name="Line 535">
              <a:extLst>
                <a:ext uri="{FF2B5EF4-FFF2-40B4-BE49-F238E27FC236}">
                  <a16:creationId xmlns:a16="http://schemas.microsoft.com/office/drawing/2014/main" id="{324EB517-C3BA-42D4-A064-5DD2093D90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81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50" name="Line 536">
              <a:extLst>
                <a:ext uri="{FF2B5EF4-FFF2-40B4-BE49-F238E27FC236}">
                  <a16:creationId xmlns:a16="http://schemas.microsoft.com/office/drawing/2014/main" id="{D329A438-B5B3-491F-98C9-13B668F6F4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81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51" name="Line 537">
              <a:extLst>
                <a:ext uri="{FF2B5EF4-FFF2-40B4-BE49-F238E27FC236}">
                  <a16:creationId xmlns:a16="http://schemas.microsoft.com/office/drawing/2014/main" id="{688AE9D7-BB5D-439B-8D76-60168BC15C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81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52" name="Line 538">
              <a:extLst>
                <a:ext uri="{FF2B5EF4-FFF2-40B4-BE49-F238E27FC236}">
                  <a16:creationId xmlns:a16="http://schemas.microsoft.com/office/drawing/2014/main" id="{662E5A6A-1775-4EB8-A237-4F0892EB01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97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53" name="Line 539">
              <a:extLst>
                <a:ext uri="{FF2B5EF4-FFF2-40B4-BE49-F238E27FC236}">
                  <a16:creationId xmlns:a16="http://schemas.microsoft.com/office/drawing/2014/main" id="{A45B7441-038B-47C6-8935-54C1593B3D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97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54" name="Line 540">
              <a:extLst>
                <a:ext uri="{FF2B5EF4-FFF2-40B4-BE49-F238E27FC236}">
                  <a16:creationId xmlns:a16="http://schemas.microsoft.com/office/drawing/2014/main" id="{ED647B05-7E76-41C7-844C-C9A8AB114E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97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55" name="Line 541">
              <a:extLst>
                <a:ext uri="{FF2B5EF4-FFF2-40B4-BE49-F238E27FC236}">
                  <a16:creationId xmlns:a16="http://schemas.microsoft.com/office/drawing/2014/main" id="{293A2677-6E8F-4A1C-8099-DFAC35CF7C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97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56" name="Line 542">
              <a:extLst>
                <a:ext uri="{FF2B5EF4-FFF2-40B4-BE49-F238E27FC236}">
                  <a16:creationId xmlns:a16="http://schemas.microsoft.com/office/drawing/2014/main" id="{1B9ED549-565F-488F-BB74-F773520C1C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06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57" name="Line 543">
              <a:extLst>
                <a:ext uri="{FF2B5EF4-FFF2-40B4-BE49-F238E27FC236}">
                  <a16:creationId xmlns:a16="http://schemas.microsoft.com/office/drawing/2014/main" id="{D4DD9FAB-31E2-498E-A160-A47D961B19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06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58" name="Line 544">
              <a:extLst>
                <a:ext uri="{FF2B5EF4-FFF2-40B4-BE49-F238E27FC236}">
                  <a16:creationId xmlns:a16="http://schemas.microsoft.com/office/drawing/2014/main" id="{57456D08-58DF-418C-BB15-DE0B19F2E7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06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59" name="Line 545">
              <a:extLst>
                <a:ext uri="{FF2B5EF4-FFF2-40B4-BE49-F238E27FC236}">
                  <a16:creationId xmlns:a16="http://schemas.microsoft.com/office/drawing/2014/main" id="{C50231EA-6D44-4A73-8589-C3E8C67A57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06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60" name="Line 546">
              <a:extLst>
                <a:ext uri="{FF2B5EF4-FFF2-40B4-BE49-F238E27FC236}">
                  <a16:creationId xmlns:a16="http://schemas.microsoft.com/office/drawing/2014/main" id="{A7A1ECDE-E788-42DA-85FB-054DD954A7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13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61" name="Line 547">
              <a:extLst>
                <a:ext uri="{FF2B5EF4-FFF2-40B4-BE49-F238E27FC236}">
                  <a16:creationId xmlns:a16="http://schemas.microsoft.com/office/drawing/2014/main" id="{2414A924-0EFD-45A8-8EDA-7AC4807E82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3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62" name="Line 548">
              <a:extLst>
                <a:ext uri="{FF2B5EF4-FFF2-40B4-BE49-F238E27FC236}">
                  <a16:creationId xmlns:a16="http://schemas.microsoft.com/office/drawing/2014/main" id="{9116793E-525A-4130-BFA5-4AA971828D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23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63" name="Line 549">
              <a:extLst>
                <a:ext uri="{FF2B5EF4-FFF2-40B4-BE49-F238E27FC236}">
                  <a16:creationId xmlns:a16="http://schemas.microsoft.com/office/drawing/2014/main" id="{BF8E1EA2-30EE-4DE1-903F-C7C8527AEB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23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64" name="Line 550">
              <a:extLst>
                <a:ext uri="{FF2B5EF4-FFF2-40B4-BE49-F238E27FC236}">
                  <a16:creationId xmlns:a16="http://schemas.microsoft.com/office/drawing/2014/main" id="{9CC593F8-B446-4C5E-9B17-350237F719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23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65" name="Line 551">
              <a:extLst>
                <a:ext uri="{FF2B5EF4-FFF2-40B4-BE49-F238E27FC236}">
                  <a16:creationId xmlns:a16="http://schemas.microsoft.com/office/drawing/2014/main" id="{EC5ED8FF-506D-4D64-803E-E745D324C0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23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66" name="Line 552">
              <a:extLst>
                <a:ext uri="{FF2B5EF4-FFF2-40B4-BE49-F238E27FC236}">
                  <a16:creationId xmlns:a16="http://schemas.microsoft.com/office/drawing/2014/main" id="{2E6C071C-197B-4AE4-918D-95CF3499F9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39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67" name="Line 553">
              <a:extLst>
                <a:ext uri="{FF2B5EF4-FFF2-40B4-BE49-F238E27FC236}">
                  <a16:creationId xmlns:a16="http://schemas.microsoft.com/office/drawing/2014/main" id="{629BA971-CA60-46EF-AD01-BE78FD42BE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39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68" name="Line 554">
              <a:extLst>
                <a:ext uri="{FF2B5EF4-FFF2-40B4-BE49-F238E27FC236}">
                  <a16:creationId xmlns:a16="http://schemas.microsoft.com/office/drawing/2014/main" id="{7F05A44F-CB34-49A7-AB80-F60186362A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56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69" name="Line 555">
              <a:extLst>
                <a:ext uri="{FF2B5EF4-FFF2-40B4-BE49-F238E27FC236}">
                  <a16:creationId xmlns:a16="http://schemas.microsoft.com/office/drawing/2014/main" id="{6CC30D1E-98A2-44D0-BDC7-1EC86F470E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56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70" name="Line 556">
              <a:extLst>
                <a:ext uri="{FF2B5EF4-FFF2-40B4-BE49-F238E27FC236}">
                  <a16:creationId xmlns:a16="http://schemas.microsoft.com/office/drawing/2014/main" id="{16C224EB-EABA-4F7C-987E-44FACD1FA0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56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71" name="Line 557">
              <a:extLst>
                <a:ext uri="{FF2B5EF4-FFF2-40B4-BE49-F238E27FC236}">
                  <a16:creationId xmlns:a16="http://schemas.microsoft.com/office/drawing/2014/main" id="{CDA62879-A62A-4F8E-A6A5-2F3C912BD3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56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72" name="Line 558">
              <a:extLst>
                <a:ext uri="{FF2B5EF4-FFF2-40B4-BE49-F238E27FC236}">
                  <a16:creationId xmlns:a16="http://schemas.microsoft.com/office/drawing/2014/main" id="{A3ED3C81-6620-44FC-AE2A-975062CE9C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65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73" name="Line 559">
              <a:extLst>
                <a:ext uri="{FF2B5EF4-FFF2-40B4-BE49-F238E27FC236}">
                  <a16:creationId xmlns:a16="http://schemas.microsoft.com/office/drawing/2014/main" id="{7DFAC113-CA15-4024-B198-8D608D1378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5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74" name="Line 560">
              <a:extLst>
                <a:ext uri="{FF2B5EF4-FFF2-40B4-BE49-F238E27FC236}">
                  <a16:creationId xmlns:a16="http://schemas.microsoft.com/office/drawing/2014/main" id="{929CD848-1FFC-4B0E-90D5-647893E439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72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75" name="Line 561">
              <a:extLst>
                <a:ext uri="{FF2B5EF4-FFF2-40B4-BE49-F238E27FC236}">
                  <a16:creationId xmlns:a16="http://schemas.microsoft.com/office/drawing/2014/main" id="{5B809F04-8BA1-4D2D-B54C-8DAD8C42C1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72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76" name="Line 562">
              <a:extLst>
                <a:ext uri="{FF2B5EF4-FFF2-40B4-BE49-F238E27FC236}">
                  <a16:creationId xmlns:a16="http://schemas.microsoft.com/office/drawing/2014/main" id="{BDC653FC-041D-4A44-81E6-84346129A2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72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77" name="Line 563">
              <a:extLst>
                <a:ext uri="{FF2B5EF4-FFF2-40B4-BE49-F238E27FC236}">
                  <a16:creationId xmlns:a16="http://schemas.microsoft.com/office/drawing/2014/main" id="{9ACEFDAB-6D0C-4422-A4D5-234A26144A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72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78" name="Line 564">
              <a:extLst>
                <a:ext uri="{FF2B5EF4-FFF2-40B4-BE49-F238E27FC236}">
                  <a16:creationId xmlns:a16="http://schemas.microsoft.com/office/drawing/2014/main" id="{05BC7A5A-6861-46A7-B8DD-374138C605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98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79" name="Line 565">
              <a:extLst>
                <a:ext uri="{FF2B5EF4-FFF2-40B4-BE49-F238E27FC236}">
                  <a16:creationId xmlns:a16="http://schemas.microsoft.com/office/drawing/2014/main" id="{59E69CCF-849B-407A-9189-D73BB93AF6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98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80" name="Line 566">
              <a:extLst>
                <a:ext uri="{FF2B5EF4-FFF2-40B4-BE49-F238E27FC236}">
                  <a16:creationId xmlns:a16="http://schemas.microsoft.com/office/drawing/2014/main" id="{166CB4AA-EBB4-4C24-BA8D-4ADBC2490F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98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81" name="Line 567">
              <a:extLst>
                <a:ext uri="{FF2B5EF4-FFF2-40B4-BE49-F238E27FC236}">
                  <a16:creationId xmlns:a16="http://schemas.microsoft.com/office/drawing/2014/main" id="{DA164E6A-FDE7-44DC-8C2E-7AC3671D4B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98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82" name="Line 568">
              <a:extLst>
                <a:ext uri="{FF2B5EF4-FFF2-40B4-BE49-F238E27FC236}">
                  <a16:creationId xmlns:a16="http://schemas.microsoft.com/office/drawing/2014/main" id="{1B8474E2-2194-4A34-8874-FCC8AC2401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05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83" name="Line 569">
              <a:extLst>
                <a:ext uri="{FF2B5EF4-FFF2-40B4-BE49-F238E27FC236}">
                  <a16:creationId xmlns:a16="http://schemas.microsoft.com/office/drawing/2014/main" id="{59D12100-8D7D-43D2-9289-15198BBD18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05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84" name="Line 570">
              <a:extLst>
                <a:ext uri="{FF2B5EF4-FFF2-40B4-BE49-F238E27FC236}">
                  <a16:creationId xmlns:a16="http://schemas.microsoft.com/office/drawing/2014/main" id="{E36BFAA1-8FDB-4796-8E23-00981276E5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14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85" name="Line 571">
              <a:extLst>
                <a:ext uri="{FF2B5EF4-FFF2-40B4-BE49-F238E27FC236}">
                  <a16:creationId xmlns:a16="http://schemas.microsoft.com/office/drawing/2014/main" id="{0D31F8F4-FB34-4456-AA71-4AB3F9620A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14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86" name="Line 572">
              <a:extLst>
                <a:ext uri="{FF2B5EF4-FFF2-40B4-BE49-F238E27FC236}">
                  <a16:creationId xmlns:a16="http://schemas.microsoft.com/office/drawing/2014/main" id="{677E2F88-7B02-40C4-8C24-692BFDBF23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21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87" name="Line 573">
              <a:extLst>
                <a:ext uri="{FF2B5EF4-FFF2-40B4-BE49-F238E27FC236}">
                  <a16:creationId xmlns:a16="http://schemas.microsoft.com/office/drawing/2014/main" id="{CA16CE84-FF06-4C6A-9FD1-B2D35AF466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21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88" name="Line 574">
              <a:extLst>
                <a:ext uri="{FF2B5EF4-FFF2-40B4-BE49-F238E27FC236}">
                  <a16:creationId xmlns:a16="http://schemas.microsoft.com/office/drawing/2014/main" id="{D9F34E7E-3259-4F03-95F6-6C7B15170E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21" y="1935"/>
              <a:ext cx="0" cy="8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89" name="Line 575">
              <a:extLst>
                <a:ext uri="{FF2B5EF4-FFF2-40B4-BE49-F238E27FC236}">
                  <a16:creationId xmlns:a16="http://schemas.microsoft.com/office/drawing/2014/main" id="{CE351505-02F8-4312-93D2-AC32C102E2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21" y="1984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90" name="Line 576">
              <a:extLst>
                <a:ext uri="{FF2B5EF4-FFF2-40B4-BE49-F238E27FC236}">
                  <a16:creationId xmlns:a16="http://schemas.microsoft.com/office/drawing/2014/main" id="{7A212552-88C5-43FE-B031-B9B360DFA5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70" y="2057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91" name="Line 577">
              <a:extLst>
                <a:ext uri="{FF2B5EF4-FFF2-40B4-BE49-F238E27FC236}">
                  <a16:creationId xmlns:a16="http://schemas.microsoft.com/office/drawing/2014/main" id="{D1E7316C-048B-4E06-BFC9-D2C21FADB7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70" y="2106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92" name="Line 578">
              <a:extLst>
                <a:ext uri="{FF2B5EF4-FFF2-40B4-BE49-F238E27FC236}">
                  <a16:creationId xmlns:a16="http://schemas.microsoft.com/office/drawing/2014/main" id="{5A5A9535-1E17-45A6-9A4D-6DB075B473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05" y="2057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93" name="Line 579">
              <a:extLst>
                <a:ext uri="{FF2B5EF4-FFF2-40B4-BE49-F238E27FC236}">
                  <a16:creationId xmlns:a16="http://schemas.microsoft.com/office/drawing/2014/main" id="{14F6AD55-5C4A-4D0A-B325-E386C230EB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05" y="2106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94" name="Line 580">
              <a:extLst>
                <a:ext uri="{FF2B5EF4-FFF2-40B4-BE49-F238E27FC236}">
                  <a16:creationId xmlns:a16="http://schemas.microsoft.com/office/drawing/2014/main" id="{0E608CC9-183A-41E7-8E19-A7293345F1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94" y="2057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95" name="Line 581">
              <a:extLst>
                <a:ext uri="{FF2B5EF4-FFF2-40B4-BE49-F238E27FC236}">
                  <a16:creationId xmlns:a16="http://schemas.microsoft.com/office/drawing/2014/main" id="{F4CF90BA-D382-468B-A659-C2C9021CFE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94" y="2106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96" name="Line 582">
              <a:extLst>
                <a:ext uri="{FF2B5EF4-FFF2-40B4-BE49-F238E27FC236}">
                  <a16:creationId xmlns:a16="http://schemas.microsoft.com/office/drawing/2014/main" id="{9BB32D73-AFA7-4A12-BE28-C98D5C6713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94" y="2057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97" name="Line 583">
              <a:extLst>
                <a:ext uri="{FF2B5EF4-FFF2-40B4-BE49-F238E27FC236}">
                  <a16:creationId xmlns:a16="http://schemas.microsoft.com/office/drawing/2014/main" id="{E5E21F62-CBFB-4A97-B94B-5B4C10EF74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94" y="2106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98" name="Line 584">
              <a:extLst>
                <a:ext uri="{FF2B5EF4-FFF2-40B4-BE49-F238E27FC236}">
                  <a16:creationId xmlns:a16="http://schemas.microsoft.com/office/drawing/2014/main" id="{008FFBCD-0E27-493C-B6EB-0DCC80C2E5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03" y="2057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99" name="Line 585">
              <a:extLst>
                <a:ext uri="{FF2B5EF4-FFF2-40B4-BE49-F238E27FC236}">
                  <a16:creationId xmlns:a16="http://schemas.microsoft.com/office/drawing/2014/main" id="{951AD6E5-2DA5-4EAD-A61E-AA1567A6C7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03" y="2106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00" name="Line 586">
              <a:extLst>
                <a:ext uri="{FF2B5EF4-FFF2-40B4-BE49-F238E27FC236}">
                  <a16:creationId xmlns:a16="http://schemas.microsoft.com/office/drawing/2014/main" id="{45C5F18E-9811-4BD6-B2C9-9629BD98DD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20" y="2057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01" name="Line 587">
              <a:extLst>
                <a:ext uri="{FF2B5EF4-FFF2-40B4-BE49-F238E27FC236}">
                  <a16:creationId xmlns:a16="http://schemas.microsoft.com/office/drawing/2014/main" id="{2EBF380D-0EF9-4590-B3FA-BDB7EF3C44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20" y="2106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02" name="Line 588">
              <a:extLst>
                <a:ext uri="{FF2B5EF4-FFF2-40B4-BE49-F238E27FC236}">
                  <a16:creationId xmlns:a16="http://schemas.microsoft.com/office/drawing/2014/main" id="{68B913DC-179F-429E-BEED-C03BD1834E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02" y="2057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03" name="Line 589">
              <a:extLst>
                <a:ext uri="{FF2B5EF4-FFF2-40B4-BE49-F238E27FC236}">
                  <a16:creationId xmlns:a16="http://schemas.microsoft.com/office/drawing/2014/main" id="{8D2F74B8-F20B-47A0-A047-7075576010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02" y="2106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04" name="Line 590">
              <a:extLst>
                <a:ext uri="{FF2B5EF4-FFF2-40B4-BE49-F238E27FC236}">
                  <a16:creationId xmlns:a16="http://schemas.microsoft.com/office/drawing/2014/main" id="{BB66FB1A-27BF-42CB-B8A8-309720ABD8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34" y="2057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05" name="Line 591">
              <a:extLst>
                <a:ext uri="{FF2B5EF4-FFF2-40B4-BE49-F238E27FC236}">
                  <a16:creationId xmlns:a16="http://schemas.microsoft.com/office/drawing/2014/main" id="{9DAC4E42-82D9-4040-BA4F-A4B0138F6D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34" y="2106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06" name="Line 592">
              <a:extLst>
                <a:ext uri="{FF2B5EF4-FFF2-40B4-BE49-F238E27FC236}">
                  <a16:creationId xmlns:a16="http://schemas.microsoft.com/office/drawing/2014/main" id="{69630534-DC26-4A2C-A12F-5D9FA97430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44" y="2057"/>
              <a:ext cx="0" cy="77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07" name="Line 593">
              <a:extLst>
                <a:ext uri="{FF2B5EF4-FFF2-40B4-BE49-F238E27FC236}">
                  <a16:creationId xmlns:a16="http://schemas.microsoft.com/office/drawing/2014/main" id="{B03022C8-E197-4E1F-8CD9-D62E85126A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44" y="2106"/>
              <a:ext cx="0" cy="0"/>
            </a:xfrm>
            <a:prstGeom prst="line">
              <a:avLst/>
            </a:prstGeom>
            <a:noFill/>
            <a:ln w="22225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17882C6-9605-4370-A7D5-7FAA3D7CE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20" y="351742"/>
            <a:ext cx="11133667" cy="1008061"/>
          </a:xfrm>
        </p:spPr>
        <p:txBody>
          <a:bodyPr/>
          <a:lstStyle/>
          <a:p>
            <a:r>
              <a:rPr lang="en-US" dirty="0"/>
              <a:t>OS: ITT population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F850DB-9A59-4C0C-939F-C067BCD7D8E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9951" y="6500951"/>
            <a:ext cx="10953128" cy="138499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>
              <a:lnSpc>
                <a:spcPct val="90000"/>
              </a:lnSpc>
              <a:spcBef>
                <a:spcPts val="533"/>
              </a:spcBef>
            </a:pPr>
            <a:r>
              <a:rPr lang="en-US" sz="1000" dirty="0">
                <a:latin typeface="Trebuchet MS" panose="020B0603020202020204" pitchFamily="34" charset="0"/>
                <a:cs typeface="Arial" panose="020B0604020202020204" pitchFamily="34" charset="0"/>
              </a:rPr>
              <a:t>Median follow-up for OS, 44.0 months. Stratified Cox proportional hazard model used for HR. </a:t>
            </a:r>
            <a:endParaRPr lang="en-US" sz="1000" strike="sngStrike" dirty="0">
              <a:highlight>
                <a:srgbClr val="FF00FF"/>
              </a:highlight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5DFF0A-586A-4CFC-8489-9E5E80255FA8}"/>
              </a:ext>
            </a:extLst>
          </p:cNvPr>
          <p:cNvSpPr/>
          <p:nvPr/>
        </p:nvSpPr>
        <p:spPr>
          <a:xfrm>
            <a:off x="7177836" y="1856871"/>
            <a:ext cx="277587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>
            <a:spAutoFit/>
          </a:bodyPr>
          <a:lstStyle/>
          <a:p>
            <a:pPr algn="ctr" defTabSz="685783"/>
            <a:r>
              <a:rPr lang="en-US" altLang="en-US" sz="1200" b="1" spc="-31" dirty="0">
                <a:latin typeface="Trebuchet MS" panose="020B0603020202020204" pitchFamily="34" charset="0"/>
                <a:cs typeface="Arial" panose="020B0604020202020204" pitchFamily="34" charset="0"/>
              </a:rPr>
              <a:t>HR (95% CI), 0.70 (0.6–0.9)</a:t>
            </a: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C44EA7EE-845D-433B-94F1-B91826B6144E}"/>
              </a:ext>
            </a:extLst>
          </p:cNvPr>
          <p:cNvGraphicFramePr>
            <a:graphicFrameLocks noGrp="1"/>
          </p:cNvGraphicFramePr>
          <p:nvPr/>
        </p:nvGraphicFramePr>
        <p:xfrm>
          <a:off x="7279282" y="1071237"/>
          <a:ext cx="2607106" cy="768096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009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7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6032"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dirty="0">
                          <a:latin typeface="+mn-lt"/>
                          <a:cs typeface="Arial" panose="020B0604020202020204" pitchFamily="34" charset="0"/>
                        </a:rPr>
                        <a:t>Median OS (95% CI), months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</a:pPr>
                      <a:r>
                        <a:rPr lang="en-US" sz="1200" b="0" dirty="0">
                          <a:solidFill>
                            <a:srgbClr val="009FBA"/>
                          </a:solidFill>
                          <a:latin typeface="+mn-lt"/>
                          <a:cs typeface="Arial" panose="020B0604020202020204" pitchFamily="34" charset="0"/>
                        </a:rPr>
                        <a:t>NIVO+CABO </a:t>
                      </a:r>
                    </a:p>
                  </a:txBody>
                  <a:tcPr marL="9144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657350" algn="l"/>
                        </a:tabLst>
                        <a:defRPr/>
                      </a:pPr>
                      <a:r>
                        <a:rPr lang="en-US" sz="1200" b="0" dirty="0">
                          <a:solidFill>
                            <a:srgbClr val="009FBA"/>
                          </a:solidFill>
                          <a:latin typeface="+mn-lt"/>
                          <a:cs typeface="Arial" panose="020B0604020202020204" pitchFamily="34" charset="0"/>
                        </a:rPr>
                        <a:t>49.5 (40.3–NE)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200" b="0" dirty="0">
                          <a:solidFill>
                            <a:srgbClr val="595454"/>
                          </a:solidFill>
                          <a:latin typeface="+mn-lt"/>
                          <a:cs typeface="Arial" panose="020B0604020202020204" pitchFamily="34" charset="0"/>
                        </a:rPr>
                        <a:t>SUN</a:t>
                      </a:r>
                    </a:p>
                  </a:txBody>
                  <a:tcPr marL="9144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0" dirty="0">
                          <a:solidFill>
                            <a:srgbClr val="595454"/>
                          </a:solidFill>
                          <a:latin typeface="+mn-lt"/>
                          <a:cs typeface="Arial" panose="020B0604020202020204" pitchFamily="34" charset="0"/>
                        </a:rPr>
                        <a:t>35.5 (29.2–42.3)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5777B91-3115-4DCB-9FAB-5CAB5E76D16A}"/>
              </a:ext>
            </a:extLst>
          </p:cNvPr>
          <p:cNvCxnSpPr>
            <a:cxnSpLocks/>
          </p:cNvCxnSpPr>
          <p:nvPr/>
        </p:nvCxnSpPr>
        <p:spPr>
          <a:xfrm>
            <a:off x="5294200" y="2030460"/>
            <a:ext cx="0" cy="3246120"/>
          </a:xfrm>
          <a:prstGeom prst="line">
            <a:avLst/>
          </a:prstGeom>
          <a:ln>
            <a:solidFill>
              <a:srgbClr val="5C535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77AF626-EA19-41BA-AD42-7E5639118A8C}"/>
              </a:ext>
            </a:extLst>
          </p:cNvPr>
          <p:cNvSpPr txBox="1"/>
          <p:nvPr/>
        </p:nvSpPr>
        <p:spPr>
          <a:xfrm>
            <a:off x="4991102" y="1694786"/>
            <a:ext cx="68337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009FBA"/>
                </a:solidFill>
              </a:rPr>
              <a:t>79.0%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1623468-DD20-4844-91B5-AC9E9054DDC5}"/>
              </a:ext>
            </a:extLst>
          </p:cNvPr>
          <p:cNvSpPr txBox="1"/>
          <p:nvPr/>
        </p:nvSpPr>
        <p:spPr>
          <a:xfrm>
            <a:off x="4773560" y="2423409"/>
            <a:ext cx="5858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595454"/>
                </a:solidFill>
              </a:rPr>
              <a:t>68.8%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97F3482-876B-4BC0-9FE8-1E4365CE2135}"/>
              </a:ext>
            </a:extLst>
          </p:cNvPr>
          <p:cNvCxnSpPr>
            <a:cxnSpLocks/>
          </p:cNvCxnSpPr>
          <p:nvPr/>
        </p:nvCxnSpPr>
        <p:spPr>
          <a:xfrm>
            <a:off x="7595527" y="2913613"/>
            <a:ext cx="0" cy="2377440"/>
          </a:xfrm>
          <a:prstGeom prst="line">
            <a:avLst/>
          </a:prstGeom>
          <a:ln>
            <a:solidFill>
              <a:srgbClr val="5C535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1276B0A-68C5-4E1C-999D-C13A58F977AB}"/>
              </a:ext>
            </a:extLst>
          </p:cNvPr>
          <p:cNvSpPr txBox="1"/>
          <p:nvPr/>
        </p:nvSpPr>
        <p:spPr>
          <a:xfrm>
            <a:off x="7259638" y="2432595"/>
            <a:ext cx="7209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009FBA"/>
                </a:solidFill>
              </a:rPr>
              <a:t>58.7%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379B14D-BE7A-4D46-9731-0A870AC30D37}"/>
              </a:ext>
            </a:extLst>
          </p:cNvPr>
          <p:cNvSpPr txBox="1"/>
          <p:nvPr/>
        </p:nvSpPr>
        <p:spPr>
          <a:xfrm>
            <a:off x="7078664" y="3261685"/>
            <a:ext cx="6161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595454"/>
                </a:solidFill>
              </a:rPr>
              <a:t>49.5%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508D0D-433B-DDDD-EC98-086E9235AF66}"/>
              </a:ext>
            </a:extLst>
          </p:cNvPr>
          <p:cNvSpPr txBox="1"/>
          <p:nvPr/>
        </p:nvSpPr>
        <p:spPr>
          <a:xfrm>
            <a:off x="7797033" y="6470173"/>
            <a:ext cx="3954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Burotto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M et al. ASCO GU 2023;Abstract 603.</a:t>
            </a:r>
          </a:p>
        </p:txBody>
      </p:sp>
    </p:spTree>
    <p:extLst>
      <p:ext uri="{BB962C8B-B14F-4D97-AF65-F5344CB8AC3E}">
        <p14:creationId xmlns:p14="http://schemas.microsoft.com/office/powerpoint/2010/main" val="256382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FCCC438-D53E-4013-9A0E-D9102DC065D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76327" y="914402"/>
            <a:ext cx="10058400" cy="5394325"/>
            <a:chOff x="677" y="576"/>
            <a:chExt cx="6336" cy="3398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7F2B93A-66C7-4416-A79A-ED3B1A23B6C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77" y="576"/>
              <a:ext cx="6336" cy="3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grpSp>
          <p:nvGrpSpPr>
            <p:cNvPr id="7" name="Group 205">
              <a:extLst>
                <a:ext uri="{FF2B5EF4-FFF2-40B4-BE49-F238E27FC236}">
                  <a16:creationId xmlns:a16="http://schemas.microsoft.com/office/drawing/2014/main" id="{DBF12998-D9FC-4909-AE40-8E587BF01D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" y="576"/>
              <a:ext cx="6335" cy="3396"/>
              <a:chOff x="677" y="576"/>
              <a:chExt cx="6335" cy="3396"/>
            </a:xfrm>
          </p:grpSpPr>
          <p:sp>
            <p:nvSpPr>
              <p:cNvPr id="1048" name="Rectangle 5">
                <a:extLst>
                  <a:ext uri="{FF2B5EF4-FFF2-40B4-BE49-F238E27FC236}">
                    <a16:creationId xmlns:a16="http://schemas.microsoft.com/office/drawing/2014/main" id="{F9371F2D-9517-4404-BD8E-CCA6D4B48D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3" y="1870"/>
                <a:ext cx="4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0</a:t>
                </a:r>
                <a:endParaRPr lang="en-US" altLang="en-US" sz="1400"/>
              </a:p>
            </p:txBody>
          </p:sp>
          <p:sp>
            <p:nvSpPr>
              <p:cNvPr id="1049" name="Rectangle 6">
                <a:extLst>
                  <a:ext uri="{FF2B5EF4-FFF2-40B4-BE49-F238E27FC236}">
                    <a16:creationId xmlns:a16="http://schemas.microsoft.com/office/drawing/2014/main" id="{4F8CE034-4256-4A66-8438-63A0FAF4D5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0" y="1870"/>
                <a:ext cx="4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6</a:t>
                </a:r>
                <a:endParaRPr lang="en-US" altLang="en-US" sz="1400"/>
              </a:p>
            </p:txBody>
          </p:sp>
          <p:sp>
            <p:nvSpPr>
              <p:cNvPr id="1050" name="Rectangle 7">
                <a:extLst>
                  <a:ext uri="{FF2B5EF4-FFF2-40B4-BE49-F238E27FC236}">
                    <a16:creationId xmlns:a16="http://schemas.microsoft.com/office/drawing/2014/main" id="{DDE5B0BA-3E0E-4A00-BE8C-05D7CE199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8" y="1870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12</a:t>
                </a:r>
                <a:endParaRPr lang="en-US" altLang="en-US" sz="1400"/>
              </a:p>
            </p:txBody>
          </p:sp>
          <p:sp>
            <p:nvSpPr>
              <p:cNvPr id="1051" name="Rectangle 8">
                <a:extLst>
                  <a:ext uri="{FF2B5EF4-FFF2-40B4-BE49-F238E27FC236}">
                    <a16:creationId xmlns:a16="http://schemas.microsoft.com/office/drawing/2014/main" id="{59234DAA-200B-4FD0-940F-68F2BDD1A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7" y="1870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18</a:t>
                </a:r>
                <a:endParaRPr lang="en-US" altLang="en-US" sz="1400"/>
              </a:p>
            </p:txBody>
          </p:sp>
          <p:sp>
            <p:nvSpPr>
              <p:cNvPr id="1052" name="Rectangle 9">
                <a:extLst>
                  <a:ext uri="{FF2B5EF4-FFF2-40B4-BE49-F238E27FC236}">
                    <a16:creationId xmlns:a16="http://schemas.microsoft.com/office/drawing/2014/main" id="{BC016DEE-F637-4999-AD55-1B1AA06E4F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4" y="1870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24</a:t>
                </a:r>
                <a:endParaRPr lang="en-US" altLang="en-US" sz="1400"/>
              </a:p>
            </p:txBody>
          </p:sp>
          <p:sp>
            <p:nvSpPr>
              <p:cNvPr id="1053" name="Rectangle 10">
                <a:extLst>
                  <a:ext uri="{FF2B5EF4-FFF2-40B4-BE49-F238E27FC236}">
                    <a16:creationId xmlns:a16="http://schemas.microsoft.com/office/drawing/2014/main" id="{862EC854-4758-4581-A74D-7D990669B5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4" y="1870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30</a:t>
                </a:r>
                <a:endParaRPr lang="en-US" altLang="en-US" sz="1400"/>
              </a:p>
            </p:txBody>
          </p:sp>
          <p:sp>
            <p:nvSpPr>
              <p:cNvPr id="1054" name="Rectangle 11">
                <a:extLst>
                  <a:ext uri="{FF2B5EF4-FFF2-40B4-BE49-F238E27FC236}">
                    <a16:creationId xmlns:a16="http://schemas.microsoft.com/office/drawing/2014/main" id="{2AC3C36C-24F1-43D8-871D-DBC6E4C6C4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1" y="1870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36</a:t>
                </a:r>
                <a:endParaRPr lang="en-US" altLang="en-US" sz="1400"/>
              </a:p>
            </p:txBody>
          </p:sp>
          <p:sp>
            <p:nvSpPr>
              <p:cNvPr id="1055" name="Rectangle 12">
                <a:extLst>
                  <a:ext uri="{FF2B5EF4-FFF2-40B4-BE49-F238E27FC236}">
                    <a16:creationId xmlns:a16="http://schemas.microsoft.com/office/drawing/2014/main" id="{C3459CF4-7229-4DE5-8846-CA7793FEE5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0" y="1870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42</a:t>
                </a:r>
                <a:endParaRPr lang="en-US" altLang="en-US" sz="1400"/>
              </a:p>
            </p:txBody>
          </p:sp>
          <p:sp>
            <p:nvSpPr>
              <p:cNvPr id="1056" name="Rectangle 13">
                <a:extLst>
                  <a:ext uri="{FF2B5EF4-FFF2-40B4-BE49-F238E27FC236}">
                    <a16:creationId xmlns:a16="http://schemas.microsoft.com/office/drawing/2014/main" id="{D04DAB18-8DC5-432C-8919-D3B38C360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8" y="1870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48</a:t>
                </a:r>
                <a:endParaRPr lang="en-US" altLang="en-US" sz="1400"/>
              </a:p>
            </p:txBody>
          </p:sp>
          <p:sp>
            <p:nvSpPr>
              <p:cNvPr id="1057" name="Rectangle 14">
                <a:extLst>
                  <a:ext uri="{FF2B5EF4-FFF2-40B4-BE49-F238E27FC236}">
                    <a16:creationId xmlns:a16="http://schemas.microsoft.com/office/drawing/2014/main" id="{DF726782-F32F-408E-B31E-6D7BB021A0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7" y="1870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54</a:t>
                </a:r>
                <a:endParaRPr lang="en-US" altLang="en-US" sz="1400"/>
              </a:p>
            </p:txBody>
          </p:sp>
          <p:sp>
            <p:nvSpPr>
              <p:cNvPr id="1058" name="Rectangle 15">
                <a:extLst>
                  <a:ext uri="{FF2B5EF4-FFF2-40B4-BE49-F238E27FC236}">
                    <a16:creationId xmlns:a16="http://schemas.microsoft.com/office/drawing/2014/main" id="{111E866D-B80D-42CC-851E-5993040EE0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9" y="1963"/>
                <a:ext cx="268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 b="1">
                    <a:solidFill>
                      <a:srgbClr val="433F3F"/>
                    </a:solidFill>
                    <a:latin typeface="Trebuchet MS Bold" panose="020B0703020202020204" pitchFamily="34" charset="0"/>
                  </a:rPr>
                  <a:t>Months</a:t>
                </a:r>
                <a:endParaRPr lang="en-US" altLang="en-US" sz="1400"/>
              </a:p>
            </p:txBody>
          </p:sp>
          <p:sp>
            <p:nvSpPr>
              <p:cNvPr id="1059" name="Rectangle 16">
                <a:extLst>
                  <a:ext uri="{FF2B5EF4-FFF2-40B4-BE49-F238E27FC236}">
                    <a16:creationId xmlns:a16="http://schemas.microsoft.com/office/drawing/2014/main" id="{E8053081-7D25-4B58-BDD3-94036A4807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7" y="2091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74</a:t>
                </a:r>
                <a:endParaRPr lang="en-US" altLang="en-US" sz="1400"/>
              </a:p>
            </p:txBody>
          </p:sp>
          <p:sp>
            <p:nvSpPr>
              <p:cNvPr id="1060" name="Rectangle 17">
                <a:extLst>
                  <a:ext uri="{FF2B5EF4-FFF2-40B4-BE49-F238E27FC236}">
                    <a16:creationId xmlns:a16="http://schemas.microsoft.com/office/drawing/2014/main" id="{CD456908-7496-4427-8DFB-2AFE1EF4C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7" y="2168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72</a:t>
                </a:r>
                <a:endParaRPr lang="en-US" altLang="en-US" sz="1400"/>
              </a:p>
            </p:txBody>
          </p:sp>
          <p:sp>
            <p:nvSpPr>
              <p:cNvPr id="1061" name="Rectangle 18">
                <a:extLst>
                  <a:ext uri="{FF2B5EF4-FFF2-40B4-BE49-F238E27FC236}">
                    <a16:creationId xmlns:a16="http://schemas.microsoft.com/office/drawing/2014/main" id="{7971EC55-40FE-4CB8-A8EA-BFAE77242F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8" y="2091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70</a:t>
                </a:r>
                <a:endParaRPr lang="en-US" altLang="en-US" sz="1400"/>
              </a:p>
            </p:txBody>
          </p:sp>
          <p:sp>
            <p:nvSpPr>
              <p:cNvPr id="1062" name="Rectangle 19">
                <a:extLst>
                  <a:ext uri="{FF2B5EF4-FFF2-40B4-BE49-F238E27FC236}">
                    <a16:creationId xmlns:a16="http://schemas.microsoft.com/office/drawing/2014/main" id="{2B747821-4DB8-411F-AC7A-1EE19C79A1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8" y="2168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68</a:t>
                </a:r>
                <a:endParaRPr lang="en-US" altLang="en-US" sz="1400"/>
              </a:p>
            </p:txBody>
          </p:sp>
          <p:sp>
            <p:nvSpPr>
              <p:cNvPr id="1063" name="Rectangle 20">
                <a:extLst>
                  <a:ext uri="{FF2B5EF4-FFF2-40B4-BE49-F238E27FC236}">
                    <a16:creationId xmlns:a16="http://schemas.microsoft.com/office/drawing/2014/main" id="{1D1B9ACC-67C3-4F2E-88B3-DEB6E1F84D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8" y="2091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67</a:t>
                </a:r>
                <a:endParaRPr lang="en-US" altLang="en-US" sz="1400"/>
              </a:p>
            </p:txBody>
          </p:sp>
          <p:sp>
            <p:nvSpPr>
              <p:cNvPr id="1064" name="Rectangle 21">
                <a:extLst>
                  <a:ext uri="{FF2B5EF4-FFF2-40B4-BE49-F238E27FC236}">
                    <a16:creationId xmlns:a16="http://schemas.microsoft.com/office/drawing/2014/main" id="{1538372F-64CC-4B3C-A679-2C24A563D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8" y="2168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63</a:t>
                </a:r>
                <a:endParaRPr lang="en-US" altLang="en-US" sz="1400"/>
              </a:p>
            </p:txBody>
          </p:sp>
          <p:sp>
            <p:nvSpPr>
              <p:cNvPr id="1065" name="Rectangle 22">
                <a:extLst>
                  <a:ext uri="{FF2B5EF4-FFF2-40B4-BE49-F238E27FC236}">
                    <a16:creationId xmlns:a16="http://schemas.microsoft.com/office/drawing/2014/main" id="{2F15B152-3416-4564-A30B-A3092027A3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3" y="2091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63</a:t>
                </a:r>
                <a:endParaRPr lang="en-US" altLang="en-US" sz="1400"/>
              </a:p>
            </p:txBody>
          </p:sp>
          <p:sp>
            <p:nvSpPr>
              <p:cNvPr id="1066" name="Rectangle 23">
                <a:extLst>
                  <a:ext uri="{FF2B5EF4-FFF2-40B4-BE49-F238E27FC236}">
                    <a16:creationId xmlns:a16="http://schemas.microsoft.com/office/drawing/2014/main" id="{A9699D57-35AF-40A7-ACA6-641286877B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3" y="2168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61</a:t>
                </a:r>
                <a:endParaRPr lang="en-US" altLang="en-US" sz="1400"/>
              </a:p>
            </p:txBody>
          </p:sp>
          <p:sp>
            <p:nvSpPr>
              <p:cNvPr id="1067" name="Rectangle 24">
                <a:extLst>
                  <a:ext uri="{FF2B5EF4-FFF2-40B4-BE49-F238E27FC236}">
                    <a16:creationId xmlns:a16="http://schemas.microsoft.com/office/drawing/2014/main" id="{A8E3D5A7-46F4-4FFE-9B99-7B24F5E755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0" y="2091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56</a:t>
                </a:r>
                <a:endParaRPr lang="en-US" altLang="en-US" sz="1400"/>
              </a:p>
            </p:txBody>
          </p:sp>
          <p:sp>
            <p:nvSpPr>
              <p:cNvPr id="1068" name="Rectangle 25">
                <a:extLst>
                  <a:ext uri="{FF2B5EF4-FFF2-40B4-BE49-F238E27FC236}">
                    <a16:creationId xmlns:a16="http://schemas.microsoft.com/office/drawing/2014/main" id="{26DD461A-F102-40F6-9CA4-10AF00D668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0" y="2168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55</a:t>
                </a:r>
                <a:endParaRPr lang="en-US" altLang="en-US" sz="1400"/>
              </a:p>
            </p:txBody>
          </p:sp>
          <p:sp>
            <p:nvSpPr>
              <p:cNvPr id="1069" name="Rectangle 26">
                <a:extLst>
                  <a:ext uri="{FF2B5EF4-FFF2-40B4-BE49-F238E27FC236}">
                    <a16:creationId xmlns:a16="http://schemas.microsoft.com/office/drawing/2014/main" id="{C190CE5C-41C1-4D4A-B863-B6A92A5123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0" y="2091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55</a:t>
                </a:r>
                <a:endParaRPr lang="en-US" altLang="en-US" sz="1400"/>
              </a:p>
            </p:txBody>
          </p:sp>
          <p:sp>
            <p:nvSpPr>
              <p:cNvPr id="1070" name="Rectangle 27">
                <a:extLst>
                  <a:ext uri="{FF2B5EF4-FFF2-40B4-BE49-F238E27FC236}">
                    <a16:creationId xmlns:a16="http://schemas.microsoft.com/office/drawing/2014/main" id="{3EB5E49F-86CE-4E59-94E4-A02348C6A4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0" y="2168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52</a:t>
                </a:r>
                <a:endParaRPr lang="en-US" altLang="en-US" sz="1400"/>
              </a:p>
            </p:txBody>
          </p:sp>
          <p:sp>
            <p:nvSpPr>
              <p:cNvPr id="1071" name="Rectangle 28">
                <a:extLst>
                  <a:ext uri="{FF2B5EF4-FFF2-40B4-BE49-F238E27FC236}">
                    <a16:creationId xmlns:a16="http://schemas.microsoft.com/office/drawing/2014/main" id="{222112F9-39A0-470D-BC46-9F25E75A12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9" y="2091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48</a:t>
                </a:r>
                <a:endParaRPr lang="en-US" altLang="en-US" sz="1400"/>
              </a:p>
            </p:txBody>
          </p:sp>
          <p:sp>
            <p:nvSpPr>
              <p:cNvPr id="1072" name="Rectangle 29">
                <a:extLst>
                  <a:ext uri="{FF2B5EF4-FFF2-40B4-BE49-F238E27FC236}">
                    <a16:creationId xmlns:a16="http://schemas.microsoft.com/office/drawing/2014/main" id="{D4F56260-039D-495B-A2C3-6B2E1BBC02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9" y="2168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49</a:t>
                </a:r>
                <a:endParaRPr lang="en-US" altLang="en-US" sz="1400"/>
              </a:p>
            </p:txBody>
          </p:sp>
          <p:sp>
            <p:nvSpPr>
              <p:cNvPr id="1073" name="Rectangle 30">
                <a:extLst>
                  <a:ext uri="{FF2B5EF4-FFF2-40B4-BE49-F238E27FC236}">
                    <a16:creationId xmlns:a16="http://schemas.microsoft.com/office/drawing/2014/main" id="{4A4FA1C2-8394-4000-88D3-80BED37059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8" y="2091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26</a:t>
                </a:r>
                <a:endParaRPr lang="en-US" altLang="en-US" sz="1400"/>
              </a:p>
            </p:txBody>
          </p:sp>
          <p:sp>
            <p:nvSpPr>
              <p:cNvPr id="1074" name="Rectangle 31">
                <a:extLst>
                  <a:ext uri="{FF2B5EF4-FFF2-40B4-BE49-F238E27FC236}">
                    <a16:creationId xmlns:a16="http://schemas.microsoft.com/office/drawing/2014/main" id="{553BD063-449B-40BF-A34B-9145659CE2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8" y="2168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27</a:t>
                </a:r>
                <a:endParaRPr lang="en-US" altLang="en-US" sz="1400"/>
              </a:p>
            </p:txBody>
          </p:sp>
          <p:sp>
            <p:nvSpPr>
              <p:cNvPr id="1075" name="Rectangle 32">
                <a:extLst>
                  <a:ext uri="{FF2B5EF4-FFF2-40B4-BE49-F238E27FC236}">
                    <a16:creationId xmlns:a16="http://schemas.microsoft.com/office/drawing/2014/main" id="{E47993C5-9FA5-45D3-80FE-0A4CDC4795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4" y="2091"/>
                <a:ext cx="3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9</a:t>
                </a:r>
                <a:endParaRPr lang="en-US" altLang="en-US" sz="1400"/>
              </a:p>
            </p:txBody>
          </p:sp>
          <p:sp>
            <p:nvSpPr>
              <p:cNvPr id="1076" name="Rectangle 33">
                <a:extLst>
                  <a:ext uri="{FF2B5EF4-FFF2-40B4-BE49-F238E27FC236}">
                    <a16:creationId xmlns:a16="http://schemas.microsoft.com/office/drawing/2014/main" id="{49FDEADF-55CB-4173-A316-CAD70A394E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4" y="2168"/>
                <a:ext cx="3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5</a:t>
                </a:r>
                <a:endParaRPr lang="en-US" altLang="en-US" sz="1400"/>
              </a:p>
            </p:txBody>
          </p:sp>
          <p:sp>
            <p:nvSpPr>
              <p:cNvPr id="1077" name="Rectangle 34">
                <a:extLst>
                  <a:ext uri="{FF2B5EF4-FFF2-40B4-BE49-F238E27FC236}">
                    <a16:creationId xmlns:a16="http://schemas.microsoft.com/office/drawing/2014/main" id="{584CBF87-4BD3-42C3-A11B-23FAE607AF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5" y="2091"/>
                <a:ext cx="3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0</a:t>
                </a:r>
                <a:endParaRPr lang="en-US" altLang="en-US" sz="1400"/>
              </a:p>
            </p:txBody>
          </p:sp>
          <p:sp>
            <p:nvSpPr>
              <p:cNvPr id="1078" name="Rectangle 35">
                <a:extLst>
                  <a:ext uri="{FF2B5EF4-FFF2-40B4-BE49-F238E27FC236}">
                    <a16:creationId xmlns:a16="http://schemas.microsoft.com/office/drawing/2014/main" id="{30C87080-814A-4BA4-9C34-B27B7E4037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5" y="2168"/>
                <a:ext cx="3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0</a:t>
                </a:r>
                <a:endParaRPr lang="en-US" altLang="en-US" sz="1400"/>
              </a:p>
            </p:txBody>
          </p:sp>
          <p:sp>
            <p:nvSpPr>
              <p:cNvPr id="1079" name="Rectangle 36">
                <a:extLst>
                  <a:ext uri="{FF2B5EF4-FFF2-40B4-BE49-F238E27FC236}">
                    <a16:creationId xmlns:a16="http://schemas.microsoft.com/office/drawing/2014/main" id="{E7D0BCE6-6A47-4753-B37B-34AC0D5FBA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7" y="2015"/>
                <a:ext cx="312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433F3F"/>
                    </a:solidFill>
                    <a:latin typeface="Trebuchet MS Bold" panose="020B0703020202020204" pitchFamily="34" charset="0"/>
                  </a:rPr>
                  <a:t>No. at risk</a:t>
                </a:r>
                <a:endParaRPr lang="en-US" altLang="en-US" sz="1400"/>
              </a:p>
            </p:txBody>
          </p:sp>
          <p:sp>
            <p:nvSpPr>
              <p:cNvPr id="1080" name="Rectangle 37">
                <a:extLst>
                  <a:ext uri="{FF2B5EF4-FFF2-40B4-BE49-F238E27FC236}">
                    <a16:creationId xmlns:a16="http://schemas.microsoft.com/office/drawing/2014/main" id="{CDBCA0D4-F516-485E-8085-CA84528F11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7" y="2091"/>
                <a:ext cx="332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NIVO+CABO</a:t>
                </a:r>
                <a:endParaRPr lang="en-US" altLang="en-US" sz="1400"/>
              </a:p>
            </p:txBody>
          </p:sp>
          <p:sp>
            <p:nvSpPr>
              <p:cNvPr id="1081" name="Rectangle 38">
                <a:extLst>
                  <a:ext uri="{FF2B5EF4-FFF2-40B4-BE49-F238E27FC236}">
                    <a16:creationId xmlns:a16="http://schemas.microsoft.com/office/drawing/2014/main" id="{A7C38D96-6837-47F5-B319-D88620EB5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7" y="2168"/>
                <a:ext cx="11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SUN</a:t>
                </a:r>
                <a:endParaRPr lang="en-US" altLang="en-US" sz="1400"/>
              </a:p>
            </p:txBody>
          </p:sp>
          <p:sp>
            <p:nvSpPr>
              <p:cNvPr id="1082" name="Rectangle 39">
                <a:extLst>
                  <a:ext uri="{FF2B5EF4-FFF2-40B4-BE49-F238E27FC236}">
                    <a16:creationId xmlns:a16="http://schemas.microsoft.com/office/drawing/2014/main" id="{87A775E7-D968-48DD-B716-1CF2C88641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9" y="1792"/>
                <a:ext cx="4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0</a:t>
                </a:r>
                <a:endParaRPr lang="en-US" altLang="en-US" sz="1400"/>
              </a:p>
            </p:txBody>
          </p:sp>
          <p:sp>
            <p:nvSpPr>
              <p:cNvPr id="1083" name="Rectangle 40">
                <a:extLst>
                  <a:ext uri="{FF2B5EF4-FFF2-40B4-BE49-F238E27FC236}">
                    <a16:creationId xmlns:a16="http://schemas.microsoft.com/office/drawing/2014/main" id="{6C5475B3-6E20-45E1-A143-CE50983FDF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6" y="1191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50</a:t>
                </a:r>
                <a:endParaRPr lang="en-US" altLang="en-US" sz="1400"/>
              </a:p>
            </p:txBody>
          </p:sp>
          <p:sp>
            <p:nvSpPr>
              <p:cNvPr id="1084" name="Rectangle 41">
                <a:extLst>
                  <a:ext uri="{FF2B5EF4-FFF2-40B4-BE49-F238E27FC236}">
                    <a16:creationId xmlns:a16="http://schemas.microsoft.com/office/drawing/2014/main" id="{C0FEE5A5-9D16-4B70-9A01-8698779EBA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6" y="884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75</a:t>
                </a:r>
                <a:endParaRPr lang="en-US" altLang="en-US" sz="1400"/>
              </a:p>
            </p:txBody>
          </p:sp>
          <p:sp>
            <p:nvSpPr>
              <p:cNvPr id="1085" name="Rectangle 42">
                <a:extLst>
                  <a:ext uri="{FF2B5EF4-FFF2-40B4-BE49-F238E27FC236}">
                    <a16:creationId xmlns:a16="http://schemas.microsoft.com/office/drawing/2014/main" id="{59E5444F-2D82-4F15-99B6-E8AF0EB55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6" y="1505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25</a:t>
                </a:r>
                <a:endParaRPr lang="en-US" altLang="en-US" sz="1400"/>
              </a:p>
            </p:txBody>
          </p:sp>
          <p:sp>
            <p:nvSpPr>
              <p:cNvPr id="1086" name="Rectangle 43">
                <a:extLst>
                  <a:ext uri="{FF2B5EF4-FFF2-40B4-BE49-F238E27FC236}">
                    <a16:creationId xmlns:a16="http://schemas.microsoft.com/office/drawing/2014/main" id="{36C8E51F-886E-4E8D-AD10-BD15EE6871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4" y="576"/>
                <a:ext cx="127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100</a:t>
                </a:r>
                <a:endParaRPr lang="en-US" altLang="en-US" sz="1400"/>
              </a:p>
            </p:txBody>
          </p:sp>
          <p:sp>
            <p:nvSpPr>
              <p:cNvPr id="1087" name="Rectangle 44">
                <a:extLst>
                  <a:ext uri="{FF2B5EF4-FFF2-40B4-BE49-F238E27FC236}">
                    <a16:creationId xmlns:a16="http://schemas.microsoft.com/office/drawing/2014/main" id="{77580D44-C94A-44C4-A1D9-8A60DB5918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04" y="1211"/>
                <a:ext cx="727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 b="1">
                    <a:solidFill>
                      <a:srgbClr val="433F3F"/>
                    </a:solidFill>
                    <a:latin typeface="Trebuchet MS Bold" panose="020B0703020202020204" pitchFamily="34" charset="0"/>
                  </a:rPr>
                  <a:t>Overall survival (%)</a:t>
                </a:r>
                <a:endParaRPr lang="en-US" altLang="en-US" sz="1400"/>
              </a:p>
            </p:txBody>
          </p:sp>
          <p:sp>
            <p:nvSpPr>
              <p:cNvPr id="1088" name="Line 45">
                <a:extLst>
                  <a:ext uri="{FF2B5EF4-FFF2-40B4-BE49-F238E27FC236}">
                    <a16:creationId xmlns:a16="http://schemas.microsoft.com/office/drawing/2014/main" id="{0B81299A-C710-4340-AC8F-2804959936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5" y="1830"/>
                <a:ext cx="40" cy="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89" name="Line 46">
                <a:extLst>
                  <a:ext uri="{FF2B5EF4-FFF2-40B4-BE49-F238E27FC236}">
                    <a16:creationId xmlns:a16="http://schemas.microsoft.com/office/drawing/2014/main" id="{BF6FB571-F066-4506-820E-1B7A33FB95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5" y="1235"/>
                <a:ext cx="40" cy="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90" name="Line 47">
                <a:extLst>
                  <a:ext uri="{FF2B5EF4-FFF2-40B4-BE49-F238E27FC236}">
                    <a16:creationId xmlns:a16="http://schemas.microsoft.com/office/drawing/2014/main" id="{8CA213BC-83D6-472B-B2B6-17388F72C9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5" y="618"/>
                <a:ext cx="40" cy="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91" name="Line 48">
                <a:extLst>
                  <a:ext uri="{FF2B5EF4-FFF2-40B4-BE49-F238E27FC236}">
                    <a16:creationId xmlns:a16="http://schemas.microsoft.com/office/drawing/2014/main" id="{0183E123-F31F-4E3B-A555-C42E100A9A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5" y="926"/>
                <a:ext cx="40" cy="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92" name="Line 49">
                <a:extLst>
                  <a:ext uri="{FF2B5EF4-FFF2-40B4-BE49-F238E27FC236}">
                    <a16:creationId xmlns:a16="http://schemas.microsoft.com/office/drawing/2014/main" id="{1DED74E1-0960-4144-B420-F0E51B5BF2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5" y="1545"/>
                <a:ext cx="40" cy="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93" name="Line 50">
                <a:extLst>
                  <a:ext uri="{FF2B5EF4-FFF2-40B4-BE49-F238E27FC236}">
                    <a16:creationId xmlns:a16="http://schemas.microsoft.com/office/drawing/2014/main" id="{0EB0DE0E-BA0F-44E8-A7B5-8530674FD1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5" y="1830"/>
                <a:ext cx="0" cy="38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94" name="Line 51">
                <a:extLst>
                  <a:ext uri="{FF2B5EF4-FFF2-40B4-BE49-F238E27FC236}">
                    <a16:creationId xmlns:a16="http://schemas.microsoft.com/office/drawing/2014/main" id="{2E9C18C9-C732-4BE8-9F16-6324620764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830"/>
                <a:ext cx="0" cy="4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95" name="Line 52">
                <a:extLst>
                  <a:ext uri="{FF2B5EF4-FFF2-40B4-BE49-F238E27FC236}">
                    <a16:creationId xmlns:a16="http://schemas.microsoft.com/office/drawing/2014/main" id="{33674D19-858D-4F9E-883C-6CA607AE8B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2" y="1830"/>
                <a:ext cx="0" cy="4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96" name="Line 53">
                <a:extLst>
                  <a:ext uri="{FF2B5EF4-FFF2-40B4-BE49-F238E27FC236}">
                    <a16:creationId xmlns:a16="http://schemas.microsoft.com/office/drawing/2014/main" id="{BBE70DFE-C526-4C32-985A-4077F667CD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9" y="1830"/>
                <a:ext cx="0" cy="4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97" name="Line 54">
                <a:extLst>
                  <a:ext uri="{FF2B5EF4-FFF2-40B4-BE49-F238E27FC236}">
                    <a16:creationId xmlns:a16="http://schemas.microsoft.com/office/drawing/2014/main" id="{722CD326-A0C8-4998-BF21-7B079F3B4B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8" y="1830"/>
                <a:ext cx="0" cy="4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98" name="Line 55">
                <a:extLst>
                  <a:ext uri="{FF2B5EF4-FFF2-40B4-BE49-F238E27FC236}">
                    <a16:creationId xmlns:a16="http://schemas.microsoft.com/office/drawing/2014/main" id="{FC6B9ECC-F7D9-4E62-A1E2-A68767D243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6" y="1830"/>
                <a:ext cx="0" cy="4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99" name="Line 56">
                <a:extLst>
                  <a:ext uri="{FF2B5EF4-FFF2-40B4-BE49-F238E27FC236}">
                    <a16:creationId xmlns:a16="http://schemas.microsoft.com/office/drawing/2014/main" id="{96EBB6DC-0CA7-4A38-B7F7-CBB6365D97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5" y="1830"/>
                <a:ext cx="0" cy="4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00" name="Line 57">
                <a:extLst>
                  <a:ext uri="{FF2B5EF4-FFF2-40B4-BE49-F238E27FC236}">
                    <a16:creationId xmlns:a16="http://schemas.microsoft.com/office/drawing/2014/main" id="{F921B804-0996-43C4-93C6-C898B58721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3" y="1830"/>
                <a:ext cx="0" cy="4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01" name="Line 58">
                <a:extLst>
                  <a:ext uri="{FF2B5EF4-FFF2-40B4-BE49-F238E27FC236}">
                    <a16:creationId xmlns:a16="http://schemas.microsoft.com/office/drawing/2014/main" id="{164AF8B2-9086-4FBC-9B1D-D4B0C305B4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2" y="1830"/>
                <a:ext cx="0" cy="4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02" name="Line 59">
                <a:extLst>
                  <a:ext uri="{FF2B5EF4-FFF2-40B4-BE49-F238E27FC236}">
                    <a16:creationId xmlns:a16="http://schemas.microsoft.com/office/drawing/2014/main" id="{575E0814-E92A-48A7-A48C-01ACD8E2AC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9" y="1830"/>
                <a:ext cx="0" cy="4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03" name="Line 60">
                <a:extLst>
                  <a:ext uri="{FF2B5EF4-FFF2-40B4-BE49-F238E27FC236}">
                    <a16:creationId xmlns:a16="http://schemas.microsoft.com/office/drawing/2014/main" id="{A3C7BA0D-1169-4EF5-A8DE-D25B24C226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5" y="612"/>
                <a:ext cx="0" cy="1222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04" name="Line 61">
                <a:extLst>
                  <a:ext uri="{FF2B5EF4-FFF2-40B4-BE49-F238E27FC236}">
                    <a16:creationId xmlns:a16="http://schemas.microsoft.com/office/drawing/2014/main" id="{A15E39F7-A746-46EB-837C-917EB2C256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01" y="1830"/>
                <a:ext cx="2602" cy="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05" name="Rectangle 62">
                <a:extLst>
                  <a:ext uri="{FF2B5EF4-FFF2-40B4-BE49-F238E27FC236}">
                    <a16:creationId xmlns:a16="http://schemas.microsoft.com/office/drawing/2014/main" id="{DBC315B7-477E-4DD2-BFA3-03B82AE25F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3" y="3595"/>
                <a:ext cx="4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0</a:t>
                </a:r>
                <a:endParaRPr lang="en-US" altLang="en-US" sz="1400"/>
              </a:p>
            </p:txBody>
          </p:sp>
          <p:sp>
            <p:nvSpPr>
              <p:cNvPr id="1106" name="Rectangle 63">
                <a:extLst>
                  <a:ext uri="{FF2B5EF4-FFF2-40B4-BE49-F238E27FC236}">
                    <a16:creationId xmlns:a16="http://schemas.microsoft.com/office/drawing/2014/main" id="{42A896C0-4285-43CF-B5CE-9122BB293A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0" y="3595"/>
                <a:ext cx="4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6</a:t>
                </a:r>
                <a:endParaRPr lang="en-US" altLang="en-US" sz="1400"/>
              </a:p>
            </p:txBody>
          </p:sp>
          <p:sp>
            <p:nvSpPr>
              <p:cNvPr id="1107" name="Rectangle 64">
                <a:extLst>
                  <a:ext uri="{FF2B5EF4-FFF2-40B4-BE49-F238E27FC236}">
                    <a16:creationId xmlns:a16="http://schemas.microsoft.com/office/drawing/2014/main" id="{CB9C3F38-E2B1-431E-8FF6-BBEC812A58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8" y="3595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12</a:t>
                </a:r>
                <a:endParaRPr lang="en-US" altLang="en-US" sz="1400"/>
              </a:p>
            </p:txBody>
          </p:sp>
          <p:sp>
            <p:nvSpPr>
              <p:cNvPr id="1108" name="Rectangle 65">
                <a:extLst>
                  <a:ext uri="{FF2B5EF4-FFF2-40B4-BE49-F238E27FC236}">
                    <a16:creationId xmlns:a16="http://schemas.microsoft.com/office/drawing/2014/main" id="{E9C6D56B-ABCF-48EE-AD9A-0EBA8BAF05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7" y="3595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18</a:t>
                </a:r>
                <a:endParaRPr lang="en-US" altLang="en-US" sz="1400"/>
              </a:p>
            </p:txBody>
          </p:sp>
          <p:sp>
            <p:nvSpPr>
              <p:cNvPr id="1109" name="Rectangle 66">
                <a:extLst>
                  <a:ext uri="{FF2B5EF4-FFF2-40B4-BE49-F238E27FC236}">
                    <a16:creationId xmlns:a16="http://schemas.microsoft.com/office/drawing/2014/main" id="{D293EF71-F748-4D96-B8DC-B5D480EFF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4" y="3595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24</a:t>
                </a:r>
                <a:endParaRPr lang="en-US" altLang="en-US" sz="1400"/>
              </a:p>
            </p:txBody>
          </p:sp>
          <p:sp>
            <p:nvSpPr>
              <p:cNvPr id="1110" name="Rectangle 67">
                <a:extLst>
                  <a:ext uri="{FF2B5EF4-FFF2-40B4-BE49-F238E27FC236}">
                    <a16:creationId xmlns:a16="http://schemas.microsoft.com/office/drawing/2014/main" id="{65C0CFC1-5FA8-4DF7-BBB9-5040362590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4" y="3595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30</a:t>
                </a:r>
                <a:endParaRPr lang="en-US" altLang="en-US" sz="1400"/>
              </a:p>
            </p:txBody>
          </p:sp>
          <p:sp>
            <p:nvSpPr>
              <p:cNvPr id="1111" name="Rectangle 68">
                <a:extLst>
                  <a:ext uri="{FF2B5EF4-FFF2-40B4-BE49-F238E27FC236}">
                    <a16:creationId xmlns:a16="http://schemas.microsoft.com/office/drawing/2014/main" id="{29F557FA-7269-4058-84C7-EA4B41CA78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1" y="3595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36</a:t>
                </a:r>
                <a:endParaRPr lang="en-US" altLang="en-US" sz="1400"/>
              </a:p>
            </p:txBody>
          </p:sp>
          <p:sp>
            <p:nvSpPr>
              <p:cNvPr id="1112" name="Rectangle 69">
                <a:extLst>
                  <a:ext uri="{FF2B5EF4-FFF2-40B4-BE49-F238E27FC236}">
                    <a16:creationId xmlns:a16="http://schemas.microsoft.com/office/drawing/2014/main" id="{E1D60CBD-67D8-4127-B0C1-8FA97DD57B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0" y="3595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42</a:t>
                </a:r>
                <a:endParaRPr lang="en-US" altLang="en-US" sz="1400"/>
              </a:p>
            </p:txBody>
          </p:sp>
          <p:sp>
            <p:nvSpPr>
              <p:cNvPr id="1113" name="Rectangle 70">
                <a:extLst>
                  <a:ext uri="{FF2B5EF4-FFF2-40B4-BE49-F238E27FC236}">
                    <a16:creationId xmlns:a16="http://schemas.microsoft.com/office/drawing/2014/main" id="{F635383A-79BE-4B42-9A03-9593790EFF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8" y="3595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48</a:t>
                </a:r>
                <a:endParaRPr lang="en-US" altLang="en-US" sz="1400"/>
              </a:p>
            </p:txBody>
          </p:sp>
          <p:sp>
            <p:nvSpPr>
              <p:cNvPr id="1114" name="Rectangle 71">
                <a:extLst>
                  <a:ext uri="{FF2B5EF4-FFF2-40B4-BE49-F238E27FC236}">
                    <a16:creationId xmlns:a16="http://schemas.microsoft.com/office/drawing/2014/main" id="{2C7680A2-6D14-4630-BDB1-22D84C211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7" y="3595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54</a:t>
                </a:r>
                <a:endParaRPr lang="en-US" altLang="en-US" sz="1400"/>
              </a:p>
            </p:txBody>
          </p:sp>
          <p:sp>
            <p:nvSpPr>
              <p:cNvPr id="1115" name="Rectangle 72">
                <a:extLst>
                  <a:ext uri="{FF2B5EF4-FFF2-40B4-BE49-F238E27FC236}">
                    <a16:creationId xmlns:a16="http://schemas.microsoft.com/office/drawing/2014/main" id="{31E010ED-9CAE-45AB-B3D3-60F0C25A17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9" y="3689"/>
                <a:ext cx="268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 b="1">
                    <a:solidFill>
                      <a:srgbClr val="433F3F"/>
                    </a:solidFill>
                    <a:latin typeface="Trebuchet MS Bold" panose="020B0703020202020204" pitchFamily="34" charset="0"/>
                  </a:rPr>
                  <a:t>Months</a:t>
                </a:r>
                <a:endParaRPr lang="en-US" altLang="en-US" sz="1400"/>
              </a:p>
            </p:txBody>
          </p:sp>
          <p:sp>
            <p:nvSpPr>
              <p:cNvPr id="1116" name="Rectangle 73">
                <a:extLst>
                  <a:ext uri="{FF2B5EF4-FFF2-40B4-BE49-F238E27FC236}">
                    <a16:creationId xmlns:a16="http://schemas.microsoft.com/office/drawing/2014/main" id="{F17433A2-F4A1-478B-9A51-9F15B63307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7" y="3816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61</a:t>
                </a:r>
                <a:endParaRPr lang="en-US" altLang="en-US" sz="1400"/>
              </a:p>
            </p:txBody>
          </p:sp>
          <p:sp>
            <p:nvSpPr>
              <p:cNvPr id="1117" name="Rectangle 74">
                <a:extLst>
                  <a:ext uri="{FF2B5EF4-FFF2-40B4-BE49-F238E27FC236}">
                    <a16:creationId xmlns:a16="http://schemas.microsoft.com/office/drawing/2014/main" id="{70CCF1E4-C506-4C3E-87D9-3E05AFA471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7" y="3894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68</a:t>
                </a:r>
                <a:endParaRPr lang="en-US" altLang="en-US" sz="1400"/>
              </a:p>
            </p:txBody>
          </p:sp>
          <p:sp>
            <p:nvSpPr>
              <p:cNvPr id="1118" name="Rectangle 75">
                <a:extLst>
                  <a:ext uri="{FF2B5EF4-FFF2-40B4-BE49-F238E27FC236}">
                    <a16:creationId xmlns:a16="http://schemas.microsoft.com/office/drawing/2014/main" id="{D3ACBD43-8EDE-4F97-B924-F7FADCF19B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8" y="3816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52</a:t>
                </a:r>
                <a:endParaRPr lang="en-US" altLang="en-US" sz="1400"/>
              </a:p>
            </p:txBody>
          </p:sp>
          <p:sp>
            <p:nvSpPr>
              <p:cNvPr id="1119" name="Rectangle 76">
                <a:extLst>
                  <a:ext uri="{FF2B5EF4-FFF2-40B4-BE49-F238E27FC236}">
                    <a16:creationId xmlns:a16="http://schemas.microsoft.com/office/drawing/2014/main" id="{BCD5EDA3-72E0-41F5-82D3-306C916814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8" y="3894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44</a:t>
                </a:r>
                <a:endParaRPr lang="en-US" altLang="en-US" sz="1400"/>
              </a:p>
            </p:txBody>
          </p:sp>
          <p:sp>
            <p:nvSpPr>
              <p:cNvPr id="1120" name="Rectangle 77">
                <a:extLst>
                  <a:ext uri="{FF2B5EF4-FFF2-40B4-BE49-F238E27FC236}">
                    <a16:creationId xmlns:a16="http://schemas.microsoft.com/office/drawing/2014/main" id="{9D2CBF35-56CF-431F-A653-CF70217825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8" y="3816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49</a:t>
                </a:r>
                <a:endParaRPr lang="en-US" altLang="en-US" sz="1400"/>
              </a:p>
            </p:txBody>
          </p:sp>
          <p:sp>
            <p:nvSpPr>
              <p:cNvPr id="1121" name="Rectangle 78">
                <a:extLst>
                  <a:ext uri="{FF2B5EF4-FFF2-40B4-BE49-F238E27FC236}">
                    <a16:creationId xmlns:a16="http://schemas.microsoft.com/office/drawing/2014/main" id="{865FA44A-C215-4D70-8DEA-F01BF32AA1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8" y="3894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32</a:t>
                </a:r>
                <a:endParaRPr lang="en-US" altLang="en-US" sz="1400"/>
              </a:p>
            </p:txBody>
          </p:sp>
          <p:sp>
            <p:nvSpPr>
              <p:cNvPr id="1122" name="Rectangle 79">
                <a:extLst>
                  <a:ext uri="{FF2B5EF4-FFF2-40B4-BE49-F238E27FC236}">
                    <a16:creationId xmlns:a16="http://schemas.microsoft.com/office/drawing/2014/main" id="{5010065A-6745-4988-BC86-AB638FF093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3" y="3816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42</a:t>
                </a:r>
                <a:endParaRPr lang="en-US" altLang="en-US" sz="1400"/>
              </a:p>
            </p:txBody>
          </p:sp>
          <p:sp>
            <p:nvSpPr>
              <p:cNvPr id="1123" name="Rectangle 80">
                <a:extLst>
                  <a:ext uri="{FF2B5EF4-FFF2-40B4-BE49-F238E27FC236}">
                    <a16:creationId xmlns:a16="http://schemas.microsoft.com/office/drawing/2014/main" id="{F855E530-7120-4CEA-A49F-B157BF204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3" y="3894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29</a:t>
                </a:r>
                <a:endParaRPr lang="en-US" altLang="en-US" sz="1400"/>
              </a:p>
            </p:txBody>
          </p:sp>
          <p:sp>
            <p:nvSpPr>
              <p:cNvPr id="1124" name="Rectangle 81">
                <a:extLst>
                  <a:ext uri="{FF2B5EF4-FFF2-40B4-BE49-F238E27FC236}">
                    <a16:creationId xmlns:a16="http://schemas.microsoft.com/office/drawing/2014/main" id="{68AC348D-2112-4AC0-8976-4408F7A920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0" y="3816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34</a:t>
                </a:r>
                <a:endParaRPr lang="en-US" altLang="en-US" sz="1400"/>
              </a:p>
            </p:txBody>
          </p:sp>
          <p:sp>
            <p:nvSpPr>
              <p:cNvPr id="1125" name="Rectangle 82">
                <a:extLst>
                  <a:ext uri="{FF2B5EF4-FFF2-40B4-BE49-F238E27FC236}">
                    <a16:creationId xmlns:a16="http://schemas.microsoft.com/office/drawing/2014/main" id="{EC6D5412-2702-44E9-902B-1450B60753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0" y="3894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23</a:t>
                </a:r>
                <a:endParaRPr lang="en-US" altLang="en-US" sz="1400"/>
              </a:p>
            </p:txBody>
          </p:sp>
          <p:sp>
            <p:nvSpPr>
              <p:cNvPr id="1126" name="Rectangle 83">
                <a:extLst>
                  <a:ext uri="{FF2B5EF4-FFF2-40B4-BE49-F238E27FC236}">
                    <a16:creationId xmlns:a16="http://schemas.microsoft.com/office/drawing/2014/main" id="{FF7DD44F-0BD5-4F95-B74B-AEF363E0A3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0" y="3816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33</a:t>
                </a:r>
                <a:endParaRPr lang="en-US" altLang="en-US" sz="1400"/>
              </a:p>
            </p:txBody>
          </p:sp>
          <p:sp>
            <p:nvSpPr>
              <p:cNvPr id="1127" name="Rectangle 84">
                <a:extLst>
                  <a:ext uri="{FF2B5EF4-FFF2-40B4-BE49-F238E27FC236}">
                    <a16:creationId xmlns:a16="http://schemas.microsoft.com/office/drawing/2014/main" id="{954D8E6A-E482-457D-AABF-2B0868CA84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0" y="3894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21</a:t>
                </a:r>
                <a:endParaRPr lang="en-US" altLang="en-US" sz="1400"/>
              </a:p>
            </p:txBody>
          </p:sp>
          <p:sp>
            <p:nvSpPr>
              <p:cNvPr id="1128" name="Rectangle 85">
                <a:extLst>
                  <a:ext uri="{FF2B5EF4-FFF2-40B4-BE49-F238E27FC236}">
                    <a16:creationId xmlns:a16="http://schemas.microsoft.com/office/drawing/2014/main" id="{CF022070-D36E-4301-A3B0-BBF3AB6E7B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9" y="3816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28</a:t>
                </a:r>
                <a:endParaRPr lang="en-US" altLang="en-US" sz="1400"/>
              </a:p>
            </p:txBody>
          </p:sp>
          <p:sp>
            <p:nvSpPr>
              <p:cNvPr id="1129" name="Rectangle 86">
                <a:extLst>
                  <a:ext uri="{FF2B5EF4-FFF2-40B4-BE49-F238E27FC236}">
                    <a16:creationId xmlns:a16="http://schemas.microsoft.com/office/drawing/2014/main" id="{713ACCD7-D9E5-40BD-AF02-968D17316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9" y="3894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16</a:t>
                </a:r>
                <a:endParaRPr lang="en-US" altLang="en-US" sz="1400"/>
              </a:p>
            </p:txBody>
          </p:sp>
          <p:sp>
            <p:nvSpPr>
              <p:cNvPr id="1130" name="Rectangle 87">
                <a:extLst>
                  <a:ext uri="{FF2B5EF4-FFF2-40B4-BE49-F238E27FC236}">
                    <a16:creationId xmlns:a16="http://schemas.microsoft.com/office/drawing/2014/main" id="{0027B84B-6BC0-44CA-8647-C832B5079A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8" y="3816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16</a:t>
                </a:r>
                <a:endParaRPr lang="en-US" altLang="en-US" sz="1400"/>
              </a:p>
            </p:txBody>
          </p:sp>
          <p:sp>
            <p:nvSpPr>
              <p:cNvPr id="1131" name="Rectangle 88">
                <a:extLst>
                  <a:ext uri="{FF2B5EF4-FFF2-40B4-BE49-F238E27FC236}">
                    <a16:creationId xmlns:a16="http://schemas.microsoft.com/office/drawing/2014/main" id="{6B317D39-30CA-4F47-93DB-40A6B2EB0E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4" y="3894"/>
                <a:ext cx="3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7</a:t>
                </a:r>
                <a:endParaRPr lang="en-US" altLang="en-US" sz="1400"/>
              </a:p>
            </p:txBody>
          </p:sp>
          <p:sp>
            <p:nvSpPr>
              <p:cNvPr id="1132" name="Rectangle 89">
                <a:extLst>
                  <a:ext uri="{FF2B5EF4-FFF2-40B4-BE49-F238E27FC236}">
                    <a16:creationId xmlns:a16="http://schemas.microsoft.com/office/drawing/2014/main" id="{270B543B-C5B2-4D69-9A35-A55AC169AE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4" y="3816"/>
                <a:ext cx="3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3</a:t>
                </a:r>
                <a:endParaRPr lang="en-US" altLang="en-US" sz="1400"/>
              </a:p>
            </p:txBody>
          </p:sp>
          <p:sp>
            <p:nvSpPr>
              <p:cNvPr id="1133" name="Rectangle 90">
                <a:extLst>
                  <a:ext uri="{FF2B5EF4-FFF2-40B4-BE49-F238E27FC236}">
                    <a16:creationId xmlns:a16="http://schemas.microsoft.com/office/drawing/2014/main" id="{6FF3E79D-D453-434A-A77F-436A482BAC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4" y="3894"/>
                <a:ext cx="3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1</a:t>
                </a:r>
                <a:endParaRPr lang="en-US" altLang="en-US" sz="1400"/>
              </a:p>
            </p:txBody>
          </p:sp>
          <p:sp>
            <p:nvSpPr>
              <p:cNvPr id="1134" name="Rectangle 91">
                <a:extLst>
                  <a:ext uri="{FF2B5EF4-FFF2-40B4-BE49-F238E27FC236}">
                    <a16:creationId xmlns:a16="http://schemas.microsoft.com/office/drawing/2014/main" id="{2ABB8817-19CD-43C8-9F7E-8B9CA15E9F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5" y="3816"/>
                <a:ext cx="3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0</a:t>
                </a:r>
                <a:endParaRPr lang="en-US" altLang="en-US" sz="1400"/>
              </a:p>
            </p:txBody>
          </p:sp>
          <p:sp>
            <p:nvSpPr>
              <p:cNvPr id="1135" name="Rectangle 92">
                <a:extLst>
                  <a:ext uri="{FF2B5EF4-FFF2-40B4-BE49-F238E27FC236}">
                    <a16:creationId xmlns:a16="http://schemas.microsoft.com/office/drawing/2014/main" id="{67066CE3-2A67-4E82-B4A2-2639C72CAF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5" y="3894"/>
                <a:ext cx="3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0</a:t>
                </a:r>
                <a:endParaRPr lang="en-US" altLang="en-US" sz="1400"/>
              </a:p>
            </p:txBody>
          </p:sp>
          <p:sp>
            <p:nvSpPr>
              <p:cNvPr id="1136" name="Rectangle 93">
                <a:extLst>
                  <a:ext uri="{FF2B5EF4-FFF2-40B4-BE49-F238E27FC236}">
                    <a16:creationId xmlns:a16="http://schemas.microsoft.com/office/drawing/2014/main" id="{82DAEFD1-D854-4181-8911-824D5D1640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7" y="3741"/>
                <a:ext cx="312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433F3F"/>
                    </a:solidFill>
                    <a:latin typeface="Trebuchet MS Bold" panose="020B0703020202020204" pitchFamily="34" charset="0"/>
                  </a:rPr>
                  <a:t>No. at risk</a:t>
                </a:r>
                <a:endParaRPr lang="en-US" altLang="en-US" sz="1400"/>
              </a:p>
            </p:txBody>
          </p:sp>
          <p:sp>
            <p:nvSpPr>
              <p:cNvPr id="1137" name="Rectangle 94">
                <a:extLst>
                  <a:ext uri="{FF2B5EF4-FFF2-40B4-BE49-F238E27FC236}">
                    <a16:creationId xmlns:a16="http://schemas.microsoft.com/office/drawing/2014/main" id="{55C54B20-1BBE-45E6-8620-89D1BE3D1B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7" y="3818"/>
                <a:ext cx="332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NIVO+CABO</a:t>
                </a:r>
                <a:endParaRPr lang="en-US" altLang="en-US" sz="1400"/>
              </a:p>
            </p:txBody>
          </p:sp>
          <p:sp>
            <p:nvSpPr>
              <p:cNvPr id="1138" name="Rectangle 95">
                <a:extLst>
                  <a:ext uri="{FF2B5EF4-FFF2-40B4-BE49-F238E27FC236}">
                    <a16:creationId xmlns:a16="http://schemas.microsoft.com/office/drawing/2014/main" id="{8E20786A-3C95-41AC-AC2F-8C61FC5F27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7" y="3894"/>
                <a:ext cx="11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SUN</a:t>
                </a:r>
                <a:endParaRPr lang="en-US" altLang="en-US" sz="1400"/>
              </a:p>
            </p:txBody>
          </p:sp>
          <p:sp>
            <p:nvSpPr>
              <p:cNvPr id="1139" name="Rectangle 96">
                <a:extLst>
                  <a:ext uri="{FF2B5EF4-FFF2-40B4-BE49-F238E27FC236}">
                    <a16:creationId xmlns:a16="http://schemas.microsoft.com/office/drawing/2014/main" id="{579E0BB3-460A-41CF-B9D3-A80E744845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9" y="3518"/>
                <a:ext cx="4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0</a:t>
                </a:r>
                <a:endParaRPr lang="en-US" altLang="en-US" sz="1400"/>
              </a:p>
            </p:txBody>
          </p:sp>
          <p:sp>
            <p:nvSpPr>
              <p:cNvPr id="1140" name="Rectangle 97">
                <a:extLst>
                  <a:ext uri="{FF2B5EF4-FFF2-40B4-BE49-F238E27FC236}">
                    <a16:creationId xmlns:a16="http://schemas.microsoft.com/office/drawing/2014/main" id="{05270A5A-9B19-47E3-87DB-9BE9CD1127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6" y="2911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50</a:t>
                </a:r>
                <a:endParaRPr lang="en-US" altLang="en-US" sz="1400"/>
              </a:p>
            </p:txBody>
          </p:sp>
          <p:sp>
            <p:nvSpPr>
              <p:cNvPr id="1141" name="Rectangle 98">
                <a:extLst>
                  <a:ext uri="{FF2B5EF4-FFF2-40B4-BE49-F238E27FC236}">
                    <a16:creationId xmlns:a16="http://schemas.microsoft.com/office/drawing/2014/main" id="{5FB32226-D5B7-48F8-B96B-BA6FE0920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6" y="2606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75</a:t>
                </a:r>
                <a:endParaRPr lang="en-US" altLang="en-US" sz="1400"/>
              </a:p>
            </p:txBody>
          </p:sp>
          <p:sp>
            <p:nvSpPr>
              <p:cNvPr id="1142" name="Rectangle 99">
                <a:extLst>
                  <a:ext uri="{FF2B5EF4-FFF2-40B4-BE49-F238E27FC236}">
                    <a16:creationId xmlns:a16="http://schemas.microsoft.com/office/drawing/2014/main" id="{11E390C4-4ADB-4611-920B-AC98C57E2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6" y="3221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25</a:t>
                </a:r>
                <a:endParaRPr lang="en-US" altLang="en-US" sz="1400"/>
              </a:p>
            </p:txBody>
          </p:sp>
          <p:sp>
            <p:nvSpPr>
              <p:cNvPr id="1143" name="Rectangle 100">
                <a:extLst>
                  <a:ext uri="{FF2B5EF4-FFF2-40B4-BE49-F238E27FC236}">
                    <a16:creationId xmlns:a16="http://schemas.microsoft.com/office/drawing/2014/main" id="{99EE8C2D-B531-4CFB-8F90-0FDE225A95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4" y="2300"/>
                <a:ext cx="127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100</a:t>
                </a:r>
                <a:endParaRPr lang="en-US" altLang="en-US" sz="1400"/>
              </a:p>
            </p:txBody>
          </p:sp>
          <p:sp>
            <p:nvSpPr>
              <p:cNvPr id="1144" name="Rectangle 101">
                <a:extLst>
                  <a:ext uri="{FF2B5EF4-FFF2-40B4-BE49-F238E27FC236}">
                    <a16:creationId xmlns:a16="http://schemas.microsoft.com/office/drawing/2014/main" id="{43C2213E-9A70-42D3-9913-E958D74423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03" y="2937"/>
                <a:ext cx="727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 b="1">
                    <a:solidFill>
                      <a:srgbClr val="433F3F"/>
                    </a:solidFill>
                    <a:latin typeface="Trebuchet MS Bold" panose="020B0703020202020204" pitchFamily="34" charset="0"/>
                  </a:rPr>
                  <a:t>Overall survival (%)</a:t>
                </a:r>
                <a:endParaRPr lang="en-US" altLang="en-US" sz="1400"/>
              </a:p>
            </p:txBody>
          </p:sp>
          <p:sp>
            <p:nvSpPr>
              <p:cNvPr id="1145" name="Line 102">
                <a:extLst>
                  <a:ext uri="{FF2B5EF4-FFF2-40B4-BE49-F238E27FC236}">
                    <a16:creationId xmlns:a16="http://schemas.microsoft.com/office/drawing/2014/main" id="{DAA70A2E-E7EC-4691-90E0-155BED7F20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5" y="3556"/>
                <a:ext cx="40" cy="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46" name="Line 103">
                <a:extLst>
                  <a:ext uri="{FF2B5EF4-FFF2-40B4-BE49-F238E27FC236}">
                    <a16:creationId xmlns:a16="http://schemas.microsoft.com/office/drawing/2014/main" id="{1AD898FF-8801-4947-A60F-690F9EB9BF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5" y="2955"/>
                <a:ext cx="40" cy="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47" name="Line 104">
                <a:extLst>
                  <a:ext uri="{FF2B5EF4-FFF2-40B4-BE49-F238E27FC236}">
                    <a16:creationId xmlns:a16="http://schemas.microsoft.com/office/drawing/2014/main" id="{7EDA23A9-B3EB-4618-BCCF-039DDAA14B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5" y="2342"/>
                <a:ext cx="40" cy="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48" name="Line 105">
                <a:extLst>
                  <a:ext uri="{FF2B5EF4-FFF2-40B4-BE49-F238E27FC236}">
                    <a16:creationId xmlns:a16="http://schemas.microsoft.com/office/drawing/2014/main" id="{35951439-94D5-4D4F-8666-A87F921761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5" y="2342"/>
                <a:ext cx="40" cy="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49" name="Line 106">
                <a:extLst>
                  <a:ext uri="{FF2B5EF4-FFF2-40B4-BE49-F238E27FC236}">
                    <a16:creationId xmlns:a16="http://schemas.microsoft.com/office/drawing/2014/main" id="{480881F2-47D7-4B68-A538-36EF28C266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5" y="2648"/>
                <a:ext cx="40" cy="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50" name="Line 107">
                <a:extLst>
                  <a:ext uri="{FF2B5EF4-FFF2-40B4-BE49-F238E27FC236}">
                    <a16:creationId xmlns:a16="http://schemas.microsoft.com/office/drawing/2014/main" id="{CD3FB326-43CF-456E-A834-058AD3DE5B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5" y="3263"/>
                <a:ext cx="40" cy="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51" name="Line 108">
                <a:extLst>
                  <a:ext uri="{FF2B5EF4-FFF2-40B4-BE49-F238E27FC236}">
                    <a16:creationId xmlns:a16="http://schemas.microsoft.com/office/drawing/2014/main" id="{E4C91AB1-29A2-4373-AAC2-DC90DE6837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5" y="3556"/>
                <a:ext cx="0" cy="38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52" name="Line 109">
                <a:extLst>
                  <a:ext uri="{FF2B5EF4-FFF2-40B4-BE49-F238E27FC236}">
                    <a16:creationId xmlns:a16="http://schemas.microsoft.com/office/drawing/2014/main" id="{71E57600-F52A-4332-A4D7-000B21565A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3556"/>
                <a:ext cx="0" cy="38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53" name="Line 110">
                <a:extLst>
                  <a:ext uri="{FF2B5EF4-FFF2-40B4-BE49-F238E27FC236}">
                    <a16:creationId xmlns:a16="http://schemas.microsoft.com/office/drawing/2014/main" id="{24DD700E-91F6-4DAB-B61B-9E20D69C18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2" y="3556"/>
                <a:ext cx="0" cy="38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54" name="Line 111">
                <a:extLst>
                  <a:ext uri="{FF2B5EF4-FFF2-40B4-BE49-F238E27FC236}">
                    <a16:creationId xmlns:a16="http://schemas.microsoft.com/office/drawing/2014/main" id="{4DBF2ED7-DA5B-4036-827C-4F2FEE0E80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9" y="3556"/>
                <a:ext cx="0" cy="38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55" name="Line 112">
                <a:extLst>
                  <a:ext uri="{FF2B5EF4-FFF2-40B4-BE49-F238E27FC236}">
                    <a16:creationId xmlns:a16="http://schemas.microsoft.com/office/drawing/2014/main" id="{B4729E25-F410-49DA-B0DE-B449D1FFD8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8" y="3556"/>
                <a:ext cx="0" cy="38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56" name="Line 113">
                <a:extLst>
                  <a:ext uri="{FF2B5EF4-FFF2-40B4-BE49-F238E27FC236}">
                    <a16:creationId xmlns:a16="http://schemas.microsoft.com/office/drawing/2014/main" id="{F49EC6BB-7106-493E-BFA6-156A32070F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6" y="3556"/>
                <a:ext cx="0" cy="38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57" name="Line 114">
                <a:extLst>
                  <a:ext uri="{FF2B5EF4-FFF2-40B4-BE49-F238E27FC236}">
                    <a16:creationId xmlns:a16="http://schemas.microsoft.com/office/drawing/2014/main" id="{9E2500A9-95C0-40AE-8C7F-F3E5A70DCD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5" y="3556"/>
                <a:ext cx="0" cy="38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58" name="Line 115">
                <a:extLst>
                  <a:ext uri="{FF2B5EF4-FFF2-40B4-BE49-F238E27FC236}">
                    <a16:creationId xmlns:a16="http://schemas.microsoft.com/office/drawing/2014/main" id="{C9FC59BA-CC5D-4899-AD09-48CB1FE57D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3" y="3556"/>
                <a:ext cx="0" cy="38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59" name="Line 116">
                <a:extLst>
                  <a:ext uri="{FF2B5EF4-FFF2-40B4-BE49-F238E27FC236}">
                    <a16:creationId xmlns:a16="http://schemas.microsoft.com/office/drawing/2014/main" id="{1D2810A5-A299-44C2-8D12-E6EF872C5C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2" y="3556"/>
                <a:ext cx="0" cy="38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60" name="Line 117">
                <a:extLst>
                  <a:ext uri="{FF2B5EF4-FFF2-40B4-BE49-F238E27FC236}">
                    <a16:creationId xmlns:a16="http://schemas.microsoft.com/office/drawing/2014/main" id="{1E13D844-583F-4457-8C8F-6A5301E20E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9" y="3556"/>
                <a:ext cx="0" cy="38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61" name="Line 118">
                <a:extLst>
                  <a:ext uri="{FF2B5EF4-FFF2-40B4-BE49-F238E27FC236}">
                    <a16:creationId xmlns:a16="http://schemas.microsoft.com/office/drawing/2014/main" id="{664BCE0F-AF8F-4E36-8DB0-0E578E2FAD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5" y="2338"/>
                <a:ext cx="0" cy="1222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62" name="Line 119">
                <a:extLst>
                  <a:ext uri="{FF2B5EF4-FFF2-40B4-BE49-F238E27FC236}">
                    <a16:creationId xmlns:a16="http://schemas.microsoft.com/office/drawing/2014/main" id="{3B4BEA8D-2B0B-43B2-824A-9CF7514671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01" y="3556"/>
                <a:ext cx="2602" cy="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63" name="Rectangle 120">
                <a:extLst>
                  <a:ext uri="{FF2B5EF4-FFF2-40B4-BE49-F238E27FC236}">
                    <a16:creationId xmlns:a16="http://schemas.microsoft.com/office/drawing/2014/main" id="{798751DA-8401-4DB3-95B5-E9514FA52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2" y="1870"/>
                <a:ext cx="4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0</a:t>
                </a:r>
                <a:endParaRPr lang="en-US" altLang="en-US" sz="1400"/>
              </a:p>
            </p:txBody>
          </p:sp>
          <p:sp>
            <p:nvSpPr>
              <p:cNvPr id="1164" name="Rectangle 121">
                <a:extLst>
                  <a:ext uri="{FF2B5EF4-FFF2-40B4-BE49-F238E27FC236}">
                    <a16:creationId xmlns:a16="http://schemas.microsoft.com/office/drawing/2014/main" id="{60579295-BD4A-43E7-8093-4BB9041386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2" y="1870"/>
                <a:ext cx="4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6</a:t>
                </a:r>
                <a:endParaRPr lang="en-US" altLang="en-US" sz="1400"/>
              </a:p>
            </p:txBody>
          </p:sp>
          <p:sp>
            <p:nvSpPr>
              <p:cNvPr id="1165" name="Rectangle 122">
                <a:extLst>
                  <a:ext uri="{FF2B5EF4-FFF2-40B4-BE49-F238E27FC236}">
                    <a16:creationId xmlns:a16="http://schemas.microsoft.com/office/drawing/2014/main" id="{B7590EEC-EE6D-4610-9697-6D7F5F883A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9" y="1870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12</a:t>
                </a:r>
                <a:endParaRPr lang="en-US" altLang="en-US" sz="1400"/>
              </a:p>
            </p:txBody>
          </p:sp>
          <p:sp>
            <p:nvSpPr>
              <p:cNvPr id="1166" name="Rectangle 123">
                <a:extLst>
                  <a:ext uri="{FF2B5EF4-FFF2-40B4-BE49-F238E27FC236}">
                    <a16:creationId xmlns:a16="http://schemas.microsoft.com/office/drawing/2014/main" id="{4DA9D46C-DEA7-4C1F-ABF2-6C560CBE2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6" y="1870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18</a:t>
                </a:r>
                <a:endParaRPr lang="en-US" altLang="en-US" sz="1400"/>
              </a:p>
            </p:txBody>
          </p:sp>
          <p:sp>
            <p:nvSpPr>
              <p:cNvPr id="1167" name="Rectangle 124">
                <a:extLst>
                  <a:ext uri="{FF2B5EF4-FFF2-40B4-BE49-F238E27FC236}">
                    <a16:creationId xmlns:a16="http://schemas.microsoft.com/office/drawing/2014/main" id="{D5F2517A-622D-493E-885A-AE02F7535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86" y="1870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24</a:t>
                </a:r>
                <a:endParaRPr lang="en-US" altLang="en-US" sz="1400"/>
              </a:p>
            </p:txBody>
          </p:sp>
          <p:sp>
            <p:nvSpPr>
              <p:cNvPr id="1168" name="Rectangle 125">
                <a:extLst>
                  <a:ext uri="{FF2B5EF4-FFF2-40B4-BE49-F238E27FC236}">
                    <a16:creationId xmlns:a16="http://schemas.microsoft.com/office/drawing/2014/main" id="{AF64B23C-7D24-4BC1-BF65-3B0225984F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73" y="1870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30</a:t>
                </a:r>
                <a:endParaRPr lang="en-US" altLang="en-US" sz="1400"/>
              </a:p>
            </p:txBody>
          </p:sp>
          <p:sp>
            <p:nvSpPr>
              <p:cNvPr id="1169" name="Rectangle 126">
                <a:extLst>
                  <a:ext uri="{FF2B5EF4-FFF2-40B4-BE49-F238E27FC236}">
                    <a16:creationId xmlns:a16="http://schemas.microsoft.com/office/drawing/2014/main" id="{C2460A1E-D0C8-48D1-ACD6-18A6512959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62" y="1870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36</a:t>
                </a:r>
                <a:endParaRPr lang="en-US" altLang="en-US" sz="1400"/>
              </a:p>
            </p:txBody>
          </p:sp>
          <p:sp>
            <p:nvSpPr>
              <p:cNvPr id="1170" name="Rectangle 127">
                <a:extLst>
                  <a:ext uri="{FF2B5EF4-FFF2-40B4-BE49-F238E27FC236}">
                    <a16:creationId xmlns:a16="http://schemas.microsoft.com/office/drawing/2014/main" id="{A4F8809A-617F-4F46-A122-D8109A2FD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0" y="1870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42</a:t>
                </a:r>
                <a:endParaRPr lang="en-US" altLang="en-US" sz="1400"/>
              </a:p>
            </p:txBody>
          </p:sp>
          <p:sp>
            <p:nvSpPr>
              <p:cNvPr id="1171" name="Rectangle 128">
                <a:extLst>
                  <a:ext uri="{FF2B5EF4-FFF2-40B4-BE49-F238E27FC236}">
                    <a16:creationId xmlns:a16="http://schemas.microsoft.com/office/drawing/2014/main" id="{49D69A95-5B5F-4D69-9DE6-220FF815B0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39" y="1870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48</a:t>
                </a:r>
                <a:endParaRPr lang="en-US" altLang="en-US" sz="1400"/>
              </a:p>
            </p:txBody>
          </p:sp>
          <p:sp>
            <p:nvSpPr>
              <p:cNvPr id="1172" name="Rectangle 129">
                <a:extLst>
                  <a:ext uri="{FF2B5EF4-FFF2-40B4-BE49-F238E27FC236}">
                    <a16:creationId xmlns:a16="http://schemas.microsoft.com/office/drawing/2014/main" id="{72C4B480-3A2E-48E5-B616-B9BCFEAF7B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27" y="1870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54</a:t>
                </a:r>
                <a:endParaRPr lang="en-US" altLang="en-US" sz="1400"/>
              </a:p>
            </p:txBody>
          </p:sp>
          <p:sp>
            <p:nvSpPr>
              <p:cNvPr id="1173" name="Rectangle 130">
                <a:extLst>
                  <a:ext uri="{FF2B5EF4-FFF2-40B4-BE49-F238E27FC236}">
                    <a16:creationId xmlns:a16="http://schemas.microsoft.com/office/drawing/2014/main" id="{AF7965A5-FFC7-44BD-9D35-F82682D7D8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0" y="1963"/>
                <a:ext cx="268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 b="1">
                    <a:solidFill>
                      <a:srgbClr val="433F3F"/>
                    </a:solidFill>
                    <a:latin typeface="Trebuchet MS Bold" panose="020B0703020202020204" pitchFamily="34" charset="0"/>
                  </a:rPr>
                  <a:t>Months</a:t>
                </a:r>
                <a:endParaRPr lang="en-US" altLang="en-US" sz="1400"/>
              </a:p>
            </p:txBody>
          </p:sp>
          <p:sp>
            <p:nvSpPr>
              <p:cNvPr id="1174" name="Rectangle 131">
                <a:extLst>
                  <a:ext uri="{FF2B5EF4-FFF2-40B4-BE49-F238E27FC236}">
                    <a16:creationId xmlns:a16="http://schemas.microsoft.com/office/drawing/2014/main" id="{02D02956-9A99-4ECA-94B9-6303E8DEC4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091"/>
                <a:ext cx="10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188</a:t>
                </a:r>
                <a:endParaRPr lang="en-US" altLang="en-US" sz="1400"/>
              </a:p>
            </p:txBody>
          </p:sp>
          <p:sp>
            <p:nvSpPr>
              <p:cNvPr id="1175" name="Rectangle 132">
                <a:extLst>
                  <a:ext uri="{FF2B5EF4-FFF2-40B4-BE49-F238E27FC236}">
                    <a16:creationId xmlns:a16="http://schemas.microsoft.com/office/drawing/2014/main" id="{8DAA358A-3999-483B-9BAB-91669B3149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168"/>
                <a:ext cx="10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188</a:t>
                </a:r>
                <a:endParaRPr lang="en-US" altLang="en-US" sz="1400"/>
              </a:p>
            </p:txBody>
          </p:sp>
          <p:sp>
            <p:nvSpPr>
              <p:cNvPr id="1176" name="Rectangle 133">
                <a:extLst>
                  <a:ext uri="{FF2B5EF4-FFF2-40B4-BE49-F238E27FC236}">
                    <a16:creationId xmlns:a16="http://schemas.microsoft.com/office/drawing/2014/main" id="{CCA25E46-E1E6-49F4-9719-610EFD2FDE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2" y="2091"/>
                <a:ext cx="10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176</a:t>
                </a:r>
                <a:endParaRPr lang="en-US" altLang="en-US" sz="1400"/>
              </a:p>
            </p:txBody>
          </p:sp>
          <p:sp>
            <p:nvSpPr>
              <p:cNvPr id="1177" name="Rectangle 134">
                <a:extLst>
                  <a:ext uri="{FF2B5EF4-FFF2-40B4-BE49-F238E27FC236}">
                    <a16:creationId xmlns:a16="http://schemas.microsoft.com/office/drawing/2014/main" id="{38334E46-6A0A-4979-8B9F-C30E9DA6AB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2" y="2168"/>
                <a:ext cx="10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164</a:t>
                </a:r>
                <a:endParaRPr lang="en-US" altLang="en-US" sz="1400"/>
              </a:p>
            </p:txBody>
          </p:sp>
          <p:sp>
            <p:nvSpPr>
              <p:cNvPr id="1178" name="Rectangle 135">
                <a:extLst>
                  <a:ext uri="{FF2B5EF4-FFF2-40B4-BE49-F238E27FC236}">
                    <a16:creationId xmlns:a16="http://schemas.microsoft.com/office/drawing/2014/main" id="{9CF33E7F-E819-4092-A9EA-90B5D97204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1" y="2091"/>
                <a:ext cx="10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156</a:t>
                </a:r>
                <a:endParaRPr lang="en-US" altLang="en-US" sz="1400"/>
              </a:p>
            </p:txBody>
          </p:sp>
          <p:sp>
            <p:nvSpPr>
              <p:cNvPr id="1179" name="Rectangle 136">
                <a:extLst>
                  <a:ext uri="{FF2B5EF4-FFF2-40B4-BE49-F238E27FC236}">
                    <a16:creationId xmlns:a16="http://schemas.microsoft.com/office/drawing/2014/main" id="{62EA0538-9594-43EE-AEC2-8DD6C06103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1" y="2168"/>
                <a:ext cx="10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145</a:t>
                </a:r>
                <a:endParaRPr lang="en-US" altLang="en-US" sz="1400"/>
              </a:p>
            </p:txBody>
          </p:sp>
          <p:sp>
            <p:nvSpPr>
              <p:cNvPr id="1180" name="Rectangle 137">
                <a:extLst>
                  <a:ext uri="{FF2B5EF4-FFF2-40B4-BE49-F238E27FC236}">
                    <a16:creationId xmlns:a16="http://schemas.microsoft.com/office/drawing/2014/main" id="{815FE104-509D-492E-A3CB-F4E98B2891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6" y="2091"/>
                <a:ext cx="10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145</a:t>
                </a:r>
                <a:endParaRPr lang="en-US" altLang="en-US" sz="1400"/>
              </a:p>
            </p:txBody>
          </p:sp>
          <p:sp>
            <p:nvSpPr>
              <p:cNvPr id="1181" name="Rectangle 138">
                <a:extLst>
                  <a:ext uri="{FF2B5EF4-FFF2-40B4-BE49-F238E27FC236}">
                    <a16:creationId xmlns:a16="http://schemas.microsoft.com/office/drawing/2014/main" id="{FEDACE03-9B63-4D8E-975E-536A3924A6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6" y="2168"/>
                <a:ext cx="10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127</a:t>
                </a:r>
                <a:endParaRPr lang="en-US" altLang="en-US" sz="1400"/>
              </a:p>
            </p:txBody>
          </p:sp>
          <p:sp>
            <p:nvSpPr>
              <p:cNvPr id="1182" name="Rectangle 139">
                <a:extLst>
                  <a:ext uri="{FF2B5EF4-FFF2-40B4-BE49-F238E27FC236}">
                    <a16:creationId xmlns:a16="http://schemas.microsoft.com/office/drawing/2014/main" id="{16BA4B43-CDDD-4E6D-A49D-DA35E7E9C7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4" y="2091"/>
                <a:ext cx="10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132</a:t>
                </a:r>
                <a:endParaRPr lang="en-US" altLang="en-US" sz="1400"/>
              </a:p>
            </p:txBody>
          </p:sp>
          <p:sp>
            <p:nvSpPr>
              <p:cNvPr id="1183" name="Rectangle 140">
                <a:extLst>
                  <a:ext uri="{FF2B5EF4-FFF2-40B4-BE49-F238E27FC236}">
                    <a16:creationId xmlns:a16="http://schemas.microsoft.com/office/drawing/2014/main" id="{1CA0A499-EF76-4CD5-AE3B-F067B76A49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4" y="2168"/>
                <a:ext cx="10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111</a:t>
                </a:r>
                <a:endParaRPr lang="en-US" altLang="en-US" sz="1400"/>
              </a:p>
            </p:txBody>
          </p:sp>
          <p:sp>
            <p:nvSpPr>
              <p:cNvPr id="1184" name="Rectangle 141">
                <a:extLst>
                  <a:ext uri="{FF2B5EF4-FFF2-40B4-BE49-F238E27FC236}">
                    <a16:creationId xmlns:a16="http://schemas.microsoft.com/office/drawing/2014/main" id="{2967AFB6-BEDC-44C1-8E8B-B019101977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3" y="2091"/>
                <a:ext cx="10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119</a:t>
                </a:r>
                <a:endParaRPr lang="en-US" altLang="en-US" sz="1400"/>
              </a:p>
            </p:txBody>
          </p:sp>
          <p:sp>
            <p:nvSpPr>
              <p:cNvPr id="1185" name="Rectangle 142">
                <a:extLst>
                  <a:ext uri="{FF2B5EF4-FFF2-40B4-BE49-F238E27FC236}">
                    <a16:creationId xmlns:a16="http://schemas.microsoft.com/office/drawing/2014/main" id="{5032C9E9-B203-4784-9C40-909C9C0E8B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81" y="2168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95</a:t>
                </a:r>
                <a:endParaRPr lang="en-US" altLang="en-US" sz="1400"/>
              </a:p>
            </p:txBody>
          </p:sp>
          <p:sp>
            <p:nvSpPr>
              <p:cNvPr id="1186" name="Rectangle 143">
                <a:extLst>
                  <a:ext uri="{FF2B5EF4-FFF2-40B4-BE49-F238E27FC236}">
                    <a16:creationId xmlns:a16="http://schemas.microsoft.com/office/drawing/2014/main" id="{4C67B33D-31F5-40E6-8A0B-2FFE6D7C5B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2" y="2091"/>
                <a:ext cx="10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104</a:t>
                </a:r>
                <a:endParaRPr lang="en-US" altLang="en-US" sz="1400"/>
              </a:p>
            </p:txBody>
          </p:sp>
          <p:sp>
            <p:nvSpPr>
              <p:cNvPr id="1187" name="Rectangle 144">
                <a:extLst>
                  <a:ext uri="{FF2B5EF4-FFF2-40B4-BE49-F238E27FC236}">
                    <a16:creationId xmlns:a16="http://schemas.microsoft.com/office/drawing/2014/main" id="{C60A7DC3-B30D-418A-A357-E3FB765855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69" y="2168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85</a:t>
                </a:r>
                <a:endParaRPr lang="en-US" altLang="en-US" sz="1400"/>
              </a:p>
            </p:txBody>
          </p:sp>
          <p:sp>
            <p:nvSpPr>
              <p:cNvPr id="1188" name="Rectangle 145">
                <a:extLst>
                  <a:ext uri="{FF2B5EF4-FFF2-40B4-BE49-F238E27FC236}">
                    <a16:creationId xmlns:a16="http://schemas.microsoft.com/office/drawing/2014/main" id="{064686EA-7B6D-4573-9E3A-935FB0CC39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8" y="2091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55</a:t>
                </a:r>
                <a:endParaRPr lang="en-US" altLang="en-US" sz="1400"/>
              </a:p>
            </p:txBody>
          </p:sp>
          <p:sp>
            <p:nvSpPr>
              <p:cNvPr id="1189" name="Rectangle 146">
                <a:extLst>
                  <a:ext uri="{FF2B5EF4-FFF2-40B4-BE49-F238E27FC236}">
                    <a16:creationId xmlns:a16="http://schemas.microsoft.com/office/drawing/2014/main" id="{98E7B456-9217-43B3-BCF1-82DDDE630B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8" y="2168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49</a:t>
                </a:r>
                <a:endParaRPr lang="en-US" altLang="en-US" sz="1400"/>
              </a:p>
            </p:txBody>
          </p:sp>
          <p:sp>
            <p:nvSpPr>
              <p:cNvPr id="1190" name="Rectangle 147">
                <a:extLst>
                  <a:ext uri="{FF2B5EF4-FFF2-40B4-BE49-F238E27FC236}">
                    <a16:creationId xmlns:a16="http://schemas.microsoft.com/office/drawing/2014/main" id="{02B246E1-44B8-4ED1-8AAB-DBB4E4D6DD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47" y="2091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13</a:t>
                </a:r>
                <a:endParaRPr lang="en-US" altLang="en-US" sz="1400"/>
              </a:p>
            </p:txBody>
          </p:sp>
          <p:sp>
            <p:nvSpPr>
              <p:cNvPr id="1191" name="Rectangle 148">
                <a:extLst>
                  <a:ext uri="{FF2B5EF4-FFF2-40B4-BE49-F238E27FC236}">
                    <a16:creationId xmlns:a16="http://schemas.microsoft.com/office/drawing/2014/main" id="{736C311D-AB42-408E-9CF3-47191F55B8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47" y="2168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11</a:t>
                </a:r>
                <a:endParaRPr lang="en-US" altLang="en-US" sz="1400"/>
              </a:p>
            </p:txBody>
          </p:sp>
          <p:sp>
            <p:nvSpPr>
              <p:cNvPr id="1192" name="Rectangle 149">
                <a:extLst>
                  <a:ext uri="{FF2B5EF4-FFF2-40B4-BE49-F238E27FC236}">
                    <a16:creationId xmlns:a16="http://schemas.microsoft.com/office/drawing/2014/main" id="{E3FE735B-6EF2-477D-A809-2AAFBAE7DF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57" y="2091"/>
                <a:ext cx="3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0</a:t>
                </a:r>
                <a:endParaRPr lang="en-US" altLang="en-US" sz="1400"/>
              </a:p>
            </p:txBody>
          </p:sp>
          <p:sp>
            <p:nvSpPr>
              <p:cNvPr id="1193" name="Rectangle 150">
                <a:extLst>
                  <a:ext uri="{FF2B5EF4-FFF2-40B4-BE49-F238E27FC236}">
                    <a16:creationId xmlns:a16="http://schemas.microsoft.com/office/drawing/2014/main" id="{97245CA2-A838-419A-8634-5A2981C67F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57" y="2168"/>
                <a:ext cx="3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0</a:t>
                </a:r>
                <a:endParaRPr lang="en-US" altLang="en-US" sz="1400"/>
              </a:p>
            </p:txBody>
          </p:sp>
          <p:sp>
            <p:nvSpPr>
              <p:cNvPr id="1194" name="Rectangle 151">
                <a:extLst>
                  <a:ext uri="{FF2B5EF4-FFF2-40B4-BE49-F238E27FC236}">
                    <a16:creationId xmlns:a16="http://schemas.microsoft.com/office/drawing/2014/main" id="{A79B283E-00FA-42FC-8766-68F21921A0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6" y="2015"/>
                <a:ext cx="312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433F3F"/>
                    </a:solidFill>
                    <a:latin typeface="Trebuchet MS Bold" panose="020B0703020202020204" pitchFamily="34" charset="0"/>
                  </a:rPr>
                  <a:t>No. at risk</a:t>
                </a:r>
                <a:endParaRPr lang="en-US" altLang="en-US" sz="1400"/>
              </a:p>
            </p:txBody>
          </p:sp>
          <p:sp>
            <p:nvSpPr>
              <p:cNvPr id="1195" name="Rectangle 152">
                <a:extLst>
                  <a:ext uri="{FF2B5EF4-FFF2-40B4-BE49-F238E27FC236}">
                    <a16:creationId xmlns:a16="http://schemas.microsoft.com/office/drawing/2014/main" id="{1D4B1D75-EC1B-41D2-8813-0EB4683429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6" y="2091"/>
                <a:ext cx="332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NIVO+CABO</a:t>
                </a:r>
                <a:endParaRPr lang="en-US" altLang="en-US" sz="1400"/>
              </a:p>
            </p:txBody>
          </p:sp>
          <p:sp>
            <p:nvSpPr>
              <p:cNvPr id="1196" name="Rectangle 153">
                <a:extLst>
                  <a:ext uri="{FF2B5EF4-FFF2-40B4-BE49-F238E27FC236}">
                    <a16:creationId xmlns:a16="http://schemas.microsoft.com/office/drawing/2014/main" id="{894C2A63-3383-4276-8AA6-BEF9E2346C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6" y="2168"/>
                <a:ext cx="11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SUN</a:t>
                </a:r>
                <a:endParaRPr lang="en-US" altLang="en-US" sz="1400"/>
              </a:p>
            </p:txBody>
          </p:sp>
          <p:sp>
            <p:nvSpPr>
              <p:cNvPr id="1197" name="Rectangle 154">
                <a:extLst>
                  <a:ext uri="{FF2B5EF4-FFF2-40B4-BE49-F238E27FC236}">
                    <a16:creationId xmlns:a16="http://schemas.microsoft.com/office/drawing/2014/main" id="{16495962-7990-479C-8720-AECFC6906E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0" y="1792"/>
                <a:ext cx="4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0</a:t>
                </a:r>
                <a:endParaRPr lang="en-US" altLang="en-US" sz="1400"/>
              </a:p>
            </p:txBody>
          </p:sp>
          <p:sp>
            <p:nvSpPr>
              <p:cNvPr id="1198" name="Rectangle 155">
                <a:extLst>
                  <a:ext uri="{FF2B5EF4-FFF2-40B4-BE49-F238E27FC236}">
                    <a16:creationId xmlns:a16="http://schemas.microsoft.com/office/drawing/2014/main" id="{85C6779A-1D79-41BE-B9AB-5E5865ECF1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8" y="1191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50</a:t>
                </a:r>
                <a:endParaRPr lang="en-US" altLang="en-US" sz="1400"/>
              </a:p>
            </p:txBody>
          </p:sp>
          <p:sp>
            <p:nvSpPr>
              <p:cNvPr id="1199" name="Rectangle 156">
                <a:extLst>
                  <a:ext uri="{FF2B5EF4-FFF2-40B4-BE49-F238E27FC236}">
                    <a16:creationId xmlns:a16="http://schemas.microsoft.com/office/drawing/2014/main" id="{141F3389-BBE7-4AAA-97E0-90E4125BD9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8" y="884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75</a:t>
                </a:r>
                <a:endParaRPr lang="en-US" altLang="en-US" sz="1400"/>
              </a:p>
            </p:txBody>
          </p:sp>
          <p:sp>
            <p:nvSpPr>
              <p:cNvPr id="1200" name="Rectangle 157">
                <a:extLst>
                  <a:ext uri="{FF2B5EF4-FFF2-40B4-BE49-F238E27FC236}">
                    <a16:creationId xmlns:a16="http://schemas.microsoft.com/office/drawing/2014/main" id="{7039876E-5FC6-4108-B4CA-28DB6AE1C4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8" y="1505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25</a:t>
                </a:r>
                <a:endParaRPr lang="en-US" altLang="en-US" sz="1400"/>
              </a:p>
            </p:txBody>
          </p:sp>
          <p:sp>
            <p:nvSpPr>
              <p:cNvPr id="1201" name="Rectangle 158">
                <a:extLst>
                  <a:ext uri="{FF2B5EF4-FFF2-40B4-BE49-F238E27FC236}">
                    <a16:creationId xmlns:a16="http://schemas.microsoft.com/office/drawing/2014/main" id="{0C70F829-4107-4868-9405-99FA318932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6" y="576"/>
                <a:ext cx="127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100</a:t>
                </a:r>
                <a:endParaRPr lang="en-US" altLang="en-US" sz="1400"/>
              </a:p>
            </p:txBody>
          </p:sp>
          <p:sp>
            <p:nvSpPr>
              <p:cNvPr id="1202" name="Rectangle 159">
                <a:extLst>
                  <a:ext uri="{FF2B5EF4-FFF2-40B4-BE49-F238E27FC236}">
                    <a16:creationId xmlns:a16="http://schemas.microsoft.com/office/drawing/2014/main" id="{755166B5-512A-4DB6-AF2C-6D9D40BA4B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773" y="1211"/>
                <a:ext cx="727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 b="1">
                    <a:solidFill>
                      <a:srgbClr val="433F3F"/>
                    </a:solidFill>
                    <a:latin typeface="Trebuchet MS Bold" panose="020B0703020202020204" pitchFamily="34" charset="0"/>
                  </a:rPr>
                  <a:t>Overall survival (%)</a:t>
                </a:r>
                <a:endParaRPr lang="en-US" altLang="en-US" sz="1400"/>
              </a:p>
            </p:txBody>
          </p:sp>
          <p:sp>
            <p:nvSpPr>
              <p:cNvPr id="1203" name="Line 160">
                <a:extLst>
                  <a:ext uri="{FF2B5EF4-FFF2-40B4-BE49-F238E27FC236}">
                    <a16:creationId xmlns:a16="http://schemas.microsoft.com/office/drawing/2014/main" id="{DEA841C0-123B-4E67-9DC4-C9902D5A11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6" y="1830"/>
                <a:ext cx="39" cy="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04" name="Line 161">
                <a:extLst>
                  <a:ext uri="{FF2B5EF4-FFF2-40B4-BE49-F238E27FC236}">
                    <a16:creationId xmlns:a16="http://schemas.microsoft.com/office/drawing/2014/main" id="{FFB2EC79-2172-4AF2-B5A6-5812A11FFB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6" y="1235"/>
                <a:ext cx="39" cy="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05" name="Line 162">
                <a:extLst>
                  <a:ext uri="{FF2B5EF4-FFF2-40B4-BE49-F238E27FC236}">
                    <a16:creationId xmlns:a16="http://schemas.microsoft.com/office/drawing/2014/main" id="{4E467B2B-23B1-4B51-8252-C3B02E23B6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6" y="618"/>
                <a:ext cx="39" cy="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06" name="Line 163">
                <a:extLst>
                  <a:ext uri="{FF2B5EF4-FFF2-40B4-BE49-F238E27FC236}">
                    <a16:creationId xmlns:a16="http://schemas.microsoft.com/office/drawing/2014/main" id="{ACCE0684-2E75-4304-82BA-CC7F7A9D44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6" y="926"/>
                <a:ext cx="39" cy="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07" name="Line 164">
                <a:extLst>
                  <a:ext uri="{FF2B5EF4-FFF2-40B4-BE49-F238E27FC236}">
                    <a16:creationId xmlns:a16="http://schemas.microsoft.com/office/drawing/2014/main" id="{5FFE9D44-331D-452B-8959-6E179CF2EF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6" y="1545"/>
                <a:ext cx="39" cy="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08" name="Line 165">
                <a:extLst>
                  <a:ext uri="{FF2B5EF4-FFF2-40B4-BE49-F238E27FC236}">
                    <a16:creationId xmlns:a16="http://schemas.microsoft.com/office/drawing/2014/main" id="{E0D98CDE-927E-4498-9D82-81C778DCE0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75" y="1830"/>
                <a:ext cx="0" cy="38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09" name="Line 166">
                <a:extLst>
                  <a:ext uri="{FF2B5EF4-FFF2-40B4-BE49-F238E27FC236}">
                    <a16:creationId xmlns:a16="http://schemas.microsoft.com/office/drawing/2014/main" id="{B6769F2F-C9B4-405F-804B-385BED3D62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4" y="1830"/>
                <a:ext cx="0" cy="4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10" name="Line 167">
                <a:extLst>
                  <a:ext uri="{FF2B5EF4-FFF2-40B4-BE49-F238E27FC236}">
                    <a16:creationId xmlns:a16="http://schemas.microsoft.com/office/drawing/2014/main" id="{B0596A53-DA47-49CC-B38B-0EA2098675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51" y="1830"/>
                <a:ext cx="0" cy="4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11" name="Line 168">
                <a:extLst>
                  <a:ext uri="{FF2B5EF4-FFF2-40B4-BE49-F238E27FC236}">
                    <a16:creationId xmlns:a16="http://schemas.microsoft.com/office/drawing/2014/main" id="{22461166-76EA-4957-8CDB-FBC04F8A46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41" y="1830"/>
                <a:ext cx="0" cy="4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12" name="Line 169">
                <a:extLst>
                  <a:ext uri="{FF2B5EF4-FFF2-40B4-BE49-F238E27FC236}">
                    <a16:creationId xmlns:a16="http://schemas.microsoft.com/office/drawing/2014/main" id="{CBF86602-521D-4D34-A7A3-7E6664A2FF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28" y="1830"/>
                <a:ext cx="0" cy="4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13" name="Line 170">
                <a:extLst>
                  <a:ext uri="{FF2B5EF4-FFF2-40B4-BE49-F238E27FC236}">
                    <a16:creationId xmlns:a16="http://schemas.microsoft.com/office/drawing/2014/main" id="{4D203806-0823-4533-8151-10122EAE8B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17" y="1830"/>
                <a:ext cx="0" cy="4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14" name="Line 171">
                <a:extLst>
                  <a:ext uri="{FF2B5EF4-FFF2-40B4-BE49-F238E27FC236}">
                    <a16:creationId xmlns:a16="http://schemas.microsoft.com/office/drawing/2014/main" id="{5C685B62-F111-4FDD-B180-66D0134396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05" y="1830"/>
                <a:ext cx="0" cy="4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15" name="Line 172">
                <a:extLst>
                  <a:ext uri="{FF2B5EF4-FFF2-40B4-BE49-F238E27FC236}">
                    <a16:creationId xmlns:a16="http://schemas.microsoft.com/office/drawing/2014/main" id="{946D03F8-15BB-4080-996B-5517C055F9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94" y="1830"/>
                <a:ext cx="0" cy="4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16" name="Line 173">
                <a:extLst>
                  <a:ext uri="{FF2B5EF4-FFF2-40B4-BE49-F238E27FC236}">
                    <a16:creationId xmlns:a16="http://schemas.microsoft.com/office/drawing/2014/main" id="{F394739E-31FD-4D9C-A25B-838B7C0616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81" y="1830"/>
                <a:ext cx="0" cy="4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17" name="Line 174">
                <a:extLst>
                  <a:ext uri="{FF2B5EF4-FFF2-40B4-BE49-F238E27FC236}">
                    <a16:creationId xmlns:a16="http://schemas.microsoft.com/office/drawing/2014/main" id="{6E777313-4831-413D-82CC-EDEC344D5F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71" y="1830"/>
                <a:ext cx="0" cy="4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18" name="Line 175">
                <a:extLst>
                  <a:ext uri="{FF2B5EF4-FFF2-40B4-BE49-F238E27FC236}">
                    <a16:creationId xmlns:a16="http://schemas.microsoft.com/office/drawing/2014/main" id="{8CE92F3F-CCB2-4207-9DC7-A31118EF62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75" y="612"/>
                <a:ext cx="0" cy="1222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19" name="Line 176">
                <a:extLst>
                  <a:ext uri="{FF2B5EF4-FFF2-40B4-BE49-F238E27FC236}">
                    <a16:creationId xmlns:a16="http://schemas.microsoft.com/office/drawing/2014/main" id="{FB00C5DC-A548-4F09-B891-BE210BD64C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72" y="1830"/>
                <a:ext cx="2603" cy="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20" name="Rectangle 177">
                <a:extLst>
                  <a:ext uri="{FF2B5EF4-FFF2-40B4-BE49-F238E27FC236}">
                    <a16:creationId xmlns:a16="http://schemas.microsoft.com/office/drawing/2014/main" id="{A620177E-26BB-4C1C-9F7F-47DF7616EB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2" y="3595"/>
                <a:ext cx="4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0</a:t>
                </a:r>
                <a:endParaRPr lang="en-US" altLang="en-US" sz="1400"/>
              </a:p>
            </p:txBody>
          </p:sp>
          <p:sp>
            <p:nvSpPr>
              <p:cNvPr id="1221" name="Rectangle 178">
                <a:extLst>
                  <a:ext uri="{FF2B5EF4-FFF2-40B4-BE49-F238E27FC236}">
                    <a16:creationId xmlns:a16="http://schemas.microsoft.com/office/drawing/2014/main" id="{A09B206F-974D-49B2-A3C0-3D9324F34F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2" y="3595"/>
                <a:ext cx="4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6</a:t>
                </a:r>
                <a:endParaRPr lang="en-US" altLang="en-US" sz="1400"/>
              </a:p>
            </p:txBody>
          </p:sp>
          <p:sp>
            <p:nvSpPr>
              <p:cNvPr id="1222" name="Rectangle 179">
                <a:extLst>
                  <a:ext uri="{FF2B5EF4-FFF2-40B4-BE49-F238E27FC236}">
                    <a16:creationId xmlns:a16="http://schemas.microsoft.com/office/drawing/2014/main" id="{3835EF51-EA2C-46A5-9AA5-4FCE0E4621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9" y="3595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12</a:t>
                </a:r>
                <a:endParaRPr lang="en-US" altLang="en-US" sz="1400"/>
              </a:p>
            </p:txBody>
          </p:sp>
          <p:sp>
            <p:nvSpPr>
              <p:cNvPr id="1223" name="Rectangle 180">
                <a:extLst>
                  <a:ext uri="{FF2B5EF4-FFF2-40B4-BE49-F238E27FC236}">
                    <a16:creationId xmlns:a16="http://schemas.microsoft.com/office/drawing/2014/main" id="{24E8D2F9-F449-4E87-8A32-273A556BB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6" y="3595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18</a:t>
                </a:r>
                <a:endParaRPr lang="en-US" altLang="en-US" sz="1400"/>
              </a:p>
            </p:txBody>
          </p:sp>
          <p:sp>
            <p:nvSpPr>
              <p:cNvPr id="1224" name="Rectangle 181">
                <a:extLst>
                  <a:ext uri="{FF2B5EF4-FFF2-40B4-BE49-F238E27FC236}">
                    <a16:creationId xmlns:a16="http://schemas.microsoft.com/office/drawing/2014/main" id="{C6ABDA94-F8F9-4C9E-AF24-AF2DBF985B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86" y="3595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24</a:t>
                </a:r>
                <a:endParaRPr lang="en-US" altLang="en-US" sz="1400"/>
              </a:p>
            </p:txBody>
          </p:sp>
          <p:sp>
            <p:nvSpPr>
              <p:cNvPr id="1225" name="Rectangle 182">
                <a:extLst>
                  <a:ext uri="{FF2B5EF4-FFF2-40B4-BE49-F238E27FC236}">
                    <a16:creationId xmlns:a16="http://schemas.microsoft.com/office/drawing/2014/main" id="{FCCCE8AA-917D-4778-B997-4436E0883B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73" y="3595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30</a:t>
                </a:r>
                <a:endParaRPr lang="en-US" altLang="en-US" sz="1400"/>
              </a:p>
            </p:txBody>
          </p:sp>
          <p:sp>
            <p:nvSpPr>
              <p:cNvPr id="1226" name="Rectangle 183">
                <a:extLst>
                  <a:ext uri="{FF2B5EF4-FFF2-40B4-BE49-F238E27FC236}">
                    <a16:creationId xmlns:a16="http://schemas.microsoft.com/office/drawing/2014/main" id="{ADE09B96-36C5-46C6-AFE6-5AF0A3D592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62" y="3595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36</a:t>
                </a:r>
                <a:endParaRPr lang="en-US" altLang="en-US" sz="1400"/>
              </a:p>
            </p:txBody>
          </p:sp>
          <p:sp>
            <p:nvSpPr>
              <p:cNvPr id="1227" name="Rectangle 184">
                <a:extLst>
                  <a:ext uri="{FF2B5EF4-FFF2-40B4-BE49-F238E27FC236}">
                    <a16:creationId xmlns:a16="http://schemas.microsoft.com/office/drawing/2014/main" id="{014A2ADA-BB9C-486B-B861-3CC23E6188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0" y="3595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42</a:t>
                </a:r>
                <a:endParaRPr lang="en-US" altLang="en-US" sz="1400"/>
              </a:p>
            </p:txBody>
          </p:sp>
          <p:sp>
            <p:nvSpPr>
              <p:cNvPr id="1228" name="Rectangle 185">
                <a:extLst>
                  <a:ext uri="{FF2B5EF4-FFF2-40B4-BE49-F238E27FC236}">
                    <a16:creationId xmlns:a16="http://schemas.microsoft.com/office/drawing/2014/main" id="{53152503-CFF0-4F9D-8475-059368E1DE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39" y="3595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48</a:t>
                </a:r>
                <a:endParaRPr lang="en-US" altLang="en-US" sz="1400"/>
              </a:p>
            </p:txBody>
          </p:sp>
          <p:sp>
            <p:nvSpPr>
              <p:cNvPr id="1229" name="Rectangle 186">
                <a:extLst>
                  <a:ext uri="{FF2B5EF4-FFF2-40B4-BE49-F238E27FC236}">
                    <a16:creationId xmlns:a16="http://schemas.microsoft.com/office/drawing/2014/main" id="{73B2DC36-CF6A-4E34-BAA9-0BA8A2D112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27" y="3595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54</a:t>
                </a:r>
                <a:endParaRPr lang="en-US" altLang="en-US" sz="1400"/>
              </a:p>
            </p:txBody>
          </p:sp>
          <p:sp>
            <p:nvSpPr>
              <p:cNvPr id="1230" name="Rectangle 187">
                <a:extLst>
                  <a:ext uri="{FF2B5EF4-FFF2-40B4-BE49-F238E27FC236}">
                    <a16:creationId xmlns:a16="http://schemas.microsoft.com/office/drawing/2014/main" id="{71C3D40C-1B9D-4018-83E1-397CD6FA12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0" y="3689"/>
                <a:ext cx="268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 b="1">
                    <a:solidFill>
                      <a:srgbClr val="433F3F"/>
                    </a:solidFill>
                    <a:latin typeface="Trebuchet MS Bold" panose="020B0703020202020204" pitchFamily="34" charset="0"/>
                  </a:rPr>
                  <a:t>Months</a:t>
                </a:r>
                <a:endParaRPr lang="en-US" altLang="en-US" sz="1400"/>
              </a:p>
            </p:txBody>
          </p:sp>
          <p:sp>
            <p:nvSpPr>
              <p:cNvPr id="1231" name="Rectangle 188">
                <a:extLst>
                  <a:ext uri="{FF2B5EF4-FFF2-40B4-BE49-F238E27FC236}">
                    <a16:creationId xmlns:a16="http://schemas.microsoft.com/office/drawing/2014/main" id="{8B4031B6-37E1-45B1-8716-974200CDC0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3816"/>
                <a:ext cx="10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249</a:t>
                </a:r>
                <a:endParaRPr lang="en-US" altLang="en-US" sz="1400"/>
              </a:p>
            </p:txBody>
          </p:sp>
          <p:sp>
            <p:nvSpPr>
              <p:cNvPr id="1232" name="Rectangle 189">
                <a:extLst>
                  <a:ext uri="{FF2B5EF4-FFF2-40B4-BE49-F238E27FC236}">
                    <a16:creationId xmlns:a16="http://schemas.microsoft.com/office/drawing/2014/main" id="{C281642F-C869-4828-8A53-75AEEA30F5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3894"/>
                <a:ext cx="10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256</a:t>
                </a:r>
                <a:endParaRPr lang="en-US" altLang="en-US" sz="1400"/>
              </a:p>
            </p:txBody>
          </p:sp>
          <p:sp>
            <p:nvSpPr>
              <p:cNvPr id="1233" name="Rectangle 190">
                <a:extLst>
                  <a:ext uri="{FF2B5EF4-FFF2-40B4-BE49-F238E27FC236}">
                    <a16:creationId xmlns:a16="http://schemas.microsoft.com/office/drawing/2014/main" id="{1D4130FC-95D9-4F75-9F69-0115DC072E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2" y="3816"/>
                <a:ext cx="10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228</a:t>
                </a:r>
                <a:endParaRPr lang="en-US" altLang="en-US" sz="1400"/>
              </a:p>
            </p:txBody>
          </p:sp>
          <p:sp>
            <p:nvSpPr>
              <p:cNvPr id="1234" name="Rectangle 191">
                <a:extLst>
                  <a:ext uri="{FF2B5EF4-FFF2-40B4-BE49-F238E27FC236}">
                    <a16:creationId xmlns:a16="http://schemas.microsoft.com/office/drawing/2014/main" id="{1AC28B49-F9C8-4D45-B532-194C640C9A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2" y="3894"/>
                <a:ext cx="10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 dirty="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208</a:t>
                </a:r>
                <a:endParaRPr lang="en-US" altLang="en-US" sz="1400" dirty="0"/>
              </a:p>
            </p:txBody>
          </p:sp>
          <p:sp>
            <p:nvSpPr>
              <p:cNvPr id="1235" name="Rectangle 192">
                <a:extLst>
                  <a:ext uri="{FF2B5EF4-FFF2-40B4-BE49-F238E27FC236}">
                    <a16:creationId xmlns:a16="http://schemas.microsoft.com/office/drawing/2014/main" id="{0582CA24-5C51-44F4-8BDE-CEC154B6FC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1" y="3816"/>
                <a:ext cx="10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205</a:t>
                </a:r>
                <a:endParaRPr lang="en-US" altLang="en-US" sz="1400"/>
              </a:p>
            </p:txBody>
          </p:sp>
          <p:sp>
            <p:nvSpPr>
              <p:cNvPr id="1236" name="Rectangle 193">
                <a:extLst>
                  <a:ext uri="{FF2B5EF4-FFF2-40B4-BE49-F238E27FC236}">
                    <a16:creationId xmlns:a16="http://schemas.microsoft.com/office/drawing/2014/main" id="{9A320C02-6286-4419-AE1D-1889644B31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1" y="3894"/>
                <a:ext cx="10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177</a:t>
                </a:r>
                <a:endParaRPr lang="en-US" altLang="en-US" sz="1400"/>
              </a:p>
            </p:txBody>
          </p:sp>
          <p:sp>
            <p:nvSpPr>
              <p:cNvPr id="1237" name="Rectangle 194">
                <a:extLst>
                  <a:ext uri="{FF2B5EF4-FFF2-40B4-BE49-F238E27FC236}">
                    <a16:creationId xmlns:a16="http://schemas.microsoft.com/office/drawing/2014/main" id="{D4341882-DF21-4B0A-9CE3-77443D1E38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6" y="3816"/>
                <a:ext cx="10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187</a:t>
                </a:r>
                <a:endParaRPr lang="en-US" altLang="en-US" sz="1400"/>
              </a:p>
            </p:txBody>
          </p:sp>
          <p:sp>
            <p:nvSpPr>
              <p:cNvPr id="1238" name="Rectangle 195">
                <a:extLst>
                  <a:ext uri="{FF2B5EF4-FFF2-40B4-BE49-F238E27FC236}">
                    <a16:creationId xmlns:a16="http://schemas.microsoft.com/office/drawing/2014/main" id="{79D81776-1984-4B85-967A-9A4DE1FC2B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6" y="3894"/>
                <a:ext cx="10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156</a:t>
                </a:r>
                <a:endParaRPr lang="en-US" altLang="en-US" sz="1400"/>
              </a:p>
            </p:txBody>
          </p:sp>
          <p:sp>
            <p:nvSpPr>
              <p:cNvPr id="1239" name="Rectangle 196">
                <a:extLst>
                  <a:ext uri="{FF2B5EF4-FFF2-40B4-BE49-F238E27FC236}">
                    <a16:creationId xmlns:a16="http://schemas.microsoft.com/office/drawing/2014/main" id="{847EC90F-8864-4616-A891-058103BCC3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4" y="3816"/>
                <a:ext cx="10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166</a:t>
                </a:r>
                <a:endParaRPr lang="en-US" altLang="en-US" sz="1400"/>
              </a:p>
            </p:txBody>
          </p:sp>
          <p:sp>
            <p:nvSpPr>
              <p:cNvPr id="1240" name="Rectangle 197">
                <a:extLst>
                  <a:ext uri="{FF2B5EF4-FFF2-40B4-BE49-F238E27FC236}">
                    <a16:creationId xmlns:a16="http://schemas.microsoft.com/office/drawing/2014/main" id="{59AF35DE-8A8F-4C70-8030-929FD709D5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4" y="3894"/>
                <a:ext cx="10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134</a:t>
                </a:r>
                <a:endParaRPr lang="en-US" altLang="en-US" sz="1400"/>
              </a:p>
            </p:txBody>
          </p:sp>
          <p:sp>
            <p:nvSpPr>
              <p:cNvPr id="1241" name="Rectangle 198">
                <a:extLst>
                  <a:ext uri="{FF2B5EF4-FFF2-40B4-BE49-F238E27FC236}">
                    <a16:creationId xmlns:a16="http://schemas.microsoft.com/office/drawing/2014/main" id="{5B654083-9226-416E-B008-81BBBCFDB1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3" y="3816"/>
                <a:ext cx="10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152</a:t>
                </a:r>
                <a:endParaRPr lang="en-US" altLang="en-US" sz="1400"/>
              </a:p>
            </p:txBody>
          </p:sp>
          <p:sp>
            <p:nvSpPr>
              <p:cNvPr id="1242" name="Rectangle 199">
                <a:extLst>
                  <a:ext uri="{FF2B5EF4-FFF2-40B4-BE49-F238E27FC236}">
                    <a16:creationId xmlns:a16="http://schemas.microsoft.com/office/drawing/2014/main" id="{07AD04B3-B4EB-443C-84C6-2E9559ED50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3" y="3894"/>
                <a:ext cx="10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116</a:t>
                </a:r>
                <a:endParaRPr lang="en-US" altLang="en-US" sz="1400"/>
              </a:p>
            </p:txBody>
          </p:sp>
          <p:sp>
            <p:nvSpPr>
              <p:cNvPr id="1243" name="Rectangle 200">
                <a:extLst>
                  <a:ext uri="{FF2B5EF4-FFF2-40B4-BE49-F238E27FC236}">
                    <a16:creationId xmlns:a16="http://schemas.microsoft.com/office/drawing/2014/main" id="{214FFF18-FF30-486D-8DDD-DD7AF58768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2" y="3816"/>
                <a:ext cx="10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132</a:t>
                </a:r>
                <a:endParaRPr lang="en-US" altLang="en-US" sz="1400"/>
              </a:p>
            </p:txBody>
          </p:sp>
          <p:sp>
            <p:nvSpPr>
              <p:cNvPr id="1244" name="Rectangle 201">
                <a:extLst>
                  <a:ext uri="{FF2B5EF4-FFF2-40B4-BE49-F238E27FC236}">
                    <a16:creationId xmlns:a16="http://schemas.microsoft.com/office/drawing/2014/main" id="{CD6E803A-CDDC-44F0-8B58-4C9D1CE4D0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2" y="3894"/>
                <a:ext cx="10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101</a:t>
                </a:r>
                <a:endParaRPr lang="en-US" altLang="en-US" sz="1400"/>
              </a:p>
            </p:txBody>
          </p:sp>
          <p:sp>
            <p:nvSpPr>
              <p:cNvPr id="1245" name="Rectangle 202">
                <a:extLst>
                  <a:ext uri="{FF2B5EF4-FFF2-40B4-BE49-F238E27FC236}">
                    <a16:creationId xmlns:a16="http://schemas.microsoft.com/office/drawing/2014/main" id="{63EACB32-8ECE-491B-9723-46D21BF610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8" y="3816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71</a:t>
                </a:r>
                <a:endParaRPr lang="en-US" altLang="en-US" sz="1400"/>
              </a:p>
            </p:txBody>
          </p:sp>
          <p:sp>
            <p:nvSpPr>
              <p:cNvPr id="1246" name="Rectangle 203">
                <a:extLst>
                  <a:ext uri="{FF2B5EF4-FFF2-40B4-BE49-F238E27FC236}">
                    <a16:creationId xmlns:a16="http://schemas.microsoft.com/office/drawing/2014/main" id="{5F4915FE-4897-4AA7-911E-92DED1571E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8" y="3894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56</a:t>
                </a:r>
                <a:endParaRPr lang="en-US" altLang="en-US" sz="1400"/>
              </a:p>
            </p:txBody>
          </p:sp>
          <p:sp>
            <p:nvSpPr>
              <p:cNvPr id="1247" name="Rectangle 204">
                <a:extLst>
                  <a:ext uri="{FF2B5EF4-FFF2-40B4-BE49-F238E27FC236}">
                    <a16:creationId xmlns:a16="http://schemas.microsoft.com/office/drawing/2014/main" id="{ED4D112B-C459-418F-8B62-FC5B60CD8C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47" y="3816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16</a:t>
                </a:r>
                <a:endParaRPr lang="en-US" altLang="en-US" sz="1400"/>
              </a:p>
            </p:txBody>
          </p:sp>
        </p:grpSp>
        <p:grpSp>
          <p:nvGrpSpPr>
            <p:cNvPr id="8" name="Group 406">
              <a:extLst>
                <a:ext uri="{FF2B5EF4-FFF2-40B4-BE49-F238E27FC236}">
                  <a16:creationId xmlns:a16="http://schemas.microsoft.com/office/drawing/2014/main" id="{DE75FAA5-E63B-4D60-B05E-758A43D840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" y="576"/>
              <a:ext cx="5886" cy="3396"/>
              <a:chOff x="1105" y="576"/>
              <a:chExt cx="5886" cy="3396"/>
            </a:xfrm>
          </p:grpSpPr>
          <p:sp>
            <p:nvSpPr>
              <p:cNvPr id="848" name="Rectangle 206">
                <a:extLst>
                  <a:ext uri="{FF2B5EF4-FFF2-40B4-BE49-F238E27FC236}">
                    <a16:creationId xmlns:a16="http://schemas.microsoft.com/office/drawing/2014/main" id="{3CA42BD9-3AB4-4930-A56C-0EAF578650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47" y="3894"/>
                <a:ext cx="6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12</a:t>
                </a:r>
                <a:endParaRPr lang="en-US" altLang="en-US" sz="1400"/>
              </a:p>
            </p:txBody>
          </p:sp>
          <p:sp>
            <p:nvSpPr>
              <p:cNvPr id="849" name="Rectangle 207">
                <a:extLst>
                  <a:ext uri="{FF2B5EF4-FFF2-40B4-BE49-F238E27FC236}">
                    <a16:creationId xmlns:a16="http://schemas.microsoft.com/office/drawing/2014/main" id="{4C774DE6-0BE2-4340-9C83-EF7F4A7007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57" y="3816"/>
                <a:ext cx="3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0</a:t>
                </a:r>
                <a:endParaRPr lang="en-US" altLang="en-US" sz="1400"/>
              </a:p>
            </p:txBody>
          </p:sp>
          <p:sp>
            <p:nvSpPr>
              <p:cNvPr id="850" name="Rectangle 208">
                <a:extLst>
                  <a:ext uri="{FF2B5EF4-FFF2-40B4-BE49-F238E27FC236}">
                    <a16:creationId xmlns:a16="http://schemas.microsoft.com/office/drawing/2014/main" id="{209288AD-B047-499B-BB60-9376EA003E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57" y="3894"/>
                <a:ext cx="3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0</a:t>
                </a:r>
                <a:endParaRPr lang="en-US" altLang="en-US" sz="1400"/>
              </a:p>
            </p:txBody>
          </p:sp>
          <p:sp>
            <p:nvSpPr>
              <p:cNvPr id="851" name="Rectangle 209">
                <a:extLst>
                  <a:ext uri="{FF2B5EF4-FFF2-40B4-BE49-F238E27FC236}">
                    <a16:creationId xmlns:a16="http://schemas.microsoft.com/office/drawing/2014/main" id="{89879AB0-62C7-49FB-B54A-D1146C2709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6" y="3741"/>
                <a:ext cx="312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433F3F"/>
                    </a:solidFill>
                    <a:latin typeface="Trebuchet MS Bold" panose="020B0703020202020204" pitchFamily="34" charset="0"/>
                  </a:rPr>
                  <a:t>No. at risk</a:t>
                </a:r>
                <a:endParaRPr lang="en-US" altLang="en-US" sz="1400"/>
              </a:p>
            </p:txBody>
          </p:sp>
          <p:sp>
            <p:nvSpPr>
              <p:cNvPr id="852" name="Rectangle 210">
                <a:extLst>
                  <a:ext uri="{FF2B5EF4-FFF2-40B4-BE49-F238E27FC236}">
                    <a16:creationId xmlns:a16="http://schemas.microsoft.com/office/drawing/2014/main" id="{3E13E637-3007-4AC8-909E-9EDD18A2CF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6" y="3818"/>
                <a:ext cx="332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009FBA"/>
                    </a:solidFill>
                    <a:latin typeface="Trebuchet MS" panose="020B0603020202020204" pitchFamily="34" charset="0"/>
                  </a:rPr>
                  <a:t>NIVO+CABO</a:t>
                </a:r>
                <a:endParaRPr lang="en-US" altLang="en-US" sz="1400"/>
              </a:p>
            </p:txBody>
          </p:sp>
          <p:sp>
            <p:nvSpPr>
              <p:cNvPr id="853" name="Rectangle 211">
                <a:extLst>
                  <a:ext uri="{FF2B5EF4-FFF2-40B4-BE49-F238E27FC236}">
                    <a16:creationId xmlns:a16="http://schemas.microsoft.com/office/drawing/2014/main" id="{B31CFFFB-A831-48D7-988E-CF9A82E496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6" y="3894"/>
                <a:ext cx="11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595454"/>
                    </a:solidFill>
                    <a:latin typeface="Trebuchet MS" panose="020B0603020202020204" pitchFamily="34" charset="0"/>
                  </a:rPr>
                  <a:t>SUN</a:t>
                </a:r>
                <a:endParaRPr lang="en-US" altLang="en-US" sz="1400"/>
              </a:p>
            </p:txBody>
          </p:sp>
          <p:sp>
            <p:nvSpPr>
              <p:cNvPr id="854" name="Rectangle 212">
                <a:extLst>
                  <a:ext uri="{FF2B5EF4-FFF2-40B4-BE49-F238E27FC236}">
                    <a16:creationId xmlns:a16="http://schemas.microsoft.com/office/drawing/2014/main" id="{7576986D-BE43-4CBA-9214-43DBAB3EF4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0" y="3518"/>
                <a:ext cx="4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0</a:t>
                </a:r>
                <a:endParaRPr lang="en-US" altLang="en-US" sz="1400"/>
              </a:p>
            </p:txBody>
          </p:sp>
          <p:sp>
            <p:nvSpPr>
              <p:cNvPr id="855" name="Rectangle 213">
                <a:extLst>
                  <a:ext uri="{FF2B5EF4-FFF2-40B4-BE49-F238E27FC236}">
                    <a16:creationId xmlns:a16="http://schemas.microsoft.com/office/drawing/2014/main" id="{DE8E942B-AE7C-4C14-B475-F2C019954D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8" y="2911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50</a:t>
                </a:r>
                <a:endParaRPr lang="en-US" altLang="en-US" sz="1400"/>
              </a:p>
            </p:txBody>
          </p:sp>
          <p:sp>
            <p:nvSpPr>
              <p:cNvPr id="856" name="Rectangle 214">
                <a:extLst>
                  <a:ext uri="{FF2B5EF4-FFF2-40B4-BE49-F238E27FC236}">
                    <a16:creationId xmlns:a16="http://schemas.microsoft.com/office/drawing/2014/main" id="{BE0D3407-2099-484A-B037-E4CD1F229C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8" y="2606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75</a:t>
                </a:r>
                <a:endParaRPr lang="en-US" altLang="en-US" sz="1400"/>
              </a:p>
            </p:txBody>
          </p:sp>
          <p:sp>
            <p:nvSpPr>
              <p:cNvPr id="857" name="Rectangle 215">
                <a:extLst>
                  <a:ext uri="{FF2B5EF4-FFF2-40B4-BE49-F238E27FC236}">
                    <a16:creationId xmlns:a16="http://schemas.microsoft.com/office/drawing/2014/main" id="{E06DD373-0252-4696-9047-5DE2CA558A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8" y="3221"/>
                <a:ext cx="8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25</a:t>
                </a:r>
                <a:endParaRPr lang="en-US" altLang="en-US" sz="1400"/>
              </a:p>
            </p:txBody>
          </p:sp>
          <p:sp>
            <p:nvSpPr>
              <p:cNvPr id="858" name="Rectangle 216">
                <a:extLst>
                  <a:ext uri="{FF2B5EF4-FFF2-40B4-BE49-F238E27FC236}">
                    <a16:creationId xmlns:a16="http://schemas.microsoft.com/office/drawing/2014/main" id="{7EF1A918-67C3-4971-9AC0-E9A80D9D1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6" y="2300"/>
                <a:ext cx="127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solidFill>
                      <a:srgbClr val="433F3F"/>
                    </a:solidFill>
                    <a:latin typeface="Trebuchet MS" panose="020B0603020202020204" pitchFamily="34" charset="0"/>
                  </a:rPr>
                  <a:t>100</a:t>
                </a:r>
                <a:endParaRPr lang="en-US" altLang="en-US" sz="1400"/>
              </a:p>
            </p:txBody>
          </p:sp>
          <p:sp>
            <p:nvSpPr>
              <p:cNvPr id="859" name="Rectangle 217">
                <a:extLst>
                  <a:ext uri="{FF2B5EF4-FFF2-40B4-BE49-F238E27FC236}">
                    <a16:creationId xmlns:a16="http://schemas.microsoft.com/office/drawing/2014/main" id="{F2D70A7C-922E-4E69-9C63-AE0EA55B01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773" y="2937"/>
                <a:ext cx="727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 b="1">
                    <a:solidFill>
                      <a:srgbClr val="433F3F"/>
                    </a:solidFill>
                    <a:latin typeface="Trebuchet MS Bold" panose="020B0703020202020204" pitchFamily="34" charset="0"/>
                  </a:rPr>
                  <a:t>Overall survival (%)</a:t>
                </a:r>
                <a:endParaRPr lang="en-US" altLang="en-US" sz="1400"/>
              </a:p>
            </p:txBody>
          </p:sp>
          <p:sp>
            <p:nvSpPr>
              <p:cNvPr id="860" name="Line 218">
                <a:extLst>
                  <a:ext uri="{FF2B5EF4-FFF2-40B4-BE49-F238E27FC236}">
                    <a16:creationId xmlns:a16="http://schemas.microsoft.com/office/drawing/2014/main" id="{9FF16878-5DE5-4D0F-97CD-911BAC5A84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6" y="3556"/>
                <a:ext cx="39" cy="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61" name="Line 219">
                <a:extLst>
                  <a:ext uri="{FF2B5EF4-FFF2-40B4-BE49-F238E27FC236}">
                    <a16:creationId xmlns:a16="http://schemas.microsoft.com/office/drawing/2014/main" id="{D2659DF9-50C3-4FB8-92DA-2B53C8235B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6" y="2955"/>
                <a:ext cx="39" cy="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62" name="Line 220">
                <a:extLst>
                  <a:ext uri="{FF2B5EF4-FFF2-40B4-BE49-F238E27FC236}">
                    <a16:creationId xmlns:a16="http://schemas.microsoft.com/office/drawing/2014/main" id="{D4D1DD5C-24E8-41B0-8A05-A8DF34A69E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6" y="2342"/>
                <a:ext cx="39" cy="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63" name="Line 221">
                <a:extLst>
                  <a:ext uri="{FF2B5EF4-FFF2-40B4-BE49-F238E27FC236}">
                    <a16:creationId xmlns:a16="http://schemas.microsoft.com/office/drawing/2014/main" id="{E8DD07BB-0570-4290-B37F-FE869D45F5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6" y="2342"/>
                <a:ext cx="39" cy="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64" name="Line 222">
                <a:extLst>
                  <a:ext uri="{FF2B5EF4-FFF2-40B4-BE49-F238E27FC236}">
                    <a16:creationId xmlns:a16="http://schemas.microsoft.com/office/drawing/2014/main" id="{3F0FF948-A71B-42B0-9031-7A2B5C2E6D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6" y="2648"/>
                <a:ext cx="39" cy="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65" name="Line 223">
                <a:extLst>
                  <a:ext uri="{FF2B5EF4-FFF2-40B4-BE49-F238E27FC236}">
                    <a16:creationId xmlns:a16="http://schemas.microsoft.com/office/drawing/2014/main" id="{1FF78A36-21E5-4F76-92D4-5596A5A7BF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6" y="3263"/>
                <a:ext cx="39" cy="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66" name="Line 224">
                <a:extLst>
                  <a:ext uri="{FF2B5EF4-FFF2-40B4-BE49-F238E27FC236}">
                    <a16:creationId xmlns:a16="http://schemas.microsoft.com/office/drawing/2014/main" id="{83E801F4-5A46-438C-97A8-9F1B218EFB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75" y="3556"/>
                <a:ext cx="0" cy="38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67" name="Line 225">
                <a:extLst>
                  <a:ext uri="{FF2B5EF4-FFF2-40B4-BE49-F238E27FC236}">
                    <a16:creationId xmlns:a16="http://schemas.microsoft.com/office/drawing/2014/main" id="{55CE804A-60A7-415B-A3A7-20493571E3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4" y="3556"/>
                <a:ext cx="0" cy="38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68" name="Line 226">
                <a:extLst>
                  <a:ext uri="{FF2B5EF4-FFF2-40B4-BE49-F238E27FC236}">
                    <a16:creationId xmlns:a16="http://schemas.microsoft.com/office/drawing/2014/main" id="{482CE61E-8575-4A9B-A91A-70CBA7E0F8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51" y="3556"/>
                <a:ext cx="0" cy="38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69" name="Line 227">
                <a:extLst>
                  <a:ext uri="{FF2B5EF4-FFF2-40B4-BE49-F238E27FC236}">
                    <a16:creationId xmlns:a16="http://schemas.microsoft.com/office/drawing/2014/main" id="{806958D6-5A57-44DB-BC2E-71BE35F63D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41" y="3556"/>
                <a:ext cx="0" cy="38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70" name="Line 228">
                <a:extLst>
                  <a:ext uri="{FF2B5EF4-FFF2-40B4-BE49-F238E27FC236}">
                    <a16:creationId xmlns:a16="http://schemas.microsoft.com/office/drawing/2014/main" id="{D36DE38C-4FF9-4ACC-A72F-391B1573E6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28" y="3556"/>
                <a:ext cx="0" cy="38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71" name="Line 229">
                <a:extLst>
                  <a:ext uri="{FF2B5EF4-FFF2-40B4-BE49-F238E27FC236}">
                    <a16:creationId xmlns:a16="http://schemas.microsoft.com/office/drawing/2014/main" id="{CA4DD3E5-FBD4-4D14-AF99-68C42248B5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17" y="3556"/>
                <a:ext cx="0" cy="38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72" name="Line 230">
                <a:extLst>
                  <a:ext uri="{FF2B5EF4-FFF2-40B4-BE49-F238E27FC236}">
                    <a16:creationId xmlns:a16="http://schemas.microsoft.com/office/drawing/2014/main" id="{7893F089-78D7-4BF8-97BE-D573AD90BA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05" y="3556"/>
                <a:ext cx="0" cy="38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73" name="Line 231">
                <a:extLst>
                  <a:ext uri="{FF2B5EF4-FFF2-40B4-BE49-F238E27FC236}">
                    <a16:creationId xmlns:a16="http://schemas.microsoft.com/office/drawing/2014/main" id="{315C4F13-7BE2-4B9F-ABE8-8D16ADFEAB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94" y="3556"/>
                <a:ext cx="0" cy="38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74" name="Line 232">
                <a:extLst>
                  <a:ext uri="{FF2B5EF4-FFF2-40B4-BE49-F238E27FC236}">
                    <a16:creationId xmlns:a16="http://schemas.microsoft.com/office/drawing/2014/main" id="{6446BCB1-030E-440B-8397-3A1B4965F2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81" y="3556"/>
                <a:ext cx="0" cy="38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75" name="Line 233">
                <a:extLst>
                  <a:ext uri="{FF2B5EF4-FFF2-40B4-BE49-F238E27FC236}">
                    <a16:creationId xmlns:a16="http://schemas.microsoft.com/office/drawing/2014/main" id="{0AB9498B-0D11-4F9E-9B26-E61F7407BA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71" y="3556"/>
                <a:ext cx="0" cy="38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76" name="Line 234">
                <a:extLst>
                  <a:ext uri="{FF2B5EF4-FFF2-40B4-BE49-F238E27FC236}">
                    <a16:creationId xmlns:a16="http://schemas.microsoft.com/office/drawing/2014/main" id="{38F460FB-CD65-4C40-A0E9-9C4C2B2B8D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75" y="2338"/>
                <a:ext cx="0" cy="1222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77" name="Line 235">
                <a:extLst>
                  <a:ext uri="{FF2B5EF4-FFF2-40B4-BE49-F238E27FC236}">
                    <a16:creationId xmlns:a16="http://schemas.microsoft.com/office/drawing/2014/main" id="{58D7BCD3-A20E-43C2-9BB4-BEF5381C09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72" y="3556"/>
                <a:ext cx="2603" cy="0"/>
              </a:xfrm>
              <a:prstGeom prst="line">
                <a:avLst/>
              </a:prstGeom>
              <a:noFill/>
              <a:ln w="12700">
                <a:solidFill>
                  <a:srgbClr val="433F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78" name="Freeform 236">
                <a:extLst>
                  <a:ext uri="{FF2B5EF4-FFF2-40B4-BE49-F238E27FC236}">
                    <a16:creationId xmlns:a16="http://schemas.microsoft.com/office/drawing/2014/main" id="{B104ACEA-721C-4E19-983B-7DB3AB3BF4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5" y="618"/>
                <a:ext cx="2502" cy="635"/>
              </a:xfrm>
              <a:custGeom>
                <a:avLst/>
                <a:gdLst>
                  <a:gd name="T0" fmla="*/ 0 w 2502"/>
                  <a:gd name="T1" fmla="*/ 0 h 635"/>
                  <a:gd name="T2" fmla="*/ 109 w 2502"/>
                  <a:gd name="T3" fmla="*/ 0 h 635"/>
                  <a:gd name="T4" fmla="*/ 109 w 2502"/>
                  <a:gd name="T5" fmla="*/ 16 h 635"/>
                  <a:gd name="T6" fmla="*/ 153 w 2502"/>
                  <a:gd name="T7" fmla="*/ 16 h 635"/>
                  <a:gd name="T8" fmla="*/ 153 w 2502"/>
                  <a:gd name="T9" fmla="*/ 34 h 635"/>
                  <a:gd name="T10" fmla="*/ 217 w 2502"/>
                  <a:gd name="T11" fmla="*/ 34 h 635"/>
                  <a:gd name="T12" fmla="*/ 217 w 2502"/>
                  <a:gd name="T13" fmla="*/ 52 h 635"/>
                  <a:gd name="T14" fmla="*/ 295 w 2502"/>
                  <a:gd name="T15" fmla="*/ 52 h 635"/>
                  <a:gd name="T16" fmla="*/ 295 w 2502"/>
                  <a:gd name="T17" fmla="*/ 71 h 635"/>
                  <a:gd name="T18" fmla="*/ 452 w 2502"/>
                  <a:gd name="T19" fmla="*/ 71 h 635"/>
                  <a:gd name="T20" fmla="*/ 452 w 2502"/>
                  <a:gd name="T21" fmla="*/ 83 h 635"/>
                  <a:gd name="T22" fmla="*/ 468 w 2502"/>
                  <a:gd name="T23" fmla="*/ 83 h 635"/>
                  <a:gd name="T24" fmla="*/ 468 w 2502"/>
                  <a:gd name="T25" fmla="*/ 101 h 635"/>
                  <a:gd name="T26" fmla="*/ 557 w 2502"/>
                  <a:gd name="T27" fmla="*/ 101 h 635"/>
                  <a:gd name="T28" fmla="*/ 557 w 2502"/>
                  <a:gd name="T29" fmla="*/ 119 h 635"/>
                  <a:gd name="T30" fmla="*/ 655 w 2502"/>
                  <a:gd name="T31" fmla="*/ 119 h 635"/>
                  <a:gd name="T32" fmla="*/ 655 w 2502"/>
                  <a:gd name="T33" fmla="*/ 137 h 635"/>
                  <a:gd name="T34" fmla="*/ 832 w 2502"/>
                  <a:gd name="T35" fmla="*/ 137 h 635"/>
                  <a:gd name="T36" fmla="*/ 832 w 2502"/>
                  <a:gd name="T37" fmla="*/ 153 h 635"/>
                  <a:gd name="T38" fmla="*/ 896 w 2502"/>
                  <a:gd name="T39" fmla="*/ 153 h 635"/>
                  <a:gd name="T40" fmla="*/ 896 w 2502"/>
                  <a:gd name="T41" fmla="*/ 171 h 635"/>
                  <a:gd name="T42" fmla="*/ 947 w 2502"/>
                  <a:gd name="T43" fmla="*/ 171 h 635"/>
                  <a:gd name="T44" fmla="*/ 947 w 2502"/>
                  <a:gd name="T45" fmla="*/ 193 h 635"/>
                  <a:gd name="T46" fmla="*/ 1005 w 2502"/>
                  <a:gd name="T47" fmla="*/ 193 h 635"/>
                  <a:gd name="T48" fmla="*/ 1005 w 2502"/>
                  <a:gd name="T49" fmla="*/ 211 h 635"/>
                  <a:gd name="T50" fmla="*/ 1025 w 2502"/>
                  <a:gd name="T51" fmla="*/ 211 h 635"/>
                  <a:gd name="T52" fmla="*/ 1025 w 2502"/>
                  <a:gd name="T53" fmla="*/ 229 h 635"/>
                  <a:gd name="T54" fmla="*/ 1083 w 2502"/>
                  <a:gd name="T55" fmla="*/ 229 h 635"/>
                  <a:gd name="T56" fmla="*/ 1083 w 2502"/>
                  <a:gd name="T57" fmla="*/ 247 h 635"/>
                  <a:gd name="T58" fmla="*/ 1123 w 2502"/>
                  <a:gd name="T59" fmla="*/ 247 h 635"/>
                  <a:gd name="T60" fmla="*/ 1123 w 2502"/>
                  <a:gd name="T61" fmla="*/ 263 h 635"/>
                  <a:gd name="T62" fmla="*/ 1324 w 2502"/>
                  <a:gd name="T63" fmla="*/ 263 h 635"/>
                  <a:gd name="T64" fmla="*/ 1324 w 2502"/>
                  <a:gd name="T65" fmla="*/ 282 h 635"/>
                  <a:gd name="T66" fmla="*/ 1358 w 2502"/>
                  <a:gd name="T67" fmla="*/ 282 h 635"/>
                  <a:gd name="T68" fmla="*/ 1358 w 2502"/>
                  <a:gd name="T69" fmla="*/ 300 h 635"/>
                  <a:gd name="T70" fmla="*/ 1403 w 2502"/>
                  <a:gd name="T71" fmla="*/ 300 h 635"/>
                  <a:gd name="T72" fmla="*/ 1403 w 2502"/>
                  <a:gd name="T73" fmla="*/ 318 h 635"/>
                  <a:gd name="T74" fmla="*/ 1555 w 2502"/>
                  <a:gd name="T75" fmla="*/ 318 h 635"/>
                  <a:gd name="T76" fmla="*/ 1555 w 2502"/>
                  <a:gd name="T77" fmla="*/ 336 h 635"/>
                  <a:gd name="T78" fmla="*/ 1565 w 2502"/>
                  <a:gd name="T79" fmla="*/ 336 h 635"/>
                  <a:gd name="T80" fmla="*/ 1565 w 2502"/>
                  <a:gd name="T81" fmla="*/ 352 h 635"/>
                  <a:gd name="T82" fmla="*/ 1704 w 2502"/>
                  <a:gd name="T83" fmla="*/ 352 h 635"/>
                  <a:gd name="T84" fmla="*/ 1704 w 2502"/>
                  <a:gd name="T85" fmla="*/ 370 h 635"/>
                  <a:gd name="T86" fmla="*/ 1813 w 2502"/>
                  <a:gd name="T87" fmla="*/ 370 h 635"/>
                  <a:gd name="T88" fmla="*/ 1813 w 2502"/>
                  <a:gd name="T89" fmla="*/ 388 h 635"/>
                  <a:gd name="T90" fmla="*/ 1823 w 2502"/>
                  <a:gd name="T91" fmla="*/ 388 h 635"/>
                  <a:gd name="T92" fmla="*/ 1823 w 2502"/>
                  <a:gd name="T93" fmla="*/ 406 h 635"/>
                  <a:gd name="T94" fmla="*/ 1877 w 2502"/>
                  <a:gd name="T95" fmla="*/ 406 h 635"/>
                  <a:gd name="T96" fmla="*/ 1877 w 2502"/>
                  <a:gd name="T97" fmla="*/ 428 h 635"/>
                  <a:gd name="T98" fmla="*/ 2092 w 2502"/>
                  <a:gd name="T99" fmla="*/ 428 h 635"/>
                  <a:gd name="T100" fmla="*/ 2092 w 2502"/>
                  <a:gd name="T101" fmla="*/ 466 h 635"/>
                  <a:gd name="T102" fmla="*/ 2136 w 2502"/>
                  <a:gd name="T103" fmla="*/ 466 h 635"/>
                  <a:gd name="T104" fmla="*/ 2136 w 2502"/>
                  <a:gd name="T105" fmla="*/ 517 h 635"/>
                  <a:gd name="T106" fmla="*/ 2285 w 2502"/>
                  <a:gd name="T107" fmla="*/ 517 h 635"/>
                  <a:gd name="T108" fmla="*/ 2285 w 2502"/>
                  <a:gd name="T109" fmla="*/ 635 h 635"/>
                  <a:gd name="T110" fmla="*/ 2502 w 2502"/>
                  <a:gd name="T111" fmla="*/ 635 h 6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502" h="635">
                    <a:moveTo>
                      <a:pt x="0" y="0"/>
                    </a:moveTo>
                    <a:lnTo>
                      <a:pt x="109" y="0"/>
                    </a:lnTo>
                    <a:lnTo>
                      <a:pt x="109" y="16"/>
                    </a:lnTo>
                    <a:lnTo>
                      <a:pt x="153" y="16"/>
                    </a:lnTo>
                    <a:lnTo>
                      <a:pt x="153" y="34"/>
                    </a:lnTo>
                    <a:lnTo>
                      <a:pt x="217" y="34"/>
                    </a:lnTo>
                    <a:lnTo>
                      <a:pt x="217" y="52"/>
                    </a:lnTo>
                    <a:lnTo>
                      <a:pt x="295" y="52"/>
                    </a:lnTo>
                    <a:lnTo>
                      <a:pt x="295" y="71"/>
                    </a:lnTo>
                    <a:lnTo>
                      <a:pt x="452" y="71"/>
                    </a:lnTo>
                    <a:lnTo>
                      <a:pt x="452" y="83"/>
                    </a:lnTo>
                    <a:lnTo>
                      <a:pt x="468" y="83"/>
                    </a:lnTo>
                    <a:lnTo>
                      <a:pt x="468" y="101"/>
                    </a:lnTo>
                    <a:lnTo>
                      <a:pt x="557" y="101"/>
                    </a:lnTo>
                    <a:lnTo>
                      <a:pt x="557" y="119"/>
                    </a:lnTo>
                    <a:lnTo>
                      <a:pt x="655" y="119"/>
                    </a:lnTo>
                    <a:lnTo>
                      <a:pt x="655" y="137"/>
                    </a:lnTo>
                    <a:lnTo>
                      <a:pt x="832" y="137"/>
                    </a:lnTo>
                    <a:lnTo>
                      <a:pt x="832" y="153"/>
                    </a:lnTo>
                    <a:lnTo>
                      <a:pt x="896" y="153"/>
                    </a:lnTo>
                    <a:lnTo>
                      <a:pt x="896" y="171"/>
                    </a:lnTo>
                    <a:lnTo>
                      <a:pt x="947" y="171"/>
                    </a:lnTo>
                    <a:lnTo>
                      <a:pt x="947" y="193"/>
                    </a:lnTo>
                    <a:lnTo>
                      <a:pt x="1005" y="193"/>
                    </a:lnTo>
                    <a:lnTo>
                      <a:pt x="1005" y="211"/>
                    </a:lnTo>
                    <a:lnTo>
                      <a:pt x="1025" y="211"/>
                    </a:lnTo>
                    <a:lnTo>
                      <a:pt x="1025" y="229"/>
                    </a:lnTo>
                    <a:lnTo>
                      <a:pt x="1083" y="229"/>
                    </a:lnTo>
                    <a:lnTo>
                      <a:pt x="1083" y="247"/>
                    </a:lnTo>
                    <a:lnTo>
                      <a:pt x="1123" y="247"/>
                    </a:lnTo>
                    <a:lnTo>
                      <a:pt x="1123" y="263"/>
                    </a:lnTo>
                    <a:lnTo>
                      <a:pt x="1324" y="263"/>
                    </a:lnTo>
                    <a:lnTo>
                      <a:pt x="1324" y="282"/>
                    </a:lnTo>
                    <a:lnTo>
                      <a:pt x="1358" y="282"/>
                    </a:lnTo>
                    <a:lnTo>
                      <a:pt x="1358" y="300"/>
                    </a:lnTo>
                    <a:lnTo>
                      <a:pt x="1403" y="300"/>
                    </a:lnTo>
                    <a:lnTo>
                      <a:pt x="1403" y="318"/>
                    </a:lnTo>
                    <a:lnTo>
                      <a:pt x="1555" y="318"/>
                    </a:lnTo>
                    <a:lnTo>
                      <a:pt x="1555" y="336"/>
                    </a:lnTo>
                    <a:lnTo>
                      <a:pt x="1565" y="336"/>
                    </a:lnTo>
                    <a:lnTo>
                      <a:pt x="1565" y="352"/>
                    </a:lnTo>
                    <a:lnTo>
                      <a:pt x="1704" y="352"/>
                    </a:lnTo>
                    <a:lnTo>
                      <a:pt x="1704" y="370"/>
                    </a:lnTo>
                    <a:lnTo>
                      <a:pt x="1813" y="370"/>
                    </a:lnTo>
                    <a:lnTo>
                      <a:pt x="1813" y="388"/>
                    </a:lnTo>
                    <a:lnTo>
                      <a:pt x="1823" y="388"/>
                    </a:lnTo>
                    <a:lnTo>
                      <a:pt x="1823" y="406"/>
                    </a:lnTo>
                    <a:lnTo>
                      <a:pt x="1877" y="406"/>
                    </a:lnTo>
                    <a:lnTo>
                      <a:pt x="1877" y="428"/>
                    </a:lnTo>
                    <a:lnTo>
                      <a:pt x="2092" y="428"/>
                    </a:lnTo>
                    <a:lnTo>
                      <a:pt x="2092" y="466"/>
                    </a:lnTo>
                    <a:lnTo>
                      <a:pt x="2136" y="466"/>
                    </a:lnTo>
                    <a:lnTo>
                      <a:pt x="2136" y="517"/>
                    </a:lnTo>
                    <a:lnTo>
                      <a:pt x="2285" y="517"/>
                    </a:lnTo>
                    <a:lnTo>
                      <a:pt x="2285" y="635"/>
                    </a:lnTo>
                    <a:lnTo>
                      <a:pt x="2502" y="635"/>
                    </a:lnTo>
                  </a:path>
                </a:pathLst>
              </a:cu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79" name="Line 237">
                <a:extLst>
                  <a:ext uri="{FF2B5EF4-FFF2-40B4-BE49-F238E27FC236}">
                    <a16:creationId xmlns:a16="http://schemas.microsoft.com/office/drawing/2014/main" id="{DA3DBBF6-3023-444C-9411-ECABC73B9A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11" y="576"/>
                <a:ext cx="0" cy="36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80" name="Line 238">
                <a:extLst>
                  <a:ext uri="{FF2B5EF4-FFF2-40B4-BE49-F238E27FC236}">
                    <a16:creationId xmlns:a16="http://schemas.microsoft.com/office/drawing/2014/main" id="{E5AAE19E-8C7D-482A-ADFC-74FFB68E69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1" y="71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81" name="Line 239">
                <a:extLst>
                  <a:ext uri="{FF2B5EF4-FFF2-40B4-BE49-F238E27FC236}">
                    <a16:creationId xmlns:a16="http://schemas.microsoft.com/office/drawing/2014/main" id="{96318AC5-1E05-4169-B731-EFF5184500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38" y="687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82" name="Line 240">
                <a:extLst>
                  <a:ext uri="{FF2B5EF4-FFF2-40B4-BE49-F238E27FC236}">
                    <a16:creationId xmlns:a16="http://schemas.microsoft.com/office/drawing/2014/main" id="{99FD255B-010B-4BFA-8540-AE6AB64E9D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8" y="709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83" name="Line 241">
                <a:extLst>
                  <a:ext uri="{FF2B5EF4-FFF2-40B4-BE49-F238E27FC236}">
                    <a16:creationId xmlns:a16="http://schemas.microsoft.com/office/drawing/2014/main" id="{0A78D1D9-8CF0-4F16-88C1-0F106849AB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67" y="948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84" name="Line 242">
                <a:extLst>
                  <a:ext uri="{FF2B5EF4-FFF2-40B4-BE49-F238E27FC236}">
                    <a16:creationId xmlns:a16="http://schemas.microsoft.com/office/drawing/2014/main" id="{D8800196-AFC2-43F5-99D2-9B2EB7A271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7" y="97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85" name="Line 243">
                <a:extLst>
                  <a:ext uri="{FF2B5EF4-FFF2-40B4-BE49-F238E27FC236}">
                    <a16:creationId xmlns:a16="http://schemas.microsoft.com/office/drawing/2014/main" id="{AF47BD6F-2A20-4EE8-A5F1-A63108A0B6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08" y="948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86" name="Line 244">
                <a:extLst>
                  <a:ext uri="{FF2B5EF4-FFF2-40B4-BE49-F238E27FC236}">
                    <a16:creationId xmlns:a16="http://schemas.microsoft.com/office/drawing/2014/main" id="{F22816C5-1010-40CB-83F0-3AB28FB559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8" y="97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87" name="Line 245">
                <a:extLst>
                  <a:ext uri="{FF2B5EF4-FFF2-40B4-BE49-F238E27FC236}">
                    <a16:creationId xmlns:a16="http://schemas.microsoft.com/office/drawing/2014/main" id="{A0A2F869-9A89-41C5-9CBF-FEBEC0D73C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08" y="948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88" name="Line 246">
                <a:extLst>
                  <a:ext uri="{FF2B5EF4-FFF2-40B4-BE49-F238E27FC236}">
                    <a16:creationId xmlns:a16="http://schemas.microsoft.com/office/drawing/2014/main" id="{56349FF1-49DE-4D69-9749-75AD2E7B96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8" y="97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89" name="Line 247">
                <a:extLst>
                  <a:ext uri="{FF2B5EF4-FFF2-40B4-BE49-F238E27FC236}">
                    <a16:creationId xmlns:a16="http://schemas.microsoft.com/office/drawing/2014/main" id="{7397D9F2-51A2-4480-BBC8-15A21DB5B4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18" y="966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90" name="Line 248">
                <a:extLst>
                  <a:ext uri="{FF2B5EF4-FFF2-40B4-BE49-F238E27FC236}">
                    <a16:creationId xmlns:a16="http://schemas.microsoft.com/office/drawing/2014/main" id="{C8B5722F-7A39-425A-8288-51CECB387B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18" y="99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91" name="Line 249">
                <a:extLst>
                  <a:ext uri="{FF2B5EF4-FFF2-40B4-BE49-F238E27FC236}">
                    <a16:creationId xmlns:a16="http://schemas.microsoft.com/office/drawing/2014/main" id="{1344C84A-44E5-457F-97A3-5507591DF4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28" y="966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92" name="Line 250">
                <a:extLst>
                  <a:ext uri="{FF2B5EF4-FFF2-40B4-BE49-F238E27FC236}">
                    <a16:creationId xmlns:a16="http://schemas.microsoft.com/office/drawing/2014/main" id="{150185A0-BDBD-4B58-A2FD-6F3D6FC9B1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8" y="99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93" name="Line 251">
                <a:extLst>
                  <a:ext uri="{FF2B5EF4-FFF2-40B4-BE49-F238E27FC236}">
                    <a16:creationId xmlns:a16="http://schemas.microsoft.com/office/drawing/2014/main" id="{CA001F68-2804-4161-8041-47BA7B6991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32" y="990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94" name="Line 252">
                <a:extLst>
                  <a:ext uri="{FF2B5EF4-FFF2-40B4-BE49-F238E27FC236}">
                    <a16:creationId xmlns:a16="http://schemas.microsoft.com/office/drawing/2014/main" id="{258882BD-AB44-4AB2-9DC6-337A4A6956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2" y="101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95" name="Line 253">
                <a:extLst>
                  <a:ext uri="{FF2B5EF4-FFF2-40B4-BE49-F238E27FC236}">
                    <a16:creationId xmlns:a16="http://schemas.microsoft.com/office/drawing/2014/main" id="{B9A459E0-3DB6-49F8-857C-56BAEBA6B8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62" y="990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96" name="Line 254">
                <a:extLst>
                  <a:ext uri="{FF2B5EF4-FFF2-40B4-BE49-F238E27FC236}">
                    <a16:creationId xmlns:a16="http://schemas.microsoft.com/office/drawing/2014/main" id="{9AC645C9-D1D5-499C-94F6-7154F51399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62" y="101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97" name="Line 255">
                <a:extLst>
                  <a:ext uri="{FF2B5EF4-FFF2-40B4-BE49-F238E27FC236}">
                    <a16:creationId xmlns:a16="http://schemas.microsoft.com/office/drawing/2014/main" id="{55CEFBD9-ED77-48D9-A466-06B3BB63A1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86" y="1012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98" name="Line 256">
                <a:extLst>
                  <a:ext uri="{FF2B5EF4-FFF2-40B4-BE49-F238E27FC236}">
                    <a16:creationId xmlns:a16="http://schemas.microsoft.com/office/drawing/2014/main" id="{2F7A3A66-A557-4A7F-AF14-8DB10FC44F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86" y="10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99" name="Line 257">
                <a:extLst>
                  <a:ext uri="{FF2B5EF4-FFF2-40B4-BE49-F238E27FC236}">
                    <a16:creationId xmlns:a16="http://schemas.microsoft.com/office/drawing/2014/main" id="{A3587E68-53A6-4EFD-886B-9A035C6E69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6" y="1012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00" name="Line 258">
                <a:extLst>
                  <a:ext uri="{FF2B5EF4-FFF2-40B4-BE49-F238E27FC236}">
                    <a16:creationId xmlns:a16="http://schemas.microsoft.com/office/drawing/2014/main" id="{239479CF-764E-46D0-AA0F-F12CAC64C8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6" y="10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01" name="Line 259">
                <a:extLst>
                  <a:ext uri="{FF2B5EF4-FFF2-40B4-BE49-F238E27FC236}">
                    <a16:creationId xmlns:a16="http://schemas.microsoft.com/office/drawing/2014/main" id="{C29542AB-08C0-477F-B933-F3D950CC18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00" y="1012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02" name="Line 260">
                <a:extLst>
                  <a:ext uri="{FF2B5EF4-FFF2-40B4-BE49-F238E27FC236}">
                    <a16:creationId xmlns:a16="http://schemas.microsoft.com/office/drawing/2014/main" id="{55E06135-FCBB-4F68-88A4-279722013B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0" y="10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03" name="Line 261">
                <a:extLst>
                  <a:ext uri="{FF2B5EF4-FFF2-40B4-BE49-F238E27FC236}">
                    <a16:creationId xmlns:a16="http://schemas.microsoft.com/office/drawing/2014/main" id="{E22E286D-BEF1-4904-95EE-00B53758BE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16" y="1012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04" name="Line 262">
                <a:extLst>
                  <a:ext uri="{FF2B5EF4-FFF2-40B4-BE49-F238E27FC236}">
                    <a16:creationId xmlns:a16="http://schemas.microsoft.com/office/drawing/2014/main" id="{55EEA80E-CDBA-4BCA-AEDA-AE9E13A143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6" y="10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05" name="Line 263">
                <a:extLst>
                  <a:ext uri="{FF2B5EF4-FFF2-40B4-BE49-F238E27FC236}">
                    <a16:creationId xmlns:a16="http://schemas.microsoft.com/office/drawing/2014/main" id="{5581D4E8-7473-417D-AB35-5DE8AE38D1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70" y="1012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06" name="Line 264">
                <a:extLst>
                  <a:ext uri="{FF2B5EF4-FFF2-40B4-BE49-F238E27FC236}">
                    <a16:creationId xmlns:a16="http://schemas.microsoft.com/office/drawing/2014/main" id="{ACDCE7C2-A213-4899-945A-03CF202A02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70" y="10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07" name="Line 265">
                <a:extLst>
                  <a:ext uri="{FF2B5EF4-FFF2-40B4-BE49-F238E27FC236}">
                    <a16:creationId xmlns:a16="http://schemas.microsoft.com/office/drawing/2014/main" id="{F029022E-9583-4A39-956A-2D1BF9B934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74" y="1012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08" name="Line 266">
                <a:extLst>
                  <a:ext uri="{FF2B5EF4-FFF2-40B4-BE49-F238E27FC236}">
                    <a16:creationId xmlns:a16="http://schemas.microsoft.com/office/drawing/2014/main" id="{FD888154-A376-4363-A53F-0162432CCB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74" y="10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09" name="Line 267">
                <a:extLst>
                  <a:ext uri="{FF2B5EF4-FFF2-40B4-BE49-F238E27FC236}">
                    <a16:creationId xmlns:a16="http://schemas.microsoft.com/office/drawing/2014/main" id="{2B00294B-7469-4E1C-8A32-01AD2D0514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84" y="1012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10" name="Line 268">
                <a:extLst>
                  <a:ext uri="{FF2B5EF4-FFF2-40B4-BE49-F238E27FC236}">
                    <a16:creationId xmlns:a16="http://schemas.microsoft.com/office/drawing/2014/main" id="{DF8CE66C-1A67-47FF-9ACD-CB03A23EE6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4" y="10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11" name="Line 269">
                <a:extLst>
                  <a:ext uri="{FF2B5EF4-FFF2-40B4-BE49-F238E27FC236}">
                    <a16:creationId xmlns:a16="http://schemas.microsoft.com/office/drawing/2014/main" id="{73E57A0B-24B8-458B-9404-168FC3EC40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88" y="1012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12" name="Line 270">
                <a:extLst>
                  <a:ext uri="{FF2B5EF4-FFF2-40B4-BE49-F238E27FC236}">
                    <a16:creationId xmlns:a16="http://schemas.microsoft.com/office/drawing/2014/main" id="{1A14AB26-9EDE-4912-B0C9-EFA10CDF58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8" y="10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13" name="Line 271">
                <a:extLst>
                  <a:ext uri="{FF2B5EF4-FFF2-40B4-BE49-F238E27FC236}">
                    <a16:creationId xmlns:a16="http://schemas.microsoft.com/office/drawing/2014/main" id="{463013B6-F365-4243-A569-BE99E673AF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98" y="1012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14" name="Line 272">
                <a:extLst>
                  <a:ext uri="{FF2B5EF4-FFF2-40B4-BE49-F238E27FC236}">
                    <a16:creationId xmlns:a16="http://schemas.microsoft.com/office/drawing/2014/main" id="{1B5FBF61-B8C6-463E-A744-239093C4B7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98" y="10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15" name="Line 273">
                <a:extLst>
                  <a:ext uri="{FF2B5EF4-FFF2-40B4-BE49-F238E27FC236}">
                    <a16:creationId xmlns:a16="http://schemas.microsoft.com/office/drawing/2014/main" id="{EB0FACEC-1A83-42F0-909B-4C66D48A98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04" y="1012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16" name="Line 274">
                <a:extLst>
                  <a:ext uri="{FF2B5EF4-FFF2-40B4-BE49-F238E27FC236}">
                    <a16:creationId xmlns:a16="http://schemas.microsoft.com/office/drawing/2014/main" id="{5411972C-16C2-45D3-9CD3-3C0A470279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04" y="10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17" name="Line 275">
                <a:extLst>
                  <a:ext uri="{FF2B5EF4-FFF2-40B4-BE49-F238E27FC236}">
                    <a16:creationId xmlns:a16="http://schemas.microsoft.com/office/drawing/2014/main" id="{D65FFE1A-4606-4666-8B2F-FDF51CD3E2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25" y="1012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18" name="Line 276">
                <a:extLst>
                  <a:ext uri="{FF2B5EF4-FFF2-40B4-BE49-F238E27FC236}">
                    <a16:creationId xmlns:a16="http://schemas.microsoft.com/office/drawing/2014/main" id="{5DC168CD-1E65-4ED7-9663-4463ED75F7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5" y="10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19" name="Line 277">
                <a:extLst>
                  <a:ext uri="{FF2B5EF4-FFF2-40B4-BE49-F238E27FC236}">
                    <a16:creationId xmlns:a16="http://schemas.microsoft.com/office/drawing/2014/main" id="{3E05E7A2-254B-47AE-B43F-DC2855F994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25" y="1012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20" name="Line 278">
                <a:extLst>
                  <a:ext uri="{FF2B5EF4-FFF2-40B4-BE49-F238E27FC236}">
                    <a16:creationId xmlns:a16="http://schemas.microsoft.com/office/drawing/2014/main" id="{AB78F46D-08F9-4A75-B568-AD25E185D3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5" y="10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21" name="Line 279">
                <a:extLst>
                  <a:ext uri="{FF2B5EF4-FFF2-40B4-BE49-F238E27FC236}">
                    <a16:creationId xmlns:a16="http://schemas.microsoft.com/office/drawing/2014/main" id="{E4662AB9-246D-4DE7-96F9-59678182F9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9" y="1012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22" name="Line 280">
                <a:extLst>
                  <a:ext uri="{FF2B5EF4-FFF2-40B4-BE49-F238E27FC236}">
                    <a16:creationId xmlns:a16="http://schemas.microsoft.com/office/drawing/2014/main" id="{D260D49D-84E3-4A0D-9A46-9625D6E720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9" y="10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23" name="Line 281">
                <a:extLst>
                  <a:ext uri="{FF2B5EF4-FFF2-40B4-BE49-F238E27FC236}">
                    <a16:creationId xmlns:a16="http://schemas.microsoft.com/office/drawing/2014/main" id="{F874B864-E720-4D93-A524-4C984F11C2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59" y="1012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24" name="Line 282">
                <a:extLst>
                  <a:ext uri="{FF2B5EF4-FFF2-40B4-BE49-F238E27FC236}">
                    <a16:creationId xmlns:a16="http://schemas.microsoft.com/office/drawing/2014/main" id="{0864F1EB-C864-4322-890E-A77D4B8066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59" y="10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25" name="Line 283">
                <a:extLst>
                  <a:ext uri="{FF2B5EF4-FFF2-40B4-BE49-F238E27FC236}">
                    <a16:creationId xmlns:a16="http://schemas.microsoft.com/office/drawing/2014/main" id="{46EB0B40-0CBB-4761-8315-86C558DCB1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79" y="1012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26" name="Line 284">
                <a:extLst>
                  <a:ext uri="{FF2B5EF4-FFF2-40B4-BE49-F238E27FC236}">
                    <a16:creationId xmlns:a16="http://schemas.microsoft.com/office/drawing/2014/main" id="{48870469-E30E-4BBF-949A-FD25A75A42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9" y="10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27" name="Line 285">
                <a:extLst>
                  <a:ext uri="{FF2B5EF4-FFF2-40B4-BE49-F238E27FC236}">
                    <a16:creationId xmlns:a16="http://schemas.microsoft.com/office/drawing/2014/main" id="{F4F7A433-ACF3-4F2E-ACF4-E8BB3441C9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93" y="1012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28" name="Line 286">
                <a:extLst>
                  <a:ext uri="{FF2B5EF4-FFF2-40B4-BE49-F238E27FC236}">
                    <a16:creationId xmlns:a16="http://schemas.microsoft.com/office/drawing/2014/main" id="{E609CF45-51C6-4F46-B8BE-9D5954CCFD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3" y="10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29" name="Line 287">
                <a:extLst>
                  <a:ext uri="{FF2B5EF4-FFF2-40B4-BE49-F238E27FC236}">
                    <a16:creationId xmlns:a16="http://schemas.microsoft.com/office/drawing/2014/main" id="{D95F9760-7946-4E45-A7E0-BC5C7BFF98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33" y="1052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30" name="Line 288">
                <a:extLst>
                  <a:ext uri="{FF2B5EF4-FFF2-40B4-BE49-F238E27FC236}">
                    <a16:creationId xmlns:a16="http://schemas.microsoft.com/office/drawing/2014/main" id="{9128B111-E157-4BB8-B675-F476052DC5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3" y="1076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31" name="Line 289">
                <a:extLst>
                  <a:ext uri="{FF2B5EF4-FFF2-40B4-BE49-F238E27FC236}">
                    <a16:creationId xmlns:a16="http://schemas.microsoft.com/office/drawing/2014/main" id="{3B697A1F-2A7E-4403-9663-DAB2C90ED7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41" y="1052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32" name="Line 290">
                <a:extLst>
                  <a:ext uri="{FF2B5EF4-FFF2-40B4-BE49-F238E27FC236}">
                    <a16:creationId xmlns:a16="http://schemas.microsoft.com/office/drawing/2014/main" id="{D967A066-E9EF-4E4F-A3DA-96758AAD32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1" y="1076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33" name="Line 291">
                <a:extLst>
                  <a:ext uri="{FF2B5EF4-FFF2-40B4-BE49-F238E27FC236}">
                    <a16:creationId xmlns:a16="http://schemas.microsoft.com/office/drawing/2014/main" id="{21B09539-847A-4122-B0C0-E74695EF52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47" y="1094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34" name="Line 292">
                <a:extLst>
                  <a:ext uri="{FF2B5EF4-FFF2-40B4-BE49-F238E27FC236}">
                    <a16:creationId xmlns:a16="http://schemas.microsoft.com/office/drawing/2014/main" id="{0FCC9E37-7EB0-455E-BC8A-F6B6DEC901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1119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35" name="Line 293">
                <a:extLst>
                  <a:ext uri="{FF2B5EF4-FFF2-40B4-BE49-F238E27FC236}">
                    <a16:creationId xmlns:a16="http://schemas.microsoft.com/office/drawing/2014/main" id="{3EC8351C-4A14-45C1-99D6-393C7160BF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47" y="1094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36" name="Line 294">
                <a:extLst>
                  <a:ext uri="{FF2B5EF4-FFF2-40B4-BE49-F238E27FC236}">
                    <a16:creationId xmlns:a16="http://schemas.microsoft.com/office/drawing/2014/main" id="{F9CA7C1E-60B3-4B7F-A3FF-9C49B7989A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1119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37" name="Line 295">
                <a:extLst>
                  <a:ext uri="{FF2B5EF4-FFF2-40B4-BE49-F238E27FC236}">
                    <a16:creationId xmlns:a16="http://schemas.microsoft.com/office/drawing/2014/main" id="{F0B9C9C0-95AF-4F0B-9CF6-935EA6AC24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61" y="1094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38" name="Line 296">
                <a:extLst>
                  <a:ext uri="{FF2B5EF4-FFF2-40B4-BE49-F238E27FC236}">
                    <a16:creationId xmlns:a16="http://schemas.microsoft.com/office/drawing/2014/main" id="{90C53647-835E-4A33-8AEC-4C8FFBF30D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1" y="1119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39" name="Line 297">
                <a:extLst>
                  <a:ext uri="{FF2B5EF4-FFF2-40B4-BE49-F238E27FC236}">
                    <a16:creationId xmlns:a16="http://schemas.microsoft.com/office/drawing/2014/main" id="{8632C0FF-1E23-4841-B924-64943B6312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91" y="1094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40" name="Line 298">
                <a:extLst>
                  <a:ext uri="{FF2B5EF4-FFF2-40B4-BE49-F238E27FC236}">
                    <a16:creationId xmlns:a16="http://schemas.microsoft.com/office/drawing/2014/main" id="{AC129D8F-7D6D-4578-A313-FA6161E82D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91" y="1119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41" name="Line 299">
                <a:extLst>
                  <a:ext uri="{FF2B5EF4-FFF2-40B4-BE49-F238E27FC236}">
                    <a16:creationId xmlns:a16="http://schemas.microsoft.com/office/drawing/2014/main" id="{F84C7065-FF74-435E-B6BF-A4A2C117E2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1" y="1094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42" name="Line 300">
                <a:extLst>
                  <a:ext uri="{FF2B5EF4-FFF2-40B4-BE49-F238E27FC236}">
                    <a16:creationId xmlns:a16="http://schemas.microsoft.com/office/drawing/2014/main" id="{7DCBEB68-8DBF-489B-938F-26F2D2A91B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1" y="1119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43" name="Line 301">
                <a:extLst>
                  <a:ext uri="{FF2B5EF4-FFF2-40B4-BE49-F238E27FC236}">
                    <a16:creationId xmlns:a16="http://schemas.microsoft.com/office/drawing/2014/main" id="{1F2EBB45-5E8A-4725-955D-56E9DE5FBD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1" y="1094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44" name="Line 302">
                <a:extLst>
                  <a:ext uri="{FF2B5EF4-FFF2-40B4-BE49-F238E27FC236}">
                    <a16:creationId xmlns:a16="http://schemas.microsoft.com/office/drawing/2014/main" id="{B9EF7EFB-E438-4332-8831-C9341B8867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1" y="1119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45" name="Line 303">
                <a:extLst>
                  <a:ext uri="{FF2B5EF4-FFF2-40B4-BE49-F238E27FC236}">
                    <a16:creationId xmlns:a16="http://schemas.microsoft.com/office/drawing/2014/main" id="{EE32F6CC-93A6-40F0-8DF7-1CDC30CC50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6" y="1094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46" name="Line 304">
                <a:extLst>
                  <a:ext uri="{FF2B5EF4-FFF2-40B4-BE49-F238E27FC236}">
                    <a16:creationId xmlns:a16="http://schemas.microsoft.com/office/drawing/2014/main" id="{5B2650F7-8D67-495E-A00B-87D6A71419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6" y="1119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47" name="Line 305">
                <a:extLst>
                  <a:ext uri="{FF2B5EF4-FFF2-40B4-BE49-F238E27FC236}">
                    <a16:creationId xmlns:a16="http://schemas.microsoft.com/office/drawing/2014/main" id="{98023715-3C69-45FC-89FF-2084DF3EDB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66" y="1094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48" name="Line 306">
                <a:extLst>
                  <a:ext uri="{FF2B5EF4-FFF2-40B4-BE49-F238E27FC236}">
                    <a16:creationId xmlns:a16="http://schemas.microsoft.com/office/drawing/2014/main" id="{8ADC974D-E528-4961-802B-50106D804F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6" y="1119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49" name="Line 307">
                <a:extLst>
                  <a:ext uri="{FF2B5EF4-FFF2-40B4-BE49-F238E27FC236}">
                    <a16:creationId xmlns:a16="http://schemas.microsoft.com/office/drawing/2014/main" id="{06107A2C-9FA4-4E10-BAD0-E3D3A4266C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80" y="1094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50" name="Line 308">
                <a:extLst>
                  <a:ext uri="{FF2B5EF4-FFF2-40B4-BE49-F238E27FC236}">
                    <a16:creationId xmlns:a16="http://schemas.microsoft.com/office/drawing/2014/main" id="{66183A25-6C43-441F-A9CB-18AFA93C8A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80" y="1119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51" name="Line 309">
                <a:extLst>
                  <a:ext uri="{FF2B5EF4-FFF2-40B4-BE49-F238E27FC236}">
                    <a16:creationId xmlns:a16="http://schemas.microsoft.com/office/drawing/2014/main" id="{06B7CC0B-EF1F-4F91-95AC-BC647C6AE0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80" y="1094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52" name="Line 310">
                <a:extLst>
                  <a:ext uri="{FF2B5EF4-FFF2-40B4-BE49-F238E27FC236}">
                    <a16:creationId xmlns:a16="http://schemas.microsoft.com/office/drawing/2014/main" id="{50496F3C-D05B-4EE3-8B4B-2F87143677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80" y="1119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53" name="Line 311">
                <a:extLst>
                  <a:ext uri="{FF2B5EF4-FFF2-40B4-BE49-F238E27FC236}">
                    <a16:creationId xmlns:a16="http://schemas.microsoft.com/office/drawing/2014/main" id="{213D0EFB-526A-445A-B8D9-C6F464936E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48" y="1213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54" name="Line 312">
                <a:extLst>
                  <a:ext uri="{FF2B5EF4-FFF2-40B4-BE49-F238E27FC236}">
                    <a16:creationId xmlns:a16="http://schemas.microsoft.com/office/drawing/2014/main" id="{23AB4B48-4461-4027-8A96-F5BC3F1B86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48" y="1239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55" name="Line 313">
                <a:extLst>
                  <a:ext uri="{FF2B5EF4-FFF2-40B4-BE49-F238E27FC236}">
                    <a16:creationId xmlns:a16="http://schemas.microsoft.com/office/drawing/2014/main" id="{58DE93EE-AF49-461F-AAD3-59DC547304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74" y="1213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56" name="Line 314">
                <a:extLst>
                  <a:ext uri="{FF2B5EF4-FFF2-40B4-BE49-F238E27FC236}">
                    <a16:creationId xmlns:a16="http://schemas.microsoft.com/office/drawing/2014/main" id="{7367F987-8FDA-4022-9C93-04FBB110FF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4" y="1239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57" name="Line 315">
                <a:extLst>
                  <a:ext uri="{FF2B5EF4-FFF2-40B4-BE49-F238E27FC236}">
                    <a16:creationId xmlns:a16="http://schemas.microsoft.com/office/drawing/2014/main" id="{8089B238-F490-4EFA-B929-237B308FB4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12" y="1213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58" name="Line 316">
                <a:extLst>
                  <a:ext uri="{FF2B5EF4-FFF2-40B4-BE49-F238E27FC236}">
                    <a16:creationId xmlns:a16="http://schemas.microsoft.com/office/drawing/2014/main" id="{3EAFBBA2-F0FD-48D0-BC0F-821A297830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12" y="1239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59" name="Line 317">
                <a:extLst>
                  <a:ext uri="{FF2B5EF4-FFF2-40B4-BE49-F238E27FC236}">
                    <a16:creationId xmlns:a16="http://schemas.microsoft.com/office/drawing/2014/main" id="{2DC4BE23-9CF7-4B37-8407-00542E3B1D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1" y="1213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60" name="Line 318">
                <a:extLst>
                  <a:ext uri="{FF2B5EF4-FFF2-40B4-BE49-F238E27FC236}">
                    <a16:creationId xmlns:a16="http://schemas.microsoft.com/office/drawing/2014/main" id="{4DCB6DDA-E45C-444E-AEB5-C11EDE3AED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1" y="1239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61" name="Freeform 319">
                <a:extLst>
                  <a:ext uri="{FF2B5EF4-FFF2-40B4-BE49-F238E27FC236}">
                    <a16:creationId xmlns:a16="http://schemas.microsoft.com/office/drawing/2014/main" id="{4C5FEC90-AB13-47A9-9B11-B3EF190EC1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5" y="616"/>
                <a:ext cx="2572" cy="730"/>
              </a:xfrm>
              <a:custGeom>
                <a:avLst/>
                <a:gdLst>
                  <a:gd name="T0" fmla="*/ 44 w 2572"/>
                  <a:gd name="T1" fmla="*/ 6 h 730"/>
                  <a:gd name="T2" fmla="*/ 64 w 2572"/>
                  <a:gd name="T3" fmla="*/ 14 h 730"/>
                  <a:gd name="T4" fmla="*/ 84 w 2572"/>
                  <a:gd name="T5" fmla="*/ 28 h 730"/>
                  <a:gd name="T6" fmla="*/ 118 w 2572"/>
                  <a:gd name="T7" fmla="*/ 40 h 730"/>
                  <a:gd name="T8" fmla="*/ 158 w 2572"/>
                  <a:gd name="T9" fmla="*/ 44 h 730"/>
                  <a:gd name="T10" fmla="*/ 176 w 2572"/>
                  <a:gd name="T11" fmla="*/ 58 h 730"/>
                  <a:gd name="T12" fmla="*/ 186 w 2572"/>
                  <a:gd name="T13" fmla="*/ 73 h 730"/>
                  <a:gd name="T14" fmla="*/ 196 w 2572"/>
                  <a:gd name="T15" fmla="*/ 81 h 730"/>
                  <a:gd name="T16" fmla="*/ 227 w 2572"/>
                  <a:gd name="T17" fmla="*/ 95 h 730"/>
                  <a:gd name="T18" fmla="*/ 231 w 2572"/>
                  <a:gd name="T19" fmla="*/ 107 h 730"/>
                  <a:gd name="T20" fmla="*/ 281 w 2572"/>
                  <a:gd name="T21" fmla="*/ 117 h 730"/>
                  <a:gd name="T22" fmla="*/ 285 w 2572"/>
                  <a:gd name="T23" fmla="*/ 129 h 730"/>
                  <a:gd name="T24" fmla="*/ 305 w 2572"/>
                  <a:gd name="T25" fmla="*/ 143 h 730"/>
                  <a:gd name="T26" fmla="*/ 339 w 2572"/>
                  <a:gd name="T27" fmla="*/ 147 h 730"/>
                  <a:gd name="T28" fmla="*/ 355 w 2572"/>
                  <a:gd name="T29" fmla="*/ 161 h 730"/>
                  <a:gd name="T30" fmla="*/ 365 w 2572"/>
                  <a:gd name="T31" fmla="*/ 169 h 730"/>
                  <a:gd name="T32" fmla="*/ 379 w 2572"/>
                  <a:gd name="T33" fmla="*/ 183 h 730"/>
                  <a:gd name="T34" fmla="*/ 428 w 2572"/>
                  <a:gd name="T35" fmla="*/ 187 h 730"/>
                  <a:gd name="T36" fmla="*/ 444 w 2572"/>
                  <a:gd name="T37" fmla="*/ 205 h 730"/>
                  <a:gd name="T38" fmla="*/ 454 w 2572"/>
                  <a:gd name="T39" fmla="*/ 217 h 730"/>
                  <a:gd name="T40" fmla="*/ 478 w 2572"/>
                  <a:gd name="T41" fmla="*/ 221 h 730"/>
                  <a:gd name="T42" fmla="*/ 526 w 2572"/>
                  <a:gd name="T43" fmla="*/ 235 h 730"/>
                  <a:gd name="T44" fmla="*/ 570 w 2572"/>
                  <a:gd name="T45" fmla="*/ 243 h 730"/>
                  <a:gd name="T46" fmla="*/ 590 w 2572"/>
                  <a:gd name="T47" fmla="*/ 257 h 730"/>
                  <a:gd name="T48" fmla="*/ 610 w 2572"/>
                  <a:gd name="T49" fmla="*/ 269 h 730"/>
                  <a:gd name="T50" fmla="*/ 645 w 2572"/>
                  <a:gd name="T51" fmla="*/ 284 h 730"/>
                  <a:gd name="T52" fmla="*/ 675 w 2572"/>
                  <a:gd name="T53" fmla="*/ 298 h 730"/>
                  <a:gd name="T54" fmla="*/ 689 w 2572"/>
                  <a:gd name="T55" fmla="*/ 310 h 730"/>
                  <a:gd name="T56" fmla="*/ 753 w 2572"/>
                  <a:gd name="T57" fmla="*/ 320 h 730"/>
                  <a:gd name="T58" fmla="*/ 787 w 2572"/>
                  <a:gd name="T59" fmla="*/ 332 h 730"/>
                  <a:gd name="T60" fmla="*/ 807 w 2572"/>
                  <a:gd name="T61" fmla="*/ 346 h 730"/>
                  <a:gd name="T62" fmla="*/ 858 w 2572"/>
                  <a:gd name="T63" fmla="*/ 354 h 730"/>
                  <a:gd name="T64" fmla="*/ 876 w 2572"/>
                  <a:gd name="T65" fmla="*/ 368 h 730"/>
                  <a:gd name="T66" fmla="*/ 906 w 2572"/>
                  <a:gd name="T67" fmla="*/ 372 h 730"/>
                  <a:gd name="T68" fmla="*/ 920 w 2572"/>
                  <a:gd name="T69" fmla="*/ 390 h 730"/>
                  <a:gd name="T70" fmla="*/ 956 w 2572"/>
                  <a:gd name="T71" fmla="*/ 394 h 730"/>
                  <a:gd name="T72" fmla="*/ 964 w 2572"/>
                  <a:gd name="T73" fmla="*/ 408 h 730"/>
                  <a:gd name="T74" fmla="*/ 1038 w 2572"/>
                  <a:gd name="T75" fmla="*/ 416 h 730"/>
                  <a:gd name="T76" fmla="*/ 1059 w 2572"/>
                  <a:gd name="T77" fmla="*/ 430 h 730"/>
                  <a:gd name="T78" fmla="*/ 1137 w 2572"/>
                  <a:gd name="T79" fmla="*/ 442 h 730"/>
                  <a:gd name="T80" fmla="*/ 1147 w 2572"/>
                  <a:gd name="T81" fmla="*/ 456 h 730"/>
                  <a:gd name="T82" fmla="*/ 1171 w 2572"/>
                  <a:gd name="T83" fmla="*/ 474 h 730"/>
                  <a:gd name="T84" fmla="*/ 1181 w 2572"/>
                  <a:gd name="T85" fmla="*/ 486 h 730"/>
                  <a:gd name="T86" fmla="*/ 1197 w 2572"/>
                  <a:gd name="T87" fmla="*/ 509 h 730"/>
                  <a:gd name="T88" fmla="*/ 1231 w 2572"/>
                  <a:gd name="T89" fmla="*/ 513 h 730"/>
                  <a:gd name="T90" fmla="*/ 1394 w 2572"/>
                  <a:gd name="T91" fmla="*/ 535 h 730"/>
                  <a:gd name="T92" fmla="*/ 1408 w 2572"/>
                  <a:gd name="T93" fmla="*/ 545 h 730"/>
                  <a:gd name="T94" fmla="*/ 1412 w 2572"/>
                  <a:gd name="T95" fmla="*/ 557 h 730"/>
                  <a:gd name="T96" fmla="*/ 1477 w 2572"/>
                  <a:gd name="T97" fmla="*/ 567 h 730"/>
                  <a:gd name="T98" fmla="*/ 1493 w 2572"/>
                  <a:gd name="T99" fmla="*/ 579 h 730"/>
                  <a:gd name="T100" fmla="*/ 1615 w 2572"/>
                  <a:gd name="T101" fmla="*/ 585 h 730"/>
                  <a:gd name="T102" fmla="*/ 1645 w 2572"/>
                  <a:gd name="T103" fmla="*/ 601 h 730"/>
                  <a:gd name="T104" fmla="*/ 1694 w 2572"/>
                  <a:gd name="T105" fmla="*/ 607 h 730"/>
                  <a:gd name="T106" fmla="*/ 1738 w 2572"/>
                  <a:gd name="T107" fmla="*/ 623 h 730"/>
                  <a:gd name="T108" fmla="*/ 1788 w 2572"/>
                  <a:gd name="T109" fmla="*/ 629 h 730"/>
                  <a:gd name="T110" fmla="*/ 1798 w 2572"/>
                  <a:gd name="T111" fmla="*/ 645 h 730"/>
                  <a:gd name="T112" fmla="*/ 1935 w 2572"/>
                  <a:gd name="T113" fmla="*/ 655 h 730"/>
                  <a:gd name="T114" fmla="*/ 2057 w 2572"/>
                  <a:gd name="T115" fmla="*/ 685 h 730"/>
                  <a:gd name="T116" fmla="*/ 2206 w 2572"/>
                  <a:gd name="T117" fmla="*/ 730 h 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572" h="730">
                    <a:moveTo>
                      <a:pt x="0" y="0"/>
                    </a:moveTo>
                    <a:lnTo>
                      <a:pt x="44" y="0"/>
                    </a:lnTo>
                    <a:lnTo>
                      <a:pt x="44" y="6"/>
                    </a:lnTo>
                    <a:lnTo>
                      <a:pt x="54" y="6"/>
                    </a:lnTo>
                    <a:lnTo>
                      <a:pt x="54" y="14"/>
                    </a:lnTo>
                    <a:lnTo>
                      <a:pt x="64" y="14"/>
                    </a:lnTo>
                    <a:lnTo>
                      <a:pt x="64" y="18"/>
                    </a:lnTo>
                    <a:lnTo>
                      <a:pt x="64" y="28"/>
                    </a:lnTo>
                    <a:lnTo>
                      <a:pt x="84" y="28"/>
                    </a:lnTo>
                    <a:lnTo>
                      <a:pt x="84" y="32"/>
                    </a:lnTo>
                    <a:lnTo>
                      <a:pt x="118" y="32"/>
                    </a:lnTo>
                    <a:lnTo>
                      <a:pt x="118" y="40"/>
                    </a:lnTo>
                    <a:lnTo>
                      <a:pt x="122" y="40"/>
                    </a:lnTo>
                    <a:lnTo>
                      <a:pt x="122" y="44"/>
                    </a:lnTo>
                    <a:lnTo>
                      <a:pt x="158" y="44"/>
                    </a:lnTo>
                    <a:lnTo>
                      <a:pt x="158" y="54"/>
                    </a:lnTo>
                    <a:lnTo>
                      <a:pt x="158" y="58"/>
                    </a:lnTo>
                    <a:lnTo>
                      <a:pt x="176" y="58"/>
                    </a:lnTo>
                    <a:lnTo>
                      <a:pt x="176" y="67"/>
                    </a:lnTo>
                    <a:lnTo>
                      <a:pt x="186" y="67"/>
                    </a:lnTo>
                    <a:lnTo>
                      <a:pt x="186" y="73"/>
                    </a:lnTo>
                    <a:lnTo>
                      <a:pt x="192" y="73"/>
                    </a:lnTo>
                    <a:lnTo>
                      <a:pt x="192" y="81"/>
                    </a:lnTo>
                    <a:lnTo>
                      <a:pt x="196" y="81"/>
                    </a:lnTo>
                    <a:lnTo>
                      <a:pt x="196" y="85"/>
                    </a:lnTo>
                    <a:lnTo>
                      <a:pt x="227" y="85"/>
                    </a:lnTo>
                    <a:lnTo>
                      <a:pt x="227" y="95"/>
                    </a:lnTo>
                    <a:lnTo>
                      <a:pt x="231" y="95"/>
                    </a:lnTo>
                    <a:lnTo>
                      <a:pt x="231" y="103"/>
                    </a:lnTo>
                    <a:lnTo>
                      <a:pt x="231" y="107"/>
                    </a:lnTo>
                    <a:lnTo>
                      <a:pt x="257" y="107"/>
                    </a:lnTo>
                    <a:lnTo>
                      <a:pt x="257" y="117"/>
                    </a:lnTo>
                    <a:lnTo>
                      <a:pt x="281" y="117"/>
                    </a:lnTo>
                    <a:lnTo>
                      <a:pt x="281" y="121"/>
                    </a:lnTo>
                    <a:lnTo>
                      <a:pt x="285" y="121"/>
                    </a:lnTo>
                    <a:lnTo>
                      <a:pt x="285" y="129"/>
                    </a:lnTo>
                    <a:lnTo>
                      <a:pt x="305" y="129"/>
                    </a:lnTo>
                    <a:lnTo>
                      <a:pt x="305" y="133"/>
                    </a:lnTo>
                    <a:lnTo>
                      <a:pt x="305" y="143"/>
                    </a:lnTo>
                    <a:lnTo>
                      <a:pt x="315" y="143"/>
                    </a:lnTo>
                    <a:lnTo>
                      <a:pt x="315" y="147"/>
                    </a:lnTo>
                    <a:lnTo>
                      <a:pt x="339" y="147"/>
                    </a:lnTo>
                    <a:lnTo>
                      <a:pt x="339" y="155"/>
                    </a:lnTo>
                    <a:lnTo>
                      <a:pt x="355" y="155"/>
                    </a:lnTo>
                    <a:lnTo>
                      <a:pt x="355" y="161"/>
                    </a:lnTo>
                    <a:lnTo>
                      <a:pt x="359" y="161"/>
                    </a:lnTo>
                    <a:lnTo>
                      <a:pt x="359" y="169"/>
                    </a:lnTo>
                    <a:lnTo>
                      <a:pt x="365" y="169"/>
                    </a:lnTo>
                    <a:lnTo>
                      <a:pt x="365" y="173"/>
                    </a:lnTo>
                    <a:lnTo>
                      <a:pt x="379" y="173"/>
                    </a:lnTo>
                    <a:lnTo>
                      <a:pt x="379" y="183"/>
                    </a:lnTo>
                    <a:lnTo>
                      <a:pt x="424" y="183"/>
                    </a:lnTo>
                    <a:lnTo>
                      <a:pt x="424" y="187"/>
                    </a:lnTo>
                    <a:lnTo>
                      <a:pt x="428" y="187"/>
                    </a:lnTo>
                    <a:lnTo>
                      <a:pt x="428" y="195"/>
                    </a:lnTo>
                    <a:lnTo>
                      <a:pt x="428" y="205"/>
                    </a:lnTo>
                    <a:lnTo>
                      <a:pt x="444" y="205"/>
                    </a:lnTo>
                    <a:lnTo>
                      <a:pt x="444" y="209"/>
                    </a:lnTo>
                    <a:lnTo>
                      <a:pt x="454" y="209"/>
                    </a:lnTo>
                    <a:lnTo>
                      <a:pt x="454" y="217"/>
                    </a:lnTo>
                    <a:lnTo>
                      <a:pt x="472" y="217"/>
                    </a:lnTo>
                    <a:lnTo>
                      <a:pt x="472" y="221"/>
                    </a:lnTo>
                    <a:lnTo>
                      <a:pt x="478" y="221"/>
                    </a:lnTo>
                    <a:lnTo>
                      <a:pt x="478" y="231"/>
                    </a:lnTo>
                    <a:lnTo>
                      <a:pt x="526" y="231"/>
                    </a:lnTo>
                    <a:lnTo>
                      <a:pt x="526" y="235"/>
                    </a:lnTo>
                    <a:lnTo>
                      <a:pt x="546" y="235"/>
                    </a:lnTo>
                    <a:lnTo>
                      <a:pt x="546" y="243"/>
                    </a:lnTo>
                    <a:lnTo>
                      <a:pt x="570" y="243"/>
                    </a:lnTo>
                    <a:lnTo>
                      <a:pt x="570" y="249"/>
                    </a:lnTo>
                    <a:lnTo>
                      <a:pt x="590" y="249"/>
                    </a:lnTo>
                    <a:lnTo>
                      <a:pt x="590" y="257"/>
                    </a:lnTo>
                    <a:lnTo>
                      <a:pt x="600" y="257"/>
                    </a:lnTo>
                    <a:lnTo>
                      <a:pt x="600" y="269"/>
                    </a:lnTo>
                    <a:lnTo>
                      <a:pt x="610" y="269"/>
                    </a:lnTo>
                    <a:lnTo>
                      <a:pt x="610" y="280"/>
                    </a:lnTo>
                    <a:lnTo>
                      <a:pt x="645" y="280"/>
                    </a:lnTo>
                    <a:lnTo>
                      <a:pt x="645" y="284"/>
                    </a:lnTo>
                    <a:lnTo>
                      <a:pt x="675" y="284"/>
                    </a:lnTo>
                    <a:lnTo>
                      <a:pt x="675" y="292"/>
                    </a:lnTo>
                    <a:lnTo>
                      <a:pt x="675" y="298"/>
                    </a:lnTo>
                    <a:lnTo>
                      <a:pt x="675" y="306"/>
                    </a:lnTo>
                    <a:lnTo>
                      <a:pt x="689" y="306"/>
                    </a:lnTo>
                    <a:lnTo>
                      <a:pt x="689" y="310"/>
                    </a:lnTo>
                    <a:lnTo>
                      <a:pt x="723" y="310"/>
                    </a:lnTo>
                    <a:lnTo>
                      <a:pt x="723" y="320"/>
                    </a:lnTo>
                    <a:lnTo>
                      <a:pt x="753" y="320"/>
                    </a:lnTo>
                    <a:lnTo>
                      <a:pt x="753" y="324"/>
                    </a:lnTo>
                    <a:lnTo>
                      <a:pt x="787" y="324"/>
                    </a:lnTo>
                    <a:lnTo>
                      <a:pt x="787" y="332"/>
                    </a:lnTo>
                    <a:lnTo>
                      <a:pt x="787" y="342"/>
                    </a:lnTo>
                    <a:lnTo>
                      <a:pt x="807" y="342"/>
                    </a:lnTo>
                    <a:lnTo>
                      <a:pt x="807" y="346"/>
                    </a:lnTo>
                    <a:lnTo>
                      <a:pt x="841" y="346"/>
                    </a:lnTo>
                    <a:lnTo>
                      <a:pt x="841" y="354"/>
                    </a:lnTo>
                    <a:lnTo>
                      <a:pt x="858" y="354"/>
                    </a:lnTo>
                    <a:lnTo>
                      <a:pt x="858" y="358"/>
                    </a:lnTo>
                    <a:lnTo>
                      <a:pt x="876" y="358"/>
                    </a:lnTo>
                    <a:lnTo>
                      <a:pt x="876" y="368"/>
                    </a:lnTo>
                    <a:lnTo>
                      <a:pt x="886" y="368"/>
                    </a:lnTo>
                    <a:lnTo>
                      <a:pt x="886" y="372"/>
                    </a:lnTo>
                    <a:lnTo>
                      <a:pt x="906" y="372"/>
                    </a:lnTo>
                    <a:lnTo>
                      <a:pt x="906" y="380"/>
                    </a:lnTo>
                    <a:lnTo>
                      <a:pt x="920" y="380"/>
                    </a:lnTo>
                    <a:lnTo>
                      <a:pt x="920" y="390"/>
                    </a:lnTo>
                    <a:lnTo>
                      <a:pt x="946" y="390"/>
                    </a:lnTo>
                    <a:lnTo>
                      <a:pt x="946" y="394"/>
                    </a:lnTo>
                    <a:lnTo>
                      <a:pt x="956" y="394"/>
                    </a:lnTo>
                    <a:lnTo>
                      <a:pt x="956" y="402"/>
                    </a:lnTo>
                    <a:lnTo>
                      <a:pt x="964" y="402"/>
                    </a:lnTo>
                    <a:lnTo>
                      <a:pt x="964" y="408"/>
                    </a:lnTo>
                    <a:lnTo>
                      <a:pt x="1004" y="408"/>
                    </a:lnTo>
                    <a:lnTo>
                      <a:pt x="1004" y="416"/>
                    </a:lnTo>
                    <a:lnTo>
                      <a:pt x="1038" y="416"/>
                    </a:lnTo>
                    <a:lnTo>
                      <a:pt x="1038" y="424"/>
                    </a:lnTo>
                    <a:lnTo>
                      <a:pt x="1059" y="424"/>
                    </a:lnTo>
                    <a:lnTo>
                      <a:pt x="1059" y="430"/>
                    </a:lnTo>
                    <a:lnTo>
                      <a:pt x="1063" y="430"/>
                    </a:lnTo>
                    <a:lnTo>
                      <a:pt x="1063" y="442"/>
                    </a:lnTo>
                    <a:lnTo>
                      <a:pt x="1137" y="442"/>
                    </a:lnTo>
                    <a:lnTo>
                      <a:pt x="1137" y="452"/>
                    </a:lnTo>
                    <a:lnTo>
                      <a:pt x="1147" y="452"/>
                    </a:lnTo>
                    <a:lnTo>
                      <a:pt x="1147" y="456"/>
                    </a:lnTo>
                    <a:lnTo>
                      <a:pt x="1157" y="456"/>
                    </a:lnTo>
                    <a:lnTo>
                      <a:pt x="1157" y="474"/>
                    </a:lnTo>
                    <a:lnTo>
                      <a:pt x="1171" y="474"/>
                    </a:lnTo>
                    <a:lnTo>
                      <a:pt x="1171" y="478"/>
                    </a:lnTo>
                    <a:lnTo>
                      <a:pt x="1171" y="486"/>
                    </a:lnTo>
                    <a:lnTo>
                      <a:pt x="1181" y="486"/>
                    </a:lnTo>
                    <a:lnTo>
                      <a:pt x="1181" y="501"/>
                    </a:lnTo>
                    <a:lnTo>
                      <a:pt x="1197" y="501"/>
                    </a:lnTo>
                    <a:lnTo>
                      <a:pt x="1197" y="509"/>
                    </a:lnTo>
                    <a:lnTo>
                      <a:pt x="1201" y="509"/>
                    </a:lnTo>
                    <a:lnTo>
                      <a:pt x="1201" y="513"/>
                    </a:lnTo>
                    <a:lnTo>
                      <a:pt x="1231" y="513"/>
                    </a:lnTo>
                    <a:lnTo>
                      <a:pt x="1231" y="527"/>
                    </a:lnTo>
                    <a:lnTo>
                      <a:pt x="1394" y="527"/>
                    </a:lnTo>
                    <a:lnTo>
                      <a:pt x="1394" y="535"/>
                    </a:lnTo>
                    <a:lnTo>
                      <a:pt x="1398" y="535"/>
                    </a:lnTo>
                    <a:lnTo>
                      <a:pt x="1398" y="545"/>
                    </a:lnTo>
                    <a:lnTo>
                      <a:pt x="1408" y="545"/>
                    </a:lnTo>
                    <a:lnTo>
                      <a:pt x="1408" y="549"/>
                    </a:lnTo>
                    <a:lnTo>
                      <a:pt x="1412" y="549"/>
                    </a:lnTo>
                    <a:lnTo>
                      <a:pt x="1412" y="557"/>
                    </a:lnTo>
                    <a:lnTo>
                      <a:pt x="1472" y="557"/>
                    </a:lnTo>
                    <a:lnTo>
                      <a:pt x="1472" y="567"/>
                    </a:lnTo>
                    <a:lnTo>
                      <a:pt x="1477" y="567"/>
                    </a:lnTo>
                    <a:lnTo>
                      <a:pt x="1477" y="571"/>
                    </a:lnTo>
                    <a:lnTo>
                      <a:pt x="1493" y="571"/>
                    </a:lnTo>
                    <a:lnTo>
                      <a:pt x="1493" y="579"/>
                    </a:lnTo>
                    <a:lnTo>
                      <a:pt x="1571" y="579"/>
                    </a:lnTo>
                    <a:lnTo>
                      <a:pt x="1571" y="585"/>
                    </a:lnTo>
                    <a:lnTo>
                      <a:pt x="1615" y="585"/>
                    </a:lnTo>
                    <a:lnTo>
                      <a:pt x="1615" y="593"/>
                    </a:lnTo>
                    <a:lnTo>
                      <a:pt x="1645" y="593"/>
                    </a:lnTo>
                    <a:lnTo>
                      <a:pt x="1645" y="601"/>
                    </a:lnTo>
                    <a:lnTo>
                      <a:pt x="1655" y="601"/>
                    </a:lnTo>
                    <a:lnTo>
                      <a:pt x="1655" y="607"/>
                    </a:lnTo>
                    <a:lnTo>
                      <a:pt x="1694" y="607"/>
                    </a:lnTo>
                    <a:lnTo>
                      <a:pt x="1694" y="615"/>
                    </a:lnTo>
                    <a:lnTo>
                      <a:pt x="1738" y="615"/>
                    </a:lnTo>
                    <a:lnTo>
                      <a:pt x="1738" y="623"/>
                    </a:lnTo>
                    <a:lnTo>
                      <a:pt x="1748" y="623"/>
                    </a:lnTo>
                    <a:lnTo>
                      <a:pt x="1748" y="629"/>
                    </a:lnTo>
                    <a:lnTo>
                      <a:pt x="1788" y="629"/>
                    </a:lnTo>
                    <a:lnTo>
                      <a:pt x="1788" y="637"/>
                    </a:lnTo>
                    <a:lnTo>
                      <a:pt x="1798" y="637"/>
                    </a:lnTo>
                    <a:lnTo>
                      <a:pt x="1798" y="645"/>
                    </a:lnTo>
                    <a:lnTo>
                      <a:pt x="1907" y="645"/>
                    </a:lnTo>
                    <a:lnTo>
                      <a:pt x="1907" y="655"/>
                    </a:lnTo>
                    <a:lnTo>
                      <a:pt x="1935" y="655"/>
                    </a:lnTo>
                    <a:lnTo>
                      <a:pt x="1935" y="671"/>
                    </a:lnTo>
                    <a:lnTo>
                      <a:pt x="2057" y="671"/>
                    </a:lnTo>
                    <a:lnTo>
                      <a:pt x="2057" y="685"/>
                    </a:lnTo>
                    <a:lnTo>
                      <a:pt x="2057" y="704"/>
                    </a:lnTo>
                    <a:lnTo>
                      <a:pt x="2206" y="704"/>
                    </a:lnTo>
                    <a:lnTo>
                      <a:pt x="2206" y="730"/>
                    </a:lnTo>
                    <a:lnTo>
                      <a:pt x="2572" y="730"/>
                    </a:lnTo>
                    <a:lnTo>
                      <a:pt x="2566" y="730"/>
                    </a:lnTo>
                  </a:path>
                </a:pathLst>
              </a:cu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62" name="Line 320">
                <a:extLst>
                  <a:ext uri="{FF2B5EF4-FFF2-40B4-BE49-F238E27FC236}">
                    <a16:creationId xmlns:a16="http://schemas.microsoft.com/office/drawing/2014/main" id="{1C74C8DC-F3F9-47D8-937F-2B43189FF9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75" y="578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63" name="Line 321">
                <a:extLst>
                  <a:ext uri="{FF2B5EF4-FFF2-40B4-BE49-F238E27FC236}">
                    <a16:creationId xmlns:a16="http://schemas.microsoft.com/office/drawing/2014/main" id="{121E8DD2-D781-4F1A-90F4-6DAF9315AF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75" y="71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64" name="Line 322">
                <a:extLst>
                  <a:ext uri="{FF2B5EF4-FFF2-40B4-BE49-F238E27FC236}">
                    <a16:creationId xmlns:a16="http://schemas.microsoft.com/office/drawing/2014/main" id="{BB221AC0-3ABF-4261-8121-656BBAA642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39" y="590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65" name="Line 323">
                <a:extLst>
                  <a:ext uri="{FF2B5EF4-FFF2-40B4-BE49-F238E27FC236}">
                    <a16:creationId xmlns:a16="http://schemas.microsoft.com/office/drawing/2014/main" id="{CF84688A-F823-4F63-AF6E-A2E46FFAAF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39" y="616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66" name="Line 324">
                <a:extLst>
                  <a:ext uri="{FF2B5EF4-FFF2-40B4-BE49-F238E27FC236}">
                    <a16:creationId xmlns:a16="http://schemas.microsoft.com/office/drawing/2014/main" id="{7539D2B6-902D-4018-8687-13C09AA39A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53" y="604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67" name="Line 325">
                <a:extLst>
                  <a:ext uri="{FF2B5EF4-FFF2-40B4-BE49-F238E27FC236}">
                    <a16:creationId xmlns:a16="http://schemas.microsoft.com/office/drawing/2014/main" id="{1C29B7B9-ED14-4549-84CC-D935D90ED3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3" y="628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68" name="Line 326">
                <a:extLst>
                  <a:ext uri="{FF2B5EF4-FFF2-40B4-BE49-F238E27FC236}">
                    <a16:creationId xmlns:a16="http://schemas.microsoft.com/office/drawing/2014/main" id="{CAFF2C22-FB08-493D-8D34-27ED8AE83B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56" y="697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69" name="Line 327">
                <a:extLst>
                  <a:ext uri="{FF2B5EF4-FFF2-40B4-BE49-F238E27FC236}">
                    <a16:creationId xmlns:a16="http://schemas.microsoft.com/office/drawing/2014/main" id="{DE0E7FF9-6476-445A-AEB4-6D9018BF8E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6" y="72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70" name="Line 328">
                <a:extLst>
                  <a:ext uri="{FF2B5EF4-FFF2-40B4-BE49-F238E27FC236}">
                    <a16:creationId xmlns:a16="http://schemas.microsoft.com/office/drawing/2014/main" id="{198BADF6-E198-4741-B409-DB6CC8D5B3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09" y="781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71" name="Line 329">
                <a:extLst>
                  <a:ext uri="{FF2B5EF4-FFF2-40B4-BE49-F238E27FC236}">
                    <a16:creationId xmlns:a16="http://schemas.microsoft.com/office/drawing/2014/main" id="{AC914959-3E9B-4773-BBB8-5BD1657B1C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9" y="80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72" name="Line 330">
                <a:extLst>
                  <a:ext uri="{FF2B5EF4-FFF2-40B4-BE49-F238E27FC236}">
                    <a16:creationId xmlns:a16="http://schemas.microsoft.com/office/drawing/2014/main" id="{2405387F-4156-497A-9BC4-7798161D0E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84" y="893"/>
                <a:ext cx="0" cy="33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73" name="Line 331">
                <a:extLst>
                  <a:ext uri="{FF2B5EF4-FFF2-40B4-BE49-F238E27FC236}">
                    <a16:creationId xmlns:a16="http://schemas.microsoft.com/office/drawing/2014/main" id="{54B0D3D5-E9CF-420D-9779-4414E01E5C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84" y="91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74" name="Line 332">
                <a:extLst>
                  <a:ext uri="{FF2B5EF4-FFF2-40B4-BE49-F238E27FC236}">
                    <a16:creationId xmlns:a16="http://schemas.microsoft.com/office/drawing/2014/main" id="{337D6EFE-F3F2-462B-A5E6-903380A525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62" y="918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75" name="Line 333">
                <a:extLst>
                  <a:ext uri="{FF2B5EF4-FFF2-40B4-BE49-F238E27FC236}">
                    <a16:creationId xmlns:a16="http://schemas.microsoft.com/office/drawing/2014/main" id="{0F13F021-0A9D-419E-83A9-42DDBDD3EF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62" y="94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76" name="Line 334">
                <a:extLst>
                  <a:ext uri="{FF2B5EF4-FFF2-40B4-BE49-F238E27FC236}">
                    <a16:creationId xmlns:a16="http://schemas.microsoft.com/office/drawing/2014/main" id="{B27A30FF-8BD1-4D48-BF4D-602A8DDEF2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47" y="942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77" name="Line 335">
                <a:extLst>
                  <a:ext uri="{FF2B5EF4-FFF2-40B4-BE49-F238E27FC236}">
                    <a16:creationId xmlns:a16="http://schemas.microsoft.com/office/drawing/2014/main" id="{8D05230C-6443-435A-BA7D-69B11948CE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47" y="960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78" name="Line 336">
                <a:extLst>
                  <a:ext uri="{FF2B5EF4-FFF2-40B4-BE49-F238E27FC236}">
                    <a16:creationId xmlns:a16="http://schemas.microsoft.com/office/drawing/2014/main" id="{8430E447-2185-414A-99BA-46C9CAD046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65" y="990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79" name="Line 337">
                <a:extLst>
                  <a:ext uri="{FF2B5EF4-FFF2-40B4-BE49-F238E27FC236}">
                    <a16:creationId xmlns:a16="http://schemas.microsoft.com/office/drawing/2014/main" id="{EBDA6E50-C520-4EC4-8E3A-51C823B046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65" y="101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80" name="Line 338">
                <a:extLst>
                  <a:ext uri="{FF2B5EF4-FFF2-40B4-BE49-F238E27FC236}">
                    <a16:creationId xmlns:a16="http://schemas.microsoft.com/office/drawing/2014/main" id="{00558803-607A-411C-9528-14CD15C75E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81" y="1109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81" name="Line 339">
                <a:extLst>
                  <a:ext uri="{FF2B5EF4-FFF2-40B4-BE49-F238E27FC236}">
                    <a16:creationId xmlns:a16="http://schemas.microsoft.com/office/drawing/2014/main" id="{BF0CEFF3-AD2E-4F20-8427-B10BB83FAE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81" y="113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82" name="Line 340">
                <a:extLst>
                  <a:ext uri="{FF2B5EF4-FFF2-40B4-BE49-F238E27FC236}">
                    <a16:creationId xmlns:a16="http://schemas.microsoft.com/office/drawing/2014/main" id="{E6E3938E-C22B-4780-9F8C-D943774660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53" y="1109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83" name="Line 341">
                <a:extLst>
                  <a:ext uri="{FF2B5EF4-FFF2-40B4-BE49-F238E27FC236}">
                    <a16:creationId xmlns:a16="http://schemas.microsoft.com/office/drawing/2014/main" id="{CBC45BFB-34DE-4F5A-A2CB-7E96687657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53" y="113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84" name="Line 342">
                <a:extLst>
                  <a:ext uri="{FF2B5EF4-FFF2-40B4-BE49-F238E27FC236}">
                    <a16:creationId xmlns:a16="http://schemas.microsoft.com/office/drawing/2014/main" id="{BA01E566-916E-4E7D-91B6-81EC930682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70" y="1167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85" name="Line 343">
                <a:extLst>
                  <a:ext uri="{FF2B5EF4-FFF2-40B4-BE49-F238E27FC236}">
                    <a16:creationId xmlns:a16="http://schemas.microsoft.com/office/drawing/2014/main" id="{CEA4E03F-3C3F-4CCE-833E-571D942618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70" y="119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86" name="Line 344">
                <a:extLst>
                  <a:ext uri="{FF2B5EF4-FFF2-40B4-BE49-F238E27FC236}">
                    <a16:creationId xmlns:a16="http://schemas.microsoft.com/office/drawing/2014/main" id="{7C75F5CC-9C59-422E-A0D4-C4CC9B2913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89" y="1191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87" name="Line 345">
                <a:extLst>
                  <a:ext uri="{FF2B5EF4-FFF2-40B4-BE49-F238E27FC236}">
                    <a16:creationId xmlns:a16="http://schemas.microsoft.com/office/drawing/2014/main" id="{F0653224-4FC5-4619-B14D-153E304751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89" y="121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88" name="Line 346">
                <a:extLst>
                  <a:ext uri="{FF2B5EF4-FFF2-40B4-BE49-F238E27FC236}">
                    <a16:creationId xmlns:a16="http://schemas.microsoft.com/office/drawing/2014/main" id="{79D98857-F628-4B91-B190-D97A9767C0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09" y="1191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89" name="Line 347">
                <a:extLst>
                  <a:ext uri="{FF2B5EF4-FFF2-40B4-BE49-F238E27FC236}">
                    <a16:creationId xmlns:a16="http://schemas.microsoft.com/office/drawing/2014/main" id="{C4C17566-E96B-4FEE-8F79-C0EBF2EC91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09" y="121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90" name="Line 348">
                <a:extLst>
                  <a:ext uri="{FF2B5EF4-FFF2-40B4-BE49-F238E27FC236}">
                    <a16:creationId xmlns:a16="http://schemas.microsoft.com/office/drawing/2014/main" id="{182B0AF7-EC7E-4303-AC57-8F3710821C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13" y="1201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91" name="Line 349">
                <a:extLst>
                  <a:ext uri="{FF2B5EF4-FFF2-40B4-BE49-F238E27FC236}">
                    <a16:creationId xmlns:a16="http://schemas.microsoft.com/office/drawing/2014/main" id="{9D560D17-6329-4293-AC1B-E47A2C0A13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13" y="122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92" name="Line 350">
                <a:extLst>
                  <a:ext uri="{FF2B5EF4-FFF2-40B4-BE49-F238E27FC236}">
                    <a16:creationId xmlns:a16="http://schemas.microsoft.com/office/drawing/2014/main" id="{DBB17039-6130-48CC-85F9-80839AFA36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33" y="121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93" name="Line 351">
                <a:extLst>
                  <a:ext uri="{FF2B5EF4-FFF2-40B4-BE49-F238E27FC236}">
                    <a16:creationId xmlns:a16="http://schemas.microsoft.com/office/drawing/2014/main" id="{4F206435-7A07-409D-BD6C-BCE60740DE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33" y="123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94" name="Line 352">
                <a:extLst>
                  <a:ext uri="{FF2B5EF4-FFF2-40B4-BE49-F238E27FC236}">
                    <a16:creationId xmlns:a16="http://schemas.microsoft.com/office/drawing/2014/main" id="{7C65BE28-A956-4802-8BE2-028D51BB61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67" y="1219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95" name="Line 353">
                <a:extLst>
                  <a:ext uri="{FF2B5EF4-FFF2-40B4-BE49-F238E27FC236}">
                    <a16:creationId xmlns:a16="http://schemas.microsoft.com/office/drawing/2014/main" id="{29330612-3780-48C8-81F0-B9C74FFEE0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67" y="1239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96" name="Line 354">
                <a:extLst>
                  <a:ext uri="{FF2B5EF4-FFF2-40B4-BE49-F238E27FC236}">
                    <a16:creationId xmlns:a16="http://schemas.microsoft.com/office/drawing/2014/main" id="{234C8965-A209-44BC-BCDC-3C45F5D912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27" y="1223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97" name="Line 355">
                <a:extLst>
                  <a:ext uri="{FF2B5EF4-FFF2-40B4-BE49-F238E27FC236}">
                    <a16:creationId xmlns:a16="http://schemas.microsoft.com/office/drawing/2014/main" id="{EEBC3938-D884-48E4-9FC9-368A17C2D7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27" y="124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98" name="Line 356">
                <a:extLst>
                  <a:ext uri="{FF2B5EF4-FFF2-40B4-BE49-F238E27FC236}">
                    <a16:creationId xmlns:a16="http://schemas.microsoft.com/office/drawing/2014/main" id="{34B2B00F-85D5-4C0B-A088-BEAE334BAE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41" y="1223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99" name="Line 357">
                <a:extLst>
                  <a:ext uri="{FF2B5EF4-FFF2-40B4-BE49-F238E27FC236}">
                    <a16:creationId xmlns:a16="http://schemas.microsoft.com/office/drawing/2014/main" id="{3DA7062B-DF5C-4F46-9321-651EB76400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1" y="124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00" name="Line 358">
                <a:extLst>
                  <a:ext uri="{FF2B5EF4-FFF2-40B4-BE49-F238E27FC236}">
                    <a16:creationId xmlns:a16="http://schemas.microsoft.com/office/drawing/2014/main" id="{882F571E-CCC0-4645-BC7C-29EDCF61FF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51" y="1223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01" name="Line 359">
                <a:extLst>
                  <a:ext uri="{FF2B5EF4-FFF2-40B4-BE49-F238E27FC236}">
                    <a16:creationId xmlns:a16="http://schemas.microsoft.com/office/drawing/2014/main" id="{56AB45C4-5D96-4EA3-9140-10BA534D91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51" y="124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02" name="Line 360">
                <a:extLst>
                  <a:ext uri="{FF2B5EF4-FFF2-40B4-BE49-F238E27FC236}">
                    <a16:creationId xmlns:a16="http://schemas.microsoft.com/office/drawing/2014/main" id="{4340EAC6-2AB2-4ACE-9A9D-C94226DD47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61" y="1223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03" name="Line 361">
                <a:extLst>
                  <a:ext uri="{FF2B5EF4-FFF2-40B4-BE49-F238E27FC236}">
                    <a16:creationId xmlns:a16="http://schemas.microsoft.com/office/drawing/2014/main" id="{3C84829A-BE13-4AE2-B700-A46C8FA955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61" y="124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04" name="Line 362">
                <a:extLst>
                  <a:ext uri="{FF2B5EF4-FFF2-40B4-BE49-F238E27FC236}">
                    <a16:creationId xmlns:a16="http://schemas.microsoft.com/office/drawing/2014/main" id="{FB729213-908A-416E-B295-189D131354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61" y="1223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05" name="Line 363">
                <a:extLst>
                  <a:ext uri="{FF2B5EF4-FFF2-40B4-BE49-F238E27FC236}">
                    <a16:creationId xmlns:a16="http://schemas.microsoft.com/office/drawing/2014/main" id="{DEBE2146-97E0-4F22-A6F0-9F32042DDA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61" y="124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06" name="Line 364">
                <a:extLst>
                  <a:ext uri="{FF2B5EF4-FFF2-40B4-BE49-F238E27FC236}">
                    <a16:creationId xmlns:a16="http://schemas.microsoft.com/office/drawing/2014/main" id="{9D40811C-64F7-4F53-91D6-1622015CAC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65" y="1223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07" name="Line 365">
                <a:extLst>
                  <a:ext uri="{FF2B5EF4-FFF2-40B4-BE49-F238E27FC236}">
                    <a16:creationId xmlns:a16="http://schemas.microsoft.com/office/drawing/2014/main" id="{2C13E2B9-803E-4CA0-A223-B89E79FAC6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65" y="124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08" name="Line 366">
                <a:extLst>
                  <a:ext uri="{FF2B5EF4-FFF2-40B4-BE49-F238E27FC236}">
                    <a16:creationId xmlns:a16="http://schemas.microsoft.com/office/drawing/2014/main" id="{E2913B6F-FE35-4CD3-8DEB-3265E9123D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82" y="1231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09" name="Line 367">
                <a:extLst>
                  <a:ext uri="{FF2B5EF4-FFF2-40B4-BE49-F238E27FC236}">
                    <a16:creationId xmlns:a16="http://schemas.microsoft.com/office/drawing/2014/main" id="{C84658FC-9299-4B07-AAD8-9940AC755F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82" y="125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10" name="Line 368">
                <a:extLst>
                  <a:ext uri="{FF2B5EF4-FFF2-40B4-BE49-F238E27FC236}">
                    <a16:creationId xmlns:a16="http://schemas.microsoft.com/office/drawing/2014/main" id="{5085EB7A-0A85-4296-9125-D894CACCC8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90" y="1231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11" name="Line 369">
                <a:extLst>
                  <a:ext uri="{FF2B5EF4-FFF2-40B4-BE49-F238E27FC236}">
                    <a16:creationId xmlns:a16="http://schemas.microsoft.com/office/drawing/2014/main" id="{CEA4EAFB-F82E-4DF3-8717-7275B269C8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90" y="125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12" name="Line 370">
                <a:extLst>
                  <a:ext uri="{FF2B5EF4-FFF2-40B4-BE49-F238E27FC236}">
                    <a16:creationId xmlns:a16="http://schemas.microsoft.com/office/drawing/2014/main" id="{89BDC7E0-B8A0-4092-8290-35BBAD01BC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90" y="1231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13" name="Line 371">
                <a:extLst>
                  <a:ext uri="{FF2B5EF4-FFF2-40B4-BE49-F238E27FC236}">
                    <a16:creationId xmlns:a16="http://schemas.microsoft.com/office/drawing/2014/main" id="{BE24B9FF-776B-4CA8-BC54-98D1366043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90" y="125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14" name="Line 372">
                <a:extLst>
                  <a:ext uri="{FF2B5EF4-FFF2-40B4-BE49-F238E27FC236}">
                    <a16:creationId xmlns:a16="http://schemas.microsoft.com/office/drawing/2014/main" id="{C90F3D1D-71FD-41AF-9FDE-9D5C342552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96" y="1231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15" name="Line 373">
                <a:extLst>
                  <a:ext uri="{FF2B5EF4-FFF2-40B4-BE49-F238E27FC236}">
                    <a16:creationId xmlns:a16="http://schemas.microsoft.com/office/drawing/2014/main" id="{CF5C350F-3092-4211-87DB-788A66727E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96" y="125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16" name="Line 374">
                <a:extLst>
                  <a:ext uri="{FF2B5EF4-FFF2-40B4-BE49-F238E27FC236}">
                    <a16:creationId xmlns:a16="http://schemas.microsoft.com/office/drawing/2014/main" id="{F1CFF466-41E9-4429-928E-3FB6C5BD95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00" y="1231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17" name="Line 375">
                <a:extLst>
                  <a:ext uri="{FF2B5EF4-FFF2-40B4-BE49-F238E27FC236}">
                    <a16:creationId xmlns:a16="http://schemas.microsoft.com/office/drawing/2014/main" id="{CE822C11-3175-443F-83C9-F6A583578C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00" y="125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18" name="Line 376">
                <a:extLst>
                  <a:ext uri="{FF2B5EF4-FFF2-40B4-BE49-F238E27FC236}">
                    <a16:creationId xmlns:a16="http://schemas.microsoft.com/office/drawing/2014/main" id="{11903D6B-7153-494D-9CA3-1591C53034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00" y="1231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19" name="Line 377">
                <a:extLst>
                  <a:ext uri="{FF2B5EF4-FFF2-40B4-BE49-F238E27FC236}">
                    <a16:creationId xmlns:a16="http://schemas.microsoft.com/office/drawing/2014/main" id="{3E266602-00AB-4C2A-A2EE-7A4A62BCF7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00" y="125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20" name="Line 378">
                <a:extLst>
                  <a:ext uri="{FF2B5EF4-FFF2-40B4-BE49-F238E27FC236}">
                    <a16:creationId xmlns:a16="http://schemas.microsoft.com/office/drawing/2014/main" id="{5263CE79-EBF2-4E3D-89B8-6AB5AC9FEB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06" y="1231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21" name="Line 379">
                <a:extLst>
                  <a:ext uri="{FF2B5EF4-FFF2-40B4-BE49-F238E27FC236}">
                    <a16:creationId xmlns:a16="http://schemas.microsoft.com/office/drawing/2014/main" id="{80F6DC26-7A25-4A9E-985A-1D40F712CF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06" y="125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22" name="Line 380">
                <a:extLst>
                  <a:ext uri="{FF2B5EF4-FFF2-40B4-BE49-F238E27FC236}">
                    <a16:creationId xmlns:a16="http://schemas.microsoft.com/office/drawing/2014/main" id="{8A14269F-9471-4123-A91A-3139E3381F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06" y="1231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23" name="Line 381">
                <a:extLst>
                  <a:ext uri="{FF2B5EF4-FFF2-40B4-BE49-F238E27FC236}">
                    <a16:creationId xmlns:a16="http://schemas.microsoft.com/office/drawing/2014/main" id="{59994E18-FE8D-4197-B9BD-080DD9890C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06" y="125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24" name="Line 382">
                <a:extLst>
                  <a:ext uri="{FF2B5EF4-FFF2-40B4-BE49-F238E27FC236}">
                    <a16:creationId xmlns:a16="http://schemas.microsoft.com/office/drawing/2014/main" id="{35FDB868-08D3-420A-AD54-5EFF5D8389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30" y="1255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25" name="Line 383">
                <a:extLst>
                  <a:ext uri="{FF2B5EF4-FFF2-40B4-BE49-F238E27FC236}">
                    <a16:creationId xmlns:a16="http://schemas.microsoft.com/office/drawing/2014/main" id="{40B24A65-5715-454C-8283-B7C000BBD5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30" y="127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26" name="Line 384">
                <a:extLst>
                  <a:ext uri="{FF2B5EF4-FFF2-40B4-BE49-F238E27FC236}">
                    <a16:creationId xmlns:a16="http://schemas.microsoft.com/office/drawing/2014/main" id="{D3551045-4F74-422B-8DD8-73693C239B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34" y="1255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27" name="Line 385">
                <a:extLst>
                  <a:ext uri="{FF2B5EF4-FFF2-40B4-BE49-F238E27FC236}">
                    <a16:creationId xmlns:a16="http://schemas.microsoft.com/office/drawing/2014/main" id="{A5C668D3-BFD8-4C01-8DFB-86242F53E6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34" y="127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28" name="Line 386">
                <a:extLst>
                  <a:ext uri="{FF2B5EF4-FFF2-40B4-BE49-F238E27FC236}">
                    <a16:creationId xmlns:a16="http://schemas.microsoft.com/office/drawing/2014/main" id="{4EA95AD4-C9B8-4BCF-B7B2-6E9120B684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34" y="1255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29" name="Line 387">
                <a:extLst>
                  <a:ext uri="{FF2B5EF4-FFF2-40B4-BE49-F238E27FC236}">
                    <a16:creationId xmlns:a16="http://schemas.microsoft.com/office/drawing/2014/main" id="{80B2BCE9-527D-49AD-9603-10FB23621D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34" y="127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30" name="Line 388">
                <a:extLst>
                  <a:ext uri="{FF2B5EF4-FFF2-40B4-BE49-F238E27FC236}">
                    <a16:creationId xmlns:a16="http://schemas.microsoft.com/office/drawing/2014/main" id="{C427C198-7DF0-4E5A-AB7A-69704BC23F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50" y="1255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31" name="Line 389">
                <a:extLst>
                  <a:ext uri="{FF2B5EF4-FFF2-40B4-BE49-F238E27FC236}">
                    <a16:creationId xmlns:a16="http://schemas.microsoft.com/office/drawing/2014/main" id="{BB5B912E-874B-4E3B-9571-FBC446DDBA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0" y="127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32" name="Line 390">
                <a:extLst>
                  <a:ext uri="{FF2B5EF4-FFF2-40B4-BE49-F238E27FC236}">
                    <a16:creationId xmlns:a16="http://schemas.microsoft.com/office/drawing/2014/main" id="{0F5B9FB6-FE6F-447B-8CEC-407C5B9439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74" y="1255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33" name="Line 391">
                <a:extLst>
                  <a:ext uri="{FF2B5EF4-FFF2-40B4-BE49-F238E27FC236}">
                    <a16:creationId xmlns:a16="http://schemas.microsoft.com/office/drawing/2014/main" id="{AD80A2F4-9C23-40E8-867D-4DA0F49864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74" y="127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34" name="Line 392">
                <a:extLst>
                  <a:ext uri="{FF2B5EF4-FFF2-40B4-BE49-F238E27FC236}">
                    <a16:creationId xmlns:a16="http://schemas.microsoft.com/office/drawing/2014/main" id="{7769C850-D342-4691-AF61-91754889F3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80" y="1255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35" name="Line 393">
                <a:extLst>
                  <a:ext uri="{FF2B5EF4-FFF2-40B4-BE49-F238E27FC236}">
                    <a16:creationId xmlns:a16="http://schemas.microsoft.com/office/drawing/2014/main" id="{53B194FA-C384-4363-B3DA-1EEC57547B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80" y="127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36" name="Line 394">
                <a:extLst>
                  <a:ext uri="{FF2B5EF4-FFF2-40B4-BE49-F238E27FC236}">
                    <a16:creationId xmlns:a16="http://schemas.microsoft.com/office/drawing/2014/main" id="{3ADC9204-F1EA-4C7D-9A55-E1027943CF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80" y="1255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37" name="Line 395">
                <a:extLst>
                  <a:ext uri="{FF2B5EF4-FFF2-40B4-BE49-F238E27FC236}">
                    <a16:creationId xmlns:a16="http://schemas.microsoft.com/office/drawing/2014/main" id="{DE8E110C-FB2A-4D81-997E-3A25394EDE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80" y="127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38" name="Line 396">
                <a:extLst>
                  <a:ext uri="{FF2B5EF4-FFF2-40B4-BE49-F238E27FC236}">
                    <a16:creationId xmlns:a16="http://schemas.microsoft.com/office/drawing/2014/main" id="{3C1E6EBD-C50D-45D6-8D7D-BC0BA07DF9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84" y="1255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39" name="Line 397">
                <a:extLst>
                  <a:ext uri="{FF2B5EF4-FFF2-40B4-BE49-F238E27FC236}">
                    <a16:creationId xmlns:a16="http://schemas.microsoft.com/office/drawing/2014/main" id="{911F9DAF-6E08-433F-A1A4-C16B0B84D8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84" y="127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40" name="Line 398">
                <a:extLst>
                  <a:ext uri="{FF2B5EF4-FFF2-40B4-BE49-F238E27FC236}">
                    <a16:creationId xmlns:a16="http://schemas.microsoft.com/office/drawing/2014/main" id="{3F71BE06-9B85-46D8-82C3-22244CF7D2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94" y="1255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41" name="Line 399">
                <a:extLst>
                  <a:ext uri="{FF2B5EF4-FFF2-40B4-BE49-F238E27FC236}">
                    <a16:creationId xmlns:a16="http://schemas.microsoft.com/office/drawing/2014/main" id="{AD023CD3-E9DB-4A59-806B-D5B38192F0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94" y="127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42" name="Line 400">
                <a:extLst>
                  <a:ext uri="{FF2B5EF4-FFF2-40B4-BE49-F238E27FC236}">
                    <a16:creationId xmlns:a16="http://schemas.microsoft.com/office/drawing/2014/main" id="{CA3F6C58-C8BA-404A-B642-A6C7A438BD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94" y="1255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43" name="Line 401">
                <a:extLst>
                  <a:ext uri="{FF2B5EF4-FFF2-40B4-BE49-F238E27FC236}">
                    <a16:creationId xmlns:a16="http://schemas.microsoft.com/office/drawing/2014/main" id="{DFF0CE75-789A-454E-8008-8DE6CB8787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94" y="127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44" name="Line 402">
                <a:extLst>
                  <a:ext uri="{FF2B5EF4-FFF2-40B4-BE49-F238E27FC236}">
                    <a16:creationId xmlns:a16="http://schemas.microsoft.com/office/drawing/2014/main" id="{280DCFCB-84B8-49DF-A288-F802A3E54E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08" y="1255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45" name="Line 403">
                <a:extLst>
                  <a:ext uri="{FF2B5EF4-FFF2-40B4-BE49-F238E27FC236}">
                    <a16:creationId xmlns:a16="http://schemas.microsoft.com/office/drawing/2014/main" id="{9374A131-E7A7-433B-BC0B-8A8FB32B72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08" y="127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46" name="Line 404">
                <a:extLst>
                  <a:ext uri="{FF2B5EF4-FFF2-40B4-BE49-F238E27FC236}">
                    <a16:creationId xmlns:a16="http://schemas.microsoft.com/office/drawing/2014/main" id="{0071ED4F-52E6-4052-9A98-87E8C0B96D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18" y="1255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47" name="Line 405">
                <a:extLst>
                  <a:ext uri="{FF2B5EF4-FFF2-40B4-BE49-F238E27FC236}">
                    <a16:creationId xmlns:a16="http://schemas.microsoft.com/office/drawing/2014/main" id="{BFFE66CD-477D-4CD8-A98E-621F4D6517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18" y="127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  <p:grpSp>
          <p:nvGrpSpPr>
            <p:cNvPr id="9" name="Group 607">
              <a:extLst>
                <a:ext uri="{FF2B5EF4-FFF2-40B4-BE49-F238E27FC236}">
                  <a16:creationId xmlns:a16="http://schemas.microsoft.com/office/drawing/2014/main" id="{D9ACF038-B897-451B-9DB3-6AFCE5E6FC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" y="1255"/>
              <a:ext cx="5842" cy="2144"/>
              <a:chOff x="1105" y="1255"/>
              <a:chExt cx="5842" cy="2144"/>
            </a:xfrm>
          </p:grpSpPr>
          <p:sp>
            <p:nvSpPr>
              <p:cNvPr id="648" name="Line 407">
                <a:extLst>
                  <a:ext uri="{FF2B5EF4-FFF2-40B4-BE49-F238E27FC236}">
                    <a16:creationId xmlns:a16="http://schemas.microsoft.com/office/drawing/2014/main" id="{B526B5CA-ACE8-4564-BEBC-8C65764860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24" y="1255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49" name="Line 408">
                <a:extLst>
                  <a:ext uri="{FF2B5EF4-FFF2-40B4-BE49-F238E27FC236}">
                    <a16:creationId xmlns:a16="http://schemas.microsoft.com/office/drawing/2014/main" id="{B3B08240-519D-4C46-8E6E-259A344AD9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24" y="127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50" name="Line 409">
                <a:extLst>
                  <a:ext uri="{FF2B5EF4-FFF2-40B4-BE49-F238E27FC236}">
                    <a16:creationId xmlns:a16="http://schemas.microsoft.com/office/drawing/2014/main" id="{2F4C2B69-9D00-4B05-8113-C270482BF2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24" y="1255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51" name="Line 410">
                <a:extLst>
                  <a:ext uri="{FF2B5EF4-FFF2-40B4-BE49-F238E27FC236}">
                    <a16:creationId xmlns:a16="http://schemas.microsoft.com/office/drawing/2014/main" id="{C7C36825-1218-4A6D-8D2B-2A5E4DD5A5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24" y="127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52" name="Line 411">
                <a:extLst>
                  <a:ext uri="{FF2B5EF4-FFF2-40B4-BE49-F238E27FC236}">
                    <a16:creationId xmlns:a16="http://schemas.microsoft.com/office/drawing/2014/main" id="{C250EC63-9E6C-4C6A-B13F-3435CA0242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28" y="1255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53" name="Line 412">
                <a:extLst>
                  <a:ext uri="{FF2B5EF4-FFF2-40B4-BE49-F238E27FC236}">
                    <a16:creationId xmlns:a16="http://schemas.microsoft.com/office/drawing/2014/main" id="{7BD2E491-4D89-463D-A591-36D1A5ED09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28" y="127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54" name="Line 413">
                <a:extLst>
                  <a:ext uri="{FF2B5EF4-FFF2-40B4-BE49-F238E27FC236}">
                    <a16:creationId xmlns:a16="http://schemas.microsoft.com/office/drawing/2014/main" id="{ED9650F9-D47D-4F2E-B26B-7B39BD8C35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42" y="1279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55" name="Line 414">
                <a:extLst>
                  <a:ext uri="{FF2B5EF4-FFF2-40B4-BE49-F238E27FC236}">
                    <a16:creationId xmlns:a16="http://schemas.microsoft.com/office/drawing/2014/main" id="{CAADD04C-18DF-4B23-8A03-489A1FAE49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42" y="130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56" name="Line 415">
                <a:extLst>
                  <a:ext uri="{FF2B5EF4-FFF2-40B4-BE49-F238E27FC236}">
                    <a16:creationId xmlns:a16="http://schemas.microsoft.com/office/drawing/2014/main" id="{814F6A8D-0CC7-4A43-B102-78CC375EDB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42" y="1279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57" name="Line 416">
                <a:extLst>
                  <a:ext uri="{FF2B5EF4-FFF2-40B4-BE49-F238E27FC236}">
                    <a16:creationId xmlns:a16="http://schemas.microsoft.com/office/drawing/2014/main" id="{20D2E0C3-A0D3-4169-A79B-B65E0B03A8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42" y="130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58" name="Line 417">
                <a:extLst>
                  <a:ext uri="{FF2B5EF4-FFF2-40B4-BE49-F238E27FC236}">
                    <a16:creationId xmlns:a16="http://schemas.microsoft.com/office/drawing/2014/main" id="{E23BFCD2-C72E-4978-85A6-DCCF321F06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58" y="1279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59" name="Line 418">
                <a:extLst>
                  <a:ext uri="{FF2B5EF4-FFF2-40B4-BE49-F238E27FC236}">
                    <a16:creationId xmlns:a16="http://schemas.microsoft.com/office/drawing/2014/main" id="{4C3DB8B3-ABE1-464C-B067-99660792F3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58" y="130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60" name="Line 419">
                <a:extLst>
                  <a:ext uri="{FF2B5EF4-FFF2-40B4-BE49-F238E27FC236}">
                    <a16:creationId xmlns:a16="http://schemas.microsoft.com/office/drawing/2014/main" id="{7DA447BE-2C25-496A-8C33-DA82C7CD31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72" y="1279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61" name="Line 420">
                <a:extLst>
                  <a:ext uri="{FF2B5EF4-FFF2-40B4-BE49-F238E27FC236}">
                    <a16:creationId xmlns:a16="http://schemas.microsoft.com/office/drawing/2014/main" id="{3C9DEB59-E47A-4A1A-A8AC-1C074C34A2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72" y="130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62" name="Line 421">
                <a:extLst>
                  <a:ext uri="{FF2B5EF4-FFF2-40B4-BE49-F238E27FC236}">
                    <a16:creationId xmlns:a16="http://schemas.microsoft.com/office/drawing/2014/main" id="{D34B937C-6A80-456A-B450-199F9076F8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78" y="1279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63" name="Line 422">
                <a:extLst>
                  <a:ext uri="{FF2B5EF4-FFF2-40B4-BE49-F238E27FC236}">
                    <a16:creationId xmlns:a16="http://schemas.microsoft.com/office/drawing/2014/main" id="{DC55DCFB-F958-417F-A19E-CF0ED10966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78" y="130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64" name="Line 423">
                <a:extLst>
                  <a:ext uri="{FF2B5EF4-FFF2-40B4-BE49-F238E27FC236}">
                    <a16:creationId xmlns:a16="http://schemas.microsoft.com/office/drawing/2014/main" id="{2D8E2F22-86DA-471B-A77D-EF2B741E4A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87" y="1279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65" name="Line 424">
                <a:extLst>
                  <a:ext uri="{FF2B5EF4-FFF2-40B4-BE49-F238E27FC236}">
                    <a16:creationId xmlns:a16="http://schemas.microsoft.com/office/drawing/2014/main" id="{EA9F6B18-7B69-4A90-A970-9EC84C41B3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87" y="130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66" name="Line 425">
                <a:extLst>
                  <a:ext uri="{FF2B5EF4-FFF2-40B4-BE49-F238E27FC236}">
                    <a16:creationId xmlns:a16="http://schemas.microsoft.com/office/drawing/2014/main" id="{EBC60BF0-8FCB-4435-9F62-25544B5162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87" y="1279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67" name="Line 426">
                <a:extLst>
                  <a:ext uri="{FF2B5EF4-FFF2-40B4-BE49-F238E27FC236}">
                    <a16:creationId xmlns:a16="http://schemas.microsoft.com/office/drawing/2014/main" id="{35C5FB2E-AD68-47A5-A4FC-E30647A9D0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87" y="130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68" name="Line 427">
                <a:extLst>
                  <a:ext uri="{FF2B5EF4-FFF2-40B4-BE49-F238E27FC236}">
                    <a16:creationId xmlns:a16="http://schemas.microsoft.com/office/drawing/2014/main" id="{BAB97E16-94F6-42E8-BC7D-4FE9B9BAE6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13" y="1279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69" name="Line 428">
                <a:extLst>
                  <a:ext uri="{FF2B5EF4-FFF2-40B4-BE49-F238E27FC236}">
                    <a16:creationId xmlns:a16="http://schemas.microsoft.com/office/drawing/2014/main" id="{D5C661C6-6319-4F75-85F5-F2B0FFF0C2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13" y="130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70" name="Line 429">
                <a:extLst>
                  <a:ext uri="{FF2B5EF4-FFF2-40B4-BE49-F238E27FC236}">
                    <a16:creationId xmlns:a16="http://schemas.microsoft.com/office/drawing/2014/main" id="{6ADEE542-2D30-43C8-A8B3-09494D909B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27" y="1279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71" name="Line 430">
                <a:extLst>
                  <a:ext uri="{FF2B5EF4-FFF2-40B4-BE49-F238E27FC236}">
                    <a16:creationId xmlns:a16="http://schemas.microsoft.com/office/drawing/2014/main" id="{1DBEAE7E-919F-4609-A83F-120BC3E30F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27" y="130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72" name="Line 431">
                <a:extLst>
                  <a:ext uri="{FF2B5EF4-FFF2-40B4-BE49-F238E27FC236}">
                    <a16:creationId xmlns:a16="http://schemas.microsoft.com/office/drawing/2014/main" id="{D93BE462-0E0C-4D99-AF4B-01D9E21D02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31" y="1279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73" name="Line 432">
                <a:extLst>
                  <a:ext uri="{FF2B5EF4-FFF2-40B4-BE49-F238E27FC236}">
                    <a16:creationId xmlns:a16="http://schemas.microsoft.com/office/drawing/2014/main" id="{AA33245F-5E42-4D97-916E-F4F1C0672D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31" y="130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74" name="Line 433">
                <a:extLst>
                  <a:ext uri="{FF2B5EF4-FFF2-40B4-BE49-F238E27FC236}">
                    <a16:creationId xmlns:a16="http://schemas.microsoft.com/office/drawing/2014/main" id="{A007855D-2E7C-49AA-AE74-A3099D8280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37" y="1279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75" name="Line 434">
                <a:extLst>
                  <a:ext uri="{FF2B5EF4-FFF2-40B4-BE49-F238E27FC236}">
                    <a16:creationId xmlns:a16="http://schemas.microsoft.com/office/drawing/2014/main" id="{15D6F5CA-AFDA-4970-BEFC-7789FAF420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37" y="130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76" name="Line 435">
                <a:extLst>
                  <a:ext uri="{FF2B5EF4-FFF2-40B4-BE49-F238E27FC236}">
                    <a16:creationId xmlns:a16="http://schemas.microsoft.com/office/drawing/2014/main" id="{D940DB55-B9B3-41E9-936F-6E610A6C52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41" y="1279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77" name="Line 436">
                <a:extLst>
                  <a:ext uri="{FF2B5EF4-FFF2-40B4-BE49-F238E27FC236}">
                    <a16:creationId xmlns:a16="http://schemas.microsoft.com/office/drawing/2014/main" id="{8251EF6C-0F3F-4108-B011-5297BD61E2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41" y="130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78" name="Line 437">
                <a:extLst>
                  <a:ext uri="{FF2B5EF4-FFF2-40B4-BE49-F238E27FC236}">
                    <a16:creationId xmlns:a16="http://schemas.microsoft.com/office/drawing/2014/main" id="{3D32E28C-5468-409B-9B91-0E24B3ABF8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51" y="1279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79" name="Line 438">
                <a:extLst>
                  <a:ext uri="{FF2B5EF4-FFF2-40B4-BE49-F238E27FC236}">
                    <a16:creationId xmlns:a16="http://schemas.microsoft.com/office/drawing/2014/main" id="{3D26B5E7-0B93-4835-B5C2-2A3752213F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51" y="130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80" name="Line 439">
                <a:extLst>
                  <a:ext uri="{FF2B5EF4-FFF2-40B4-BE49-F238E27FC236}">
                    <a16:creationId xmlns:a16="http://schemas.microsoft.com/office/drawing/2014/main" id="{67EBD683-B184-4A95-BF3A-119E7C3C0D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71" y="1279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81" name="Line 440">
                <a:extLst>
                  <a:ext uri="{FF2B5EF4-FFF2-40B4-BE49-F238E27FC236}">
                    <a16:creationId xmlns:a16="http://schemas.microsoft.com/office/drawing/2014/main" id="{AD356041-1ACC-4E6D-9B66-A57794EFF4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71" y="130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82" name="Line 441">
                <a:extLst>
                  <a:ext uri="{FF2B5EF4-FFF2-40B4-BE49-F238E27FC236}">
                    <a16:creationId xmlns:a16="http://schemas.microsoft.com/office/drawing/2014/main" id="{BF085F1F-3A63-4E38-9338-49577D7EC9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71" y="1279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83" name="Line 442">
                <a:extLst>
                  <a:ext uri="{FF2B5EF4-FFF2-40B4-BE49-F238E27FC236}">
                    <a16:creationId xmlns:a16="http://schemas.microsoft.com/office/drawing/2014/main" id="{F945121A-D1BE-42CD-9903-51B0B2A8E6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71" y="130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84" name="Line 443">
                <a:extLst>
                  <a:ext uri="{FF2B5EF4-FFF2-40B4-BE49-F238E27FC236}">
                    <a16:creationId xmlns:a16="http://schemas.microsoft.com/office/drawing/2014/main" id="{DD0ED017-11FB-4000-9054-F98ED4CA7D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81" y="1279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85" name="Line 444">
                <a:extLst>
                  <a:ext uri="{FF2B5EF4-FFF2-40B4-BE49-F238E27FC236}">
                    <a16:creationId xmlns:a16="http://schemas.microsoft.com/office/drawing/2014/main" id="{5DA93BAB-6A76-4C08-BD52-AEB1CDB162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81" y="130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86" name="Line 445">
                <a:extLst>
                  <a:ext uri="{FF2B5EF4-FFF2-40B4-BE49-F238E27FC236}">
                    <a16:creationId xmlns:a16="http://schemas.microsoft.com/office/drawing/2014/main" id="{6C4CFDDD-92EA-4233-8B29-121906F1C4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85" y="1305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87" name="Line 446">
                <a:extLst>
                  <a:ext uri="{FF2B5EF4-FFF2-40B4-BE49-F238E27FC236}">
                    <a16:creationId xmlns:a16="http://schemas.microsoft.com/office/drawing/2014/main" id="{EF829569-4AB4-43DD-AA03-0B478E4A22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85" y="13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88" name="Line 447">
                <a:extLst>
                  <a:ext uri="{FF2B5EF4-FFF2-40B4-BE49-F238E27FC236}">
                    <a16:creationId xmlns:a16="http://schemas.microsoft.com/office/drawing/2014/main" id="{23D73999-2FF5-4070-AF3E-9CE713251D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95" y="1305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89" name="Line 448">
                <a:extLst>
                  <a:ext uri="{FF2B5EF4-FFF2-40B4-BE49-F238E27FC236}">
                    <a16:creationId xmlns:a16="http://schemas.microsoft.com/office/drawing/2014/main" id="{8199BCA0-093B-4A9C-A8E0-63384BFEDA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95" y="13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90" name="Line 449">
                <a:extLst>
                  <a:ext uri="{FF2B5EF4-FFF2-40B4-BE49-F238E27FC236}">
                    <a16:creationId xmlns:a16="http://schemas.microsoft.com/office/drawing/2014/main" id="{CC14C551-AED3-449D-B152-869EE420E7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05" y="1305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91" name="Line 450">
                <a:extLst>
                  <a:ext uri="{FF2B5EF4-FFF2-40B4-BE49-F238E27FC236}">
                    <a16:creationId xmlns:a16="http://schemas.microsoft.com/office/drawing/2014/main" id="{33E6F617-B00A-47A5-9C98-37B8084F33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05" y="13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92" name="Line 451">
                <a:extLst>
                  <a:ext uri="{FF2B5EF4-FFF2-40B4-BE49-F238E27FC236}">
                    <a16:creationId xmlns:a16="http://schemas.microsoft.com/office/drawing/2014/main" id="{46DE498E-9EAF-479B-9D77-A55ABC2D55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11" y="1305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93" name="Line 452">
                <a:extLst>
                  <a:ext uri="{FF2B5EF4-FFF2-40B4-BE49-F238E27FC236}">
                    <a16:creationId xmlns:a16="http://schemas.microsoft.com/office/drawing/2014/main" id="{5342EB9F-C3D4-46FC-8C80-45B7E59BCB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11" y="13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94" name="Line 453">
                <a:extLst>
                  <a:ext uri="{FF2B5EF4-FFF2-40B4-BE49-F238E27FC236}">
                    <a16:creationId xmlns:a16="http://schemas.microsoft.com/office/drawing/2014/main" id="{0F103EF0-A56C-4565-B7D7-F58F852EEE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11" y="1305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95" name="Line 454">
                <a:extLst>
                  <a:ext uri="{FF2B5EF4-FFF2-40B4-BE49-F238E27FC236}">
                    <a16:creationId xmlns:a16="http://schemas.microsoft.com/office/drawing/2014/main" id="{E5286836-9549-44AC-BA3C-C7870F21AB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11" y="13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96" name="Line 455">
                <a:extLst>
                  <a:ext uri="{FF2B5EF4-FFF2-40B4-BE49-F238E27FC236}">
                    <a16:creationId xmlns:a16="http://schemas.microsoft.com/office/drawing/2014/main" id="{062B88F9-1FC4-4522-AD23-777A1D37DB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21" y="1305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97" name="Line 456">
                <a:extLst>
                  <a:ext uri="{FF2B5EF4-FFF2-40B4-BE49-F238E27FC236}">
                    <a16:creationId xmlns:a16="http://schemas.microsoft.com/office/drawing/2014/main" id="{9F197F77-94FA-4773-954F-BDB25F7431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21" y="13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98" name="Line 457">
                <a:extLst>
                  <a:ext uri="{FF2B5EF4-FFF2-40B4-BE49-F238E27FC236}">
                    <a16:creationId xmlns:a16="http://schemas.microsoft.com/office/drawing/2014/main" id="{5EF5F591-C00B-4433-B1A7-215253CAF9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25" y="1305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99" name="Line 458">
                <a:extLst>
                  <a:ext uri="{FF2B5EF4-FFF2-40B4-BE49-F238E27FC236}">
                    <a16:creationId xmlns:a16="http://schemas.microsoft.com/office/drawing/2014/main" id="{F55F87ED-6F47-4F27-8250-EBD883C632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25" y="13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00" name="Line 459">
                <a:extLst>
                  <a:ext uri="{FF2B5EF4-FFF2-40B4-BE49-F238E27FC236}">
                    <a16:creationId xmlns:a16="http://schemas.microsoft.com/office/drawing/2014/main" id="{F1F14DC8-B6F2-4D41-84AC-45051735A8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35" y="1305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01" name="Line 460">
                <a:extLst>
                  <a:ext uri="{FF2B5EF4-FFF2-40B4-BE49-F238E27FC236}">
                    <a16:creationId xmlns:a16="http://schemas.microsoft.com/office/drawing/2014/main" id="{1906246E-6416-4602-90BC-6CAE382738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35" y="13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02" name="Line 461">
                <a:extLst>
                  <a:ext uri="{FF2B5EF4-FFF2-40B4-BE49-F238E27FC236}">
                    <a16:creationId xmlns:a16="http://schemas.microsoft.com/office/drawing/2014/main" id="{FE8C4ED7-610E-4531-ADED-59CC4A9A95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93" y="1305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03" name="Line 462">
                <a:extLst>
                  <a:ext uri="{FF2B5EF4-FFF2-40B4-BE49-F238E27FC236}">
                    <a16:creationId xmlns:a16="http://schemas.microsoft.com/office/drawing/2014/main" id="{276C6849-C04D-4B8B-AD93-9BCA62B0F0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93" y="13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04" name="Line 463">
                <a:extLst>
                  <a:ext uri="{FF2B5EF4-FFF2-40B4-BE49-F238E27FC236}">
                    <a16:creationId xmlns:a16="http://schemas.microsoft.com/office/drawing/2014/main" id="{6885D3EC-E533-40A0-BF63-3853A33A50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00" y="1305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05" name="Line 464">
                <a:extLst>
                  <a:ext uri="{FF2B5EF4-FFF2-40B4-BE49-F238E27FC236}">
                    <a16:creationId xmlns:a16="http://schemas.microsoft.com/office/drawing/2014/main" id="{12A9B4C9-8C7C-4FC6-B5E6-10DDEF0323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00" y="13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06" name="Line 465">
                <a:extLst>
                  <a:ext uri="{FF2B5EF4-FFF2-40B4-BE49-F238E27FC236}">
                    <a16:creationId xmlns:a16="http://schemas.microsoft.com/office/drawing/2014/main" id="{892B389F-3DC7-41B9-80BE-A7FEB020B6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04" y="1305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07" name="Line 466">
                <a:extLst>
                  <a:ext uri="{FF2B5EF4-FFF2-40B4-BE49-F238E27FC236}">
                    <a16:creationId xmlns:a16="http://schemas.microsoft.com/office/drawing/2014/main" id="{12254593-5FC8-442C-827B-D3D354ACFA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04" y="13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08" name="Line 467">
                <a:extLst>
                  <a:ext uri="{FF2B5EF4-FFF2-40B4-BE49-F238E27FC236}">
                    <a16:creationId xmlns:a16="http://schemas.microsoft.com/office/drawing/2014/main" id="{ED7A6060-F5F2-4364-A6B2-6A636627A0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04" y="1305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09" name="Line 468">
                <a:extLst>
                  <a:ext uri="{FF2B5EF4-FFF2-40B4-BE49-F238E27FC236}">
                    <a16:creationId xmlns:a16="http://schemas.microsoft.com/office/drawing/2014/main" id="{0ED60CD9-260A-4DB2-B9C0-7234A99624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04" y="13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10" name="Line 469">
                <a:extLst>
                  <a:ext uri="{FF2B5EF4-FFF2-40B4-BE49-F238E27FC236}">
                    <a16:creationId xmlns:a16="http://schemas.microsoft.com/office/drawing/2014/main" id="{7B89AFFB-24A8-41DA-AA40-DD28FC17D0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48" y="1305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11" name="Line 470">
                <a:extLst>
                  <a:ext uri="{FF2B5EF4-FFF2-40B4-BE49-F238E27FC236}">
                    <a16:creationId xmlns:a16="http://schemas.microsoft.com/office/drawing/2014/main" id="{C04DFE86-388F-476E-9685-2772BA7CDA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48" y="13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12" name="Line 471">
                <a:extLst>
                  <a:ext uri="{FF2B5EF4-FFF2-40B4-BE49-F238E27FC236}">
                    <a16:creationId xmlns:a16="http://schemas.microsoft.com/office/drawing/2014/main" id="{19ED7F7E-8E8F-46AA-BD31-3813B26F68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64" y="1305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13" name="Line 472">
                <a:extLst>
                  <a:ext uri="{FF2B5EF4-FFF2-40B4-BE49-F238E27FC236}">
                    <a16:creationId xmlns:a16="http://schemas.microsoft.com/office/drawing/2014/main" id="{E21FEC8D-8A87-4820-BD71-C917216EA7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64" y="13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14" name="Line 473">
                <a:extLst>
                  <a:ext uri="{FF2B5EF4-FFF2-40B4-BE49-F238E27FC236}">
                    <a16:creationId xmlns:a16="http://schemas.microsoft.com/office/drawing/2014/main" id="{6DE709D3-6DDB-4BB5-8BCF-1AFE8CF4C5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98" y="1305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15" name="Line 474">
                <a:extLst>
                  <a:ext uri="{FF2B5EF4-FFF2-40B4-BE49-F238E27FC236}">
                    <a16:creationId xmlns:a16="http://schemas.microsoft.com/office/drawing/2014/main" id="{23F76CE9-A1F5-4754-8B04-50DEB4379D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98" y="13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16" name="Line 475">
                <a:extLst>
                  <a:ext uri="{FF2B5EF4-FFF2-40B4-BE49-F238E27FC236}">
                    <a16:creationId xmlns:a16="http://schemas.microsoft.com/office/drawing/2014/main" id="{7180A53C-B6A0-4314-B432-066FAD6A5A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852" y="1305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17" name="Line 476">
                <a:extLst>
                  <a:ext uri="{FF2B5EF4-FFF2-40B4-BE49-F238E27FC236}">
                    <a16:creationId xmlns:a16="http://schemas.microsoft.com/office/drawing/2014/main" id="{23BAE448-70F8-46C1-B209-D5D97022F7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52" y="13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18" name="Line 477">
                <a:extLst>
                  <a:ext uri="{FF2B5EF4-FFF2-40B4-BE49-F238E27FC236}">
                    <a16:creationId xmlns:a16="http://schemas.microsoft.com/office/drawing/2014/main" id="{1DC401A5-BD92-4AF3-9154-062C92BC17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35" y="1305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19" name="Line 478">
                <a:extLst>
                  <a:ext uri="{FF2B5EF4-FFF2-40B4-BE49-F238E27FC236}">
                    <a16:creationId xmlns:a16="http://schemas.microsoft.com/office/drawing/2014/main" id="{56757BE4-34BC-43CC-ACFD-0273A2AECA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35" y="13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20" name="Line 479">
                <a:extLst>
                  <a:ext uri="{FF2B5EF4-FFF2-40B4-BE49-F238E27FC236}">
                    <a16:creationId xmlns:a16="http://schemas.microsoft.com/office/drawing/2014/main" id="{586AEAF2-F6DF-4D53-85CD-A1139F89C5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41" y="1305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21" name="Line 480">
                <a:extLst>
                  <a:ext uri="{FF2B5EF4-FFF2-40B4-BE49-F238E27FC236}">
                    <a16:creationId xmlns:a16="http://schemas.microsoft.com/office/drawing/2014/main" id="{1C2F1DF6-5717-4E6A-840B-ED9EE12045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41" y="13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22" name="Freeform 481">
                <a:extLst>
                  <a:ext uri="{FF2B5EF4-FFF2-40B4-BE49-F238E27FC236}">
                    <a16:creationId xmlns:a16="http://schemas.microsoft.com/office/drawing/2014/main" id="{24DE9941-DCF1-4EAB-8903-F819B3C7D7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5" y="2342"/>
                <a:ext cx="2325" cy="1057"/>
              </a:xfrm>
              <a:custGeom>
                <a:avLst/>
                <a:gdLst>
                  <a:gd name="T0" fmla="*/ 2064 w 2325"/>
                  <a:gd name="T1" fmla="*/ 1057 h 1057"/>
                  <a:gd name="T2" fmla="*/ 2028 w 2325"/>
                  <a:gd name="T3" fmla="*/ 1013 h 1057"/>
                  <a:gd name="T4" fmla="*/ 1857 w 2325"/>
                  <a:gd name="T5" fmla="*/ 979 h 1057"/>
                  <a:gd name="T6" fmla="*/ 1782 w 2325"/>
                  <a:gd name="T7" fmla="*/ 961 h 1057"/>
                  <a:gd name="T8" fmla="*/ 1728 w 2325"/>
                  <a:gd name="T9" fmla="*/ 921 h 1057"/>
                  <a:gd name="T10" fmla="*/ 1678 w 2325"/>
                  <a:gd name="T11" fmla="*/ 905 h 1057"/>
                  <a:gd name="T12" fmla="*/ 1654 w 2325"/>
                  <a:gd name="T13" fmla="*/ 882 h 1057"/>
                  <a:gd name="T14" fmla="*/ 1525 w 2325"/>
                  <a:gd name="T15" fmla="*/ 864 h 1057"/>
                  <a:gd name="T16" fmla="*/ 1413 w 2325"/>
                  <a:gd name="T17" fmla="*/ 846 h 1057"/>
                  <a:gd name="T18" fmla="*/ 1300 w 2325"/>
                  <a:gd name="T19" fmla="*/ 824 h 1057"/>
                  <a:gd name="T20" fmla="*/ 1141 w 2325"/>
                  <a:gd name="T21" fmla="*/ 808 h 1057"/>
                  <a:gd name="T22" fmla="*/ 1123 w 2325"/>
                  <a:gd name="T23" fmla="*/ 790 h 1057"/>
                  <a:gd name="T24" fmla="*/ 995 w 2325"/>
                  <a:gd name="T25" fmla="*/ 772 h 1057"/>
                  <a:gd name="T26" fmla="*/ 951 w 2325"/>
                  <a:gd name="T27" fmla="*/ 754 h 1057"/>
                  <a:gd name="T28" fmla="*/ 930 w 2325"/>
                  <a:gd name="T29" fmla="*/ 732 h 1057"/>
                  <a:gd name="T30" fmla="*/ 880 w 2325"/>
                  <a:gd name="T31" fmla="*/ 716 h 1057"/>
                  <a:gd name="T32" fmla="*/ 792 w 2325"/>
                  <a:gd name="T33" fmla="*/ 698 h 1057"/>
                  <a:gd name="T34" fmla="*/ 665 w 2325"/>
                  <a:gd name="T35" fmla="*/ 680 h 1057"/>
                  <a:gd name="T36" fmla="*/ 615 w 2325"/>
                  <a:gd name="T37" fmla="*/ 661 h 1057"/>
                  <a:gd name="T38" fmla="*/ 567 w 2325"/>
                  <a:gd name="T39" fmla="*/ 641 h 1057"/>
                  <a:gd name="T40" fmla="*/ 506 w 2325"/>
                  <a:gd name="T41" fmla="*/ 623 h 1057"/>
                  <a:gd name="T42" fmla="*/ 502 w 2325"/>
                  <a:gd name="T43" fmla="*/ 605 h 1057"/>
                  <a:gd name="T44" fmla="*/ 462 w 2325"/>
                  <a:gd name="T45" fmla="*/ 587 h 1057"/>
                  <a:gd name="T46" fmla="*/ 452 w 2325"/>
                  <a:gd name="T47" fmla="*/ 571 h 1057"/>
                  <a:gd name="T48" fmla="*/ 438 w 2325"/>
                  <a:gd name="T49" fmla="*/ 549 h 1057"/>
                  <a:gd name="T50" fmla="*/ 414 w 2325"/>
                  <a:gd name="T51" fmla="*/ 531 h 1057"/>
                  <a:gd name="T52" fmla="*/ 374 w 2325"/>
                  <a:gd name="T53" fmla="*/ 513 h 1057"/>
                  <a:gd name="T54" fmla="*/ 340 w 2325"/>
                  <a:gd name="T55" fmla="*/ 497 h 1057"/>
                  <a:gd name="T56" fmla="*/ 334 w 2325"/>
                  <a:gd name="T57" fmla="*/ 479 h 1057"/>
                  <a:gd name="T58" fmla="*/ 330 w 2325"/>
                  <a:gd name="T59" fmla="*/ 460 h 1057"/>
                  <a:gd name="T60" fmla="*/ 326 w 2325"/>
                  <a:gd name="T61" fmla="*/ 438 h 1057"/>
                  <a:gd name="T62" fmla="*/ 281 w 2325"/>
                  <a:gd name="T63" fmla="*/ 420 h 1057"/>
                  <a:gd name="T64" fmla="*/ 275 w 2325"/>
                  <a:gd name="T65" fmla="*/ 404 h 1057"/>
                  <a:gd name="T66" fmla="*/ 265 w 2325"/>
                  <a:gd name="T67" fmla="*/ 386 h 1057"/>
                  <a:gd name="T68" fmla="*/ 261 w 2325"/>
                  <a:gd name="T69" fmla="*/ 368 h 1057"/>
                  <a:gd name="T70" fmla="*/ 245 w 2325"/>
                  <a:gd name="T71" fmla="*/ 346 h 1057"/>
                  <a:gd name="T72" fmla="*/ 221 w 2325"/>
                  <a:gd name="T73" fmla="*/ 330 h 1057"/>
                  <a:gd name="T74" fmla="*/ 177 w 2325"/>
                  <a:gd name="T75" fmla="*/ 312 h 1057"/>
                  <a:gd name="T76" fmla="*/ 173 w 2325"/>
                  <a:gd name="T77" fmla="*/ 294 h 1057"/>
                  <a:gd name="T78" fmla="*/ 129 w 2325"/>
                  <a:gd name="T79" fmla="*/ 254 h 1057"/>
                  <a:gd name="T80" fmla="*/ 109 w 2325"/>
                  <a:gd name="T81" fmla="*/ 237 h 1057"/>
                  <a:gd name="T82" fmla="*/ 103 w 2325"/>
                  <a:gd name="T83" fmla="*/ 219 h 1057"/>
                  <a:gd name="T84" fmla="*/ 84 w 2325"/>
                  <a:gd name="T85" fmla="*/ 201 h 1057"/>
                  <a:gd name="T86" fmla="*/ 78 w 2325"/>
                  <a:gd name="T87" fmla="*/ 163 h 1057"/>
                  <a:gd name="T88" fmla="*/ 68 w 2325"/>
                  <a:gd name="T89" fmla="*/ 145 h 1057"/>
                  <a:gd name="T90" fmla="*/ 64 w 2325"/>
                  <a:gd name="T91" fmla="*/ 127 h 1057"/>
                  <a:gd name="T92" fmla="*/ 58 w 2325"/>
                  <a:gd name="T93" fmla="*/ 109 h 1057"/>
                  <a:gd name="T94" fmla="*/ 58 w 2325"/>
                  <a:gd name="T95" fmla="*/ 53 h 1057"/>
                  <a:gd name="T96" fmla="*/ 54 w 2325"/>
                  <a:gd name="T97" fmla="*/ 34 h 1057"/>
                  <a:gd name="T98" fmla="*/ 34 w 2325"/>
                  <a:gd name="T99" fmla="*/ 16 h 1057"/>
                  <a:gd name="T100" fmla="*/ 0 w 2325"/>
                  <a:gd name="T101" fmla="*/ 0 h 1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325" h="1057">
                    <a:moveTo>
                      <a:pt x="2325" y="1057"/>
                    </a:moveTo>
                    <a:lnTo>
                      <a:pt x="2064" y="1057"/>
                    </a:lnTo>
                    <a:lnTo>
                      <a:pt x="2064" y="1013"/>
                    </a:lnTo>
                    <a:lnTo>
                      <a:pt x="2028" y="1013"/>
                    </a:lnTo>
                    <a:lnTo>
                      <a:pt x="2028" y="979"/>
                    </a:lnTo>
                    <a:lnTo>
                      <a:pt x="1857" y="979"/>
                    </a:lnTo>
                    <a:lnTo>
                      <a:pt x="1857" y="961"/>
                    </a:lnTo>
                    <a:lnTo>
                      <a:pt x="1782" y="961"/>
                    </a:lnTo>
                    <a:lnTo>
                      <a:pt x="1782" y="921"/>
                    </a:lnTo>
                    <a:lnTo>
                      <a:pt x="1728" y="921"/>
                    </a:lnTo>
                    <a:lnTo>
                      <a:pt x="1728" y="905"/>
                    </a:lnTo>
                    <a:lnTo>
                      <a:pt x="1678" y="905"/>
                    </a:lnTo>
                    <a:lnTo>
                      <a:pt x="1678" y="882"/>
                    </a:lnTo>
                    <a:lnTo>
                      <a:pt x="1654" y="882"/>
                    </a:lnTo>
                    <a:lnTo>
                      <a:pt x="1654" y="864"/>
                    </a:lnTo>
                    <a:lnTo>
                      <a:pt x="1525" y="864"/>
                    </a:lnTo>
                    <a:lnTo>
                      <a:pt x="1525" y="846"/>
                    </a:lnTo>
                    <a:lnTo>
                      <a:pt x="1413" y="846"/>
                    </a:lnTo>
                    <a:lnTo>
                      <a:pt x="1413" y="824"/>
                    </a:lnTo>
                    <a:lnTo>
                      <a:pt x="1300" y="824"/>
                    </a:lnTo>
                    <a:lnTo>
                      <a:pt x="1300" y="808"/>
                    </a:lnTo>
                    <a:lnTo>
                      <a:pt x="1141" y="808"/>
                    </a:lnTo>
                    <a:lnTo>
                      <a:pt x="1141" y="790"/>
                    </a:lnTo>
                    <a:lnTo>
                      <a:pt x="1123" y="790"/>
                    </a:lnTo>
                    <a:lnTo>
                      <a:pt x="1123" y="772"/>
                    </a:lnTo>
                    <a:lnTo>
                      <a:pt x="995" y="772"/>
                    </a:lnTo>
                    <a:lnTo>
                      <a:pt x="995" y="754"/>
                    </a:lnTo>
                    <a:lnTo>
                      <a:pt x="951" y="754"/>
                    </a:lnTo>
                    <a:lnTo>
                      <a:pt x="951" y="732"/>
                    </a:lnTo>
                    <a:lnTo>
                      <a:pt x="930" y="732"/>
                    </a:lnTo>
                    <a:lnTo>
                      <a:pt x="930" y="716"/>
                    </a:lnTo>
                    <a:lnTo>
                      <a:pt x="880" y="716"/>
                    </a:lnTo>
                    <a:lnTo>
                      <a:pt x="880" y="698"/>
                    </a:lnTo>
                    <a:lnTo>
                      <a:pt x="792" y="698"/>
                    </a:lnTo>
                    <a:lnTo>
                      <a:pt x="792" y="680"/>
                    </a:lnTo>
                    <a:lnTo>
                      <a:pt x="665" y="680"/>
                    </a:lnTo>
                    <a:lnTo>
                      <a:pt x="665" y="661"/>
                    </a:lnTo>
                    <a:lnTo>
                      <a:pt x="615" y="661"/>
                    </a:lnTo>
                    <a:lnTo>
                      <a:pt x="615" y="641"/>
                    </a:lnTo>
                    <a:lnTo>
                      <a:pt x="567" y="641"/>
                    </a:lnTo>
                    <a:lnTo>
                      <a:pt x="567" y="623"/>
                    </a:lnTo>
                    <a:lnTo>
                      <a:pt x="506" y="623"/>
                    </a:lnTo>
                    <a:lnTo>
                      <a:pt x="506" y="605"/>
                    </a:lnTo>
                    <a:lnTo>
                      <a:pt x="502" y="605"/>
                    </a:lnTo>
                    <a:lnTo>
                      <a:pt x="502" y="587"/>
                    </a:lnTo>
                    <a:lnTo>
                      <a:pt x="462" y="587"/>
                    </a:lnTo>
                    <a:lnTo>
                      <a:pt x="462" y="571"/>
                    </a:lnTo>
                    <a:lnTo>
                      <a:pt x="452" y="571"/>
                    </a:lnTo>
                    <a:lnTo>
                      <a:pt x="452" y="549"/>
                    </a:lnTo>
                    <a:lnTo>
                      <a:pt x="438" y="549"/>
                    </a:lnTo>
                    <a:lnTo>
                      <a:pt x="438" y="531"/>
                    </a:lnTo>
                    <a:lnTo>
                      <a:pt x="414" y="531"/>
                    </a:lnTo>
                    <a:lnTo>
                      <a:pt x="414" y="513"/>
                    </a:lnTo>
                    <a:lnTo>
                      <a:pt x="374" y="513"/>
                    </a:lnTo>
                    <a:lnTo>
                      <a:pt x="374" y="497"/>
                    </a:lnTo>
                    <a:lnTo>
                      <a:pt x="340" y="497"/>
                    </a:lnTo>
                    <a:lnTo>
                      <a:pt x="340" y="479"/>
                    </a:lnTo>
                    <a:lnTo>
                      <a:pt x="334" y="479"/>
                    </a:lnTo>
                    <a:lnTo>
                      <a:pt x="334" y="460"/>
                    </a:lnTo>
                    <a:lnTo>
                      <a:pt x="330" y="460"/>
                    </a:lnTo>
                    <a:lnTo>
                      <a:pt x="330" y="438"/>
                    </a:lnTo>
                    <a:lnTo>
                      <a:pt x="326" y="438"/>
                    </a:lnTo>
                    <a:lnTo>
                      <a:pt x="326" y="420"/>
                    </a:lnTo>
                    <a:lnTo>
                      <a:pt x="281" y="420"/>
                    </a:lnTo>
                    <a:lnTo>
                      <a:pt x="281" y="404"/>
                    </a:lnTo>
                    <a:lnTo>
                      <a:pt x="275" y="404"/>
                    </a:lnTo>
                    <a:lnTo>
                      <a:pt x="275" y="386"/>
                    </a:lnTo>
                    <a:lnTo>
                      <a:pt x="265" y="386"/>
                    </a:lnTo>
                    <a:lnTo>
                      <a:pt x="265" y="368"/>
                    </a:lnTo>
                    <a:lnTo>
                      <a:pt x="261" y="368"/>
                    </a:lnTo>
                    <a:lnTo>
                      <a:pt x="261" y="346"/>
                    </a:lnTo>
                    <a:lnTo>
                      <a:pt x="245" y="346"/>
                    </a:lnTo>
                    <a:lnTo>
                      <a:pt x="245" y="330"/>
                    </a:lnTo>
                    <a:lnTo>
                      <a:pt x="221" y="330"/>
                    </a:lnTo>
                    <a:lnTo>
                      <a:pt x="221" y="312"/>
                    </a:lnTo>
                    <a:lnTo>
                      <a:pt x="177" y="312"/>
                    </a:lnTo>
                    <a:lnTo>
                      <a:pt x="177" y="294"/>
                    </a:lnTo>
                    <a:lnTo>
                      <a:pt x="173" y="294"/>
                    </a:lnTo>
                    <a:lnTo>
                      <a:pt x="173" y="254"/>
                    </a:lnTo>
                    <a:lnTo>
                      <a:pt x="129" y="254"/>
                    </a:lnTo>
                    <a:lnTo>
                      <a:pt x="129" y="237"/>
                    </a:lnTo>
                    <a:lnTo>
                      <a:pt x="109" y="237"/>
                    </a:lnTo>
                    <a:lnTo>
                      <a:pt x="109" y="219"/>
                    </a:lnTo>
                    <a:lnTo>
                      <a:pt x="103" y="219"/>
                    </a:lnTo>
                    <a:lnTo>
                      <a:pt x="103" y="201"/>
                    </a:lnTo>
                    <a:lnTo>
                      <a:pt x="84" y="201"/>
                    </a:lnTo>
                    <a:lnTo>
                      <a:pt x="84" y="163"/>
                    </a:lnTo>
                    <a:lnTo>
                      <a:pt x="78" y="163"/>
                    </a:lnTo>
                    <a:lnTo>
                      <a:pt x="78" y="145"/>
                    </a:lnTo>
                    <a:lnTo>
                      <a:pt x="68" y="145"/>
                    </a:lnTo>
                    <a:lnTo>
                      <a:pt x="68" y="127"/>
                    </a:lnTo>
                    <a:lnTo>
                      <a:pt x="64" y="127"/>
                    </a:lnTo>
                    <a:lnTo>
                      <a:pt x="64" y="109"/>
                    </a:lnTo>
                    <a:lnTo>
                      <a:pt x="58" y="109"/>
                    </a:lnTo>
                    <a:lnTo>
                      <a:pt x="58" y="93"/>
                    </a:lnTo>
                    <a:lnTo>
                      <a:pt x="58" y="53"/>
                    </a:lnTo>
                    <a:lnTo>
                      <a:pt x="54" y="53"/>
                    </a:lnTo>
                    <a:lnTo>
                      <a:pt x="54" y="34"/>
                    </a:lnTo>
                    <a:lnTo>
                      <a:pt x="34" y="34"/>
                    </a:lnTo>
                    <a:lnTo>
                      <a:pt x="34" y="16"/>
                    </a:lnTo>
                    <a:lnTo>
                      <a:pt x="34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23" name="Line 482">
                <a:extLst>
                  <a:ext uri="{FF2B5EF4-FFF2-40B4-BE49-F238E27FC236}">
                    <a16:creationId xmlns:a16="http://schemas.microsoft.com/office/drawing/2014/main" id="{A69FF1A1-99C7-49C2-8E06-7A4C4195E0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5" y="2302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24" name="Line 483">
                <a:extLst>
                  <a:ext uri="{FF2B5EF4-FFF2-40B4-BE49-F238E27FC236}">
                    <a16:creationId xmlns:a16="http://schemas.microsoft.com/office/drawing/2014/main" id="{A77F817E-DF39-47A6-8D28-12BFBA8CE9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5" y="2328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25" name="Line 484">
                <a:extLst>
                  <a:ext uri="{FF2B5EF4-FFF2-40B4-BE49-F238E27FC236}">
                    <a16:creationId xmlns:a16="http://schemas.microsoft.com/office/drawing/2014/main" id="{B75A5D78-7A3E-4B7F-840E-08759429EB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55" y="3166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26" name="Line 485">
                <a:extLst>
                  <a:ext uri="{FF2B5EF4-FFF2-40B4-BE49-F238E27FC236}">
                    <a16:creationId xmlns:a16="http://schemas.microsoft.com/office/drawing/2014/main" id="{32494123-3D00-4F35-9FEF-2DF479D2F3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5" y="319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27" name="Line 486">
                <a:extLst>
                  <a:ext uri="{FF2B5EF4-FFF2-40B4-BE49-F238E27FC236}">
                    <a16:creationId xmlns:a16="http://schemas.microsoft.com/office/drawing/2014/main" id="{23210BCA-EB2B-4F1D-8AEF-8DA2C4B0EE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72" y="3287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28" name="Line 487">
                <a:extLst>
                  <a:ext uri="{FF2B5EF4-FFF2-40B4-BE49-F238E27FC236}">
                    <a16:creationId xmlns:a16="http://schemas.microsoft.com/office/drawing/2014/main" id="{41E842F7-5C16-4DC1-A3F6-3307A920D5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2" y="330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29" name="Line 488">
                <a:extLst>
                  <a:ext uri="{FF2B5EF4-FFF2-40B4-BE49-F238E27FC236}">
                    <a16:creationId xmlns:a16="http://schemas.microsoft.com/office/drawing/2014/main" id="{DE2FA3A3-E8B8-4ECC-8051-029E3CE6B1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6" y="3287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30" name="Line 489">
                <a:extLst>
                  <a:ext uri="{FF2B5EF4-FFF2-40B4-BE49-F238E27FC236}">
                    <a16:creationId xmlns:a16="http://schemas.microsoft.com/office/drawing/2014/main" id="{B69D459C-33AD-4A17-8B4F-89B90EEF7B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6" y="330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31" name="Line 490">
                <a:extLst>
                  <a:ext uri="{FF2B5EF4-FFF2-40B4-BE49-F238E27FC236}">
                    <a16:creationId xmlns:a16="http://schemas.microsoft.com/office/drawing/2014/main" id="{F15379C2-7E6F-45D8-B8A7-4F28927516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00" y="3287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32" name="Line 491">
                <a:extLst>
                  <a:ext uri="{FF2B5EF4-FFF2-40B4-BE49-F238E27FC236}">
                    <a16:creationId xmlns:a16="http://schemas.microsoft.com/office/drawing/2014/main" id="{E2B56B70-AC88-40D5-966E-EBF0A2D49C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0" y="330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33" name="Line 492">
                <a:extLst>
                  <a:ext uri="{FF2B5EF4-FFF2-40B4-BE49-F238E27FC236}">
                    <a16:creationId xmlns:a16="http://schemas.microsoft.com/office/drawing/2014/main" id="{27AFFE9F-FE6C-4D43-9C86-F61CF50EEB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34" y="3287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34" name="Line 493">
                <a:extLst>
                  <a:ext uri="{FF2B5EF4-FFF2-40B4-BE49-F238E27FC236}">
                    <a16:creationId xmlns:a16="http://schemas.microsoft.com/office/drawing/2014/main" id="{1F48F863-B3AB-4958-B30D-A9BD9E13D4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4" y="330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35" name="Line 494">
                <a:extLst>
                  <a:ext uri="{FF2B5EF4-FFF2-40B4-BE49-F238E27FC236}">
                    <a16:creationId xmlns:a16="http://schemas.microsoft.com/office/drawing/2014/main" id="{5C839A34-0FC7-4AE5-BCBB-BC86F7C02F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40" y="3287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36" name="Line 495">
                <a:extLst>
                  <a:ext uri="{FF2B5EF4-FFF2-40B4-BE49-F238E27FC236}">
                    <a16:creationId xmlns:a16="http://schemas.microsoft.com/office/drawing/2014/main" id="{934A7FE5-9563-4A33-A1E6-A79E485538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0" y="330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37" name="Line 496">
                <a:extLst>
                  <a:ext uri="{FF2B5EF4-FFF2-40B4-BE49-F238E27FC236}">
                    <a16:creationId xmlns:a16="http://schemas.microsoft.com/office/drawing/2014/main" id="{5D2A13A4-8EAB-46B2-894F-086449BDD6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60" y="3287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38" name="Line 497">
                <a:extLst>
                  <a:ext uri="{FF2B5EF4-FFF2-40B4-BE49-F238E27FC236}">
                    <a16:creationId xmlns:a16="http://schemas.microsoft.com/office/drawing/2014/main" id="{F1742EFC-92DA-4E04-B40A-AC2721D76C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60" y="330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39" name="Line 498">
                <a:extLst>
                  <a:ext uri="{FF2B5EF4-FFF2-40B4-BE49-F238E27FC236}">
                    <a16:creationId xmlns:a16="http://schemas.microsoft.com/office/drawing/2014/main" id="{C898D9DF-29B3-441D-BD3A-7F7C96D7E8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3" y="3323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40" name="Line 499">
                <a:extLst>
                  <a:ext uri="{FF2B5EF4-FFF2-40B4-BE49-F238E27FC236}">
                    <a16:creationId xmlns:a16="http://schemas.microsoft.com/office/drawing/2014/main" id="{760DF7E8-14AE-4EE0-AAF8-30DB774E5D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3" y="334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41" name="Line 500">
                <a:extLst>
                  <a:ext uri="{FF2B5EF4-FFF2-40B4-BE49-F238E27FC236}">
                    <a16:creationId xmlns:a16="http://schemas.microsoft.com/office/drawing/2014/main" id="{BDEF896F-FC29-486B-B15C-8B8DC0F771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17" y="3367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42" name="Line 501">
                <a:extLst>
                  <a:ext uri="{FF2B5EF4-FFF2-40B4-BE49-F238E27FC236}">
                    <a16:creationId xmlns:a16="http://schemas.microsoft.com/office/drawing/2014/main" id="{DDD55262-C0C2-400E-9E4F-EF9D57D5A4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38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43" name="Line 502">
                <a:extLst>
                  <a:ext uri="{FF2B5EF4-FFF2-40B4-BE49-F238E27FC236}">
                    <a16:creationId xmlns:a16="http://schemas.microsoft.com/office/drawing/2014/main" id="{D454985B-45F6-4947-ACE2-5C7B2BD622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81" y="3367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44" name="Line 503">
                <a:extLst>
                  <a:ext uri="{FF2B5EF4-FFF2-40B4-BE49-F238E27FC236}">
                    <a16:creationId xmlns:a16="http://schemas.microsoft.com/office/drawing/2014/main" id="{64F7C912-F566-49D0-BC1C-A9EA278C18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1" y="338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45" name="Line 504">
                <a:extLst>
                  <a:ext uri="{FF2B5EF4-FFF2-40B4-BE49-F238E27FC236}">
                    <a16:creationId xmlns:a16="http://schemas.microsoft.com/office/drawing/2014/main" id="{432A7D1C-3797-412E-B4CE-B4C1B77324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66" y="3367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46" name="Line 505">
                <a:extLst>
                  <a:ext uri="{FF2B5EF4-FFF2-40B4-BE49-F238E27FC236}">
                    <a16:creationId xmlns:a16="http://schemas.microsoft.com/office/drawing/2014/main" id="{E2B3957A-D96F-4E3B-B743-DA88D7D359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6" y="338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47" name="Line 506">
                <a:extLst>
                  <a:ext uri="{FF2B5EF4-FFF2-40B4-BE49-F238E27FC236}">
                    <a16:creationId xmlns:a16="http://schemas.microsoft.com/office/drawing/2014/main" id="{F615D344-2D87-418B-BEE1-4E4A78729A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24" y="3367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48" name="Line 507">
                <a:extLst>
                  <a:ext uri="{FF2B5EF4-FFF2-40B4-BE49-F238E27FC236}">
                    <a16:creationId xmlns:a16="http://schemas.microsoft.com/office/drawing/2014/main" id="{B809C461-B36C-46A8-8A80-F60FC8EB9A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24" y="338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49" name="Freeform 508">
                <a:extLst>
                  <a:ext uri="{FF2B5EF4-FFF2-40B4-BE49-F238E27FC236}">
                    <a16:creationId xmlns:a16="http://schemas.microsoft.com/office/drawing/2014/main" id="{8DA9B41F-6BF6-4710-97A8-08B3759702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5" y="2342"/>
                <a:ext cx="2572" cy="810"/>
              </a:xfrm>
              <a:custGeom>
                <a:avLst/>
                <a:gdLst>
                  <a:gd name="T0" fmla="*/ 46 w 2572"/>
                  <a:gd name="T1" fmla="*/ 10 h 810"/>
                  <a:gd name="T2" fmla="*/ 60 w 2572"/>
                  <a:gd name="T3" fmla="*/ 22 h 810"/>
                  <a:gd name="T4" fmla="*/ 64 w 2572"/>
                  <a:gd name="T5" fmla="*/ 55 h 810"/>
                  <a:gd name="T6" fmla="*/ 84 w 2572"/>
                  <a:gd name="T7" fmla="*/ 63 h 810"/>
                  <a:gd name="T8" fmla="*/ 108 w 2572"/>
                  <a:gd name="T9" fmla="*/ 89 h 810"/>
                  <a:gd name="T10" fmla="*/ 128 w 2572"/>
                  <a:gd name="T11" fmla="*/ 97 h 810"/>
                  <a:gd name="T12" fmla="*/ 172 w 2572"/>
                  <a:gd name="T13" fmla="*/ 111 h 810"/>
                  <a:gd name="T14" fmla="*/ 188 w 2572"/>
                  <a:gd name="T15" fmla="*/ 137 h 810"/>
                  <a:gd name="T16" fmla="*/ 223 w 2572"/>
                  <a:gd name="T17" fmla="*/ 145 h 810"/>
                  <a:gd name="T18" fmla="*/ 233 w 2572"/>
                  <a:gd name="T19" fmla="*/ 163 h 810"/>
                  <a:gd name="T20" fmla="*/ 257 w 2572"/>
                  <a:gd name="T21" fmla="*/ 177 h 810"/>
                  <a:gd name="T22" fmla="*/ 277 w 2572"/>
                  <a:gd name="T23" fmla="*/ 185 h 810"/>
                  <a:gd name="T24" fmla="*/ 287 w 2572"/>
                  <a:gd name="T25" fmla="*/ 197 h 810"/>
                  <a:gd name="T26" fmla="*/ 315 w 2572"/>
                  <a:gd name="T27" fmla="*/ 215 h 810"/>
                  <a:gd name="T28" fmla="*/ 331 w 2572"/>
                  <a:gd name="T29" fmla="*/ 229 h 810"/>
                  <a:gd name="T30" fmla="*/ 341 w 2572"/>
                  <a:gd name="T31" fmla="*/ 245 h 810"/>
                  <a:gd name="T32" fmla="*/ 365 w 2572"/>
                  <a:gd name="T33" fmla="*/ 256 h 810"/>
                  <a:gd name="T34" fmla="*/ 379 w 2572"/>
                  <a:gd name="T35" fmla="*/ 268 h 810"/>
                  <a:gd name="T36" fmla="*/ 430 w 2572"/>
                  <a:gd name="T37" fmla="*/ 278 h 810"/>
                  <a:gd name="T38" fmla="*/ 444 w 2572"/>
                  <a:gd name="T39" fmla="*/ 294 h 810"/>
                  <a:gd name="T40" fmla="*/ 464 w 2572"/>
                  <a:gd name="T41" fmla="*/ 308 h 810"/>
                  <a:gd name="T42" fmla="*/ 478 w 2572"/>
                  <a:gd name="T43" fmla="*/ 326 h 810"/>
                  <a:gd name="T44" fmla="*/ 528 w 2572"/>
                  <a:gd name="T45" fmla="*/ 334 h 810"/>
                  <a:gd name="T46" fmla="*/ 566 w 2572"/>
                  <a:gd name="T47" fmla="*/ 348 h 810"/>
                  <a:gd name="T48" fmla="*/ 600 w 2572"/>
                  <a:gd name="T49" fmla="*/ 360 h 810"/>
                  <a:gd name="T50" fmla="*/ 616 w 2572"/>
                  <a:gd name="T51" fmla="*/ 378 h 810"/>
                  <a:gd name="T52" fmla="*/ 675 w 2572"/>
                  <a:gd name="T53" fmla="*/ 386 h 810"/>
                  <a:gd name="T54" fmla="*/ 691 w 2572"/>
                  <a:gd name="T55" fmla="*/ 408 h 810"/>
                  <a:gd name="T56" fmla="*/ 789 w 2572"/>
                  <a:gd name="T57" fmla="*/ 416 h 810"/>
                  <a:gd name="T58" fmla="*/ 807 w 2572"/>
                  <a:gd name="T59" fmla="*/ 434 h 810"/>
                  <a:gd name="T60" fmla="*/ 858 w 2572"/>
                  <a:gd name="T61" fmla="*/ 448 h 810"/>
                  <a:gd name="T62" fmla="*/ 888 w 2572"/>
                  <a:gd name="T63" fmla="*/ 456 h 810"/>
                  <a:gd name="T64" fmla="*/ 922 w 2572"/>
                  <a:gd name="T65" fmla="*/ 475 h 810"/>
                  <a:gd name="T66" fmla="*/ 950 w 2572"/>
                  <a:gd name="T67" fmla="*/ 483 h 810"/>
                  <a:gd name="T68" fmla="*/ 966 w 2572"/>
                  <a:gd name="T69" fmla="*/ 501 h 810"/>
                  <a:gd name="T70" fmla="*/ 1038 w 2572"/>
                  <a:gd name="T71" fmla="*/ 509 h 810"/>
                  <a:gd name="T72" fmla="*/ 1065 w 2572"/>
                  <a:gd name="T73" fmla="*/ 527 h 810"/>
                  <a:gd name="T74" fmla="*/ 1143 w 2572"/>
                  <a:gd name="T75" fmla="*/ 539 h 810"/>
                  <a:gd name="T76" fmla="*/ 1157 w 2572"/>
                  <a:gd name="T77" fmla="*/ 557 h 810"/>
                  <a:gd name="T78" fmla="*/ 1183 w 2572"/>
                  <a:gd name="T79" fmla="*/ 579 h 810"/>
                  <a:gd name="T80" fmla="*/ 1231 w 2572"/>
                  <a:gd name="T81" fmla="*/ 587 h 810"/>
                  <a:gd name="T82" fmla="*/ 1394 w 2572"/>
                  <a:gd name="T83" fmla="*/ 609 h 810"/>
                  <a:gd name="T84" fmla="*/ 1414 w 2572"/>
                  <a:gd name="T85" fmla="*/ 619 h 810"/>
                  <a:gd name="T86" fmla="*/ 1479 w 2572"/>
                  <a:gd name="T87" fmla="*/ 639 h 810"/>
                  <a:gd name="T88" fmla="*/ 1571 w 2572"/>
                  <a:gd name="T89" fmla="*/ 653 h 810"/>
                  <a:gd name="T90" fmla="*/ 1645 w 2572"/>
                  <a:gd name="T91" fmla="*/ 667 h 810"/>
                  <a:gd name="T92" fmla="*/ 1694 w 2572"/>
                  <a:gd name="T93" fmla="*/ 684 h 810"/>
                  <a:gd name="T94" fmla="*/ 1738 w 2572"/>
                  <a:gd name="T95" fmla="*/ 698 h 810"/>
                  <a:gd name="T96" fmla="*/ 1788 w 2572"/>
                  <a:gd name="T97" fmla="*/ 716 h 810"/>
                  <a:gd name="T98" fmla="*/ 1856 w 2572"/>
                  <a:gd name="T99" fmla="*/ 732 h 810"/>
                  <a:gd name="T100" fmla="*/ 2029 w 2572"/>
                  <a:gd name="T101" fmla="*/ 754 h 810"/>
                  <a:gd name="T102" fmla="*/ 2063 w 2572"/>
                  <a:gd name="T103" fmla="*/ 780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572" h="810">
                    <a:moveTo>
                      <a:pt x="0" y="0"/>
                    </a:moveTo>
                    <a:lnTo>
                      <a:pt x="36" y="0"/>
                    </a:lnTo>
                    <a:lnTo>
                      <a:pt x="36" y="6"/>
                    </a:lnTo>
                    <a:lnTo>
                      <a:pt x="36" y="10"/>
                    </a:lnTo>
                    <a:lnTo>
                      <a:pt x="46" y="10"/>
                    </a:lnTo>
                    <a:lnTo>
                      <a:pt x="46" y="14"/>
                    </a:lnTo>
                    <a:lnTo>
                      <a:pt x="54" y="14"/>
                    </a:lnTo>
                    <a:lnTo>
                      <a:pt x="54" y="18"/>
                    </a:lnTo>
                    <a:lnTo>
                      <a:pt x="54" y="22"/>
                    </a:lnTo>
                    <a:lnTo>
                      <a:pt x="60" y="22"/>
                    </a:lnTo>
                    <a:lnTo>
                      <a:pt x="60" y="32"/>
                    </a:lnTo>
                    <a:lnTo>
                      <a:pt x="60" y="41"/>
                    </a:lnTo>
                    <a:lnTo>
                      <a:pt x="64" y="41"/>
                    </a:lnTo>
                    <a:lnTo>
                      <a:pt x="64" y="49"/>
                    </a:lnTo>
                    <a:lnTo>
                      <a:pt x="64" y="55"/>
                    </a:lnTo>
                    <a:lnTo>
                      <a:pt x="70" y="55"/>
                    </a:lnTo>
                    <a:lnTo>
                      <a:pt x="70" y="59"/>
                    </a:lnTo>
                    <a:lnTo>
                      <a:pt x="80" y="59"/>
                    </a:lnTo>
                    <a:lnTo>
                      <a:pt x="80" y="63"/>
                    </a:lnTo>
                    <a:lnTo>
                      <a:pt x="84" y="63"/>
                    </a:lnTo>
                    <a:lnTo>
                      <a:pt x="84" y="75"/>
                    </a:lnTo>
                    <a:lnTo>
                      <a:pt x="104" y="75"/>
                    </a:lnTo>
                    <a:lnTo>
                      <a:pt x="104" y="85"/>
                    </a:lnTo>
                    <a:lnTo>
                      <a:pt x="108" y="85"/>
                    </a:lnTo>
                    <a:lnTo>
                      <a:pt x="108" y="89"/>
                    </a:lnTo>
                    <a:lnTo>
                      <a:pt x="118" y="89"/>
                    </a:lnTo>
                    <a:lnTo>
                      <a:pt x="118" y="93"/>
                    </a:lnTo>
                    <a:lnTo>
                      <a:pt x="124" y="93"/>
                    </a:lnTo>
                    <a:lnTo>
                      <a:pt x="124" y="97"/>
                    </a:lnTo>
                    <a:lnTo>
                      <a:pt x="128" y="97"/>
                    </a:lnTo>
                    <a:lnTo>
                      <a:pt x="128" y="103"/>
                    </a:lnTo>
                    <a:lnTo>
                      <a:pt x="158" y="103"/>
                    </a:lnTo>
                    <a:lnTo>
                      <a:pt x="158" y="107"/>
                    </a:lnTo>
                    <a:lnTo>
                      <a:pt x="158" y="111"/>
                    </a:lnTo>
                    <a:lnTo>
                      <a:pt x="172" y="111"/>
                    </a:lnTo>
                    <a:lnTo>
                      <a:pt x="172" y="123"/>
                    </a:lnTo>
                    <a:lnTo>
                      <a:pt x="178" y="123"/>
                    </a:lnTo>
                    <a:lnTo>
                      <a:pt x="178" y="133"/>
                    </a:lnTo>
                    <a:lnTo>
                      <a:pt x="188" y="133"/>
                    </a:lnTo>
                    <a:lnTo>
                      <a:pt x="188" y="137"/>
                    </a:lnTo>
                    <a:lnTo>
                      <a:pt x="192" y="137"/>
                    </a:lnTo>
                    <a:lnTo>
                      <a:pt x="192" y="141"/>
                    </a:lnTo>
                    <a:lnTo>
                      <a:pt x="196" y="141"/>
                    </a:lnTo>
                    <a:lnTo>
                      <a:pt x="196" y="145"/>
                    </a:lnTo>
                    <a:lnTo>
                      <a:pt x="223" y="145"/>
                    </a:lnTo>
                    <a:lnTo>
                      <a:pt x="223" y="151"/>
                    </a:lnTo>
                    <a:lnTo>
                      <a:pt x="227" y="151"/>
                    </a:lnTo>
                    <a:lnTo>
                      <a:pt x="227" y="155"/>
                    </a:lnTo>
                    <a:lnTo>
                      <a:pt x="233" y="155"/>
                    </a:lnTo>
                    <a:lnTo>
                      <a:pt x="233" y="163"/>
                    </a:lnTo>
                    <a:lnTo>
                      <a:pt x="233" y="167"/>
                    </a:lnTo>
                    <a:lnTo>
                      <a:pt x="247" y="167"/>
                    </a:lnTo>
                    <a:lnTo>
                      <a:pt x="247" y="171"/>
                    </a:lnTo>
                    <a:lnTo>
                      <a:pt x="257" y="171"/>
                    </a:lnTo>
                    <a:lnTo>
                      <a:pt x="257" y="177"/>
                    </a:lnTo>
                    <a:lnTo>
                      <a:pt x="261" y="177"/>
                    </a:lnTo>
                    <a:lnTo>
                      <a:pt x="261" y="181"/>
                    </a:lnTo>
                    <a:lnTo>
                      <a:pt x="267" y="181"/>
                    </a:lnTo>
                    <a:lnTo>
                      <a:pt x="267" y="185"/>
                    </a:lnTo>
                    <a:lnTo>
                      <a:pt x="277" y="185"/>
                    </a:lnTo>
                    <a:lnTo>
                      <a:pt x="277" y="189"/>
                    </a:lnTo>
                    <a:lnTo>
                      <a:pt x="281" y="189"/>
                    </a:lnTo>
                    <a:lnTo>
                      <a:pt x="281" y="193"/>
                    </a:lnTo>
                    <a:lnTo>
                      <a:pt x="281" y="197"/>
                    </a:lnTo>
                    <a:lnTo>
                      <a:pt x="287" y="197"/>
                    </a:lnTo>
                    <a:lnTo>
                      <a:pt x="287" y="207"/>
                    </a:lnTo>
                    <a:lnTo>
                      <a:pt x="305" y="207"/>
                    </a:lnTo>
                    <a:lnTo>
                      <a:pt x="305" y="211"/>
                    </a:lnTo>
                    <a:lnTo>
                      <a:pt x="305" y="215"/>
                    </a:lnTo>
                    <a:lnTo>
                      <a:pt x="315" y="215"/>
                    </a:lnTo>
                    <a:lnTo>
                      <a:pt x="315" y="219"/>
                    </a:lnTo>
                    <a:lnTo>
                      <a:pt x="325" y="219"/>
                    </a:lnTo>
                    <a:lnTo>
                      <a:pt x="325" y="225"/>
                    </a:lnTo>
                    <a:lnTo>
                      <a:pt x="331" y="225"/>
                    </a:lnTo>
                    <a:lnTo>
                      <a:pt x="331" y="229"/>
                    </a:lnTo>
                    <a:lnTo>
                      <a:pt x="335" y="229"/>
                    </a:lnTo>
                    <a:lnTo>
                      <a:pt x="335" y="233"/>
                    </a:lnTo>
                    <a:lnTo>
                      <a:pt x="341" y="233"/>
                    </a:lnTo>
                    <a:lnTo>
                      <a:pt x="341" y="237"/>
                    </a:lnTo>
                    <a:lnTo>
                      <a:pt x="341" y="245"/>
                    </a:lnTo>
                    <a:lnTo>
                      <a:pt x="355" y="245"/>
                    </a:lnTo>
                    <a:lnTo>
                      <a:pt x="355" y="251"/>
                    </a:lnTo>
                    <a:lnTo>
                      <a:pt x="359" y="251"/>
                    </a:lnTo>
                    <a:lnTo>
                      <a:pt x="359" y="256"/>
                    </a:lnTo>
                    <a:lnTo>
                      <a:pt x="365" y="256"/>
                    </a:lnTo>
                    <a:lnTo>
                      <a:pt x="365" y="260"/>
                    </a:lnTo>
                    <a:lnTo>
                      <a:pt x="375" y="260"/>
                    </a:lnTo>
                    <a:lnTo>
                      <a:pt x="375" y="264"/>
                    </a:lnTo>
                    <a:lnTo>
                      <a:pt x="379" y="264"/>
                    </a:lnTo>
                    <a:lnTo>
                      <a:pt x="379" y="268"/>
                    </a:lnTo>
                    <a:lnTo>
                      <a:pt x="413" y="268"/>
                    </a:lnTo>
                    <a:lnTo>
                      <a:pt x="413" y="274"/>
                    </a:lnTo>
                    <a:lnTo>
                      <a:pt x="424" y="274"/>
                    </a:lnTo>
                    <a:lnTo>
                      <a:pt x="424" y="278"/>
                    </a:lnTo>
                    <a:lnTo>
                      <a:pt x="430" y="278"/>
                    </a:lnTo>
                    <a:lnTo>
                      <a:pt x="430" y="286"/>
                    </a:lnTo>
                    <a:lnTo>
                      <a:pt x="430" y="290"/>
                    </a:lnTo>
                    <a:lnTo>
                      <a:pt x="440" y="290"/>
                    </a:lnTo>
                    <a:lnTo>
                      <a:pt x="440" y="294"/>
                    </a:lnTo>
                    <a:lnTo>
                      <a:pt x="444" y="294"/>
                    </a:lnTo>
                    <a:lnTo>
                      <a:pt x="444" y="300"/>
                    </a:lnTo>
                    <a:lnTo>
                      <a:pt x="454" y="300"/>
                    </a:lnTo>
                    <a:lnTo>
                      <a:pt x="454" y="304"/>
                    </a:lnTo>
                    <a:lnTo>
                      <a:pt x="454" y="308"/>
                    </a:lnTo>
                    <a:lnTo>
                      <a:pt x="464" y="308"/>
                    </a:lnTo>
                    <a:lnTo>
                      <a:pt x="464" y="312"/>
                    </a:lnTo>
                    <a:lnTo>
                      <a:pt x="474" y="312"/>
                    </a:lnTo>
                    <a:lnTo>
                      <a:pt x="474" y="320"/>
                    </a:lnTo>
                    <a:lnTo>
                      <a:pt x="478" y="320"/>
                    </a:lnTo>
                    <a:lnTo>
                      <a:pt x="478" y="326"/>
                    </a:lnTo>
                    <a:lnTo>
                      <a:pt x="502" y="326"/>
                    </a:lnTo>
                    <a:lnTo>
                      <a:pt x="502" y="330"/>
                    </a:lnTo>
                    <a:lnTo>
                      <a:pt x="508" y="330"/>
                    </a:lnTo>
                    <a:lnTo>
                      <a:pt x="508" y="334"/>
                    </a:lnTo>
                    <a:lnTo>
                      <a:pt x="528" y="334"/>
                    </a:lnTo>
                    <a:lnTo>
                      <a:pt x="528" y="338"/>
                    </a:lnTo>
                    <a:lnTo>
                      <a:pt x="546" y="338"/>
                    </a:lnTo>
                    <a:lnTo>
                      <a:pt x="546" y="342"/>
                    </a:lnTo>
                    <a:lnTo>
                      <a:pt x="566" y="342"/>
                    </a:lnTo>
                    <a:lnTo>
                      <a:pt x="566" y="348"/>
                    </a:lnTo>
                    <a:lnTo>
                      <a:pt x="572" y="348"/>
                    </a:lnTo>
                    <a:lnTo>
                      <a:pt x="572" y="352"/>
                    </a:lnTo>
                    <a:lnTo>
                      <a:pt x="592" y="352"/>
                    </a:lnTo>
                    <a:lnTo>
                      <a:pt x="592" y="360"/>
                    </a:lnTo>
                    <a:lnTo>
                      <a:pt x="600" y="360"/>
                    </a:lnTo>
                    <a:lnTo>
                      <a:pt x="600" y="368"/>
                    </a:lnTo>
                    <a:lnTo>
                      <a:pt x="610" y="368"/>
                    </a:lnTo>
                    <a:lnTo>
                      <a:pt x="610" y="374"/>
                    </a:lnTo>
                    <a:lnTo>
                      <a:pt x="616" y="374"/>
                    </a:lnTo>
                    <a:lnTo>
                      <a:pt x="616" y="378"/>
                    </a:lnTo>
                    <a:lnTo>
                      <a:pt x="645" y="378"/>
                    </a:lnTo>
                    <a:lnTo>
                      <a:pt x="645" y="382"/>
                    </a:lnTo>
                    <a:lnTo>
                      <a:pt x="665" y="382"/>
                    </a:lnTo>
                    <a:lnTo>
                      <a:pt x="665" y="386"/>
                    </a:lnTo>
                    <a:lnTo>
                      <a:pt x="675" y="386"/>
                    </a:lnTo>
                    <a:lnTo>
                      <a:pt x="675" y="390"/>
                    </a:lnTo>
                    <a:lnTo>
                      <a:pt x="675" y="400"/>
                    </a:lnTo>
                    <a:lnTo>
                      <a:pt x="675" y="404"/>
                    </a:lnTo>
                    <a:lnTo>
                      <a:pt x="691" y="404"/>
                    </a:lnTo>
                    <a:lnTo>
                      <a:pt x="691" y="408"/>
                    </a:lnTo>
                    <a:lnTo>
                      <a:pt x="725" y="408"/>
                    </a:lnTo>
                    <a:lnTo>
                      <a:pt x="725" y="412"/>
                    </a:lnTo>
                    <a:lnTo>
                      <a:pt x="753" y="412"/>
                    </a:lnTo>
                    <a:lnTo>
                      <a:pt x="753" y="416"/>
                    </a:lnTo>
                    <a:lnTo>
                      <a:pt x="789" y="416"/>
                    </a:lnTo>
                    <a:lnTo>
                      <a:pt x="789" y="422"/>
                    </a:lnTo>
                    <a:lnTo>
                      <a:pt x="789" y="426"/>
                    </a:lnTo>
                    <a:lnTo>
                      <a:pt x="793" y="426"/>
                    </a:lnTo>
                    <a:lnTo>
                      <a:pt x="793" y="434"/>
                    </a:lnTo>
                    <a:lnTo>
                      <a:pt x="807" y="434"/>
                    </a:lnTo>
                    <a:lnTo>
                      <a:pt x="807" y="438"/>
                    </a:lnTo>
                    <a:lnTo>
                      <a:pt x="841" y="438"/>
                    </a:lnTo>
                    <a:lnTo>
                      <a:pt x="841" y="442"/>
                    </a:lnTo>
                    <a:lnTo>
                      <a:pt x="858" y="442"/>
                    </a:lnTo>
                    <a:lnTo>
                      <a:pt x="858" y="448"/>
                    </a:lnTo>
                    <a:lnTo>
                      <a:pt x="878" y="448"/>
                    </a:lnTo>
                    <a:lnTo>
                      <a:pt x="878" y="452"/>
                    </a:lnTo>
                    <a:lnTo>
                      <a:pt x="882" y="452"/>
                    </a:lnTo>
                    <a:lnTo>
                      <a:pt x="882" y="456"/>
                    </a:lnTo>
                    <a:lnTo>
                      <a:pt x="888" y="456"/>
                    </a:lnTo>
                    <a:lnTo>
                      <a:pt x="888" y="460"/>
                    </a:lnTo>
                    <a:lnTo>
                      <a:pt x="906" y="460"/>
                    </a:lnTo>
                    <a:lnTo>
                      <a:pt x="906" y="471"/>
                    </a:lnTo>
                    <a:lnTo>
                      <a:pt x="922" y="471"/>
                    </a:lnTo>
                    <a:lnTo>
                      <a:pt x="922" y="475"/>
                    </a:lnTo>
                    <a:lnTo>
                      <a:pt x="932" y="475"/>
                    </a:lnTo>
                    <a:lnTo>
                      <a:pt x="932" y="479"/>
                    </a:lnTo>
                    <a:lnTo>
                      <a:pt x="946" y="479"/>
                    </a:lnTo>
                    <a:lnTo>
                      <a:pt x="946" y="483"/>
                    </a:lnTo>
                    <a:lnTo>
                      <a:pt x="950" y="483"/>
                    </a:lnTo>
                    <a:lnTo>
                      <a:pt x="950" y="487"/>
                    </a:lnTo>
                    <a:lnTo>
                      <a:pt x="956" y="487"/>
                    </a:lnTo>
                    <a:lnTo>
                      <a:pt x="956" y="491"/>
                    </a:lnTo>
                    <a:lnTo>
                      <a:pt x="966" y="491"/>
                    </a:lnTo>
                    <a:lnTo>
                      <a:pt x="966" y="501"/>
                    </a:lnTo>
                    <a:lnTo>
                      <a:pt x="994" y="501"/>
                    </a:lnTo>
                    <a:lnTo>
                      <a:pt x="994" y="505"/>
                    </a:lnTo>
                    <a:lnTo>
                      <a:pt x="1004" y="505"/>
                    </a:lnTo>
                    <a:lnTo>
                      <a:pt x="1004" y="509"/>
                    </a:lnTo>
                    <a:lnTo>
                      <a:pt x="1038" y="509"/>
                    </a:lnTo>
                    <a:lnTo>
                      <a:pt x="1038" y="513"/>
                    </a:lnTo>
                    <a:lnTo>
                      <a:pt x="1059" y="513"/>
                    </a:lnTo>
                    <a:lnTo>
                      <a:pt x="1059" y="519"/>
                    </a:lnTo>
                    <a:lnTo>
                      <a:pt x="1065" y="519"/>
                    </a:lnTo>
                    <a:lnTo>
                      <a:pt x="1065" y="527"/>
                    </a:lnTo>
                    <a:lnTo>
                      <a:pt x="1123" y="527"/>
                    </a:lnTo>
                    <a:lnTo>
                      <a:pt x="1123" y="535"/>
                    </a:lnTo>
                    <a:lnTo>
                      <a:pt x="1137" y="535"/>
                    </a:lnTo>
                    <a:lnTo>
                      <a:pt x="1137" y="539"/>
                    </a:lnTo>
                    <a:lnTo>
                      <a:pt x="1143" y="539"/>
                    </a:lnTo>
                    <a:lnTo>
                      <a:pt x="1143" y="545"/>
                    </a:lnTo>
                    <a:lnTo>
                      <a:pt x="1147" y="545"/>
                    </a:lnTo>
                    <a:lnTo>
                      <a:pt x="1147" y="549"/>
                    </a:lnTo>
                    <a:lnTo>
                      <a:pt x="1157" y="549"/>
                    </a:lnTo>
                    <a:lnTo>
                      <a:pt x="1157" y="557"/>
                    </a:lnTo>
                    <a:lnTo>
                      <a:pt x="1173" y="557"/>
                    </a:lnTo>
                    <a:lnTo>
                      <a:pt x="1173" y="565"/>
                    </a:lnTo>
                    <a:lnTo>
                      <a:pt x="1173" y="571"/>
                    </a:lnTo>
                    <a:lnTo>
                      <a:pt x="1183" y="571"/>
                    </a:lnTo>
                    <a:lnTo>
                      <a:pt x="1183" y="579"/>
                    </a:lnTo>
                    <a:lnTo>
                      <a:pt x="1197" y="579"/>
                    </a:lnTo>
                    <a:lnTo>
                      <a:pt x="1197" y="583"/>
                    </a:lnTo>
                    <a:lnTo>
                      <a:pt x="1201" y="583"/>
                    </a:lnTo>
                    <a:lnTo>
                      <a:pt x="1201" y="587"/>
                    </a:lnTo>
                    <a:lnTo>
                      <a:pt x="1231" y="587"/>
                    </a:lnTo>
                    <a:lnTo>
                      <a:pt x="1231" y="601"/>
                    </a:lnTo>
                    <a:lnTo>
                      <a:pt x="1300" y="601"/>
                    </a:lnTo>
                    <a:lnTo>
                      <a:pt x="1300" y="605"/>
                    </a:lnTo>
                    <a:lnTo>
                      <a:pt x="1394" y="605"/>
                    </a:lnTo>
                    <a:lnTo>
                      <a:pt x="1394" y="609"/>
                    </a:lnTo>
                    <a:lnTo>
                      <a:pt x="1398" y="609"/>
                    </a:lnTo>
                    <a:lnTo>
                      <a:pt x="1398" y="613"/>
                    </a:lnTo>
                    <a:lnTo>
                      <a:pt x="1408" y="613"/>
                    </a:lnTo>
                    <a:lnTo>
                      <a:pt x="1408" y="619"/>
                    </a:lnTo>
                    <a:lnTo>
                      <a:pt x="1414" y="619"/>
                    </a:lnTo>
                    <a:lnTo>
                      <a:pt x="1414" y="631"/>
                    </a:lnTo>
                    <a:lnTo>
                      <a:pt x="1472" y="631"/>
                    </a:lnTo>
                    <a:lnTo>
                      <a:pt x="1472" y="635"/>
                    </a:lnTo>
                    <a:lnTo>
                      <a:pt x="1479" y="635"/>
                    </a:lnTo>
                    <a:lnTo>
                      <a:pt x="1479" y="639"/>
                    </a:lnTo>
                    <a:lnTo>
                      <a:pt x="1493" y="639"/>
                    </a:lnTo>
                    <a:lnTo>
                      <a:pt x="1493" y="645"/>
                    </a:lnTo>
                    <a:lnTo>
                      <a:pt x="1527" y="645"/>
                    </a:lnTo>
                    <a:lnTo>
                      <a:pt x="1527" y="653"/>
                    </a:lnTo>
                    <a:lnTo>
                      <a:pt x="1571" y="653"/>
                    </a:lnTo>
                    <a:lnTo>
                      <a:pt x="1571" y="657"/>
                    </a:lnTo>
                    <a:lnTo>
                      <a:pt x="1615" y="657"/>
                    </a:lnTo>
                    <a:lnTo>
                      <a:pt x="1615" y="661"/>
                    </a:lnTo>
                    <a:lnTo>
                      <a:pt x="1645" y="661"/>
                    </a:lnTo>
                    <a:lnTo>
                      <a:pt x="1645" y="667"/>
                    </a:lnTo>
                    <a:lnTo>
                      <a:pt x="1655" y="667"/>
                    </a:lnTo>
                    <a:lnTo>
                      <a:pt x="1655" y="675"/>
                    </a:lnTo>
                    <a:lnTo>
                      <a:pt x="1679" y="675"/>
                    </a:lnTo>
                    <a:lnTo>
                      <a:pt x="1679" y="684"/>
                    </a:lnTo>
                    <a:lnTo>
                      <a:pt x="1694" y="684"/>
                    </a:lnTo>
                    <a:lnTo>
                      <a:pt x="1694" y="688"/>
                    </a:lnTo>
                    <a:lnTo>
                      <a:pt x="1728" y="688"/>
                    </a:lnTo>
                    <a:lnTo>
                      <a:pt x="1728" y="694"/>
                    </a:lnTo>
                    <a:lnTo>
                      <a:pt x="1738" y="694"/>
                    </a:lnTo>
                    <a:lnTo>
                      <a:pt x="1738" y="698"/>
                    </a:lnTo>
                    <a:lnTo>
                      <a:pt x="1748" y="698"/>
                    </a:lnTo>
                    <a:lnTo>
                      <a:pt x="1748" y="706"/>
                    </a:lnTo>
                    <a:lnTo>
                      <a:pt x="1782" y="706"/>
                    </a:lnTo>
                    <a:lnTo>
                      <a:pt x="1782" y="716"/>
                    </a:lnTo>
                    <a:lnTo>
                      <a:pt x="1788" y="716"/>
                    </a:lnTo>
                    <a:lnTo>
                      <a:pt x="1788" y="720"/>
                    </a:lnTo>
                    <a:lnTo>
                      <a:pt x="1798" y="720"/>
                    </a:lnTo>
                    <a:lnTo>
                      <a:pt x="1798" y="728"/>
                    </a:lnTo>
                    <a:lnTo>
                      <a:pt x="1856" y="728"/>
                    </a:lnTo>
                    <a:lnTo>
                      <a:pt x="1856" y="732"/>
                    </a:lnTo>
                    <a:lnTo>
                      <a:pt x="1907" y="732"/>
                    </a:lnTo>
                    <a:lnTo>
                      <a:pt x="1907" y="736"/>
                    </a:lnTo>
                    <a:lnTo>
                      <a:pt x="1935" y="736"/>
                    </a:lnTo>
                    <a:lnTo>
                      <a:pt x="1935" y="754"/>
                    </a:lnTo>
                    <a:lnTo>
                      <a:pt x="2029" y="754"/>
                    </a:lnTo>
                    <a:lnTo>
                      <a:pt x="2029" y="762"/>
                    </a:lnTo>
                    <a:lnTo>
                      <a:pt x="2059" y="762"/>
                    </a:lnTo>
                    <a:lnTo>
                      <a:pt x="2059" y="772"/>
                    </a:lnTo>
                    <a:lnTo>
                      <a:pt x="2059" y="780"/>
                    </a:lnTo>
                    <a:lnTo>
                      <a:pt x="2063" y="780"/>
                    </a:lnTo>
                    <a:lnTo>
                      <a:pt x="2063" y="794"/>
                    </a:lnTo>
                    <a:lnTo>
                      <a:pt x="2206" y="794"/>
                    </a:lnTo>
                    <a:lnTo>
                      <a:pt x="2206" y="810"/>
                    </a:lnTo>
                    <a:lnTo>
                      <a:pt x="2572" y="810"/>
                    </a:lnTo>
                  </a:path>
                </a:pathLst>
              </a:cu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50" name="Line 509">
                <a:extLst>
                  <a:ext uri="{FF2B5EF4-FFF2-40B4-BE49-F238E27FC236}">
                    <a16:creationId xmlns:a16="http://schemas.microsoft.com/office/drawing/2014/main" id="{DE1E55B0-E1EE-4F52-995F-E83FC0451C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75" y="2304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51" name="Line 510">
                <a:extLst>
                  <a:ext uri="{FF2B5EF4-FFF2-40B4-BE49-F238E27FC236}">
                    <a16:creationId xmlns:a16="http://schemas.microsoft.com/office/drawing/2014/main" id="{78A4F96F-9FC8-4758-ADD3-2A67BA889A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75" y="2328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52" name="Line 511">
                <a:extLst>
                  <a:ext uri="{FF2B5EF4-FFF2-40B4-BE49-F238E27FC236}">
                    <a16:creationId xmlns:a16="http://schemas.microsoft.com/office/drawing/2014/main" id="{4D163676-21A0-4634-BE15-AF7BA6483A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39" y="2342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53" name="Line 512">
                <a:extLst>
                  <a:ext uri="{FF2B5EF4-FFF2-40B4-BE49-F238E27FC236}">
                    <a16:creationId xmlns:a16="http://schemas.microsoft.com/office/drawing/2014/main" id="{A7B7DAE2-D128-43EF-9332-6613376C5C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39" y="2368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54" name="Line 513">
                <a:extLst>
                  <a:ext uri="{FF2B5EF4-FFF2-40B4-BE49-F238E27FC236}">
                    <a16:creationId xmlns:a16="http://schemas.microsoft.com/office/drawing/2014/main" id="{91FBF715-2A5F-47B7-87F2-BBFC85CFC9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55" y="2372"/>
                <a:ext cx="0" cy="33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55" name="Line 514">
                <a:extLst>
                  <a:ext uri="{FF2B5EF4-FFF2-40B4-BE49-F238E27FC236}">
                    <a16:creationId xmlns:a16="http://schemas.microsoft.com/office/drawing/2014/main" id="{C872355D-9E21-4086-B8C5-E88382716A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5" y="239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56" name="Line 515">
                <a:extLst>
                  <a:ext uri="{FF2B5EF4-FFF2-40B4-BE49-F238E27FC236}">
                    <a16:creationId xmlns:a16="http://schemas.microsoft.com/office/drawing/2014/main" id="{D00E3CBA-6B32-4B25-84BB-DBA38E53A0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56" y="2507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57" name="Line 516">
                <a:extLst>
                  <a:ext uri="{FF2B5EF4-FFF2-40B4-BE49-F238E27FC236}">
                    <a16:creationId xmlns:a16="http://schemas.microsoft.com/office/drawing/2014/main" id="{FF590E60-A582-4571-8ABA-B3A41DAE46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6" y="253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58" name="Line 517">
                <a:extLst>
                  <a:ext uri="{FF2B5EF4-FFF2-40B4-BE49-F238E27FC236}">
                    <a16:creationId xmlns:a16="http://schemas.microsoft.com/office/drawing/2014/main" id="{4EFC5F2C-69CB-4D2F-8BDA-1DEBBB9AC3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09" y="2593"/>
                <a:ext cx="0" cy="39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59" name="Line 518">
                <a:extLst>
                  <a:ext uri="{FF2B5EF4-FFF2-40B4-BE49-F238E27FC236}">
                    <a16:creationId xmlns:a16="http://schemas.microsoft.com/office/drawing/2014/main" id="{F0D166FE-79B7-4549-ABD4-33D2B9D7A8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9" y="2618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60" name="Line 519">
                <a:extLst>
                  <a:ext uri="{FF2B5EF4-FFF2-40B4-BE49-F238E27FC236}">
                    <a16:creationId xmlns:a16="http://schemas.microsoft.com/office/drawing/2014/main" id="{DB1CDA34-95F7-4B32-B133-B69FF3B157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84" y="2710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61" name="Line 520">
                <a:extLst>
                  <a:ext uri="{FF2B5EF4-FFF2-40B4-BE49-F238E27FC236}">
                    <a16:creationId xmlns:a16="http://schemas.microsoft.com/office/drawing/2014/main" id="{84980C4A-11C0-4A4C-80BC-7A9A16F7CF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84" y="2736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62" name="Line 521">
                <a:extLst>
                  <a:ext uri="{FF2B5EF4-FFF2-40B4-BE49-F238E27FC236}">
                    <a16:creationId xmlns:a16="http://schemas.microsoft.com/office/drawing/2014/main" id="{69E9DD37-0857-4552-BEC4-5807F7BDC8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64" y="2734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63" name="Line 522">
                <a:extLst>
                  <a:ext uri="{FF2B5EF4-FFF2-40B4-BE49-F238E27FC236}">
                    <a16:creationId xmlns:a16="http://schemas.microsoft.com/office/drawing/2014/main" id="{62A2E5AB-B5F4-4727-8748-2A1D0F6470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64" y="2758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64" name="Line 523">
                <a:extLst>
                  <a:ext uri="{FF2B5EF4-FFF2-40B4-BE49-F238E27FC236}">
                    <a16:creationId xmlns:a16="http://schemas.microsoft.com/office/drawing/2014/main" id="{C7475C01-DCBD-4A29-BBA7-F227A6EACA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47" y="2750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65" name="Line 524">
                <a:extLst>
                  <a:ext uri="{FF2B5EF4-FFF2-40B4-BE49-F238E27FC236}">
                    <a16:creationId xmlns:a16="http://schemas.microsoft.com/office/drawing/2014/main" id="{ACC9C95B-E140-4289-A88A-40CCF62E43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47" y="2776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66" name="Line 525">
                <a:extLst>
                  <a:ext uri="{FF2B5EF4-FFF2-40B4-BE49-F238E27FC236}">
                    <a16:creationId xmlns:a16="http://schemas.microsoft.com/office/drawing/2014/main" id="{081A5C7B-6E62-4F97-9AC9-943CE2B7C8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65" y="2802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67" name="Line 526">
                <a:extLst>
                  <a:ext uri="{FF2B5EF4-FFF2-40B4-BE49-F238E27FC236}">
                    <a16:creationId xmlns:a16="http://schemas.microsoft.com/office/drawing/2014/main" id="{6E8DA717-CF0A-46DA-9EF8-BF0ED3DAE8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65" y="2829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68" name="Line 527">
                <a:extLst>
                  <a:ext uri="{FF2B5EF4-FFF2-40B4-BE49-F238E27FC236}">
                    <a16:creationId xmlns:a16="http://schemas.microsoft.com/office/drawing/2014/main" id="{8599EEB1-BCC1-4466-875D-3273C5EC3F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81" y="2907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69" name="Line 528">
                <a:extLst>
                  <a:ext uri="{FF2B5EF4-FFF2-40B4-BE49-F238E27FC236}">
                    <a16:creationId xmlns:a16="http://schemas.microsoft.com/office/drawing/2014/main" id="{56E66E3D-BBCE-4BEB-90FE-46D882A73D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81" y="293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70" name="Line 529">
                <a:extLst>
                  <a:ext uri="{FF2B5EF4-FFF2-40B4-BE49-F238E27FC236}">
                    <a16:creationId xmlns:a16="http://schemas.microsoft.com/office/drawing/2014/main" id="{1060C533-5751-4516-935C-32ABB42FEF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55" y="2907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71" name="Line 530">
                <a:extLst>
                  <a:ext uri="{FF2B5EF4-FFF2-40B4-BE49-F238E27FC236}">
                    <a16:creationId xmlns:a16="http://schemas.microsoft.com/office/drawing/2014/main" id="{C3EFFE8B-3EE4-4C19-8C0A-53459E7C03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55" y="293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72" name="Line 531">
                <a:extLst>
                  <a:ext uri="{FF2B5EF4-FFF2-40B4-BE49-F238E27FC236}">
                    <a16:creationId xmlns:a16="http://schemas.microsoft.com/office/drawing/2014/main" id="{4347BB00-1520-419A-94C6-92A102BF9C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70" y="2961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73" name="Line 532">
                <a:extLst>
                  <a:ext uri="{FF2B5EF4-FFF2-40B4-BE49-F238E27FC236}">
                    <a16:creationId xmlns:a16="http://schemas.microsoft.com/office/drawing/2014/main" id="{D7B09949-F75F-4A0F-A829-3C2CFEF6C6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70" y="298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74" name="Line 533">
                <a:extLst>
                  <a:ext uri="{FF2B5EF4-FFF2-40B4-BE49-F238E27FC236}">
                    <a16:creationId xmlns:a16="http://schemas.microsoft.com/office/drawing/2014/main" id="{46127BFF-4E26-46FE-9BA8-29295D6588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24" y="296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75" name="Line 534">
                <a:extLst>
                  <a:ext uri="{FF2B5EF4-FFF2-40B4-BE49-F238E27FC236}">
                    <a16:creationId xmlns:a16="http://schemas.microsoft.com/office/drawing/2014/main" id="{7EA8F67E-6FB8-41DF-9800-B2F5FDEA45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24" y="299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76" name="Line 535">
                <a:extLst>
                  <a:ext uri="{FF2B5EF4-FFF2-40B4-BE49-F238E27FC236}">
                    <a16:creationId xmlns:a16="http://schemas.microsoft.com/office/drawing/2014/main" id="{C4C7FDCE-4F84-4FC0-95A2-413F5DAB61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89" y="2991"/>
                <a:ext cx="0" cy="39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77" name="Line 536">
                <a:extLst>
                  <a:ext uri="{FF2B5EF4-FFF2-40B4-BE49-F238E27FC236}">
                    <a16:creationId xmlns:a16="http://schemas.microsoft.com/office/drawing/2014/main" id="{6E3A3A48-0786-4F4D-AAC4-F20F44D6BA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89" y="301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78" name="Line 537">
                <a:extLst>
                  <a:ext uri="{FF2B5EF4-FFF2-40B4-BE49-F238E27FC236}">
                    <a16:creationId xmlns:a16="http://schemas.microsoft.com/office/drawing/2014/main" id="{FD73EF58-6F1E-4FB1-A19A-4A5E1EC537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09" y="2995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79" name="Line 538">
                <a:extLst>
                  <a:ext uri="{FF2B5EF4-FFF2-40B4-BE49-F238E27FC236}">
                    <a16:creationId xmlns:a16="http://schemas.microsoft.com/office/drawing/2014/main" id="{B384BBCB-5D77-4379-9E1F-9D39096328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09" y="302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80" name="Line 539">
                <a:extLst>
                  <a:ext uri="{FF2B5EF4-FFF2-40B4-BE49-F238E27FC236}">
                    <a16:creationId xmlns:a16="http://schemas.microsoft.com/office/drawing/2014/main" id="{454C701A-ACC3-4EE8-B483-D97AF48C68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13" y="3005"/>
                <a:ext cx="0" cy="35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81" name="Line 540">
                <a:extLst>
                  <a:ext uri="{FF2B5EF4-FFF2-40B4-BE49-F238E27FC236}">
                    <a16:creationId xmlns:a16="http://schemas.microsoft.com/office/drawing/2014/main" id="{9B34E9DB-8209-4525-933D-48546E2428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13" y="3030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82" name="Line 541">
                <a:extLst>
                  <a:ext uri="{FF2B5EF4-FFF2-40B4-BE49-F238E27FC236}">
                    <a16:creationId xmlns:a16="http://schemas.microsoft.com/office/drawing/2014/main" id="{D9954882-DE6C-44AB-810C-C48E46045C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33" y="3009"/>
                <a:ext cx="0" cy="39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83" name="Line 542">
                <a:extLst>
                  <a:ext uri="{FF2B5EF4-FFF2-40B4-BE49-F238E27FC236}">
                    <a16:creationId xmlns:a16="http://schemas.microsoft.com/office/drawing/2014/main" id="{077DA289-F2CA-4206-8781-3B93DDF759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33" y="303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84" name="Line 543">
                <a:extLst>
                  <a:ext uri="{FF2B5EF4-FFF2-40B4-BE49-F238E27FC236}">
                    <a16:creationId xmlns:a16="http://schemas.microsoft.com/office/drawing/2014/main" id="{94EEBAA1-AA95-4A28-B012-10F3EF45AB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67" y="3028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85" name="Line 544">
                <a:extLst>
                  <a:ext uri="{FF2B5EF4-FFF2-40B4-BE49-F238E27FC236}">
                    <a16:creationId xmlns:a16="http://schemas.microsoft.com/office/drawing/2014/main" id="{061B9D59-B73D-43B4-8C76-672475B4B7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67" y="3048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86" name="Line 545">
                <a:extLst>
                  <a:ext uri="{FF2B5EF4-FFF2-40B4-BE49-F238E27FC236}">
                    <a16:creationId xmlns:a16="http://schemas.microsoft.com/office/drawing/2014/main" id="{210225AF-E1BE-47B6-8D09-58F070AD2C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27" y="3030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87" name="Line 546">
                <a:extLst>
                  <a:ext uri="{FF2B5EF4-FFF2-40B4-BE49-F238E27FC236}">
                    <a16:creationId xmlns:a16="http://schemas.microsoft.com/office/drawing/2014/main" id="{028D37FF-75B9-4FD9-9AA2-DDD0FE908F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27" y="3056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88" name="Line 547">
                <a:extLst>
                  <a:ext uri="{FF2B5EF4-FFF2-40B4-BE49-F238E27FC236}">
                    <a16:creationId xmlns:a16="http://schemas.microsoft.com/office/drawing/2014/main" id="{E8B55031-669F-479B-ABB4-020755CB5D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41" y="3036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89" name="Line 548">
                <a:extLst>
                  <a:ext uri="{FF2B5EF4-FFF2-40B4-BE49-F238E27FC236}">
                    <a16:creationId xmlns:a16="http://schemas.microsoft.com/office/drawing/2014/main" id="{13655479-92B7-4F91-A72B-946706F25B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1" y="3060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90" name="Line 549">
                <a:extLst>
                  <a:ext uri="{FF2B5EF4-FFF2-40B4-BE49-F238E27FC236}">
                    <a16:creationId xmlns:a16="http://schemas.microsoft.com/office/drawing/2014/main" id="{DC443DF1-87BB-466B-B854-10A7BBBDC1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51" y="3036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91" name="Line 550">
                <a:extLst>
                  <a:ext uri="{FF2B5EF4-FFF2-40B4-BE49-F238E27FC236}">
                    <a16:creationId xmlns:a16="http://schemas.microsoft.com/office/drawing/2014/main" id="{CC90BE85-AB59-4642-9A30-32DADE25DF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51" y="3060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92" name="Line 551">
                <a:extLst>
                  <a:ext uri="{FF2B5EF4-FFF2-40B4-BE49-F238E27FC236}">
                    <a16:creationId xmlns:a16="http://schemas.microsoft.com/office/drawing/2014/main" id="{2D2FA81F-39F2-4ACB-B32D-1EDA4D4882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61" y="3036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93" name="Line 552">
                <a:extLst>
                  <a:ext uri="{FF2B5EF4-FFF2-40B4-BE49-F238E27FC236}">
                    <a16:creationId xmlns:a16="http://schemas.microsoft.com/office/drawing/2014/main" id="{825E9CF1-37B4-49EE-A4EB-A45FBE0467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61" y="3060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94" name="Line 553">
                <a:extLst>
                  <a:ext uri="{FF2B5EF4-FFF2-40B4-BE49-F238E27FC236}">
                    <a16:creationId xmlns:a16="http://schemas.microsoft.com/office/drawing/2014/main" id="{82B72FC6-C95F-4255-BD8B-E10B3A332D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61" y="3036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95" name="Line 554">
                <a:extLst>
                  <a:ext uri="{FF2B5EF4-FFF2-40B4-BE49-F238E27FC236}">
                    <a16:creationId xmlns:a16="http://schemas.microsoft.com/office/drawing/2014/main" id="{2D42E549-200F-4259-A663-A2B43ED3B3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61" y="3060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96" name="Line 555">
                <a:extLst>
                  <a:ext uri="{FF2B5EF4-FFF2-40B4-BE49-F238E27FC236}">
                    <a16:creationId xmlns:a16="http://schemas.microsoft.com/office/drawing/2014/main" id="{96CB2B63-C9E3-4C69-8B64-F131EA11FD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65" y="3036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97" name="Line 556">
                <a:extLst>
                  <a:ext uri="{FF2B5EF4-FFF2-40B4-BE49-F238E27FC236}">
                    <a16:creationId xmlns:a16="http://schemas.microsoft.com/office/drawing/2014/main" id="{0FD797E1-E0AC-4FBE-A5B6-E5F4129216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65" y="3060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98" name="Line 557">
                <a:extLst>
                  <a:ext uri="{FF2B5EF4-FFF2-40B4-BE49-F238E27FC236}">
                    <a16:creationId xmlns:a16="http://schemas.microsoft.com/office/drawing/2014/main" id="{BB71598F-5FCE-4208-826A-8EE1F04422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65" y="3036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99" name="Line 558">
                <a:extLst>
                  <a:ext uri="{FF2B5EF4-FFF2-40B4-BE49-F238E27FC236}">
                    <a16:creationId xmlns:a16="http://schemas.microsoft.com/office/drawing/2014/main" id="{9DA5A25E-63E4-471A-891D-42CF2E9E9F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65" y="3060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00" name="Line 559">
                <a:extLst>
                  <a:ext uri="{FF2B5EF4-FFF2-40B4-BE49-F238E27FC236}">
                    <a16:creationId xmlns:a16="http://schemas.microsoft.com/office/drawing/2014/main" id="{6C5FF4F5-53DD-40F0-8757-FDAF2E0C25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71" y="3036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01" name="Line 560">
                <a:extLst>
                  <a:ext uri="{FF2B5EF4-FFF2-40B4-BE49-F238E27FC236}">
                    <a16:creationId xmlns:a16="http://schemas.microsoft.com/office/drawing/2014/main" id="{EC2E9354-5434-4FEF-9499-45F105A46B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71" y="3060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02" name="Line 561">
                <a:extLst>
                  <a:ext uri="{FF2B5EF4-FFF2-40B4-BE49-F238E27FC236}">
                    <a16:creationId xmlns:a16="http://schemas.microsoft.com/office/drawing/2014/main" id="{5B6A9BD5-BE01-4DA9-AECE-F454CEC432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82" y="3046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03" name="Line 562">
                <a:extLst>
                  <a:ext uri="{FF2B5EF4-FFF2-40B4-BE49-F238E27FC236}">
                    <a16:creationId xmlns:a16="http://schemas.microsoft.com/office/drawing/2014/main" id="{D5A71629-C3E0-4F6C-8120-B7A26E708F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82" y="306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04" name="Line 563">
                <a:extLst>
                  <a:ext uri="{FF2B5EF4-FFF2-40B4-BE49-F238E27FC236}">
                    <a16:creationId xmlns:a16="http://schemas.microsoft.com/office/drawing/2014/main" id="{8CC5EFCE-E92F-4923-91AE-60CE1F6B38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92" y="3046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05" name="Line 564">
                <a:extLst>
                  <a:ext uri="{FF2B5EF4-FFF2-40B4-BE49-F238E27FC236}">
                    <a16:creationId xmlns:a16="http://schemas.microsoft.com/office/drawing/2014/main" id="{1CFFB1C8-BEB5-47F6-A9B9-861336240A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92" y="306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06" name="Line 565">
                <a:extLst>
                  <a:ext uri="{FF2B5EF4-FFF2-40B4-BE49-F238E27FC236}">
                    <a16:creationId xmlns:a16="http://schemas.microsoft.com/office/drawing/2014/main" id="{7425962C-8094-4667-82F3-BB45E92A05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92" y="3046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07" name="Line 566">
                <a:extLst>
                  <a:ext uri="{FF2B5EF4-FFF2-40B4-BE49-F238E27FC236}">
                    <a16:creationId xmlns:a16="http://schemas.microsoft.com/office/drawing/2014/main" id="{42F57FC2-CF4E-4F94-B377-7F2868D800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92" y="306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08" name="Line 567">
                <a:extLst>
                  <a:ext uri="{FF2B5EF4-FFF2-40B4-BE49-F238E27FC236}">
                    <a16:creationId xmlns:a16="http://schemas.microsoft.com/office/drawing/2014/main" id="{061D88A6-5DD6-42EA-8E5D-8791C8E40F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96" y="3046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09" name="Line 568">
                <a:extLst>
                  <a:ext uri="{FF2B5EF4-FFF2-40B4-BE49-F238E27FC236}">
                    <a16:creationId xmlns:a16="http://schemas.microsoft.com/office/drawing/2014/main" id="{7035004B-CA56-4D29-B7F0-9B1BDFCDB4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96" y="306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10" name="Line 569">
                <a:extLst>
                  <a:ext uri="{FF2B5EF4-FFF2-40B4-BE49-F238E27FC236}">
                    <a16:creationId xmlns:a16="http://schemas.microsoft.com/office/drawing/2014/main" id="{43F92721-ADF2-4109-A6C9-D641ADD1F4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00" y="3046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11" name="Line 570">
                <a:extLst>
                  <a:ext uri="{FF2B5EF4-FFF2-40B4-BE49-F238E27FC236}">
                    <a16:creationId xmlns:a16="http://schemas.microsoft.com/office/drawing/2014/main" id="{97C76741-F076-4848-A4D3-843973A96C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00" y="306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12" name="Line 571">
                <a:extLst>
                  <a:ext uri="{FF2B5EF4-FFF2-40B4-BE49-F238E27FC236}">
                    <a16:creationId xmlns:a16="http://schemas.microsoft.com/office/drawing/2014/main" id="{92507FCD-347E-44BF-8212-67279EA688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00" y="3046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13" name="Line 572">
                <a:extLst>
                  <a:ext uri="{FF2B5EF4-FFF2-40B4-BE49-F238E27FC236}">
                    <a16:creationId xmlns:a16="http://schemas.microsoft.com/office/drawing/2014/main" id="{D532D973-C71B-4F9F-9553-168644C6D5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00" y="306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14" name="Line 573">
                <a:extLst>
                  <a:ext uri="{FF2B5EF4-FFF2-40B4-BE49-F238E27FC236}">
                    <a16:creationId xmlns:a16="http://schemas.microsoft.com/office/drawing/2014/main" id="{650C3188-0DA2-4316-9358-1F9C554884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06" y="3046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15" name="Line 574">
                <a:extLst>
                  <a:ext uri="{FF2B5EF4-FFF2-40B4-BE49-F238E27FC236}">
                    <a16:creationId xmlns:a16="http://schemas.microsoft.com/office/drawing/2014/main" id="{FAF05F24-A720-46DD-87CD-933B16DCC6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06" y="306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16" name="Line 575">
                <a:extLst>
                  <a:ext uri="{FF2B5EF4-FFF2-40B4-BE49-F238E27FC236}">
                    <a16:creationId xmlns:a16="http://schemas.microsoft.com/office/drawing/2014/main" id="{89BCD882-6806-4289-A95B-75C87AF299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06" y="3046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17" name="Line 576">
                <a:extLst>
                  <a:ext uri="{FF2B5EF4-FFF2-40B4-BE49-F238E27FC236}">
                    <a16:creationId xmlns:a16="http://schemas.microsoft.com/office/drawing/2014/main" id="{111F0A08-01AD-4FFF-8383-553945A107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06" y="306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18" name="Line 577">
                <a:extLst>
                  <a:ext uri="{FF2B5EF4-FFF2-40B4-BE49-F238E27FC236}">
                    <a16:creationId xmlns:a16="http://schemas.microsoft.com/office/drawing/2014/main" id="{2FCACB48-9792-4810-A632-020C7C1E91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06" y="3046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19" name="Line 578">
                <a:extLst>
                  <a:ext uri="{FF2B5EF4-FFF2-40B4-BE49-F238E27FC236}">
                    <a16:creationId xmlns:a16="http://schemas.microsoft.com/office/drawing/2014/main" id="{955C674D-706B-45FD-93A4-837F64FD93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06" y="306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20" name="Line 579">
                <a:extLst>
                  <a:ext uri="{FF2B5EF4-FFF2-40B4-BE49-F238E27FC236}">
                    <a16:creationId xmlns:a16="http://schemas.microsoft.com/office/drawing/2014/main" id="{42982D34-B2E2-4933-9EB2-850234BFFB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10" y="3046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21" name="Line 580">
                <a:extLst>
                  <a:ext uri="{FF2B5EF4-FFF2-40B4-BE49-F238E27FC236}">
                    <a16:creationId xmlns:a16="http://schemas.microsoft.com/office/drawing/2014/main" id="{0A727DEC-2076-49D8-A7FE-3B2D787385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10" y="306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22" name="Line 581">
                <a:extLst>
                  <a:ext uri="{FF2B5EF4-FFF2-40B4-BE49-F238E27FC236}">
                    <a16:creationId xmlns:a16="http://schemas.microsoft.com/office/drawing/2014/main" id="{29A28618-F085-4630-A095-BCDE96B5D7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30" y="3058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23" name="Line 582">
                <a:extLst>
                  <a:ext uri="{FF2B5EF4-FFF2-40B4-BE49-F238E27FC236}">
                    <a16:creationId xmlns:a16="http://schemas.microsoft.com/office/drawing/2014/main" id="{B262DA52-4CB7-4C76-8B5F-9463DC7135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30" y="308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24" name="Line 583">
                <a:extLst>
                  <a:ext uri="{FF2B5EF4-FFF2-40B4-BE49-F238E27FC236}">
                    <a16:creationId xmlns:a16="http://schemas.microsoft.com/office/drawing/2014/main" id="{01729695-7981-4147-94C3-509BAA1E4D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36" y="3058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25" name="Line 584">
                <a:extLst>
                  <a:ext uri="{FF2B5EF4-FFF2-40B4-BE49-F238E27FC236}">
                    <a16:creationId xmlns:a16="http://schemas.microsoft.com/office/drawing/2014/main" id="{5833D14B-BD05-4468-B34F-50E6005BC1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36" y="308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26" name="Line 585">
                <a:extLst>
                  <a:ext uri="{FF2B5EF4-FFF2-40B4-BE49-F238E27FC236}">
                    <a16:creationId xmlns:a16="http://schemas.microsoft.com/office/drawing/2014/main" id="{B244F573-F0E1-41C1-A3CB-80D03C3EF6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36" y="3058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27" name="Line 586">
                <a:extLst>
                  <a:ext uri="{FF2B5EF4-FFF2-40B4-BE49-F238E27FC236}">
                    <a16:creationId xmlns:a16="http://schemas.microsoft.com/office/drawing/2014/main" id="{A7FFD69E-7701-4966-A379-6CACD9E5E6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36" y="308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28" name="Line 587">
                <a:extLst>
                  <a:ext uri="{FF2B5EF4-FFF2-40B4-BE49-F238E27FC236}">
                    <a16:creationId xmlns:a16="http://schemas.microsoft.com/office/drawing/2014/main" id="{4A5FE565-48AB-4703-9762-A1C94833B6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50" y="3058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29" name="Line 588">
                <a:extLst>
                  <a:ext uri="{FF2B5EF4-FFF2-40B4-BE49-F238E27FC236}">
                    <a16:creationId xmlns:a16="http://schemas.microsoft.com/office/drawing/2014/main" id="{DE9608FC-F7DF-41A3-A6F3-E306B9F729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0" y="308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30" name="Line 589">
                <a:extLst>
                  <a:ext uri="{FF2B5EF4-FFF2-40B4-BE49-F238E27FC236}">
                    <a16:creationId xmlns:a16="http://schemas.microsoft.com/office/drawing/2014/main" id="{674C1202-B4B4-4B9A-A604-D33FFF7E1E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74" y="3058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31" name="Line 590">
                <a:extLst>
                  <a:ext uri="{FF2B5EF4-FFF2-40B4-BE49-F238E27FC236}">
                    <a16:creationId xmlns:a16="http://schemas.microsoft.com/office/drawing/2014/main" id="{9467F1C8-DDFD-4829-B8D0-E10E2A4A39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74" y="308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32" name="Line 591">
                <a:extLst>
                  <a:ext uri="{FF2B5EF4-FFF2-40B4-BE49-F238E27FC236}">
                    <a16:creationId xmlns:a16="http://schemas.microsoft.com/office/drawing/2014/main" id="{D956BD17-EE5C-477D-9215-442546914B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80" y="3058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33" name="Line 592">
                <a:extLst>
                  <a:ext uri="{FF2B5EF4-FFF2-40B4-BE49-F238E27FC236}">
                    <a16:creationId xmlns:a16="http://schemas.microsoft.com/office/drawing/2014/main" id="{F6241516-4B77-476C-856F-786493EE12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80" y="308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34" name="Line 593">
                <a:extLst>
                  <a:ext uri="{FF2B5EF4-FFF2-40B4-BE49-F238E27FC236}">
                    <a16:creationId xmlns:a16="http://schemas.microsoft.com/office/drawing/2014/main" id="{4B41D352-DA4D-4371-934A-B46FEC8A41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80" y="3058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35" name="Line 594">
                <a:extLst>
                  <a:ext uri="{FF2B5EF4-FFF2-40B4-BE49-F238E27FC236}">
                    <a16:creationId xmlns:a16="http://schemas.microsoft.com/office/drawing/2014/main" id="{62F06937-AB3C-4D2E-973E-DF15B81E99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80" y="308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36" name="Line 595">
                <a:extLst>
                  <a:ext uri="{FF2B5EF4-FFF2-40B4-BE49-F238E27FC236}">
                    <a16:creationId xmlns:a16="http://schemas.microsoft.com/office/drawing/2014/main" id="{E5E4EA46-6551-4596-A180-C9347B89F2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84" y="3058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37" name="Line 596">
                <a:extLst>
                  <a:ext uri="{FF2B5EF4-FFF2-40B4-BE49-F238E27FC236}">
                    <a16:creationId xmlns:a16="http://schemas.microsoft.com/office/drawing/2014/main" id="{E25CBA40-5FA1-4C21-B347-FFCD3C77A7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84" y="308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38" name="Line 597">
                <a:extLst>
                  <a:ext uri="{FF2B5EF4-FFF2-40B4-BE49-F238E27FC236}">
                    <a16:creationId xmlns:a16="http://schemas.microsoft.com/office/drawing/2014/main" id="{0EB4CBDD-0377-49A6-B50D-3B3FAFF711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94" y="3058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39" name="Line 598">
                <a:extLst>
                  <a:ext uri="{FF2B5EF4-FFF2-40B4-BE49-F238E27FC236}">
                    <a16:creationId xmlns:a16="http://schemas.microsoft.com/office/drawing/2014/main" id="{A3406E3B-850A-475E-9D5C-209BDA83D4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94" y="308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40" name="Line 599">
                <a:extLst>
                  <a:ext uri="{FF2B5EF4-FFF2-40B4-BE49-F238E27FC236}">
                    <a16:creationId xmlns:a16="http://schemas.microsoft.com/office/drawing/2014/main" id="{55F0BE9F-82BB-4CEF-811D-36AF791F58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94" y="3058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41" name="Line 600">
                <a:extLst>
                  <a:ext uri="{FF2B5EF4-FFF2-40B4-BE49-F238E27FC236}">
                    <a16:creationId xmlns:a16="http://schemas.microsoft.com/office/drawing/2014/main" id="{391E8184-0B6C-43F0-A152-A2693D0C89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94" y="308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42" name="Line 601">
                <a:extLst>
                  <a:ext uri="{FF2B5EF4-FFF2-40B4-BE49-F238E27FC236}">
                    <a16:creationId xmlns:a16="http://schemas.microsoft.com/office/drawing/2014/main" id="{64245D94-4A4F-4203-9030-E244D30A92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08" y="3066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43" name="Line 602">
                <a:extLst>
                  <a:ext uri="{FF2B5EF4-FFF2-40B4-BE49-F238E27FC236}">
                    <a16:creationId xmlns:a16="http://schemas.microsoft.com/office/drawing/2014/main" id="{A3E78B4F-88C8-4086-94BB-1C293145D5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08" y="3090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44" name="Line 603">
                <a:extLst>
                  <a:ext uri="{FF2B5EF4-FFF2-40B4-BE49-F238E27FC236}">
                    <a16:creationId xmlns:a16="http://schemas.microsoft.com/office/drawing/2014/main" id="{6C59E42F-4FC1-4F7A-BA84-40EB4A2230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18" y="3066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45" name="Line 604">
                <a:extLst>
                  <a:ext uri="{FF2B5EF4-FFF2-40B4-BE49-F238E27FC236}">
                    <a16:creationId xmlns:a16="http://schemas.microsoft.com/office/drawing/2014/main" id="{F544862C-CA01-4565-BFE6-99821E4856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18" y="3090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46" name="Line 605">
                <a:extLst>
                  <a:ext uri="{FF2B5EF4-FFF2-40B4-BE49-F238E27FC236}">
                    <a16:creationId xmlns:a16="http://schemas.microsoft.com/office/drawing/2014/main" id="{3BD88264-E313-46FF-95C0-A71AD8180D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24" y="3066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47" name="Line 606">
                <a:extLst>
                  <a:ext uri="{FF2B5EF4-FFF2-40B4-BE49-F238E27FC236}">
                    <a16:creationId xmlns:a16="http://schemas.microsoft.com/office/drawing/2014/main" id="{8474414B-07F2-404E-BFD3-80CB56F168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24" y="3090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  <p:grpSp>
          <p:nvGrpSpPr>
            <p:cNvPr id="10" name="Group 808">
              <a:extLst>
                <a:ext uri="{FF2B5EF4-FFF2-40B4-BE49-F238E27FC236}">
                  <a16:creationId xmlns:a16="http://schemas.microsoft.com/office/drawing/2014/main" id="{00FF4084-89AF-4AF1-A551-B5A186D54B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" y="578"/>
              <a:ext cx="5836" cy="2574"/>
              <a:chOff x="1105" y="578"/>
              <a:chExt cx="5836" cy="2574"/>
            </a:xfrm>
          </p:grpSpPr>
          <p:sp>
            <p:nvSpPr>
              <p:cNvPr id="448" name="Line 608">
                <a:extLst>
                  <a:ext uri="{FF2B5EF4-FFF2-40B4-BE49-F238E27FC236}">
                    <a16:creationId xmlns:a16="http://schemas.microsoft.com/office/drawing/2014/main" id="{D05B8C90-3D25-4508-9BEF-F6DD2263BD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24" y="3066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49" name="Line 609">
                <a:extLst>
                  <a:ext uri="{FF2B5EF4-FFF2-40B4-BE49-F238E27FC236}">
                    <a16:creationId xmlns:a16="http://schemas.microsoft.com/office/drawing/2014/main" id="{AF600588-559D-4BDE-87D6-74573911D4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24" y="3090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50" name="Line 610">
                <a:extLst>
                  <a:ext uri="{FF2B5EF4-FFF2-40B4-BE49-F238E27FC236}">
                    <a16:creationId xmlns:a16="http://schemas.microsoft.com/office/drawing/2014/main" id="{2136BBF1-CD4F-4BD5-BC2C-59E97315E1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28" y="3066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51" name="Line 611">
                <a:extLst>
                  <a:ext uri="{FF2B5EF4-FFF2-40B4-BE49-F238E27FC236}">
                    <a16:creationId xmlns:a16="http://schemas.microsoft.com/office/drawing/2014/main" id="{FCDB6D8D-023B-4574-B7CB-935732018D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28" y="3090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52" name="Line 612">
                <a:extLst>
                  <a:ext uri="{FF2B5EF4-FFF2-40B4-BE49-F238E27FC236}">
                    <a16:creationId xmlns:a16="http://schemas.microsoft.com/office/drawing/2014/main" id="{22B3DC92-81F2-4171-ABCD-711888C46A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34" y="3074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53" name="Line 613">
                <a:extLst>
                  <a:ext uri="{FF2B5EF4-FFF2-40B4-BE49-F238E27FC236}">
                    <a16:creationId xmlns:a16="http://schemas.microsoft.com/office/drawing/2014/main" id="{37B0B56E-5A49-47DE-9722-60B92E74B0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34" y="3100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54" name="Line 614">
                <a:extLst>
                  <a:ext uri="{FF2B5EF4-FFF2-40B4-BE49-F238E27FC236}">
                    <a16:creationId xmlns:a16="http://schemas.microsoft.com/office/drawing/2014/main" id="{39F0DEF2-5862-4793-BA53-C9720AB5F5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44" y="3096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55" name="Line 615">
                <a:extLst>
                  <a:ext uri="{FF2B5EF4-FFF2-40B4-BE49-F238E27FC236}">
                    <a16:creationId xmlns:a16="http://schemas.microsoft.com/office/drawing/2014/main" id="{927A7F5E-21B6-47D5-B20C-C8D37F882E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44" y="312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56" name="Line 616">
                <a:extLst>
                  <a:ext uri="{FF2B5EF4-FFF2-40B4-BE49-F238E27FC236}">
                    <a16:creationId xmlns:a16="http://schemas.microsoft.com/office/drawing/2014/main" id="{FA069081-3AD7-4AD1-B42B-03F5DF35B3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44" y="3096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57" name="Line 617">
                <a:extLst>
                  <a:ext uri="{FF2B5EF4-FFF2-40B4-BE49-F238E27FC236}">
                    <a16:creationId xmlns:a16="http://schemas.microsoft.com/office/drawing/2014/main" id="{8F32C4F7-44D9-4C64-99A8-F9F8B4362C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44" y="312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58" name="Line 618">
                <a:extLst>
                  <a:ext uri="{FF2B5EF4-FFF2-40B4-BE49-F238E27FC236}">
                    <a16:creationId xmlns:a16="http://schemas.microsoft.com/office/drawing/2014/main" id="{F8059389-5DBE-4E37-9E79-DE52D5BE92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58" y="3096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59" name="Line 619">
                <a:extLst>
                  <a:ext uri="{FF2B5EF4-FFF2-40B4-BE49-F238E27FC236}">
                    <a16:creationId xmlns:a16="http://schemas.microsoft.com/office/drawing/2014/main" id="{6296428F-CAE9-4E56-90D7-798B8DF84E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58" y="312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60" name="Line 620">
                <a:extLst>
                  <a:ext uri="{FF2B5EF4-FFF2-40B4-BE49-F238E27FC236}">
                    <a16:creationId xmlns:a16="http://schemas.microsoft.com/office/drawing/2014/main" id="{C3DEBE6E-8EBF-44A2-8951-E35E81BEFE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72" y="3096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61" name="Line 621">
                <a:extLst>
                  <a:ext uri="{FF2B5EF4-FFF2-40B4-BE49-F238E27FC236}">
                    <a16:creationId xmlns:a16="http://schemas.microsoft.com/office/drawing/2014/main" id="{B0053950-72C8-413F-8375-E4FB96FDE1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72" y="312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62" name="Line 622">
                <a:extLst>
                  <a:ext uri="{FF2B5EF4-FFF2-40B4-BE49-F238E27FC236}">
                    <a16:creationId xmlns:a16="http://schemas.microsoft.com/office/drawing/2014/main" id="{8753AA70-BCEF-4CA9-8CEA-EE70D37063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78" y="3096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63" name="Line 623">
                <a:extLst>
                  <a:ext uri="{FF2B5EF4-FFF2-40B4-BE49-F238E27FC236}">
                    <a16:creationId xmlns:a16="http://schemas.microsoft.com/office/drawing/2014/main" id="{495560FD-91DB-4905-B56F-43491DB8B9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78" y="312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64" name="Line 624">
                <a:extLst>
                  <a:ext uri="{FF2B5EF4-FFF2-40B4-BE49-F238E27FC236}">
                    <a16:creationId xmlns:a16="http://schemas.microsoft.com/office/drawing/2014/main" id="{CF34F189-F18A-433D-9D0E-99ABF5AF24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89" y="3096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65" name="Line 625">
                <a:extLst>
                  <a:ext uri="{FF2B5EF4-FFF2-40B4-BE49-F238E27FC236}">
                    <a16:creationId xmlns:a16="http://schemas.microsoft.com/office/drawing/2014/main" id="{2E783418-0FD2-4ED2-AD14-CDFB2F3D30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89" y="312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66" name="Line 626">
                <a:extLst>
                  <a:ext uri="{FF2B5EF4-FFF2-40B4-BE49-F238E27FC236}">
                    <a16:creationId xmlns:a16="http://schemas.microsoft.com/office/drawing/2014/main" id="{1B0DE840-5CB2-4D0B-ADC4-657D0B1B5F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89" y="3096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67" name="Line 627">
                <a:extLst>
                  <a:ext uri="{FF2B5EF4-FFF2-40B4-BE49-F238E27FC236}">
                    <a16:creationId xmlns:a16="http://schemas.microsoft.com/office/drawing/2014/main" id="{AA7BF28D-69E8-4106-BC34-87AA834BDC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89" y="312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68" name="Line 628">
                <a:extLst>
                  <a:ext uri="{FF2B5EF4-FFF2-40B4-BE49-F238E27FC236}">
                    <a16:creationId xmlns:a16="http://schemas.microsoft.com/office/drawing/2014/main" id="{ED380336-B6F1-4BCA-889B-673D9D1122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13" y="3096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69" name="Line 629">
                <a:extLst>
                  <a:ext uri="{FF2B5EF4-FFF2-40B4-BE49-F238E27FC236}">
                    <a16:creationId xmlns:a16="http://schemas.microsoft.com/office/drawing/2014/main" id="{60014E6B-050C-4DD1-A8D1-957D90A11F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13" y="312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70" name="Line 630">
                <a:extLst>
                  <a:ext uri="{FF2B5EF4-FFF2-40B4-BE49-F238E27FC236}">
                    <a16:creationId xmlns:a16="http://schemas.microsoft.com/office/drawing/2014/main" id="{8B7A53A7-E147-434D-B10F-E4088E28A9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27" y="3096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71" name="Line 631">
                <a:extLst>
                  <a:ext uri="{FF2B5EF4-FFF2-40B4-BE49-F238E27FC236}">
                    <a16:creationId xmlns:a16="http://schemas.microsoft.com/office/drawing/2014/main" id="{B1E86B9D-04B4-4BBA-804D-EB48C2B297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27" y="312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72" name="Line 632">
                <a:extLst>
                  <a:ext uri="{FF2B5EF4-FFF2-40B4-BE49-F238E27FC236}">
                    <a16:creationId xmlns:a16="http://schemas.microsoft.com/office/drawing/2014/main" id="{49E69242-B771-48DE-90A2-23A9405426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33" y="3096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73" name="Line 633">
                <a:extLst>
                  <a:ext uri="{FF2B5EF4-FFF2-40B4-BE49-F238E27FC236}">
                    <a16:creationId xmlns:a16="http://schemas.microsoft.com/office/drawing/2014/main" id="{A0B32FDF-06EE-49BE-868B-FE8C8326F3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33" y="312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74" name="Line 634">
                <a:extLst>
                  <a:ext uri="{FF2B5EF4-FFF2-40B4-BE49-F238E27FC236}">
                    <a16:creationId xmlns:a16="http://schemas.microsoft.com/office/drawing/2014/main" id="{3E47EDEF-9411-4AB1-99CC-CA81CCEDC1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37" y="3096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75" name="Line 635">
                <a:extLst>
                  <a:ext uri="{FF2B5EF4-FFF2-40B4-BE49-F238E27FC236}">
                    <a16:creationId xmlns:a16="http://schemas.microsoft.com/office/drawing/2014/main" id="{7F2F5B7F-0F8D-4731-99CD-A12F28EDEF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37" y="312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76" name="Line 636">
                <a:extLst>
                  <a:ext uri="{FF2B5EF4-FFF2-40B4-BE49-F238E27FC236}">
                    <a16:creationId xmlns:a16="http://schemas.microsoft.com/office/drawing/2014/main" id="{91DBBB50-420C-44CD-BFEE-7B861B184E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43" y="3096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77" name="Line 637">
                <a:extLst>
                  <a:ext uri="{FF2B5EF4-FFF2-40B4-BE49-F238E27FC236}">
                    <a16:creationId xmlns:a16="http://schemas.microsoft.com/office/drawing/2014/main" id="{B40435EA-1A4C-4F74-9149-76D9D271A2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43" y="312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78" name="Line 638">
                <a:extLst>
                  <a:ext uri="{FF2B5EF4-FFF2-40B4-BE49-F238E27FC236}">
                    <a16:creationId xmlns:a16="http://schemas.microsoft.com/office/drawing/2014/main" id="{8046DAFF-1F52-4B27-8D87-5B779B71F2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51" y="3096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79" name="Line 639">
                <a:extLst>
                  <a:ext uri="{FF2B5EF4-FFF2-40B4-BE49-F238E27FC236}">
                    <a16:creationId xmlns:a16="http://schemas.microsoft.com/office/drawing/2014/main" id="{9DA94CD7-7DE7-4EA6-8A65-034D017357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51" y="312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80" name="Line 640">
                <a:extLst>
                  <a:ext uri="{FF2B5EF4-FFF2-40B4-BE49-F238E27FC236}">
                    <a16:creationId xmlns:a16="http://schemas.microsoft.com/office/drawing/2014/main" id="{59BE5232-7C1D-48BA-9698-CE16712E28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51" y="3096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81" name="Line 641">
                <a:extLst>
                  <a:ext uri="{FF2B5EF4-FFF2-40B4-BE49-F238E27FC236}">
                    <a16:creationId xmlns:a16="http://schemas.microsoft.com/office/drawing/2014/main" id="{CEAFEE3D-87B4-48AB-82BF-44E2D0E1FA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51" y="312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82" name="Line 642">
                <a:extLst>
                  <a:ext uri="{FF2B5EF4-FFF2-40B4-BE49-F238E27FC236}">
                    <a16:creationId xmlns:a16="http://schemas.microsoft.com/office/drawing/2014/main" id="{F7F7BD8C-D664-4CEE-8C34-EC4C4B95D7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71" y="3096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83" name="Line 643">
                <a:extLst>
                  <a:ext uri="{FF2B5EF4-FFF2-40B4-BE49-F238E27FC236}">
                    <a16:creationId xmlns:a16="http://schemas.microsoft.com/office/drawing/2014/main" id="{9DD3C7CC-8CF9-4AD9-81B8-9BFC169636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71" y="312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84" name="Line 644">
                <a:extLst>
                  <a:ext uri="{FF2B5EF4-FFF2-40B4-BE49-F238E27FC236}">
                    <a16:creationId xmlns:a16="http://schemas.microsoft.com/office/drawing/2014/main" id="{96A1E73E-482F-49AF-9970-ADA17A31B2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71" y="3096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85" name="Line 645">
                <a:extLst>
                  <a:ext uri="{FF2B5EF4-FFF2-40B4-BE49-F238E27FC236}">
                    <a16:creationId xmlns:a16="http://schemas.microsoft.com/office/drawing/2014/main" id="{0DA0D8D7-2845-4627-8C9C-663BD6D5A1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71" y="312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86" name="Line 646">
                <a:extLst>
                  <a:ext uri="{FF2B5EF4-FFF2-40B4-BE49-F238E27FC236}">
                    <a16:creationId xmlns:a16="http://schemas.microsoft.com/office/drawing/2014/main" id="{6D10CB81-CBA2-42A9-BA23-12DB73FF8C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81" y="3096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87" name="Line 647">
                <a:extLst>
                  <a:ext uri="{FF2B5EF4-FFF2-40B4-BE49-F238E27FC236}">
                    <a16:creationId xmlns:a16="http://schemas.microsoft.com/office/drawing/2014/main" id="{94B51BB3-945A-47DF-ABE7-EACBD074CE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81" y="312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88" name="Line 648">
                <a:extLst>
                  <a:ext uri="{FF2B5EF4-FFF2-40B4-BE49-F238E27FC236}">
                    <a16:creationId xmlns:a16="http://schemas.microsoft.com/office/drawing/2014/main" id="{C94673EC-7290-4E94-8993-56998AB1FD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87" y="3114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89" name="Line 649">
                <a:extLst>
                  <a:ext uri="{FF2B5EF4-FFF2-40B4-BE49-F238E27FC236}">
                    <a16:creationId xmlns:a16="http://schemas.microsoft.com/office/drawing/2014/main" id="{3C527C3F-6FD3-46D3-AA3A-1EF9671914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87" y="3138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90" name="Line 650">
                <a:extLst>
                  <a:ext uri="{FF2B5EF4-FFF2-40B4-BE49-F238E27FC236}">
                    <a16:creationId xmlns:a16="http://schemas.microsoft.com/office/drawing/2014/main" id="{1A27862C-6F87-4BD7-9A2E-DD91A55A1F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95" y="3114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91" name="Line 651">
                <a:extLst>
                  <a:ext uri="{FF2B5EF4-FFF2-40B4-BE49-F238E27FC236}">
                    <a16:creationId xmlns:a16="http://schemas.microsoft.com/office/drawing/2014/main" id="{D7C157BC-F127-4B68-948B-D4B74DFAAC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95" y="3138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92" name="Line 652">
                <a:extLst>
                  <a:ext uri="{FF2B5EF4-FFF2-40B4-BE49-F238E27FC236}">
                    <a16:creationId xmlns:a16="http://schemas.microsoft.com/office/drawing/2014/main" id="{DDA0800F-087A-46FA-824F-7A320026FC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05" y="3114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93" name="Line 653">
                <a:extLst>
                  <a:ext uri="{FF2B5EF4-FFF2-40B4-BE49-F238E27FC236}">
                    <a16:creationId xmlns:a16="http://schemas.microsoft.com/office/drawing/2014/main" id="{2E89F8F5-302B-4168-B889-839EC8389B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05" y="3138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94" name="Line 654">
                <a:extLst>
                  <a:ext uri="{FF2B5EF4-FFF2-40B4-BE49-F238E27FC236}">
                    <a16:creationId xmlns:a16="http://schemas.microsoft.com/office/drawing/2014/main" id="{D0ED32D2-0324-4BA5-89C8-F065E0BA97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11" y="3114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95" name="Line 655">
                <a:extLst>
                  <a:ext uri="{FF2B5EF4-FFF2-40B4-BE49-F238E27FC236}">
                    <a16:creationId xmlns:a16="http://schemas.microsoft.com/office/drawing/2014/main" id="{7CAC102A-CCA6-4EB6-B077-C70325E380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11" y="3138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96" name="Line 656">
                <a:extLst>
                  <a:ext uri="{FF2B5EF4-FFF2-40B4-BE49-F238E27FC236}">
                    <a16:creationId xmlns:a16="http://schemas.microsoft.com/office/drawing/2014/main" id="{DFC3A842-02BF-493D-AB76-60C7BA2D48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11" y="3114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97" name="Line 657">
                <a:extLst>
                  <a:ext uri="{FF2B5EF4-FFF2-40B4-BE49-F238E27FC236}">
                    <a16:creationId xmlns:a16="http://schemas.microsoft.com/office/drawing/2014/main" id="{8822D6A1-90E2-41C9-B513-00663146A0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11" y="3138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98" name="Line 658">
                <a:extLst>
                  <a:ext uri="{FF2B5EF4-FFF2-40B4-BE49-F238E27FC236}">
                    <a16:creationId xmlns:a16="http://schemas.microsoft.com/office/drawing/2014/main" id="{103A2CB8-B446-4859-BF9D-9489A0BDE1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21" y="3114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99" name="Line 659">
                <a:extLst>
                  <a:ext uri="{FF2B5EF4-FFF2-40B4-BE49-F238E27FC236}">
                    <a16:creationId xmlns:a16="http://schemas.microsoft.com/office/drawing/2014/main" id="{CC4100C7-7067-4610-B6A0-8D162B9789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21" y="3138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00" name="Line 660">
                <a:extLst>
                  <a:ext uri="{FF2B5EF4-FFF2-40B4-BE49-F238E27FC236}">
                    <a16:creationId xmlns:a16="http://schemas.microsoft.com/office/drawing/2014/main" id="{230F0635-91CB-408F-AEB2-04879F3AE3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25" y="3114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01" name="Line 661">
                <a:extLst>
                  <a:ext uri="{FF2B5EF4-FFF2-40B4-BE49-F238E27FC236}">
                    <a16:creationId xmlns:a16="http://schemas.microsoft.com/office/drawing/2014/main" id="{B7DA25A6-D73E-4C4C-A4F1-6E0628C25C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25" y="3138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02" name="Line 662">
                <a:extLst>
                  <a:ext uri="{FF2B5EF4-FFF2-40B4-BE49-F238E27FC236}">
                    <a16:creationId xmlns:a16="http://schemas.microsoft.com/office/drawing/2014/main" id="{A505737B-C521-415C-994F-6B49F97483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35" y="3114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03" name="Line 663">
                <a:extLst>
                  <a:ext uri="{FF2B5EF4-FFF2-40B4-BE49-F238E27FC236}">
                    <a16:creationId xmlns:a16="http://schemas.microsoft.com/office/drawing/2014/main" id="{9E5AACBA-958F-44B2-894B-604B121D05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35" y="3138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04" name="Line 664">
                <a:extLst>
                  <a:ext uri="{FF2B5EF4-FFF2-40B4-BE49-F238E27FC236}">
                    <a16:creationId xmlns:a16="http://schemas.microsoft.com/office/drawing/2014/main" id="{0CCBE570-BF51-4343-821B-83B41EBF69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93" y="3114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05" name="Line 665">
                <a:extLst>
                  <a:ext uri="{FF2B5EF4-FFF2-40B4-BE49-F238E27FC236}">
                    <a16:creationId xmlns:a16="http://schemas.microsoft.com/office/drawing/2014/main" id="{DB78A5E8-70C2-4D5F-947A-DB54385BCD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93" y="3138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06" name="Line 666">
                <a:extLst>
                  <a:ext uri="{FF2B5EF4-FFF2-40B4-BE49-F238E27FC236}">
                    <a16:creationId xmlns:a16="http://schemas.microsoft.com/office/drawing/2014/main" id="{1F51A62F-2CDD-4940-B18A-3DBD497B65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93" y="3114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07" name="Line 667">
                <a:extLst>
                  <a:ext uri="{FF2B5EF4-FFF2-40B4-BE49-F238E27FC236}">
                    <a16:creationId xmlns:a16="http://schemas.microsoft.com/office/drawing/2014/main" id="{A7C83FC6-3755-4C58-AEA8-2E9D6F2E14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93" y="3138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08" name="Line 668">
                <a:extLst>
                  <a:ext uri="{FF2B5EF4-FFF2-40B4-BE49-F238E27FC236}">
                    <a16:creationId xmlns:a16="http://schemas.microsoft.com/office/drawing/2014/main" id="{14F3D9F6-A9E1-4368-82E4-681445F2AF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00" y="3114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09" name="Line 669">
                <a:extLst>
                  <a:ext uri="{FF2B5EF4-FFF2-40B4-BE49-F238E27FC236}">
                    <a16:creationId xmlns:a16="http://schemas.microsoft.com/office/drawing/2014/main" id="{5A98A0AD-2CA0-4FA8-87A6-BBCF6AE2F9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00" y="3138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10" name="Line 670">
                <a:extLst>
                  <a:ext uri="{FF2B5EF4-FFF2-40B4-BE49-F238E27FC236}">
                    <a16:creationId xmlns:a16="http://schemas.microsoft.com/office/drawing/2014/main" id="{5C3028FD-4390-4CD9-ABED-366E08027F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04" y="3114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11" name="Line 671">
                <a:extLst>
                  <a:ext uri="{FF2B5EF4-FFF2-40B4-BE49-F238E27FC236}">
                    <a16:creationId xmlns:a16="http://schemas.microsoft.com/office/drawing/2014/main" id="{D82AD4DD-AACA-4877-B837-21B74A580F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04" y="3138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12" name="Line 672">
                <a:extLst>
                  <a:ext uri="{FF2B5EF4-FFF2-40B4-BE49-F238E27FC236}">
                    <a16:creationId xmlns:a16="http://schemas.microsoft.com/office/drawing/2014/main" id="{70F91D7C-A5DA-43A3-92BC-5DBA5149D2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04" y="3114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13" name="Line 673">
                <a:extLst>
                  <a:ext uri="{FF2B5EF4-FFF2-40B4-BE49-F238E27FC236}">
                    <a16:creationId xmlns:a16="http://schemas.microsoft.com/office/drawing/2014/main" id="{2A666721-7C1B-4685-A96B-C3B165EDD6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04" y="3138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14" name="Line 674">
                <a:extLst>
                  <a:ext uri="{FF2B5EF4-FFF2-40B4-BE49-F238E27FC236}">
                    <a16:creationId xmlns:a16="http://schemas.microsoft.com/office/drawing/2014/main" id="{67A90567-81C0-49B1-81FD-8EDA15A464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48" y="3114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15" name="Line 675">
                <a:extLst>
                  <a:ext uri="{FF2B5EF4-FFF2-40B4-BE49-F238E27FC236}">
                    <a16:creationId xmlns:a16="http://schemas.microsoft.com/office/drawing/2014/main" id="{5BE2B547-505F-48B1-9F48-6CD5E3773E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48" y="3138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16" name="Line 676">
                <a:extLst>
                  <a:ext uri="{FF2B5EF4-FFF2-40B4-BE49-F238E27FC236}">
                    <a16:creationId xmlns:a16="http://schemas.microsoft.com/office/drawing/2014/main" id="{4752834B-3F9D-4907-9AB6-09C8FF9062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64" y="3114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17" name="Line 677">
                <a:extLst>
                  <a:ext uri="{FF2B5EF4-FFF2-40B4-BE49-F238E27FC236}">
                    <a16:creationId xmlns:a16="http://schemas.microsoft.com/office/drawing/2014/main" id="{06C28AF4-69D0-4ADE-BB19-415F4AD42C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64" y="3138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18" name="Line 678">
                <a:extLst>
                  <a:ext uri="{FF2B5EF4-FFF2-40B4-BE49-F238E27FC236}">
                    <a16:creationId xmlns:a16="http://schemas.microsoft.com/office/drawing/2014/main" id="{0335ADA2-F3D6-4D73-B804-FE64B66EA8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98" y="3114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19" name="Line 679">
                <a:extLst>
                  <a:ext uri="{FF2B5EF4-FFF2-40B4-BE49-F238E27FC236}">
                    <a16:creationId xmlns:a16="http://schemas.microsoft.com/office/drawing/2014/main" id="{69ADD365-19F0-411C-9A68-C9F148BD59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98" y="3138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20" name="Line 680">
                <a:extLst>
                  <a:ext uri="{FF2B5EF4-FFF2-40B4-BE49-F238E27FC236}">
                    <a16:creationId xmlns:a16="http://schemas.microsoft.com/office/drawing/2014/main" id="{11D0E2B6-0E70-4CA1-945B-E016BD035B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852" y="3114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21" name="Line 681">
                <a:extLst>
                  <a:ext uri="{FF2B5EF4-FFF2-40B4-BE49-F238E27FC236}">
                    <a16:creationId xmlns:a16="http://schemas.microsoft.com/office/drawing/2014/main" id="{A707AC4F-4763-4E40-8694-61CD3CC517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52" y="3138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22" name="Line 682">
                <a:extLst>
                  <a:ext uri="{FF2B5EF4-FFF2-40B4-BE49-F238E27FC236}">
                    <a16:creationId xmlns:a16="http://schemas.microsoft.com/office/drawing/2014/main" id="{C8EA4591-ED50-4889-94D2-489CC6225A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37" y="3114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23" name="Line 683">
                <a:extLst>
                  <a:ext uri="{FF2B5EF4-FFF2-40B4-BE49-F238E27FC236}">
                    <a16:creationId xmlns:a16="http://schemas.microsoft.com/office/drawing/2014/main" id="{71A893C3-76DA-43B4-9AF9-0A3E8E55BD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37" y="3138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24" name="Line 684">
                <a:extLst>
                  <a:ext uri="{FF2B5EF4-FFF2-40B4-BE49-F238E27FC236}">
                    <a16:creationId xmlns:a16="http://schemas.microsoft.com/office/drawing/2014/main" id="{5032479F-D781-4569-BA42-9D0DF54C6E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41" y="3114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25" name="Line 685">
                <a:extLst>
                  <a:ext uri="{FF2B5EF4-FFF2-40B4-BE49-F238E27FC236}">
                    <a16:creationId xmlns:a16="http://schemas.microsoft.com/office/drawing/2014/main" id="{74BCB593-3638-421A-A6F1-CA6820289A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41" y="3138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59545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26" name="Freeform 686">
                <a:extLst>
                  <a:ext uri="{FF2B5EF4-FFF2-40B4-BE49-F238E27FC236}">
                    <a16:creationId xmlns:a16="http://schemas.microsoft.com/office/drawing/2014/main" id="{913F6930-506D-444C-AC24-DA06F4F68A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5" y="618"/>
                <a:ext cx="2546" cy="561"/>
              </a:xfrm>
              <a:custGeom>
                <a:avLst/>
                <a:gdLst>
                  <a:gd name="T0" fmla="*/ 0 w 2546"/>
                  <a:gd name="T1" fmla="*/ 0 h 561"/>
                  <a:gd name="T2" fmla="*/ 183 w 2546"/>
                  <a:gd name="T3" fmla="*/ 0 h 561"/>
                  <a:gd name="T4" fmla="*/ 183 w 2546"/>
                  <a:gd name="T5" fmla="*/ 16 h 561"/>
                  <a:gd name="T6" fmla="*/ 211 w 2546"/>
                  <a:gd name="T7" fmla="*/ 16 h 561"/>
                  <a:gd name="T8" fmla="*/ 211 w 2546"/>
                  <a:gd name="T9" fmla="*/ 30 h 561"/>
                  <a:gd name="T10" fmla="*/ 265 w 2546"/>
                  <a:gd name="T11" fmla="*/ 30 h 561"/>
                  <a:gd name="T12" fmla="*/ 265 w 2546"/>
                  <a:gd name="T13" fmla="*/ 48 h 561"/>
                  <a:gd name="T14" fmla="*/ 326 w 2546"/>
                  <a:gd name="T15" fmla="*/ 48 h 561"/>
                  <a:gd name="T16" fmla="*/ 326 w 2546"/>
                  <a:gd name="T17" fmla="*/ 67 h 561"/>
                  <a:gd name="T18" fmla="*/ 418 w 2546"/>
                  <a:gd name="T19" fmla="*/ 67 h 561"/>
                  <a:gd name="T20" fmla="*/ 418 w 2546"/>
                  <a:gd name="T21" fmla="*/ 83 h 561"/>
                  <a:gd name="T22" fmla="*/ 527 w 2546"/>
                  <a:gd name="T23" fmla="*/ 83 h 561"/>
                  <a:gd name="T24" fmla="*/ 527 w 2546"/>
                  <a:gd name="T25" fmla="*/ 101 h 561"/>
                  <a:gd name="T26" fmla="*/ 597 w 2546"/>
                  <a:gd name="T27" fmla="*/ 101 h 561"/>
                  <a:gd name="T28" fmla="*/ 597 w 2546"/>
                  <a:gd name="T29" fmla="*/ 119 h 561"/>
                  <a:gd name="T30" fmla="*/ 631 w 2546"/>
                  <a:gd name="T31" fmla="*/ 119 h 561"/>
                  <a:gd name="T32" fmla="*/ 631 w 2546"/>
                  <a:gd name="T33" fmla="*/ 131 h 561"/>
                  <a:gd name="T34" fmla="*/ 685 w 2546"/>
                  <a:gd name="T35" fmla="*/ 131 h 561"/>
                  <a:gd name="T36" fmla="*/ 685 w 2546"/>
                  <a:gd name="T37" fmla="*/ 149 h 561"/>
                  <a:gd name="T38" fmla="*/ 729 w 2546"/>
                  <a:gd name="T39" fmla="*/ 149 h 561"/>
                  <a:gd name="T40" fmla="*/ 729 w 2546"/>
                  <a:gd name="T41" fmla="*/ 167 h 561"/>
                  <a:gd name="T42" fmla="*/ 955 w 2546"/>
                  <a:gd name="T43" fmla="*/ 167 h 561"/>
                  <a:gd name="T44" fmla="*/ 955 w 2546"/>
                  <a:gd name="T45" fmla="*/ 185 h 561"/>
                  <a:gd name="T46" fmla="*/ 1025 w 2546"/>
                  <a:gd name="T47" fmla="*/ 185 h 561"/>
                  <a:gd name="T48" fmla="*/ 1025 w 2546"/>
                  <a:gd name="T49" fmla="*/ 203 h 561"/>
                  <a:gd name="T50" fmla="*/ 1035 w 2546"/>
                  <a:gd name="T51" fmla="*/ 203 h 561"/>
                  <a:gd name="T52" fmla="*/ 1035 w 2546"/>
                  <a:gd name="T53" fmla="*/ 219 h 561"/>
                  <a:gd name="T54" fmla="*/ 1059 w 2546"/>
                  <a:gd name="T55" fmla="*/ 219 h 561"/>
                  <a:gd name="T56" fmla="*/ 1059 w 2546"/>
                  <a:gd name="T57" fmla="*/ 237 h 561"/>
                  <a:gd name="T58" fmla="*/ 1069 w 2546"/>
                  <a:gd name="T59" fmla="*/ 237 h 561"/>
                  <a:gd name="T60" fmla="*/ 1069 w 2546"/>
                  <a:gd name="T61" fmla="*/ 251 h 561"/>
                  <a:gd name="T62" fmla="*/ 1083 w 2546"/>
                  <a:gd name="T63" fmla="*/ 251 h 561"/>
                  <a:gd name="T64" fmla="*/ 1083 w 2546"/>
                  <a:gd name="T65" fmla="*/ 269 h 561"/>
                  <a:gd name="T66" fmla="*/ 1143 w 2546"/>
                  <a:gd name="T67" fmla="*/ 269 h 561"/>
                  <a:gd name="T68" fmla="*/ 1143 w 2546"/>
                  <a:gd name="T69" fmla="*/ 286 h 561"/>
                  <a:gd name="T70" fmla="*/ 1266 w 2546"/>
                  <a:gd name="T71" fmla="*/ 286 h 561"/>
                  <a:gd name="T72" fmla="*/ 1266 w 2546"/>
                  <a:gd name="T73" fmla="*/ 304 h 561"/>
                  <a:gd name="T74" fmla="*/ 1606 w 2546"/>
                  <a:gd name="T75" fmla="*/ 304 h 561"/>
                  <a:gd name="T76" fmla="*/ 1606 w 2546"/>
                  <a:gd name="T77" fmla="*/ 322 h 561"/>
                  <a:gd name="T78" fmla="*/ 1640 w 2546"/>
                  <a:gd name="T79" fmla="*/ 322 h 561"/>
                  <a:gd name="T80" fmla="*/ 1640 w 2546"/>
                  <a:gd name="T81" fmla="*/ 340 h 561"/>
                  <a:gd name="T82" fmla="*/ 1670 w 2546"/>
                  <a:gd name="T83" fmla="*/ 340 h 561"/>
                  <a:gd name="T84" fmla="*/ 1670 w 2546"/>
                  <a:gd name="T85" fmla="*/ 358 h 561"/>
                  <a:gd name="T86" fmla="*/ 1704 w 2546"/>
                  <a:gd name="T87" fmla="*/ 358 h 561"/>
                  <a:gd name="T88" fmla="*/ 1704 w 2546"/>
                  <a:gd name="T89" fmla="*/ 374 h 561"/>
                  <a:gd name="T90" fmla="*/ 1724 w 2546"/>
                  <a:gd name="T91" fmla="*/ 374 h 561"/>
                  <a:gd name="T92" fmla="*/ 1724 w 2546"/>
                  <a:gd name="T93" fmla="*/ 392 h 561"/>
                  <a:gd name="T94" fmla="*/ 1734 w 2546"/>
                  <a:gd name="T95" fmla="*/ 392 h 561"/>
                  <a:gd name="T96" fmla="*/ 1734 w 2546"/>
                  <a:gd name="T97" fmla="*/ 410 h 561"/>
                  <a:gd name="T98" fmla="*/ 1807 w 2546"/>
                  <a:gd name="T99" fmla="*/ 410 h 561"/>
                  <a:gd name="T100" fmla="*/ 1807 w 2546"/>
                  <a:gd name="T101" fmla="*/ 428 h 561"/>
                  <a:gd name="T102" fmla="*/ 1935 w 2546"/>
                  <a:gd name="T103" fmla="*/ 428 h 561"/>
                  <a:gd name="T104" fmla="*/ 1935 w 2546"/>
                  <a:gd name="T105" fmla="*/ 450 h 561"/>
                  <a:gd name="T106" fmla="*/ 1955 w 2546"/>
                  <a:gd name="T107" fmla="*/ 450 h 561"/>
                  <a:gd name="T108" fmla="*/ 1955 w 2546"/>
                  <a:gd name="T109" fmla="*/ 472 h 561"/>
                  <a:gd name="T110" fmla="*/ 1959 w 2546"/>
                  <a:gd name="T111" fmla="*/ 472 h 561"/>
                  <a:gd name="T112" fmla="*/ 1959 w 2546"/>
                  <a:gd name="T113" fmla="*/ 495 h 561"/>
                  <a:gd name="T114" fmla="*/ 1969 w 2546"/>
                  <a:gd name="T115" fmla="*/ 495 h 561"/>
                  <a:gd name="T116" fmla="*/ 1969 w 2546"/>
                  <a:gd name="T117" fmla="*/ 517 h 561"/>
                  <a:gd name="T118" fmla="*/ 2142 w 2546"/>
                  <a:gd name="T119" fmla="*/ 517 h 561"/>
                  <a:gd name="T120" fmla="*/ 2142 w 2546"/>
                  <a:gd name="T121" fmla="*/ 561 h 561"/>
                  <a:gd name="T122" fmla="*/ 2546 w 2546"/>
                  <a:gd name="T123" fmla="*/ 561 h 561"/>
                  <a:gd name="T124" fmla="*/ 2540 w 2546"/>
                  <a:gd name="T125" fmla="*/ 561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46" h="561">
                    <a:moveTo>
                      <a:pt x="0" y="0"/>
                    </a:moveTo>
                    <a:lnTo>
                      <a:pt x="183" y="0"/>
                    </a:lnTo>
                    <a:lnTo>
                      <a:pt x="183" y="16"/>
                    </a:lnTo>
                    <a:lnTo>
                      <a:pt x="211" y="16"/>
                    </a:lnTo>
                    <a:lnTo>
                      <a:pt x="211" y="30"/>
                    </a:lnTo>
                    <a:lnTo>
                      <a:pt x="265" y="30"/>
                    </a:lnTo>
                    <a:lnTo>
                      <a:pt x="265" y="48"/>
                    </a:lnTo>
                    <a:lnTo>
                      <a:pt x="326" y="48"/>
                    </a:lnTo>
                    <a:lnTo>
                      <a:pt x="326" y="67"/>
                    </a:lnTo>
                    <a:lnTo>
                      <a:pt x="418" y="67"/>
                    </a:lnTo>
                    <a:lnTo>
                      <a:pt x="418" y="83"/>
                    </a:lnTo>
                    <a:lnTo>
                      <a:pt x="527" y="83"/>
                    </a:lnTo>
                    <a:lnTo>
                      <a:pt x="527" y="101"/>
                    </a:lnTo>
                    <a:lnTo>
                      <a:pt x="597" y="101"/>
                    </a:lnTo>
                    <a:lnTo>
                      <a:pt x="597" y="119"/>
                    </a:lnTo>
                    <a:lnTo>
                      <a:pt x="631" y="119"/>
                    </a:lnTo>
                    <a:lnTo>
                      <a:pt x="631" y="131"/>
                    </a:lnTo>
                    <a:lnTo>
                      <a:pt x="685" y="131"/>
                    </a:lnTo>
                    <a:lnTo>
                      <a:pt x="685" y="149"/>
                    </a:lnTo>
                    <a:lnTo>
                      <a:pt x="729" y="149"/>
                    </a:lnTo>
                    <a:lnTo>
                      <a:pt x="729" y="167"/>
                    </a:lnTo>
                    <a:lnTo>
                      <a:pt x="955" y="167"/>
                    </a:lnTo>
                    <a:lnTo>
                      <a:pt x="955" y="185"/>
                    </a:lnTo>
                    <a:lnTo>
                      <a:pt x="1025" y="185"/>
                    </a:lnTo>
                    <a:lnTo>
                      <a:pt x="1025" y="203"/>
                    </a:lnTo>
                    <a:lnTo>
                      <a:pt x="1035" y="203"/>
                    </a:lnTo>
                    <a:lnTo>
                      <a:pt x="1035" y="219"/>
                    </a:lnTo>
                    <a:lnTo>
                      <a:pt x="1059" y="219"/>
                    </a:lnTo>
                    <a:lnTo>
                      <a:pt x="1059" y="237"/>
                    </a:lnTo>
                    <a:lnTo>
                      <a:pt x="1069" y="237"/>
                    </a:lnTo>
                    <a:lnTo>
                      <a:pt x="1069" y="251"/>
                    </a:lnTo>
                    <a:lnTo>
                      <a:pt x="1083" y="251"/>
                    </a:lnTo>
                    <a:lnTo>
                      <a:pt x="1083" y="269"/>
                    </a:lnTo>
                    <a:lnTo>
                      <a:pt x="1143" y="269"/>
                    </a:lnTo>
                    <a:lnTo>
                      <a:pt x="1143" y="286"/>
                    </a:lnTo>
                    <a:lnTo>
                      <a:pt x="1266" y="286"/>
                    </a:lnTo>
                    <a:lnTo>
                      <a:pt x="1266" y="304"/>
                    </a:lnTo>
                    <a:lnTo>
                      <a:pt x="1606" y="304"/>
                    </a:lnTo>
                    <a:lnTo>
                      <a:pt x="1606" y="322"/>
                    </a:lnTo>
                    <a:lnTo>
                      <a:pt x="1640" y="322"/>
                    </a:lnTo>
                    <a:lnTo>
                      <a:pt x="1640" y="340"/>
                    </a:lnTo>
                    <a:lnTo>
                      <a:pt x="1670" y="340"/>
                    </a:lnTo>
                    <a:lnTo>
                      <a:pt x="1670" y="358"/>
                    </a:lnTo>
                    <a:lnTo>
                      <a:pt x="1704" y="358"/>
                    </a:lnTo>
                    <a:lnTo>
                      <a:pt x="1704" y="374"/>
                    </a:lnTo>
                    <a:lnTo>
                      <a:pt x="1724" y="374"/>
                    </a:lnTo>
                    <a:lnTo>
                      <a:pt x="1724" y="392"/>
                    </a:lnTo>
                    <a:lnTo>
                      <a:pt x="1734" y="392"/>
                    </a:lnTo>
                    <a:lnTo>
                      <a:pt x="1734" y="410"/>
                    </a:lnTo>
                    <a:lnTo>
                      <a:pt x="1807" y="410"/>
                    </a:lnTo>
                    <a:lnTo>
                      <a:pt x="1807" y="428"/>
                    </a:lnTo>
                    <a:lnTo>
                      <a:pt x="1935" y="428"/>
                    </a:lnTo>
                    <a:lnTo>
                      <a:pt x="1935" y="450"/>
                    </a:lnTo>
                    <a:lnTo>
                      <a:pt x="1955" y="450"/>
                    </a:lnTo>
                    <a:lnTo>
                      <a:pt x="1955" y="472"/>
                    </a:lnTo>
                    <a:lnTo>
                      <a:pt x="1959" y="472"/>
                    </a:lnTo>
                    <a:lnTo>
                      <a:pt x="1959" y="495"/>
                    </a:lnTo>
                    <a:lnTo>
                      <a:pt x="1969" y="495"/>
                    </a:lnTo>
                    <a:lnTo>
                      <a:pt x="1969" y="517"/>
                    </a:lnTo>
                    <a:lnTo>
                      <a:pt x="2142" y="517"/>
                    </a:lnTo>
                    <a:lnTo>
                      <a:pt x="2142" y="561"/>
                    </a:lnTo>
                    <a:lnTo>
                      <a:pt x="2546" y="561"/>
                    </a:lnTo>
                    <a:lnTo>
                      <a:pt x="2540" y="561"/>
                    </a:lnTo>
                  </a:path>
                </a:pathLst>
              </a:cu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27" name="Line 687">
                <a:extLst>
                  <a:ext uri="{FF2B5EF4-FFF2-40B4-BE49-F238E27FC236}">
                    <a16:creationId xmlns:a16="http://schemas.microsoft.com/office/drawing/2014/main" id="{08BB0007-8100-45FF-B149-2B6B446083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72" y="578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28" name="Line 688">
                <a:extLst>
                  <a:ext uri="{FF2B5EF4-FFF2-40B4-BE49-F238E27FC236}">
                    <a16:creationId xmlns:a16="http://schemas.microsoft.com/office/drawing/2014/main" id="{811C3BE8-E475-4956-B328-913A8670C5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2" y="60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29" name="Line 689">
                <a:extLst>
                  <a:ext uri="{FF2B5EF4-FFF2-40B4-BE49-F238E27FC236}">
                    <a16:creationId xmlns:a16="http://schemas.microsoft.com/office/drawing/2014/main" id="{975B43F2-286A-47BE-8119-BC87D1B66D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5" y="900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30" name="Line 690">
                <a:extLst>
                  <a:ext uri="{FF2B5EF4-FFF2-40B4-BE49-F238E27FC236}">
                    <a16:creationId xmlns:a16="http://schemas.microsoft.com/office/drawing/2014/main" id="{46D269D8-90DB-4406-BBB3-38E1AB5DFF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5" y="926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31" name="Line 691">
                <a:extLst>
                  <a:ext uri="{FF2B5EF4-FFF2-40B4-BE49-F238E27FC236}">
                    <a16:creationId xmlns:a16="http://schemas.microsoft.com/office/drawing/2014/main" id="{37B07AE3-9323-46E3-A239-0A954D1BEB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19" y="954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32" name="Line 692">
                <a:extLst>
                  <a:ext uri="{FF2B5EF4-FFF2-40B4-BE49-F238E27FC236}">
                    <a16:creationId xmlns:a16="http://schemas.microsoft.com/office/drawing/2014/main" id="{AFDEB16C-EF0A-4AC2-BCA8-AEBA46AFF3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9" y="978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33" name="Line 693">
                <a:extLst>
                  <a:ext uri="{FF2B5EF4-FFF2-40B4-BE49-F238E27FC236}">
                    <a16:creationId xmlns:a16="http://schemas.microsoft.com/office/drawing/2014/main" id="{11CE3290-910F-4543-9BB1-FE2E816E6D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18" y="1006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34" name="Line 694">
                <a:extLst>
                  <a:ext uri="{FF2B5EF4-FFF2-40B4-BE49-F238E27FC236}">
                    <a16:creationId xmlns:a16="http://schemas.microsoft.com/office/drawing/2014/main" id="{D65FDC54-74AA-4828-A23C-BC92508D11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18" y="10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35" name="Line 695">
                <a:extLst>
                  <a:ext uri="{FF2B5EF4-FFF2-40B4-BE49-F238E27FC236}">
                    <a16:creationId xmlns:a16="http://schemas.microsoft.com/office/drawing/2014/main" id="{1422E7E8-3EA5-462F-A409-E4EE4AC00E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32" y="1006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36" name="Line 696">
                <a:extLst>
                  <a:ext uri="{FF2B5EF4-FFF2-40B4-BE49-F238E27FC236}">
                    <a16:creationId xmlns:a16="http://schemas.microsoft.com/office/drawing/2014/main" id="{01D16BE5-2F02-40EA-AA1E-D8D6292EE1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2" y="10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37" name="Line 697">
                <a:extLst>
                  <a:ext uri="{FF2B5EF4-FFF2-40B4-BE49-F238E27FC236}">
                    <a16:creationId xmlns:a16="http://schemas.microsoft.com/office/drawing/2014/main" id="{7C97B699-A340-45AA-9223-886478EFAF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52" y="1006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38" name="Line 698">
                <a:extLst>
                  <a:ext uri="{FF2B5EF4-FFF2-40B4-BE49-F238E27FC236}">
                    <a16:creationId xmlns:a16="http://schemas.microsoft.com/office/drawing/2014/main" id="{1706E0F7-65A0-4A21-AE79-276BAE3AA5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2" y="10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39" name="Line 699">
                <a:extLst>
                  <a:ext uri="{FF2B5EF4-FFF2-40B4-BE49-F238E27FC236}">
                    <a16:creationId xmlns:a16="http://schemas.microsoft.com/office/drawing/2014/main" id="{FB29AA21-1B1E-4E5E-BA64-FD7586BECD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52" y="1006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40" name="Line 700">
                <a:extLst>
                  <a:ext uri="{FF2B5EF4-FFF2-40B4-BE49-F238E27FC236}">
                    <a16:creationId xmlns:a16="http://schemas.microsoft.com/office/drawing/2014/main" id="{4BB7B429-C7D1-4E8F-9A41-C0922B5806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2" y="10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41" name="Line 701">
                <a:extLst>
                  <a:ext uri="{FF2B5EF4-FFF2-40B4-BE49-F238E27FC236}">
                    <a16:creationId xmlns:a16="http://schemas.microsoft.com/office/drawing/2014/main" id="{4B40CD4C-6B26-4985-A2DA-3E14A93EC7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66" y="1006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42" name="Line 702">
                <a:extLst>
                  <a:ext uri="{FF2B5EF4-FFF2-40B4-BE49-F238E27FC236}">
                    <a16:creationId xmlns:a16="http://schemas.microsoft.com/office/drawing/2014/main" id="{2AE978B9-3E4E-4BBD-9191-43C3AFBD9D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66" y="10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43" name="Line 703">
                <a:extLst>
                  <a:ext uri="{FF2B5EF4-FFF2-40B4-BE49-F238E27FC236}">
                    <a16:creationId xmlns:a16="http://schemas.microsoft.com/office/drawing/2014/main" id="{4BDBAC64-CF96-4726-BCD5-7378F85AD9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72" y="1006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44" name="Line 704">
                <a:extLst>
                  <a:ext uri="{FF2B5EF4-FFF2-40B4-BE49-F238E27FC236}">
                    <a16:creationId xmlns:a16="http://schemas.microsoft.com/office/drawing/2014/main" id="{18BD8963-6931-4016-A38C-BE2C9B1094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2" y="10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45" name="Line 705">
                <a:extLst>
                  <a:ext uri="{FF2B5EF4-FFF2-40B4-BE49-F238E27FC236}">
                    <a16:creationId xmlns:a16="http://schemas.microsoft.com/office/drawing/2014/main" id="{2EAF88FA-C38B-4701-9D69-0FD0864DE9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82" y="1006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46" name="Line 706">
                <a:extLst>
                  <a:ext uri="{FF2B5EF4-FFF2-40B4-BE49-F238E27FC236}">
                    <a16:creationId xmlns:a16="http://schemas.microsoft.com/office/drawing/2014/main" id="{4C676B0F-7E57-4A2D-BA48-08DEB2E969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82" y="10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47" name="Line 707">
                <a:extLst>
                  <a:ext uri="{FF2B5EF4-FFF2-40B4-BE49-F238E27FC236}">
                    <a16:creationId xmlns:a16="http://schemas.microsoft.com/office/drawing/2014/main" id="{AA21948E-7376-4BEF-BCC3-A4D76AA78C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20" y="1006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48" name="Line 708">
                <a:extLst>
                  <a:ext uri="{FF2B5EF4-FFF2-40B4-BE49-F238E27FC236}">
                    <a16:creationId xmlns:a16="http://schemas.microsoft.com/office/drawing/2014/main" id="{A62B39C1-6D5B-4809-8F2A-AB877486C6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0" y="10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49" name="Line 709">
                <a:extLst>
                  <a:ext uri="{FF2B5EF4-FFF2-40B4-BE49-F238E27FC236}">
                    <a16:creationId xmlns:a16="http://schemas.microsoft.com/office/drawing/2014/main" id="{3F4EC319-5C95-4CD6-935C-078B45A016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30" y="1006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50" name="Line 710">
                <a:extLst>
                  <a:ext uri="{FF2B5EF4-FFF2-40B4-BE49-F238E27FC236}">
                    <a16:creationId xmlns:a16="http://schemas.microsoft.com/office/drawing/2014/main" id="{67AE313E-801F-4857-B597-2A35388E8B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0" y="103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51" name="Line 711">
                <a:extLst>
                  <a:ext uri="{FF2B5EF4-FFF2-40B4-BE49-F238E27FC236}">
                    <a16:creationId xmlns:a16="http://schemas.microsoft.com/office/drawing/2014/main" id="{FCA71907-C368-4B62-9644-04FAC69835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50" y="1028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52" name="Line 712">
                <a:extLst>
                  <a:ext uri="{FF2B5EF4-FFF2-40B4-BE49-F238E27FC236}">
                    <a16:creationId xmlns:a16="http://schemas.microsoft.com/office/drawing/2014/main" id="{B9B2800F-FDF6-43B1-9B89-2DE76CA071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50" y="105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53" name="Line 713">
                <a:extLst>
                  <a:ext uri="{FF2B5EF4-FFF2-40B4-BE49-F238E27FC236}">
                    <a16:creationId xmlns:a16="http://schemas.microsoft.com/office/drawing/2014/main" id="{997D0757-6CE1-49FC-B8AE-EC44C428AE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88" y="1100"/>
                <a:ext cx="0" cy="35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54" name="Line 714">
                <a:extLst>
                  <a:ext uri="{FF2B5EF4-FFF2-40B4-BE49-F238E27FC236}">
                    <a16:creationId xmlns:a16="http://schemas.microsoft.com/office/drawing/2014/main" id="{A34B3363-FC10-4EBA-9DDF-7969CBA4FF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8" y="112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55" name="Line 715">
                <a:extLst>
                  <a:ext uri="{FF2B5EF4-FFF2-40B4-BE49-F238E27FC236}">
                    <a16:creationId xmlns:a16="http://schemas.microsoft.com/office/drawing/2014/main" id="{467792C7-0A80-40D7-8CF9-6B53127A2B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88" y="1100"/>
                <a:ext cx="0" cy="35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56" name="Line 716">
                <a:extLst>
                  <a:ext uri="{FF2B5EF4-FFF2-40B4-BE49-F238E27FC236}">
                    <a16:creationId xmlns:a16="http://schemas.microsoft.com/office/drawing/2014/main" id="{70D39E5D-76E7-4A72-B4CC-CAB5BB01D0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8" y="112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57" name="Line 717">
                <a:extLst>
                  <a:ext uri="{FF2B5EF4-FFF2-40B4-BE49-F238E27FC236}">
                    <a16:creationId xmlns:a16="http://schemas.microsoft.com/office/drawing/2014/main" id="{8ECFE6C2-5533-4B28-A739-36E4C8F5DC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04" y="1100"/>
                <a:ext cx="0" cy="35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58" name="Line 718">
                <a:extLst>
                  <a:ext uri="{FF2B5EF4-FFF2-40B4-BE49-F238E27FC236}">
                    <a16:creationId xmlns:a16="http://schemas.microsoft.com/office/drawing/2014/main" id="{AC0AAE84-2E40-497A-9445-0DC9C0EFFA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04" y="112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59" name="Line 719">
                <a:extLst>
                  <a:ext uri="{FF2B5EF4-FFF2-40B4-BE49-F238E27FC236}">
                    <a16:creationId xmlns:a16="http://schemas.microsoft.com/office/drawing/2014/main" id="{D6FE77FC-C605-40FA-A9DA-4921999222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04" y="1100"/>
                <a:ext cx="0" cy="35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60" name="Line 720">
                <a:extLst>
                  <a:ext uri="{FF2B5EF4-FFF2-40B4-BE49-F238E27FC236}">
                    <a16:creationId xmlns:a16="http://schemas.microsoft.com/office/drawing/2014/main" id="{7B1D08B3-7DF0-4AAE-811A-1F6B587CB6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04" y="112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61" name="Line 721">
                <a:extLst>
                  <a:ext uri="{FF2B5EF4-FFF2-40B4-BE49-F238E27FC236}">
                    <a16:creationId xmlns:a16="http://schemas.microsoft.com/office/drawing/2014/main" id="{AB059648-1C2E-415B-AC90-8A65974301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15" y="1100"/>
                <a:ext cx="0" cy="35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62" name="Line 722">
                <a:extLst>
                  <a:ext uri="{FF2B5EF4-FFF2-40B4-BE49-F238E27FC236}">
                    <a16:creationId xmlns:a16="http://schemas.microsoft.com/office/drawing/2014/main" id="{CD384892-20D0-4FBE-9CD3-96789EABFB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15" y="112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63" name="Line 723">
                <a:extLst>
                  <a:ext uri="{FF2B5EF4-FFF2-40B4-BE49-F238E27FC236}">
                    <a16:creationId xmlns:a16="http://schemas.microsoft.com/office/drawing/2014/main" id="{C1C1C72F-8C9B-48D8-AEB2-DBB0C8981A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25" y="1100"/>
                <a:ext cx="0" cy="35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64" name="Line 724">
                <a:extLst>
                  <a:ext uri="{FF2B5EF4-FFF2-40B4-BE49-F238E27FC236}">
                    <a16:creationId xmlns:a16="http://schemas.microsoft.com/office/drawing/2014/main" id="{CCB29BC2-166A-4758-AB04-F12A6F0307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5" y="112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65" name="Line 725">
                <a:extLst>
                  <a:ext uri="{FF2B5EF4-FFF2-40B4-BE49-F238E27FC236}">
                    <a16:creationId xmlns:a16="http://schemas.microsoft.com/office/drawing/2014/main" id="{D5E0EFF8-A543-480C-AB81-D808A2939C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9" y="1100"/>
                <a:ext cx="0" cy="35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66" name="Line 726">
                <a:extLst>
                  <a:ext uri="{FF2B5EF4-FFF2-40B4-BE49-F238E27FC236}">
                    <a16:creationId xmlns:a16="http://schemas.microsoft.com/office/drawing/2014/main" id="{813AC852-9D36-459E-A617-0821B202DE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9" y="112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67" name="Line 727">
                <a:extLst>
                  <a:ext uri="{FF2B5EF4-FFF2-40B4-BE49-F238E27FC236}">
                    <a16:creationId xmlns:a16="http://schemas.microsoft.com/office/drawing/2014/main" id="{7BFD6832-6533-46F6-BA33-8CBAB0AA8B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9" y="1100"/>
                <a:ext cx="0" cy="35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68" name="Line 728">
                <a:extLst>
                  <a:ext uri="{FF2B5EF4-FFF2-40B4-BE49-F238E27FC236}">
                    <a16:creationId xmlns:a16="http://schemas.microsoft.com/office/drawing/2014/main" id="{86618CA1-435D-4EA9-8992-094747A154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9" y="112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69" name="Line 729">
                <a:extLst>
                  <a:ext uri="{FF2B5EF4-FFF2-40B4-BE49-F238E27FC236}">
                    <a16:creationId xmlns:a16="http://schemas.microsoft.com/office/drawing/2014/main" id="{57525FCA-F417-4C21-8D67-D3E503C2DE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43" y="1100"/>
                <a:ext cx="0" cy="35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70" name="Line 730">
                <a:extLst>
                  <a:ext uri="{FF2B5EF4-FFF2-40B4-BE49-F238E27FC236}">
                    <a16:creationId xmlns:a16="http://schemas.microsoft.com/office/drawing/2014/main" id="{1469C868-AB8C-44A5-B30F-500C3DF884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3" y="112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71" name="Line 731">
                <a:extLst>
                  <a:ext uri="{FF2B5EF4-FFF2-40B4-BE49-F238E27FC236}">
                    <a16:creationId xmlns:a16="http://schemas.microsoft.com/office/drawing/2014/main" id="{09406615-3B11-4A8A-A41E-4BCB80EF1E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3" y="1100"/>
                <a:ext cx="0" cy="35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72" name="Line 732">
                <a:extLst>
                  <a:ext uri="{FF2B5EF4-FFF2-40B4-BE49-F238E27FC236}">
                    <a16:creationId xmlns:a16="http://schemas.microsoft.com/office/drawing/2014/main" id="{2B52E02E-9B3B-4070-8504-E7834BF63E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3" y="112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73" name="Line 733">
                <a:extLst>
                  <a:ext uri="{FF2B5EF4-FFF2-40B4-BE49-F238E27FC236}">
                    <a16:creationId xmlns:a16="http://schemas.microsoft.com/office/drawing/2014/main" id="{266ECFEA-2A68-4B16-8C89-E18844BF2B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73" y="1100"/>
                <a:ext cx="0" cy="35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74" name="Line 734">
                <a:extLst>
                  <a:ext uri="{FF2B5EF4-FFF2-40B4-BE49-F238E27FC236}">
                    <a16:creationId xmlns:a16="http://schemas.microsoft.com/office/drawing/2014/main" id="{8F38D013-F9D5-44A6-AF51-85EC6E2AFD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3" y="112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75" name="Line 735">
                <a:extLst>
                  <a:ext uri="{FF2B5EF4-FFF2-40B4-BE49-F238E27FC236}">
                    <a16:creationId xmlns:a16="http://schemas.microsoft.com/office/drawing/2014/main" id="{E671C132-032B-45CF-94A7-7ABDD7056C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79" y="1100"/>
                <a:ext cx="0" cy="35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76" name="Line 736">
                <a:extLst>
                  <a:ext uri="{FF2B5EF4-FFF2-40B4-BE49-F238E27FC236}">
                    <a16:creationId xmlns:a16="http://schemas.microsoft.com/office/drawing/2014/main" id="{16FB6CC6-0513-494D-869E-06A83A0973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9" y="112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77" name="Line 737">
                <a:extLst>
                  <a:ext uri="{FF2B5EF4-FFF2-40B4-BE49-F238E27FC236}">
                    <a16:creationId xmlns:a16="http://schemas.microsoft.com/office/drawing/2014/main" id="{2F97E781-2625-4A62-BC38-ED2C4CD426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83" y="1100"/>
                <a:ext cx="0" cy="35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78" name="Line 738">
                <a:extLst>
                  <a:ext uri="{FF2B5EF4-FFF2-40B4-BE49-F238E27FC236}">
                    <a16:creationId xmlns:a16="http://schemas.microsoft.com/office/drawing/2014/main" id="{FBF7D0DA-2433-4586-9034-4E81D58BE5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83" y="112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79" name="Line 739">
                <a:extLst>
                  <a:ext uri="{FF2B5EF4-FFF2-40B4-BE49-F238E27FC236}">
                    <a16:creationId xmlns:a16="http://schemas.microsoft.com/office/drawing/2014/main" id="{9DDDF35E-3E21-4434-B800-17F105811D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17" y="1100"/>
                <a:ext cx="0" cy="35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80" name="Line 740">
                <a:extLst>
                  <a:ext uri="{FF2B5EF4-FFF2-40B4-BE49-F238E27FC236}">
                    <a16:creationId xmlns:a16="http://schemas.microsoft.com/office/drawing/2014/main" id="{77BC7AD7-C6BE-4A40-99E5-644D201DDA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112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81" name="Line 741">
                <a:extLst>
                  <a:ext uri="{FF2B5EF4-FFF2-40B4-BE49-F238E27FC236}">
                    <a16:creationId xmlns:a16="http://schemas.microsoft.com/office/drawing/2014/main" id="{200124AC-2B8F-4535-AEC7-443888A1BB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51" y="113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82" name="Line 742">
                <a:extLst>
                  <a:ext uri="{FF2B5EF4-FFF2-40B4-BE49-F238E27FC236}">
                    <a16:creationId xmlns:a16="http://schemas.microsoft.com/office/drawing/2014/main" id="{CA0C5F76-2B44-40D7-864B-E8BE0AC8F5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51" y="116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83" name="Line 743">
                <a:extLst>
                  <a:ext uri="{FF2B5EF4-FFF2-40B4-BE49-F238E27FC236}">
                    <a16:creationId xmlns:a16="http://schemas.microsoft.com/office/drawing/2014/main" id="{0A817925-CD0F-4E45-A131-73C70F5C1D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71" y="113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84" name="Line 744">
                <a:extLst>
                  <a:ext uri="{FF2B5EF4-FFF2-40B4-BE49-F238E27FC236}">
                    <a16:creationId xmlns:a16="http://schemas.microsoft.com/office/drawing/2014/main" id="{C5D8B373-0EE3-433E-931B-516B636157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1" y="116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85" name="Line 745">
                <a:extLst>
                  <a:ext uri="{FF2B5EF4-FFF2-40B4-BE49-F238E27FC236}">
                    <a16:creationId xmlns:a16="http://schemas.microsoft.com/office/drawing/2014/main" id="{2EA7795F-312F-44EB-8DFA-992154BFB3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15" y="113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86" name="Line 746">
                <a:extLst>
                  <a:ext uri="{FF2B5EF4-FFF2-40B4-BE49-F238E27FC236}">
                    <a16:creationId xmlns:a16="http://schemas.microsoft.com/office/drawing/2014/main" id="{D2B0817A-28CD-48F6-AE75-B76E026152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5" y="116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87" name="Line 747">
                <a:extLst>
                  <a:ext uri="{FF2B5EF4-FFF2-40B4-BE49-F238E27FC236}">
                    <a16:creationId xmlns:a16="http://schemas.microsoft.com/office/drawing/2014/main" id="{3A5AD16C-0EAB-43A8-9E68-B205374147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60" y="113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88" name="Line 748">
                <a:extLst>
                  <a:ext uri="{FF2B5EF4-FFF2-40B4-BE49-F238E27FC236}">
                    <a16:creationId xmlns:a16="http://schemas.microsoft.com/office/drawing/2014/main" id="{ABFBABA8-DD2E-41E7-8945-30CDBD9BDD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0" y="116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89" name="Line 749">
                <a:extLst>
                  <a:ext uri="{FF2B5EF4-FFF2-40B4-BE49-F238E27FC236}">
                    <a16:creationId xmlns:a16="http://schemas.microsoft.com/office/drawing/2014/main" id="{DC0C21A7-8FE3-4762-8C7E-49D7C2F37F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4" y="113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90" name="Line 750">
                <a:extLst>
                  <a:ext uri="{FF2B5EF4-FFF2-40B4-BE49-F238E27FC236}">
                    <a16:creationId xmlns:a16="http://schemas.microsoft.com/office/drawing/2014/main" id="{D6F808DE-7ED5-4C2C-A6F9-37A280DEA6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4" y="116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91" name="Line 751">
                <a:extLst>
                  <a:ext uri="{FF2B5EF4-FFF2-40B4-BE49-F238E27FC236}">
                    <a16:creationId xmlns:a16="http://schemas.microsoft.com/office/drawing/2014/main" id="{7CDAE256-191A-4E7F-96F6-AA3B466713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04" y="113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92" name="Line 752">
                <a:extLst>
                  <a:ext uri="{FF2B5EF4-FFF2-40B4-BE49-F238E27FC236}">
                    <a16:creationId xmlns:a16="http://schemas.microsoft.com/office/drawing/2014/main" id="{D50B8E8A-8806-4B6C-A6E8-7BAF3409DA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4" y="116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93" name="Line 753">
                <a:extLst>
                  <a:ext uri="{FF2B5EF4-FFF2-40B4-BE49-F238E27FC236}">
                    <a16:creationId xmlns:a16="http://schemas.microsoft.com/office/drawing/2014/main" id="{EDF303AC-2CE2-484D-B64E-9B6BFC5185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14" y="113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94" name="Line 754">
                <a:extLst>
                  <a:ext uri="{FF2B5EF4-FFF2-40B4-BE49-F238E27FC236}">
                    <a16:creationId xmlns:a16="http://schemas.microsoft.com/office/drawing/2014/main" id="{1091D689-F8B4-4079-9E93-AA8E3C47E9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4" y="116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95" name="Line 755">
                <a:extLst>
                  <a:ext uri="{FF2B5EF4-FFF2-40B4-BE49-F238E27FC236}">
                    <a16:creationId xmlns:a16="http://schemas.microsoft.com/office/drawing/2014/main" id="{ED75AFCB-A66D-468E-98FA-8BDDB094F5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20" y="113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96" name="Line 756">
                <a:extLst>
                  <a:ext uri="{FF2B5EF4-FFF2-40B4-BE49-F238E27FC236}">
                    <a16:creationId xmlns:a16="http://schemas.microsoft.com/office/drawing/2014/main" id="{F3D66E88-0039-4E60-B06D-48ACF04410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20" y="116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97" name="Line 757">
                <a:extLst>
                  <a:ext uri="{FF2B5EF4-FFF2-40B4-BE49-F238E27FC236}">
                    <a16:creationId xmlns:a16="http://schemas.microsoft.com/office/drawing/2014/main" id="{8B2DC526-6EE7-4624-8872-51F67966FB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24" y="113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98" name="Line 758">
                <a:extLst>
                  <a:ext uri="{FF2B5EF4-FFF2-40B4-BE49-F238E27FC236}">
                    <a16:creationId xmlns:a16="http://schemas.microsoft.com/office/drawing/2014/main" id="{BACE8B84-D37D-49C5-89FC-3A8D6C32EE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24" y="116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99" name="Line 759">
                <a:extLst>
                  <a:ext uri="{FF2B5EF4-FFF2-40B4-BE49-F238E27FC236}">
                    <a16:creationId xmlns:a16="http://schemas.microsoft.com/office/drawing/2014/main" id="{D4B8DDB6-A03A-4BBA-BAE4-F43D03A375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30" y="113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00" name="Line 760">
                <a:extLst>
                  <a:ext uri="{FF2B5EF4-FFF2-40B4-BE49-F238E27FC236}">
                    <a16:creationId xmlns:a16="http://schemas.microsoft.com/office/drawing/2014/main" id="{EA3B9F5E-BC81-4771-B618-B4CF7A751B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30" y="116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01" name="Line 761">
                <a:extLst>
                  <a:ext uri="{FF2B5EF4-FFF2-40B4-BE49-F238E27FC236}">
                    <a16:creationId xmlns:a16="http://schemas.microsoft.com/office/drawing/2014/main" id="{0E03968D-BBD4-4D50-8DC8-14A01F811D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38" y="113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02" name="Line 762">
                <a:extLst>
                  <a:ext uri="{FF2B5EF4-FFF2-40B4-BE49-F238E27FC236}">
                    <a16:creationId xmlns:a16="http://schemas.microsoft.com/office/drawing/2014/main" id="{4E14B488-880D-4DF6-9AF7-1E2A3A2F87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38" y="116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03" name="Line 763">
                <a:extLst>
                  <a:ext uri="{FF2B5EF4-FFF2-40B4-BE49-F238E27FC236}">
                    <a16:creationId xmlns:a16="http://schemas.microsoft.com/office/drawing/2014/main" id="{70E9A1D0-1E19-4FAA-B2B1-73BA595511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48" y="113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04" name="Line 764">
                <a:extLst>
                  <a:ext uri="{FF2B5EF4-FFF2-40B4-BE49-F238E27FC236}">
                    <a16:creationId xmlns:a16="http://schemas.microsoft.com/office/drawing/2014/main" id="{34A3AD87-3B04-4AF7-9ED0-3159671F3D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48" y="116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05" name="Line 765">
                <a:extLst>
                  <a:ext uri="{FF2B5EF4-FFF2-40B4-BE49-F238E27FC236}">
                    <a16:creationId xmlns:a16="http://schemas.microsoft.com/office/drawing/2014/main" id="{C08275A1-4F10-4DF0-94E7-EBCD835259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4" y="113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06" name="Line 766">
                <a:extLst>
                  <a:ext uri="{FF2B5EF4-FFF2-40B4-BE49-F238E27FC236}">
                    <a16:creationId xmlns:a16="http://schemas.microsoft.com/office/drawing/2014/main" id="{B82948BE-06F5-4ABB-8ED5-DD9A34185A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4" y="116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07" name="Line 767">
                <a:extLst>
                  <a:ext uri="{FF2B5EF4-FFF2-40B4-BE49-F238E27FC236}">
                    <a16:creationId xmlns:a16="http://schemas.microsoft.com/office/drawing/2014/main" id="{761A6D97-3CE1-4901-9666-1A177D5EA4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57" y="113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08" name="Line 768">
                <a:extLst>
                  <a:ext uri="{FF2B5EF4-FFF2-40B4-BE49-F238E27FC236}">
                    <a16:creationId xmlns:a16="http://schemas.microsoft.com/office/drawing/2014/main" id="{D81B20F0-AE0F-4384-A3FF-3B4F6080CD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7" y="116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09" name="Line 769">
                <a:extLst>
                  <a:ext uri="{FF2B5EF4-FFF2-40B4-BE49-F238E27FC236}">
                    <a16:creationId xmlns:a16="http://schemas.microsoft.com/office/drawing/2014/main" id="{2746F642-D6B4-4465-8090-8867CAE862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45" y="113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10" name="Line 770">
                <a:extLst>
                  <a:ext uri="{FF2B5EF4-FFF2-40B4-BE49-F238E27FC236}">
                    <a16:creationId xmlns:a16="http://schemas.microsoft.com/office/drawing/2014/main" id="{E14BEF79-B5F3-4213-82C5-90F0B5EF73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45" y="116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11" name="Freeform 771">
                <a:extLst>
                  <a:ext uri="{FF2B5EF4-FFF2-40B4-BE49-F238E27FC236}">
                    <a16:creationId xmlns:a16="http://schemas.microsoft.com/office/drawing/2014/main" id="{A6E78D04-7C60-43BB-9C0F-5488C55A9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5" y="616"/>
                <a:ext cx="2536" cy="663"/>
              </a:xfrm>
              <a:custGeom>
                <a:avLst/>
                <a:gdLst>
                  <a:gd name="T0" fmla="*/ 2536 w 2536"/>
                  <a:gd name="T1" fmla="*/ 663 h 663"/>
                  <a:gd name="T2" fmla="*/ 2087 w 2536"/>
                  <a:gd name="T3" fmla="*/ 589 h 663"/>
                  <a:gd name="T4" fmla="*/ 2033 w 2536"/>
                  <a:gd name="T5" fmla="*/ 563 h 663"/>
                  <a:gd name="T6" fmla="*/ 1925 w 2536"/>
                  <a:gd name="T7" fmla="*/ 553 h 663"/>
                  <a:gd name="T8" fmla="*/ 1911 w 2536"/>
                  <a:gd name="T9" fmla="*/ 535 h 663"/>
                  <a:gd name="T10" fmla="*/ 1802 w 2536"/>
                  <a:gd name="T11" fmla="*/ 527 h 663"/>
                  <a:gd name="T12" fmla="*/ 1754 w 2536"/>
                  <a:gd name="T13" fmla="*/ 513 h 663"/>
                  <a:gd name="T14" fmla="*/ 1679 w 2536"/>
                  <a:gd name="T15" fmla="*/ 505 h 663"/>
                  <a:gd name="T16" fmla="*/ 1673 w 2536"/>
                  <a:gd name="T17" fmla="*/ 490 h 663"/>
                  <a:gd name="T18" fmla="*/ 1659 w 2536"/>
                  <a:gd name="T19" fmla="*/ 478 h 663"/>
                  <a:gd name="T20" fmla="*/ 1547 w 2536"/>
                  <a:gd name="T21" fmla="*/ 468 h 663"/>
                  <a:gd name="T22" fmla="*/ 1537 w 2536"/>
                  <a:gd name="T23" fmla="*/ 456 h 663"/>
                  <a:gd name="T24" fmla="*/ 1493 w 2536"/>
                  <a:gd name="T25" fmla="*/ 452 h 663"/>
                  <a:gd name="T26" fmla="*/ 1487 w 2536"/>
                  <a:gd name="T27" fmla="*/ 438 h 663"/>
                  <a:gd name="T28" fmla="*/ 1483 w 2536"/>
                  <a:gd name="T29" fmla="*/ 424 h 663"/>
                  <a:gd name="T30" fmla="*/ 1394 w 2536"/>
                  <a:gd name="T31" fmla="*/ 416 h 663"/>
                  <a:gd name="T32" fmla="*/ 1378 w 2536"/>
                  <a:gd name="T33" fmla="*/ 402 h 663"/>
                  <a:gd name="T34" fmla="*/ 1280 w 2536"/>
                  <a:gd name="T35" fmla="*/ 394 h 663"/>
                  <a:gd name="T36" fmla="*/ 1255 w 2536"/>
                  <a:gd name="T37" fmla="*/ 376 h 663"/>
                  <a:gd name="T38" fmla="*/ 1207 w 2536"/>
                  <a:gd name="T39" fmla="*/ 368 h 663"/>
                  <a:gd name="T40" fmla="*/ 1197 w 2536"/>
                  <a:gd name="T41" fmla="*/ 354 h 663"/>
                  <a:gd name="T42" fmla="*/ 1127 w 2536"/>
                  <a:gd name="T43" fmla="*/ 350 h 663"/>
                  <a:gd name="T44" fmla="*/ 1123 w 2536"/>
                  <a:gd name="T45" fmla="*/ 336 h 663"/>
                  <a:gd name="T46" fmla="*/ 1044 w 2536"/>
                  <a:gd name="T47" fmla="*/ 328 h 663"/>
                  <a:gd name="T48" fmla="*/ 1028 w 2536"/>
                  <a:gd name="T49" fmla="*/ 314 h 663"/>
                  <a:gd name="T50" fmla="*/ 984 w 2536"/>
                  <a:gd name="T51" fmla="*/ 310 h 663"/>
                  <a:gd name="T52" fmla="*/ 980 w 2536"/>
                  <a:gd name="T53" fmla="*/ 292 h 663"/>
                  <a:gd name="T54" fmla="*/ 946 w 2536"/>
                  <a:gd name="T55" fmla="*/ 288 h 663"/>
                  <a:gd name="T56" fmla="*/ 940 w 2536"/>
                  <a:gd name="T57" fmla="*/ 275 h 663"/>
                  <a:gd name="T58" fmla="*/ 906 w 2536"/>
                  <a:gd name="T59" fmla="*/ 265 h 663"/>
                  <a:gd name="T60" fmla="*/ 831 w 2536"/>
                  <a:gd name="T61" fmla="*/ 253 h 663"/>
                  <a:gd name="T62" fmla="*/ 807 w 2536"/>
                  <a:gd name="T63" fmla="*/ 249 h 663"/>
                  <a:gd name="T64" fmla="*/ 705 w 2536"/>
                  <a:gd name="T65" fmla="*/ 235 h 663"/>
                  <a:gd name="T66" fmla="*/ 695 w 2536"/>
                  <a:gd name="T67" fmla="*/ 221 h 663"/>
                  <a:gd name="T68" fmla="*/ 635 w 2536"/>
                  <a:gd name="T69" fmla="*/ 213 h 663"/>
                  <a:gd name="T70" fmla="*/ 616 w 2536"/>
                  <a:gd name="T71" fmla="*/ 199 h 663"/>
                  <a:gd name="T72" fmla="*/ 570 w 2536"/>
                  <a:gd name="T73" fmla="*/ 195 h 663"/>
                  <a:gd name="T74" fmla="*/ 562 w 2536"/>
                  <a:gd name="T75" fmla="*/ 173 h 663"/>
                  <a:gd name="T76" fmla="*/ 536 w 2536"/>
                  <a:gd name="T77" fmla="*/ 169 h 663"/>
                  <a:gd name="T78" fmla="*/ 526 w 2536"/>
                  <a:gd name="T79" fmla="*/ 155 h 663"/>
                  <a:gd name="T80" fmla="*/ 522 w 2536"/>
                  <a:gd name="T81" fmla="*/ 139 h 663"/>
                  <a:gd name="T82" fmla="*/ 498 w 2536"/>
                  <a:gd name="T83" fmla="*/ 133 h 663"/>
                  <a:gd name="T84" fmla="*/ 488 w 2536"/>
                  <a:gd name="T85" fmla="*/ 121 h 663"/>
                  <a:gd name="T86" fmla="*/ 417 w 2536"/>
                  <a:gd name="T87" fmla="*/ 111 h 663"/>
                  <a:gd name="T88" fmla="*/ 409 w 2536"/>
                  <a:gd name="T89" fmla="*/ 99 h 663"/>
                  <a:gd name="T90" fmla="*/ 365 w 2536"/>
                  <a:gd name="T91" fmla="*/ 95 h 663"/>
                  <a:gd name="T92" fmla="*/ 359 w 2536"/>
                  <a:gd name="T93" fmla="*/ 81 h 663"/>
                  <a:gd name="T94" fmla="*/ 295 w 2536"/>
                  <a:gd name="T95" fmla="*/ 73 h 663"/>
                  <a:gd name="T96" fmla="*/ 281 w 2536"/>
                  <a:gd name="T97" fmla="*/ 58 h 663"/>
                  <a:gd name="T98" fmla="*/ 186 w 2536"/>
                  <a:gd name="T99" fmla="*/ 54 h 663"/>
                  <a:gd name="T100" fmla="*/ 172 w 2536"/>
                  <a:gd name="T101" fmla="*/ 40 h 663"/>
                  <a:gd name="T102" fmla="*/ 122 w 2536"/>
                  <a:gd name="T103" fmla="*/ 28 h 663"/>
                  <a:gd name="T104" fmla="*/ 74 w 2536"/>
                  <a:gd name="T105" fmla="*/ 18 h 663"/>
                  <a:gd name="T106" fmla="*/ 54 w 2536"/>
                  <a:gd name="T107" fmla="*/ 6 h 663"/>
                  <a:gd name="T108" fmla="*/ 0 w 2536"/>
                  <a:gd name="T109" fmla="*/ 0 h 6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536" h="663">
                    <a:moveTo>
                      <a:pt x="2536" y="663"/>
                    </a:moveTo>
                    <a:lnTo>
                      <a:pt x="2536" y="663"/>
                    </a:lnTo>
                    <a:lnTo>
                      <a:pt x="2536" y="663"/>
                    </a:lnTo>
                    <a:lnTo>
                      <a:pt x="2373" y="663"/>
                    </a:lnTo>
                    <a:lnTo>
                      <a:pt x="2373" y="589"/>
                    </a:lnTo>
                    <a:lnTo>
                      <a:pt x="2087" y="589"/>
                    </a:lnTo>
                    <a:lnTo>
                      <a:pt x="2087" y="575"/>
                    </a:lnTo>
                    <a:lnTo>
                      <a:pt x="2033" y="575"/>
                    </a:lnTo>
                    <a:lnTo>
                      <a:pt x="2033" y="563"/>
                    </a:lnTo>
                    <a:lnTo>
                      <a:pt x="1951" y="563"/>
                    </a:lnTo>
                    <a:lnTo>
                      <a:pt x="1951" y="553"/>
                    </a:lnTo>
                    <a:lnTo>
                      <a:pt x="1925" y="553"/>
                    </a:lnTo>
                    <a:lnTo>
                      <a:pt x="1925" y="545"/>
                    </a:lnTo>
                    <a:lnTo>
                      <a:pt x="1911" y="545"/>
                    </a:lnTo>
                    <a:lnTo>
                      <a:pt x="1911" y="535"/>
                    </a:lnTo>
                    <a:lnTo>
                      <a:pt x="1836" y="535"/>
                    </a:lnTo>
                    <a:lnTo>
                      <a:pt x="1836" y="527"/>
                    </a:lnTo>
                    <a:lnTo>
                      <a:pt x="1802" y="527"/>
                    </a:lnTo>
                    <a:lnTo>
                      <a:pt x="1802" y="519"/>
                    </a:lnTo>
                    <a:lnTo>
                      <a:pt x="1754" y="519"/>
                    </a:lnTo>
                    <a:lnTo>
                      <a:pt x="1754" y="513"/>
                    </a:lnTo>
                    <a:lnTo>
                      <a:pt x="1724" y="513"/>
                    </a:lnTo>
                    <a:lnTo>
                      <a:pt x="1724" y="505"/>
                    </a:lnTo>
                    <a:lnTo>
                      <a:pt x="1679" y="505"/>
                    </a:lnTo>
                    <a:lnTo>
                      <a:pt x="1679" y="501"/>
                    </a:lnTo>
                    <a:lnTo>
                      <a:pt x="1673" y="501"/>
                    </a:lnTo>
                    <a:lnTo>
                      <a:pt x="1673" y="490"/>
                    </a:lnTo>
                    <a:lnTo>
                      <a:pt x="1673" y="486"/>
                    </a:lnTo>
                    <a:lnTo>
                      <a:pt x="1659" y="486"/>
                    </a:lnTo>
                    <a:lnTo>
                      <a:pt x="1659" y="478"/>
                    </a:lnTo>
                    <a:lnTo>
                      <a:pt x="1605" y="478"/>
                    </a:lnTo>
                    <a:lnTo>
                      <a:pt x="1605" y="468"/>
                    </a:lnTo>
                    <a:lnTo>
                      <a:pt x="1547" y="468"/>
                    </a:lnTo>
                    <a:lnTo>
                      <a:pt x="1547" y="464"/>
                    </a:lnTo>
                    <a:lnTo>
                      <a:pt x="1537" y="464"/>
                    </a:lnTo>
                    <a:lnTo>
                      <a:pt x="1537" y="456"/>
                    </a:lnTo>
                    <a:lnTo>
                      <a:pt x="1531" y="456"/>
                    </a:lnTo>
                    <a:lnTo>
                      <a:pt x="1531" y="452"/>
                    </a:lnTo>
                    <a:lnTo>
                      <a:pt x="1493" y="452"/>
                    </a:lnTo>
                    <a:lnTo>
                      <a:pt x="1493" y="442"/>
                    </a:lnTo>
                    <a:lnTo>
                      <a:pt x="1487" y="442"/>
                    </a:lnTo>
                    <a:lnTo>
                      <a:pt x="1487" y="438"/>
                    </a:lnTo>
                    <a:lnTo>
                      <a:pt x="1483" y="438"/>
                    </a:lnTo>
                    <a:lnTo>
                      <a:pt x="1483" y="430"/>
                    </a:lnTo>
                    <a:lnTo>
                      <a:pt x="1483" y="424"/>
                    </a:lnTo>
                    <a:lnTo>
                      <a:pt x="1438" y="424"/>
                    </a:lnTo>
                    <a:lnTo>
                      <a:pt x="1438" y="416"/>
                    </a:lnTo>
                    <a:lnTo>
                      <a:pt x="1394" y="416"/>
                    </a:lnTo>
                    <a:lnTo>
                      <a:pt x="1394" y="412"/>
                    </a:lnTo>
                    <a:lnTo>
                      <a:pt x="1378" y="412"/>
                    </a:lnTo>
                    <a:lnTo>
                      <a:pt x="1378" y="402"/>
                    </a:lnTo>
                    <a:lnTo>
                      <a:pt x="1334" y="402"/>
                    </a:lnTo>
                    <a:lnTo>
                      <a:pt x="1334" y="394"/>
                    </a:lnTo>
                    <a:lnTo>
                      <a:pt x="1280" y="394"/>
                    </a:lnTo>
                    <a:lnTo>
                      <a:pt x="1280" y="380"/>
                    </a:lnTo>
                    <a:lnTo>
                      <a:pt x="1255" y="380"/>
                    </a:lnTo>
                    <a:lnTo>
                      <a:pt x="1255" y="376"/>
                    </a:lnTo>
                    <a:lnTo>
                      <a:pt x="1235" y="376"/>
                    </a:lnTo>
                    <a:lnTo>
                      <a:pt x="1235" y="368"/>
                    </a:lnTo>
                    <a:lnTo>
                      <a:pt x="1207" y="368"/>
                    </a:lnTo>
                    <a:lnTo>
                      <a:pt x="1207" y="364"/>
                    </a:lnTo>
                    <a:lnTo>
                      <a:pt x="1197" y="364"/>
                    </a:lnTo>
                    <a:lnTo>
                      <a:pt x="1197" y="354"/>
                    </a:lnTo>
                    <a:lnTo>
                      <a:pt x="1187" y="354"/>
                    </a:lnTo>
                    <a:lnTo>
                      <a:pt x="1187" y="350"/>
                    </a:lnTo>
                    <a:lnTo>
                      <a:pt x="1127" y="350"/>
                    </a:lnTo>
                    <a:lnTo>
                      <a:pt x="1127" y="342"/>
                    </a:lnTo>
                    <a:lnTo>
                      <a:pt x="1123" y="342"/>
                    </a:lnTo>
                    <a:lnTo>
                      <a:pt x="1123" y="336"/>
                    </a:lnTo>
                    <a:lnTo>
                      <a:pt x="1093" y="336"/>
                    </a:lnTo>
                    <a:lnTo>
                      <a:pt x="1093" y="328"/>
                    </a:lnTo>
                    <a:lnTo>
                      <a:pt x="1044" y="328"/>
                    </a:lnTo>
                    <a:lnTo>
                      <a:pt x="1044" y="324"/>
                    </a:lnTo>
                    <a:lnTo>
                      <a:pt x="1028" y="324"/>
                    </a:lnTo>
                    <a:lnTo>
                      <a:pt x="1028" y="314"/>
                    </a:lnTo>
                    <a:lnTo>
                      <a:pt x="1018" y="314"/>
                    </a:lnTo>
                    <a:lnTo>
                      <a:pt x="1018" y="310"/>
                    </a:lnTo>
                    <a:lnTo>
                      <a:pt x="984" y="310"/>
                    </a:lnTo>
                    <a:lnTo>
                      <a:pt x="984" y="302"/>
                    </a:lnTo>
                    <a:lnTo>
                      <a:pt x="980" y="302"/>
                    </a:lnTo>
                    <a:lnTo>
                      <a:pt x="980" y="292"/>
                    </a:lnTo>
                    <a:lnTo>
                      <a:pt x="960" y="292"/>
                    </a:lnTo>
                    <a:lnTo>
                      <a:pt x="960" y="288"/>
                    </a:lnTo>
                    <a:lnTo>
                      <a:pt x="946" y="288"/>
                    </a:lnTo>
                    <a:lnTo>
                      <a:pt x="946" y="280"/>
                    </a:lnTo>
                    <a:lnTo>
                      <a:pt x="940" y="280"/>
                    </a:lnTo>
                    <a:lnTo>
                      <a:pt x="940" y="275"/>
                    </a:lnTo>
                    <a:lnTo>
                      <a:pt x="912" y="275"/>
                    </a:lnTo>
                    <a:lnTo>
                      <a:pt x="912" y="265"/>
                    </a:lnTo>
                    <a:lnTo>
                      <a:pt x="906" y="265"/>
                    </a:lnTo>
                    <a:lnTo>
                      <a:pt x="906" y="261"/>
                    </a:lnTo>
                    <a:lnTo>
                      <a:pt x="831" y="261"/>
                    </a:lnTo>
                    <a:lnTo>
                      <a:pt x="831" y="253"/>
                    </a:lnTo>
                    <a:lnTo>
                      <a:pt x="813" y="253"/>
                    </a:lnTo>
                    <a:lnTo>
                      <a:pt x="813" y="249"/>
                    </a:lnTo>
                    <a:lnTo>
                      <a:pt x="807" y="249"/>
                    </a:lnTo>
                    <a:lnTo>
                      <a:pt x="807" y="239"/>
                    </a:lnTo>
                    <a:lnTo>
                      <a:pt x="705" y="239"/>
                    </a:lnTo>
                    <a:lnTo>
                      <a:pt x="705" y="235"/>
                    </a:lnTo>
                    <a:lnTo>
                      <a:pt x="705" y="227"/>
                    </a:lnTo>
                    <a:lnTo>
                      <a:pt x="695" y="227"/>
                    </a:lnTo>
                    <a:lnTo>
                      <a:pt x="695" y="221"/>
                    </a:lnTo>
                    <a:lnTo>
                      <a:pt x="651" y="221"/>
                    </a:lnTo>
                    <a:lnTo>
                      <a:pt x="651" y="213"/>
                    </a:lnTo>
                    <a:lnTo>
                      <a:pt x="635" y="213"/>
                    </a:lnTo>
                    <a:lnTo>
                      <a:pt x="635" y="209"/>
                    </a:lnTo>
                    <a:lnTo>
                      <a:pt x="616" y="209"/>
                    </a:lnTo>
                    <a:lnTo>
                      <a:pt x="616" y="199"/>
                    </a:lnTo>
                    <a:lnTo>
                      <a:pt x="580" y="199"/>
                    </a:lnTo>
                    <a:lnTo>
                      <a:pt x="580" y="195"/>
                    </a:lnTo>
                    <a:lnTo>
                      <a:pt x="570" y="195"/>
                    </a:lnTo>
                    <a:lnTo>
                      <a:pt x="570" y="187"/>
                    </a:lnTo>
                    <a:lnTo>
                      <a:pt x="562" y="187"/>
                    </a:lnTo>
                    <a:lnTo>
                      <a:pt x="562" y="173"/>
                    </a:lnTo>
                    <a:lnTo>
                      <a:pt x="552" y="173"/>
                    </a:lnTo>
                    <a:lnTo>
                      <a:pt x="552" y="169"/>
                    </a:lnTo>
                    <a:lnTo>
                      <a:pt x="536" y="169"/>
                    </a:lnTo>
                    <a:lnTo>
                      <a:pt x="536" y="161"/>
                    </a:lnTo>
                    <a:lnTo>
                      <a:pt x="536" y="155"/>
                    </a:lnTo>
                    <a:lnTo>
                      <a:pt x="526" y="155"/>
                    </a:lnTo>
                    <a:lnTo>
                      <a:pt x="526" y="147"/>
                    </a:lnTo>
                    <a:lnTo>
                      <a:pt x="522" y="147"/>
                    </a:lnTo>
                    <a:lnTo>
                      <a:pt x="522" y="139"/>
                    </a:lnTo>
                    <a:lnTo>
                      <a:pt x="518" y="139"/>
                    </a:lnTo>
                    <a:lnTo>
                      <a:pt x="518" y="133"/>
                    </a:lnTo>
                    <a:lnTo>
                      <a:pt x="498" y="133"/>
                    </a:lnTo>
                    <a:lnTo>
                      <a:pt x="498" y="125"/>
                    </a:lnTo>
                    <a:lnTo>
                      <a:pt x="488" y="125"/>
                    </a:lnTo>
                    <a:lnTo>
                      <a:pt x="488" y="121"/>
                    </a:lnTo>
                    <a:lnTo>
                      <a:pt x="448" y="121"/>
                    </a:lnTo>
                    <a:lnTo>
                      <a:pt x="448" y="111"/>
                    </a:lnTo>
                    <a:lnTo>
                      <a:pt x="417" y="111"/>
                    </a:lnTo>
                    <a:lnTo>
                      <a:pt x="417" y="107"/>
                    </a:lnTo>
                    <a:lnTo>
                      <a:pt x="409" y="107"/>
                    </a:lnTo>
                    <a:lnTo>
                      <a:pt x="409" y="99"/>
                    </a:lnTo>
                    <a:lnTo>
                      <a:pt x="403" y="99"/>
                    </a:lnTo>
                    <a:lnTo>
                      <a:pt x="403" y="95"/>
                    </a:lnTo>
                    <a:lnTo>
                      <a:pt x="365" y="95"/>
                    </a:lnTo>
                    <a:lnTo>
                      <a:pt x="365" y="85"/>
                    </a:lnTo>
                    <a:lnTo>
                      <a:pt x="359" y="85"/>
                    </a:lnTo>
                    <a:lnTo>
                      <a:pt x="359" y="81"/>
                    </a:lnTo>
                    <a:lnTo>
                      <a:pt x="325" y="81"/>
                    </a:lnTo>
                    <a:lnTo>
                      <a:pt x="325" y="73"/>
                    </a:lnTo>
                    <a:lnTo>
                      <a:pt x="295" y="73"/>
                    </a:lnTo>
                    <a:lnTo>
                      <a:pt x="295" y="67"/>
                    </a:lnTo>
                    <a:lnTo>
                      <a:pt x="281" y="67"/>
                    </a:lnTo>
                    <a:lnTo>
                      <a:pt x="281" y="58"/>
                    </a:lnTo>
                    <a:lnTo>
                      <a:pt x="275" y="58"/>
                    </a:lnTo>
                    <a:lnTo>
                      <a:pt x="275" y="54"/>
                    </a:lnTo>
                    <a:lnTo>
                      <a:pt x="186" y="54"/>
                    </a:lnTo>
                    <a:lnTo>
                      <a:pt x="186" y="44"/>
                    </a:lnTo>
                    <a:lnTo>
                      <a:pt x="186" y="40"/>
                    </a:lnTo>
                    <a:lnTo>
                      <a:pt x="172" y="40"/>
                    </a:lnTo>
                    <a:lnTo>
                      <a:pt x="172" y="32"/>
                    </a:lnTo>
                    <a:lnTo>
                      <a:pt x="122" y="32"/>
                    </a:lnTo>
                    <a:lnTo>
                      <a:pt x="122" y="28"/>
                    </a:lnTo>
                    <a:lnTo>
                      <a:pt x="114" y="28"/>
                    </a:lnTo>
                    <a:lnTo>
                      <a:pt x="114" y="18"/>
                    </a:lnTo>
                    <a:lnTo>
                      <a:pt x="74" y="18"/>
                    </a:lnTo>
                    <a:lnTo>
                      <a:pt x="74" y="14"/>
                    </a:lnTo>
                    <a:lnTo>
                      <a:pt x="54" y="14"/>
                    </a:lnTo>
                    <a:lnTo>
                      <a:pt x="54" y="6"/>
                    </a:lnTo>
                    <a:lnTo>
                      <a:pt x="34" y="6"/>
                    </a:lnTo>
                    <a:lnTo>
                      <a:pt x="34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12" name="Line 772">
                <a:extLst>
                  <a:ext uri="{FF2B5EF4-FFF2-40B4-BE49-F238E27FC236}">
                    <a16:creationId xmlns:a16="http://schemas.microsoft.com/office/drawing/2014/main" id="{0F1FEB9A-8B79-4FDA-969C-1B6E004448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75" y="578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13" name="Line 773">
                <a:extLst>
                  <a:ext uri="{FF2B5EF4-FFF2-40B4-BE49-F238E27FC236}">
                    <a16:creationId xmlns:a16="http://schemas.microsoft.com/office/drawing/2014/main" id="{3CDEEED9-A271-4FAD-B7EF-D23E78CE21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75" y="71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14" name="Line 774">
                <a:extLst>
                  <a:ext uri="{FF2B5EF4-FFF2-40B4-BE49-F238E27FC236}">
                    <a16:creationId xmlns:a16="http://schemas.microsoft.com/office/drawing/2014/main" id="{11F7D4D7-928C-49F2-AC63-5E8DACEBAB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97" y="604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15" name="Line 775">
                <a:extLst>
                  <a:ext uri="{FF2B5EF4-FFF2-40B4-BE49-F238E27FC236}">
                    <a16:creationId xmlns:a16="http://schemas.microsoft.com/office/drawing/2014/main" id="{758B33BF-F8E1-41CE-A097-AAA4200522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97" y="626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16" name="Line 776">
                <a:extLst>
                  <a:ext uri="{FF2B5EF4-FFF2-40B4-BE49-F238E27FC236}">
                    <a16:creationId xmlns:a16="http://schemas.microsoft.com/office/drawing/2014/main" id="{C5DA69D0-F14A-4EA0-82A8-F2B303A759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66" y="644"/>
                <a:ext cx="0" cy="39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17" name="Line 777">
                <a:extLst>
                  <a:ext uri="{FF2B5EF4-FFF2-40B4-BE49-F238E27FC236}">
                    <a16:creationId xmlns:a16="http://schemas.microsoft.com/office/drawing/2014/main" id="{E1E18FB3-6633-4EB7-8E67-77E5FD6199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6" y="666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18" name="Line 778">
                <a:extLst>
                  <a:ext uri="{FF2B5EF4-FFF2-40B4-BE49-F238E27FC236}">
                    <a16:creationId xmlns:a16="http://schemas.microsoft.com/office/drawing/2014/main" id="{2028CD12-B925-41BA-91D0-D9DE9327F1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18" y="823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19" name="Line 779">
                <a:extLst>
                  <a:ext uri="{FF2B5EF4-FFF2-40B4-BE49-F238E27FC236}">
                    <a16:creationId xmlns:a16="http://schemas.microsoft.com/office/drawing/2014/main" id="{3352CA1E-F8A7-490D-9436-9576BB24AC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18" y="839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20" name="Line 780">
                <a:extLst>
                  <a:ext uri="{FF2B5EF4-FFF2-40B4-BE49-F238E27FC236}">
                    <a16:creationId xmlns:a16="http://schemas.microsoft.com/office/drawing/2014/main" id="{5EA43980-5F3F-42C6-A726-E87147BE8C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25" y="980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21" name="Line 781">
                <a:extLst>
                  <a:ext uri="{FF2B5EF4-FFF2-40B4-BE49-F238E27FC236}">
                    <a16:creationId xmlns:a16="http://schemas.microsoft.com/office/drawing/2014/main" id="{00E78A39-BEA6-4720-86AD-465DDFDDF5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25" y="100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22" name="Line 782">
                <a:extLst>
                  <a:ext uri="{FF2B5EF4-FFF2-40B4-BE49-F238E27FC236}">
                    <a16:creationId xmlns:a16="http://schemas.microsoft.com/office/drawing/2014/main" id="{7DBAA88B-6215-409A-B413-CE6D5DAB35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813" y="1002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23" name="Line 783">
                <a:extLst>
                  <a:ext uri="{FF2B5EF4-FFF2-40B4-BE49-F238E27FC236}">
                    <a16:creationId xmlns:a16="http://schemas.microsoft.com/office/drawing/2014/main" id="{3854269F-B0AA-44B8-B808-4249CA74D5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13" y="102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24" name="Line 784">
                <a:extLst>
                  <a:ext uri="{FF2B5EF4-FFF2-40B4-BE49-F238E27FC236}">
                    <a16:creationId xmlns:a16="http://schemas.microsoft.com/office/drawing/2014/main" id="{3B01F49B-9DD4-42BC-8599-BC7170A1ED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69" y="1086"/>
                <a:ext cx="0" cy="35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25" name="Line 785">
                <a:extLst>
                  <a:ext uri="{FF2B5EF4-FFF2-40B4-BE49-F238E27FC236}">
                    <a16:creationId xmlns:a16="http://schemas.microsoft.com/office/drawing/2014/main" id="{48BA5C21-F9A3-41F9-BD2A-E367DF752C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69" y="110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26" name="Line 786">
                <a:extLst>
                  <a:ext uri="{FF2B5EF4-FFF2-40B4-BE49-F238E27FC236}">
                    <a16:creationId xmlns:a16="http://schemas.microsoft.com/office/drawing/2014/main" id="{39391DBD-975F-4EE2-BA4D-D630EB3B59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79" y="1086"/>
                <a:ext cx="0" cy="35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27" name="Line 787">
                <a:extLst>
                  <a:ext uri="{FF2B5EF4-FFF2-40B4-BE49-F238E27FC236}">
                    <a16:creationId xmlns:a16="http://schemas.microsoft.com/office/drawing/2014/main" id="{C3143457-F4E9-4E0E-BD16-5514AA0BC7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79" y="110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28" name="Line 788">
                <a:extLst>
                  <a:ext uri="{FF2B5EF4-FFF2-40B4-BE49-F238E27FC236}">
                    <a16:creationId xmlns:a16="http://schemas.microsoft.com/office/drawing/2014/main" id="{60454749-5B79-4768-9138-EE3ED6F9E9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23" y="1090"/>
                <a:ext cx="0" cy="39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29" name="Line 789">
                <a:extLst>
                  <a:ext uri="{FF2B5EF4-FFF2-40B4-BE49-F238E27FC236}">
                    <a16:creationId xmlns:a16="http://schemas.microsoft.com/office/drawing/2014/main" id="{99A3C230-1ACC-4C93-911B-09C743A7C8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23" y="111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30" name="Line 790">
                <a:extLst>
                  <a:ext uri="{FF2B5EF4-FFF2-40B4-BE49-F238E27FC236}">
                    <a16:creationId xmlns:a16="http://schemas.microsoft.com/office/drawing/2014/main" id="{61AB3925-5BF3-4736-8269-D3EFE98FAA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29" y="1090"/>
                <a:ext cx="0" cy="39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31" name="Line 791">
                <a:extLst>
                  <a:ext uri="{FF2B5EF4-FFF2-40B4-BE49-F238E27FC236}">
                    <a16:creationId xmlns:a16="http://schemas.microsoft.com/office/drawing/2014/main" id="{B1B68F9E-A04B-44EF-857F-A9BE9C95A3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29" y="111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32" name="Line 792">
                <a:extLst>
                  <a:ext uri="{FF2B5EF4-FFF2-40B4-BE49-F238E27FC236}">
                    <a16:creationId xmlns:a16="http://schemas.microsoft.com/office/drawing/2014/main" id="{14A329EB-50AD-49D8-BF98-422D9ACD55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43" y="1100"/>
                <a:ext cx="0" cy="35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33" name="Line 793">
                <a:extLst>
                  <a:ext uri="{FF2B5EF4-FFF2-40B4-BE49-F238E27FC236}">
                    <a16:creationId xmlns:a16="http://schemas.microsoft.com/office/drawing/2014/main" id="{CF19C082-6EA1-4BDC-A8FE-859376D084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43" y="112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34" name="Line 794">
                <a:extLst>
                  <a:ext uri="{FF2B5EF4-FFF2-40B4-BE49-F238E27FC236}">
                    <a16:creationId xmlns:a16="http://schemas.microsoft.com/office/drawing/2014/main" id="{A4C8A8C0-5F1C-4B21-A047-6F4380AABC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63" y="1100"/>
                <a:ext cx="0" cy="35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35" name="Line 795">
                <a:extLst>
                  <a:ext uri="{FF2B5EF4-FFF2-40B4-BE49-F238E27FC236}">
                    <a16:creationId xmlns:a16="http://schemas.microsoft.com/office/drawing/2014/main" id="{A2E599C9-EAEE-4AF5-8983-CD75FDF652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63" y="112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36" name="Line 796">
                <a:extLst>
                  <a:ext uri="{FF2B5EF4-FFF2-40B4-BE49-F238E27FC236}">
                    <a16:creationId xmlns:a16="http://schemas.microsoft.com/office/drawing/2014/main" id="{4CFA1D4C-6763-44DB-80E0-638FF13894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07" y="1102"/>
                <a:ext cx="0" cy="41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37" name="Line 797">
                <a:extLst>
                  <a:ext uri="{FF2B5EF4-FFF2-40B4-BE49-F238E27FC236}">
                    <a16:creationId xmlns:a16="http://schemas.microsoft.com/office/drawing/2014/main" id="{329D0144-A63F-4396-9AEA-1EEADF60B6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07" y="112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38" name="Line 798">
                <a:extLst>
                  <a:ext uri="{FF2B5EF4-FFF2-40B4-BE49-F238E27FC236}">
                    <a16:creationId xmlns:a16="http://schemas.microsoft.com/office/drawing/2014/main" id="{03505B12-FBE4-4CCE-9218-29DECFF2AD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21" y="1113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39" name="Line 799">
                <a:extLst>
                  <a:ext uri="{FF2B5EF4-FFF2-40B4-BE49-F238E27FC236}">
                    <a16:creationId xmlns:a16="http://schemas.microsoft.com/office/drawing/2014/main" id="{3FF8E523-B9A0-48BE-9314-093CE9266A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21" y="113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40" name="Line 800">
                <a:extLst>
                  <a:ext uri="{FF2B5EF4-FFF2-40B4-BE49-F238E27FC236}">
                    <a16:creationId xmlns:a16="http://schemas.microsoft.com/office/drawing/2014/main" id="{7D1261A4-5AAF-4560-A0EB-E994428110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35" y="1113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41" name="Line 801">
                <a:extLst>
                  <a:ext uri="{FF2B5EF4-FFF2-40B4-BE49-F238E27FC236}">
                    <a16:creationId xmlns:a16="http://schemas.microsoft.com/office/drawing/2014/main" id="{CB6929E6-41D7-421F-AE5F-BAE62C6E1B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35" y="113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42" name="Line 802">
                <a:extLst>
                  <a:ext uri="{FF2B5EF4-FFF2-40B4-BE49-F238E27FC236}">
                    <a16:creationId xmlns:a16="http://schemas.microsoft.com/office/drawing/2014/main" id="{A335BE67-8B25-4336-97D7-9B6522F2F5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45" y="1113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43" name="Line 803">
                <a:extLst>
                  <a:ext uri="{FF2B5EF4-FFF2-40B4-BE49-F238E27FC236}">
                    <a16:creationId xmlns:a16="http://schemas.microsoft.com/office/drawing/2014/main" id="{62641AD8-6647-40AB-9D20-4BD06A27E9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5" y="113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44" name="Line 804">
                <a:extLst>
                  <a:ext uri="{FF2B5EF4-FFF2-40B4-BE49-F238E27FC236}">
                    <a16:creationId xmlns:a16="http://schemas.microsoft.com/office/drawing/2014/main" id="{6A284BB3-5211-4AB1-B55C-509F9A2B8C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45" y="1113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45" name="Line 805">
                <a:extLst>
                  <a:ext uri="{FF2B5EF4-FFF2-40B4-BE49-F238E27FC236}">
                    <a16:creationId xmlns:a16="http://schemas.microsoft.com/office/drawing/2014/main" id="{1E22B863-8EEC-4AB4-A6B6-A3DC64498C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5" y="113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46" name="Line 806">
                <a:extLst>
                  <a:ext uri="{FF2B5EF4-FFF2-40B4-BE49-F238E27FC236}">
                    <a16:creationId xmlns:a16="http://schemas.microsoft.com/office/drawing/2014/main" id="{2279ACC5-3674-44C6-AA6A-A4C35285EE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51" y="1113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47" name="Line 807">
                <a:extLst>
                  <a:ext uri="{FF2B5EF4-FFF2-40B4-BE49-F238E27FC236}">
                    <a16:creationId xmlns:a16="http://schemas.microsoft.com/office/drawing/2014/main" id="{AD3B32AA-34D0-4C0F-851F-FD3293FA74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51" y="113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  <p:grpSp>
          <p:nvGrpSpPr>
            <p:cNvPr id="11" name="Group 1009">
              <a:extLst>
                <a:ext uri="{FF2B5EF4-FFF2-40B4-BE49-F238E27FC236}">
                  <a16:creationId xmlns:a16="http://schemas.microsoft.com/office/drawing/2014/main" id="{9E3F8D99-4543-4D16-82AF-0B3944345E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" y="1113"/>
              <a:ext cx="5812" cy="1931"/>
              <a:chOff x="1105" y="1113"/>
              <a:chExt cx="5812" cy="1931"/>
            </a:xfrm>
          </p:grpSpPr>
          <p:sp>
            <p:nvSpPr>
              <p:cNvPr id="248" name="Line 809">
                <a:extLst>
                  <a:ext uri="{FF2B5EF4-FFF2-40B4-BE49-F238E27FC236}">
                    <a16:creationId xmlns:a16="http://schemas.microsoft.com/office/drawing/2014/main" id="{DF40AC66-B12C-4872-A953-906D9C7054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55" y="1113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49" name="Line 810">
                <a:extLst>
                  <a:ext uri="{FF2B5EF4-FFF2-40B4-BE49-F238E27FC236}">
                    <a16:creationId xmlns:a16="http://schemas.microsoft.com/office/drawing/2014/main" id="{13B24493-8459-465F-AF30-4B2C01CD1F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55" y="113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0" name="Line 811">
                <a:extLst>
                  <a:ext uri="{FF2B5EF4-FFF2-40B4-BE49-F238E27FC236}">
                    <a16:creationId xmlns:a16="http://schemas.microsoft.com/office/drawing/2014/main" id="{B4155967-831F-470F-86A1-7CB749D9F1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61" y="1113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1" name="Line 812">
                <a:extLst>
                  <a:ext uri="{FF2B5EF4-FFF2-40B4-BE49-F238E27FC236}">
                    <a16:creationId xmlns:a16="http://schemas.microsoft.com/office/drawing/2014/main" id="{BDEEE4FC-5E1B-4543-9268-B5D7B4B212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61" y="113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2" name="Line 813">
                <a:extLst>
                  <a:ext uri="{FF2B5EF4-FFF2-40B4-BE49-F238E27FC236}">
                    <a16:creationId xmlns:a16="http://schemas.microsoft.com/office/drawing/2014/main" id="{D33ECA7E-DEA0-40C6-BBBC-B0C60F676F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76" y="1113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3" name="Line 814">
                <a:extLst>
                  <a:ext uri="{FF2B5EF4-FFF2-40B4-BE49-F238E27FC236}">
                    <a16:creationId xmlns:a16="http://schemas.microsoft.com/office/drawing/2014/main" id="{B26B351D-8734-4440-8D7A-4C5CF017B4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76" y="113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4" name="Line 815">
                <a:extLst>
                  <a:ext uri="{FF2B5EF4-FFF2-40B4-BE49-F238E27FC236}">
                    <a16:creationId xmlns:a16="http://schemas.microsoft.com/office/drawing/2014/main" id="{9E342964-FBBD-4076-8464-554A04CFEC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76" y="1113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5" name="Line 816">
                <a:extLst>
                  <a:ext uri="{FF2B5EF4-FFF2-40B4-BE49-F238E27FC236}">
                    <a16:creationId xmlns:a16="http://schemas.microsoft.com/office/drawing/2014/main" id="{897A8A6D-58EE-46E0-ADC4-37C66934D3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76" y="113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6" name="Line 817">
                <a:extLst>
                  <a:ext uri="{FF2B5EF4-FFF2-40B4-BE49-F238E27FC236}">
                    <a16:creationId xmlns:a16="http://schemas.microsoft.com/office/drawing/2014/main" id="{D1931425-13EF-4F41-93EC-FB83174A47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82" y="1113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7" name="Line 818">
                <a:extLst>
                  <a:ext uri="{FF2B5EF4-FFF2-40B4-BE49-F238E27FC236}">
                    <a16:creationId xmlns:a16="http://schemas.microsoft.com/office/drawing/2014/main" id="{1B6A9255-45FF-4249-A52D-DDEE7C5EA2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82" y="113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8" name="Line 819">
                <a:extLst>
                  <a:ext uri="{FF2B5EF4-FFF2-40B4-BE49-F238E27FC236}">
                    <a16:creationId xmlns:a16="http://schemas.microsoft.com/office/drawing/2014/main" id="{9F263409-F196-4C80-98DA-F34FE974A7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82" y="1113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9" name="Line 820">
                <a:extLst>
                  <a:ext uri="{FF2B5EF4-FFF2-40B4-BE49-F238E27FC236}">
                    <a16:creationId xmlns:a16="http://schemas.microsoft.com/office/drawing/2014/main" id="{E2814B8B-ADC3-4C60-99B2-200EE8CBBB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82" y="113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0" name="Line 821">
                <a:extLst>
                  <a:ext uri="{FF2B5EF4-FFF2-40B4-BE49-F238E27FC236}">
                    <a16:creationId xmlns:a16="http://schemas.microsoft.com/office/drawing/2014/main" id="{7FEBF7B7-903A-4DB3-ADCB-594B74F10D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82" y="1113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1" name="Line 822">
                <a:extLst>
                  <a:ext uri="{FF2B5EF4-FFF2-40B4-BE49-F238E27FC236}">
                    <a16:creationId xmlns:a16="http://schemas.microsoft.com/office/drawing/2014/main" id="{4237EAE6-7DCA-449C-82A1-7E39DAE5E0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82" y="113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2" name="Line 823">
                <a:extLst>
                  <a:ext uri="{FF2B5EF4-FFF2-40B4-BE49-F238E27FC236}">
                    <a16:creationId xmlns:a16="http://schemas.microsoft.com/office/drawing/2014/main" id="{983B721A-B10B-4802-A6DD-09DCCF4DBD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86" y="1121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3" name="Line 824">
                <a:extLst>
                  <a:ext uri="{FF2B5EF4-FFF2-40B4-BE49-F238E27FC236}">
                    <a16:creationId xmlns:a16="http://schemas.microsoft.com/office/drawing/2014/main" id="{3E02263A-88D3-4E9D-9636-FB8E889DD9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86" y="114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4" name="Line 825">
                <a:extLst>
                  <a:ext uri="{FF2B5EF4-FFF2-40B4-BE49-F238E27FC236}">
                    <a16:creationId xmlns:a16="http://schemas.microsoft.com/office/drawing/2014/main" id="{466EB378-3E75-44E1-A62E-3B85E431C3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90" y="1121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5" name="Line 826">
                <a:extLst>
                  <a:ext uri="{FF2B5EF4-FFF2-40B4-BE49-F238E27FC236}">
                    <a16:creationId xmlns:a16="http://schemas.microsoft.com/office/drawing/2014/main" id="{1F4313EE-B7AD-405A-BF3C-C036EC3602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90" y="114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6" name="Line 827">
                <a:extLst>
                  <a:ext uri="{FF2B5EF4-FFF2-40B4-BE49-F238E27FC236}">
                    <a16:creationId xmlns:a16="http://schemas.microsoft.com/office/drawing/2014/main" id="{DC771866-BB08-46ED-B27F-25A4EB4E51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90" y="1121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7" name="Line 828">
                <a:extLst>
                  <a:ext uri="{FF2B5EF4-FFF2-40B4-BE49-F238E27FC236}">
                    <a16:creationId xmlns:a16="http://schemas.microsoft.com/office/drawing/2014/main" id="{C5602BCB-0361-42EE-96A3-C20C057BCC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90" y="114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8" name="Line 829">
                <a:extLst>
                  <a:ext uri="{FF2B5EF4-FFF2-40B4-BE49-F238E27FC236}">
                    <a16:creationId xmlns:a16="http://schemas.microsoft.com/office/drawing/2014/main" id="{419DC98F-6723-4C3B-B57B-19603F19DF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00" y="112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9" name="Line 830">
                <a:extLst>
                  <a:ext uri="{FF2B5EF4-FFF2-40B4-BE49-F238E27FC236}">
                    <a16:creationId xmlns:a16="http://schemas.microsoft.com/office/drawing/2014/main" id="{952D8EF9-ADBF-4341-820E-DEF13937A8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00" y="115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0" name="Line 831">
                <a:extLst>
                  <a:ext uri="{FF2B5EF4-FFF2-40B4-BE49-F238E27FC236}">
                    <a16:creationId xmlns:a16="http://schemas.microsoft.com/office/drawing/2014/main" id="{C9FFB2CB-ECCF-44DA-8150-AEBDF3C3EF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20" y="112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1" name="Line 832">
                <a:extLst>
                  <a:ext uri="{FF2B5EF4-FFF2-40B4-BE49-F238E27FC236}">
                    <a16:creationId xmlns:a16="http://schemas.microsoft.com/office/drawing/2014/main" id="{D0B0D094-1862-4F5F-85C4-88D9BB3679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20" y="115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2" name="Line 833">
                <a:extLst>
                  <a:ext uri="{FF2B5EF4-FFF2-40B4-BE49-F238E27FC236}">
                    <a16:creationId xmlns:a16="http://schemas.microsoft.com/office/drawing/2014/main" id="{79202F7F-CF4D-4009-BEC3-184B6B4D74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20" y="112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3" name="Line 834">
                <a:extLst>
                  <a:ext uri="{FF2B5EF4-FFF2-40B4-BE49-F238E27FC236}">
                    <a16:creationId xmlns:a16="http://schemas.microsoft.com/office/drawing/2014/main" id="{0049AAA2-34F2-4107-87CA-154085325D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20" y="115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4" name="Line 835">
                <a:extLst>
                  <a:ext uri="{FF2B5EF4-FFF2-40B4-BE49-F238E27FC236}">
                    <a16:creationId xmlns:a16="http://schemas.microsoft.com/office/drawing/2014/main" id="{5056BC5B-3EDB-4C05-9035-DCE8807483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30" y="113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5" name="Line 836">
                <a:extLst>
                  <a:ext uri="{FF2B5EF4-FFF2-40B4-BE49-F238E27FC236}">
                    <a16:creationId xmlns:a16="http://schemas.microsoft.com/office/drawing/2014/main" id="{E92E2E02-7975-4E43-8160-4111449EE1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30" y="116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6" name="Line 837">
                <a:extLst>
                  <a:ext uri="{FF2B5EF4-FFF2-40B4-BE49-F238E27FC236}">
                    <a16:creationId xmlns:a16="http://schemas.microsoft.com/office/drawing/2014/main" id="{CADA71BC-1037-41C6-A2B4-44C7FCE6FB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30" y="113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7" name="Line 838">
                <a:extLst>
                  <a:ext uri="{FF2B5EF4-FFF2-40B4-BE49-F238E27FC236}">
                    <a16:creationId xmlns:a16="http://schemas.microsoft.com/office/drawing/2014/main" id="{760A63E9-AF92-41BE-9373-DDCD501BAA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30" y="116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8" name="Line 839">
                <a:extLst>
                  <a:ext uri="{FF2B5EF4-FFF2-40B4-BE49-F238E27FC236}">
                    <a16:creationId xmlns:a16="http://schemas.microsoft.com/office/drawing/2014/main" id="{AA899CB5-E1D0-4388-BD6F-7990840ACF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50" y="113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9" name="Line 840">
                <a:extLst>
                  <a:ext uri="{FF2B5EF4-FFF2-40B4-BE49-F238E27FC236}">
                    <a16:creationId xmlns:a16="http://schemas.microsoft.com/office/drawing/2014/main" id="{62368C44-C144-43B4-8F5A-C96EBC676F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0" y="116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80" name="Line 841">
                <a:extLst>
                  <a:ext uri="{FF2B5EF4-FFF2-40B4-BE49-F238E27FC236}">
                    <a16:creationId xmlns:a16="http://schemas.microsoft.com/office/drawing/2014/main" id="{B858FCCE-ECC4-4D9C-B02E-9A7FF78A0C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50" y="113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81" name="Line 842">
                <a:extLst>
                  <a:ext uri="{FF2B5EF4-FFF2-40B4-BE49-F238E27FC236}">
                    <a16:creationId xmlns:a16="http://schemas.microsoft.com/office/drawing/2014/main" id="{E92D7D72-B453-40A1-ACFE-9B3516A934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0" y="116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82" name="Line 843">
                <a:extLst>
                  <a:ext uri="{FF2B5EF4-FFF2-40B4-BE49-F238E27FC236}">
                    <a16:creationId xmlns:a16="http://schemas.microsoft.com/office/drawing/2014/main" id="{C165CB93-6797-4AE2-BCFC-C7662F5A9E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54" y="113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83" name="Line 844">
                <a:extLst>
                  <a:ext uri="{FF2B5EF4-FFF2-40B4-BE49-F238E27FC236}">
                    <a16:creationId xmlns:a16="http://schemas.microsoft.com/office/drawing/2014/main" id="{B12F9E7C-6E65-4766-A1C2-8C5F307527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4" y="116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84" name="Line 845">
                <a:extLst>
                  <a:ext uri="{FF2B5EF4-FFF2-40B4-BE49-F238E27FC236}">
                    <a16:creationId xmlns:a16="http://schemas.microsoft.com/office/drawing/2014/main" id="{73F7FD02-DCCB-4731-8A76-A422660C69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54" y="113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85" name="Line 846">
                <a:extLst>
                  <a:ext uri="{FF2B5EF4-FFF2-40B4-BE49-F238E27FC236}">
                    <a16:creationId xmlns:a16="http://schemas.microsoft.com/office/drawing/2014/main" id="{04771A21-8B26-4C71-9C49-A65F028604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4" y="116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86" name="Line 847">
                <a:extLst>
                  <a:ext uri="{FF2B5EF4-FFF2-40B4-BE49-F238E27FC236}">
                    <a16:creationId xmlns:a16="http://schemas.microsoft.com/office/drawing/2014/main" id="{86051A59-B953-4AC7-A310-0899ABE1CF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64" y="113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87" name="Line 848">
                <a:extLst>
                  <a:ext uri="{FF2B5EF4-FFF2-40B4-BE49-F238E27FC236}">
                    <a16:creationId xmlns:a16="http://schemas.microsoft.com/office/drawing/2014/main" id="{879F04FA-161D-4D98-A1F5-ACCE7B36B1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64" y="116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88" name="Line 849">
                <a:extLst>
                  <a:ext uri="{FF2B5EF4-FFF2-40B4-BE49-F238E27FC236}">
                    <a16:creationId xmlns:a16="http://schemas.microsoft.com/office/drawing/2014/main" id="{3816DF51-24ED-4120-853B-B7DD6B7969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74" y="113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89" name="Line 850">
                <a:extLst>
                  <a:ext uri="{FF2B5EF4-FFF2-40B4-BE49-F238E27FC236}">
                    <a16:creationId xmlns:a16="http://schemas.microsoft.com/office/drawing/2014/main" id="{5CA57494-B978-458A-A659-71FF6D3992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74" y="116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90" name="Line 851">
                <a:extLst>
                  <a:ext uri="{FF2B5EF4-FFF2-40B4-BE49-F238E27FC236}">
                    <a16:creationId xmlns:a16="http://schemas.microsoft.com/office/drawing/2014/main" id="{94417125-A13D-4154-A4A6-30ADB4F849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80" y="113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91" name="Line 852">
                <a:extLst>
                  <a:ext uri="{FF2B5EF4-FFF2-40B4-BE49-F238E27FC236}">
                    <a16:creationId xmlns:a16="http://schemas.microsoft.com/office/drawing/2014/main" id="{CF3F62FB-7E80-47F1-A103-6CD579BFC8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80" y="116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92" name="Line 853">
                <a:extLst>
                  <a:ext uri="{FF2B5EF4-FFF2-40B4-BE49-F238E27FC236}">
                    <a16:creationId xmlns:a16="http://schemas.microsoft.com/office/drawing/2014/main" id="{E7457F82-1FD2-453C-AC22-AC64BAC4B8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80" y="113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93" name="Line 854">
                <a:extLst>
                  <a:ext uri="{FF2B5EF4-FFF2-40B4-BE49-F238E27FC236}">
                    <a16:creationId xmlns:a16="http://schemas.microsoft.com/office/drawing/2014/main" id="{08E54E10-3F63-473B-8967-ECAF6B535E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80" y="116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94" name="Line 855">
                <a:extLst>
                  <a:ext uri="{FF2B5EF4-FFF2-40B4-BE49-F238E27FC236}">
                    <a16:creationId xmlns:a16="http://schemas.microsoft.com/office/drawing/2014/main" id="{1D1699CC-29F8-4A55-A49B-48134584BE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80" y="113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95" name="Line 856">
                <a:extLst>
                  <a:ext uri="{FF2B5EF4-FFF2-40B4-BE49-F238E27FC236}">
                    <a16:creationId xmlns:a16="http://schemas.microsoft.com/office/drawing/2014/main" id="{045E6373-AFE7-4CA9-8A3A-FC6EB73A83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80" y="116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96" name="Line 857">
                <a:extLst>
                  <a:ext uri="{FF2B5EF4-FFF2-40B4-BE49-F238E27FC236}">
                    <a16:creationId xmlns:a16="http://schemas.microsoft.com/office/drawing/2014/main" id="{CA96B10C-DF7C-44B9-B94A-D0D40576F7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88" y="113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97" name="Line 858">
                <a:extLst>
                  <a:ext uri="{FF2B5EF4-FFF2-40B4-BE49-F238E27FC236}">
                    <a16:creationId xmlns:a16="http://schemas.microsoft.com/office/drawing/2014/main" id="{0DD9AFAE-E306-404C-A933-F85744ADE1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88" y="116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98" name="Line 859">
                <a:extLst>
                  <a:ext uri="{FF2B5EF4-FFF2-40B4-BE49-F238E27FC236}">
                    <a16:creationId xmlns:a16="http://schemas.microsoft.com/office/drawing/2014/main" id="{169CC7D7-DBE6-4AEA-8B5D-133EB8C1FD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08" y="113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99" name="Line 860">
                <a:extLst>
                  <a:ext uri="{FF2B5EF4-FFF2-40B4-BE49-F238E27FC236}">
                    <a16:creationId xmlns:a16="http://schemas.microsoft.com/office/drawing/2014/main" id="{08C1B5D9-AA81-4654-AB89-A13C6D1AFF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08" y="116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0" name="Line 861">
                <a:extLst>
                  <a:ext uri="{FF2B5EF4-FFF2-40B4-BE49-F238E27FC236}">
                    <a16:creationId xmlns:a16="http://schemas.microsoft.com/office/drawing/2014/main" id="{498D1C45-5F20-4540-8CBF-0E2AB10331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08" y="113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1" name="Line 862">
                <a:extLst>
                  <a:ext uri="{FF2B5EF4-FFF2-40B4-BE49-F238E27FC236}">
                    <a16:creationId xmlns:a16="http://schemas.microsoft.com/office/drawing/2014/main" id="{D29871F3-27B3-49DD-94AD-04EB2DA469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08" y="116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2" name="Line 863">
                <a:extLst>
                  <a:ext uri="{FF2B5EF4-FFF2-40B4-BE49-F238E27FC236}">
                    <a16:creationId xmlns:a16="http://schemas.microsoft.com/office/drawing/2014/main" id="{12FB5958-2D18-4160-877A-FE857BF4D2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08" y="1151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3" name="Line 864">
                <a:extLst>
                  <a:ext uri="{FF2B5EF4-FFF2-40B4-BE49-F238E27FC236}">
                    <a16:creationId xmlns:a16="http://schemas.microsoft.com/office/drawing/2014/main" id="{926D9544-1381-4F09-83AE-423FBF206E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08" y="117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4" name="Line 865">
                <a:extLst>
                  <a:ext uri="{FF2B5EF4-FFF2-40B4-BE49-F238E27FC236}">
                    <a16:creationId xmlns:a16="http://schemas.microsoft.com/office/drawing/2014/main" id="{D84E455C-43D9-41B5-B99F-688DBA8F20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28" y="1151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5" name="Line 866">
                <a:extLst>
                  <a:ext uri="{FF2B5EF4-FFF2-40B4-BE49-F238E27FC236}">
                    <a16:creationId xmlns:a16="http://schemas.microsoft.com/office/drawing/2014/main" id="{1492F214-1278-4E5B-98F1-F62D5BCC76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28" y="117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6" name="Line 867">
                <a:extLst>
                  <a:ext uri="{FF2B5EF4-FFF2-40B4-BE49-F238E27FC236}">
                    <a16:creationId xmlns:a16="http://schemas.microsoft.com/office/drawing/2014/main" id="{34ECD22C-CD92-41CB-BE08-2DCA681400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32" y="1151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7" name="Line 868">
                <a:extLst>
                  <a:ext uri="{FF2B5EF4-FFF2-40B4-BE49-F238E27FC236}">
                    <a16:creationId xmlns:a16="http://schemas.microsoft.com/office/drawing/2014/main" id="{51785280-8B21-4E1E-91E8-B26E1F9C50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32" y="117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8" name="Line 869">
                <a:extLst>
                  <a:ext uri="{FF2B5EF4-FFF2-40B4-BE49-F238E27FC236}">
                    <a16:creationId xmlns:a16="http://schemas.microsoft.com/office/drawing/2014/main" id="{C09A5AF0-651D-4EB5-A0CC-59F1BE63EE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38" y="1151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9" name="Line 870">
                <a:extLst>
                  <a:ext uri="{FF2B5EF4-FFF2-40B4-BE49-F238E27FC236}">
                    <a16:creationId xmlns:a16="http://schemas.microsoft.com/office/drawing/2014/main" id="{551516BC-48F3-459E-BF9B-8E7A960B4A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38" y="117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0" name="Line 871">
                <a:extLst>
                  <a:ext uri="{FF2B5EF4-FFF2-40B4-BE49-F238E27FC236}">
                    <a16:creationId xmlns:a16="http://schemas.microsoft.com/office/drawing/2014/main" id="{F7A35658-6521-4B8E-8171-147908BAD8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58" y="1151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1" name="Line 872">
                <a:extLst>
                  <a:ext uri="{FF2B5EF4-FFF2-40B4-BE49-F238E27FC236}">
                    <a16:creationId xmlns:a16="http://schemas.microsoft.com/office/drawing/2014/main" id="{983E4CC1-7F1D-402A-8722-C711114B1E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58" y="117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2" name="Line 873">
                <a:extLst>
                  <a:ext uri="{FF2B5EF4-FFF2-40B4-BE49-F238E27FC236}">
                    <a16:creationId xmlns:a16="http://schemas.microsoft.com/office/drawing/2014/main" id="{E8D6BEBF-6107-4011-98A3-06C760247E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62" y="117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3" name="Line 874">
                <a:extLst>
                  <a:ext uri="{FF2B5EF4-FFF2-40B4-BE49-F238E27FC236}">
                    <a16:creationId xmlns:a16="http://schemas.microsoft.com/office/drawing/2014/main" id="{337B4257-272E-43D3-82FD-89265F79DB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62" y="118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4" name="Line 875">
                <a:extLst>
                  <a:ext uri="{FF2B5EF4-FFF2-40B4-BE49-F238E27FC236}">
                    <a16:creationId xmlns:a16="http://schemas.microsoft.com/office/drawing/2014/main" id="{CAC25D3D-A351-4251-BFF6-7F70DA76E8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62" y="117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5" name="Line 876">
                <a:extLst>
                  <a:ext uri="{FF2B5EF4-FFF2-40B4-BE49-F238E27FC236}">
                    <a16:creationId xmlns:a16="http://schemas.microsoft.com/office/drawing/2014/main" id="{0EC75D03-DC03-40A9-BCED-86E6B952CC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62" y="118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6" name="Line 877">
                <a:extLst>
                  <a:ext uri="{FF2B5EF4-FFF2-40B4-BE49-F238E27FC236}">
                    <a16:creationId xmlns:a16="http://schemas.microsoft.com/office/drawing/2014/main" id="{1F516530-B118-4B13-A7CB-5072341E25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72" y="117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7" name="Line 878">
                <a:extLst>
                  <a:ext uri="{FF2B5EF4-FFF2-40B4-BE49-F238E27FC236}">
                    <a16:creationId xmlns:a16="http://schemas.microsoft.com/office/drawing/2014/main" id="{E23AF816-4ECD-4D43-B967-9551F289C4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72" y="118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8" name="Line 879">
                <a:extLst>
                  <a:ext uri="{FF2B5EF4-FFF2-40B4-BE49-F238E27FC236}">
                    <a16:creationId xmlns:a16="http://schemas.microsoft.com/office/drawing/2014/main" id="{A0BC67B8-4E81-4166-A359-BCFEF2080F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93" y="117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9" name="Line 880">
                <a:extLst>
                  <a:ext uri="{FF2B5EF4-FFF2-40B4-BE49-F238E27FC236}">
                    <a16:creationId xmlns:a16="http://schemas.microsoft.com/office/drawing/2014/main" id="{585CFB34-20AE-42D4-A5D9-CB1E74D45B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93" y="118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0" name="Line 881">
                <a:extLst>
                  <a:ext uri="{FF2B5EF4-FFF2-40B4-BE49-F238E27FC236}">
                    <a16:creationId xmlns:a16="http://schemas.microsoft.com/office/drawing/2014/main" id="{40643336-B632-4ABF-86C0-0D2FA481E0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03" y="117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1" name="Line 882">
                <a:extLst>
                  <a:ext uri="{FF2B5EF4-FFF2-40B4-BE49-F238E27FC236}">
                    <a16:creationId xmlns:a16="http://schemas.microsoft.com/office/drawing/2014/main" id="{94950680-C375-47A6-B21E-19AC43E23F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03" y="118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2" name="Line 883">
                <a:extLst>
                  <a:ext uri="{FF2B5EF4-FFF2-40B4-BE49-F238E27FC236}">
                    <a16:creationId xmlns:a16="http://schemas.microsoft.com/office/drawing/2014/main" id="{6F2BFA00-8E5F-43F5-8AAA-1BBEA4F492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07" y="117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3" name="Line 884">
                <a:extLst>
                  <a:ext uri="{FF2B5EF4-FFF2-40B4-BE49-F238E27FC236}">
                    <a16:creationId xmlns:a16="http://schemas.microsoft.com/office/drawing/2014/main" id="{3FD50807-8D53-4901-8939-9E205B98A6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07" y="118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4" name="Line 885">
                <a:extLst>
                  <a:ext uri="{FF2B5EF4-FFF2-40B4-BE49-F238E27FC236}">
                    <a16:creationId xmlns:a16="http://schemas.microsoft.com/office/drawing/2014/main" id="{65C536E3-F486-48B3-80E7-3BEA38AADD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13" y="117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5" name="Line 886">
                <a:extLst>
                  <a:ext uri="{FF2B5EF4-FFF2-40B4-BE49-F238E27FC236}">
                    <a16:creationId xmlns:a16="http://schemas.microsoft.com/office/drawing/2014/main" id="{6DED37B3-CD26-4B57-8AE8-C91F311F50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13" y="118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6" name="Line 887">
                <a:extLst>
                  <a:ext uri="{FF2B5EF4-FFF2-40B4-BE49-F238E27FC236}">
                    <a16:creationId xmlns:a16="http://schemas.microsoft.com/office/drawing/2014/main" id="{667A0D2A-822D-4947-A49B-DEED2C242A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17" y="117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7" name="Line 888">
                <a:extLst>
                  <a:ext uri="{FF2B5EF4-FFF2-40B4-BE49-F238E27FC236}">
                    <a16:creationId xmlns:a16="http://schemas.microsoft.com/office/drawing/2014/main" id="{4844392F-8903-40A7-B21C-65E9EF29F9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17" y="118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8" name="Line 889">
                <a:extLst>
                  <a:ext uri="{FF2B5EF4-FFF2-40B4-BE49-F238E27FC236}">
                    <a16:creationId xmlns:a16="http://schemas.microsoft.com/office/drawing/2014/main" id="{9A2F43CA-8998-4315-81FC-DAEB1E0684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17" y="117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9" name="Line 890">
                <a:extLst>
                  <a:ext uri="{FF2B5EF4-FFF2-40B4-BE49-F238E27FC236}">
                    <a16:creationId xmlns:a16="http://schemas.microsoft.com/office/drawing/2014/main" id="{C4F1DCD4-BBC8-4595-990F-58FBAA1999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17" y="118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0" name="Line 891">
                <a:extLst>
                  <a:ext uri="{FF2B5EF4-FFF2-40B4-BE49-F238E27FC236}">
                    <a16:creationId xmlns:a16="http://schemas.microsoft.com/office/drawing/2014/main" id="{81A34D59-E6CA-4945-A8E6-1BB00D47EA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23" y="117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1" name="Line 892">
                <a:extLst>
                  <a:ext uri="{FF2B5EF4-FFF2-40B4-BE49-F238E27FC236}">
                    <a16:creationId xmlns:a16="http://schemas.microsoft.com/office/drawing/2014/main" id="{FE540C85-828F-42EA-95D4-82172A9FBD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23" y="118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2" name="Line 893">
                <a:extLst>
                  <a:ext uri="{FF2B5EF4-FFF2-40B4-BE49-F238E27FC236}">
                    <a16:creationId xmlns:a16="http://schemas.microsoft.com/office/drawing/2014/main" id="{EECBEFAE-F1B4-4D6F-9F27-713DEBAD6D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23" y="117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3" name="Line 894">
                <a:extLst>
                  <a:ext uri="{FF2B5EF4-FFF2-40B4-BE49-F238E27FC236}">
                    <a16:creationId xmlns:a16="http://schemas.microsoft.com/office/drawing/2014/main" id="{DA4C0E06-C397-4298-848D-0B570A9947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23" y="118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4" name="Line 895">
                <a:extLst>
                  <a:ext uri="{FF2B5EF4-FFF2-40B4-BE49-F238E27FC236}">
                    <a16:creationId xmlns:a16="http://schemas.microsoft.com/office/drawing/2014/main" id="{48611738-B257-431C-A70C-EAB6592EEB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31" y="117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5" name="Line 896">
                <a:extLst>
                  <a:ext uri="{FF2B5EF4-FFF2-40B4-BE49-F238E27FC236}">
                    <a16:creationId xmlns:a16="http://schemas.microsoft.com/office/drawing/2014/main" id="{1CE6F4AE-4159-49BF-A90B-04DA20E718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31" y="118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6" name="Line 897">
                <a:extLst>
                  <a:ext uri="{FF2B5EF4-FFF2-40B4-BE49-F238E27FC236}">
                    <a16:creationId xmlns:a16="http://schemas.microsoft.com/office/drawing/2014/main" id="{7D91D3A7-41B6-49D0-90C2-A1DDDD3FF8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41" y="117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7" name="Line 898">
                <a:extLst>
                  <a:ext uri="{FF2B5EF4-FFF2-40B4-BE49-F238E27FC236}">
                    <a16:creationId xmlns:a16="http://schemas.microsoft.com/office/drawing/2014/main" id="{A42E8AE4-4FD5-4775-96A3-A0DC0B546B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41" y="118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8" name="Line 899">
                <a:extLst>
                  <a:ext uri="{FF2B5EF4-FFF2-40B4-BE49-F238E27FC236}">
                    <a16:creationId xmlns:a16="http://schemas.microsoft.com/office/drawing/2014/main" id="{91289EEC-D426-46C4-85B7-17E0CEA5C2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51" y="117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9" name="Line 900">
                <a:extLst>
                  <a:ext uri="{FF2B5EF4-FFF2-40B4-BE49-F238E27FC236}">
                    <a16:creationId xmlns:a16="http://schemas.microsoft.com/office/drawing/2014/main" id="{CD34AF36-44BC-45E9-A336-B2B917582E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51" y="118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0" name="Line 901">
                <a:extLst>
                  <a:ext uri="{FF2B5EF4-FFF2-40B4-BE49-F238E27FC236}">
                    <a16:creationId xmlns:a16="http://schemas.microsoft.com/office/drawing/2014/main" id="{D22E0DEF-76D0-4237-AE5D-9C7BBA99C9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51" y="117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1" name="Line 902">
                <a:extLst>
                  <a:ext uri="{FF2B5EF4-FFF2-40B4-BE49-F238E27FC236}">
                    <a16:creationId xmlns:a16="http://schemas.microsoft.com/office/drawing/2014/main" id="{3E5F5548-68FA-4672-A9A6-5E89EC477C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51" y="118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2" name="Line 903">
                <a:extLst>
                  <a:ext uri="{FF2B5EF4-FFF2-40B4-BE49-F238E27FC236}">
                    <a16:creationId xmlns:a16="http://schemas.microsoft.com/office/drawing/2014/main" id="{00488F7C-6DFC-443F-B2DE-E03C80FC03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71" y="117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3" name="Line 904">
                <a:extLst>
                  <a:ext uri="{FF2B5EF4-FFF2-40B4-BE49-F238E27FC236}">
                    <a16:creationId xmlns:a16="http://schemas.microsoft.com/office/drawing/2014/main" id="{7071C080-9DE4-44B7-BE83-FAE86011EF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71" y="118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4" name="Line 905">
                <a:extLst>
                  <a:ext uri="{FF2B5EF4-FFF2-40B4-BE49-F238E27FC236}">
                    <a16:creationId xmlns:a16="http://schemas.microsoft.com/office/drawing/2014/main" id="{70C4542F-8011-4C0F-B8C7-B17A21ED6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85" y="117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5" name="Line 906">
                <a:extLst>
                  <a:ext uri="{FF2B5EF4-FFF2-40B4-BE49-F238E27FC236}">
                    <a16:creationId xmlns:a16="http://schemas.microsoft.com/office/drawing/2014/main" id="{43E17B41-5259-4CED-BA2B-080A959119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85" y="118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6" name="Line 907">
                <a:extLst>
                  <a:ext uri="{FF2B5EF4-FFF2-40B4-BE49-F238E27FC236}">
                    <a16:creationId xmlns:a16="http://schemas.microsoft.com/office/drawing/2014/main" id="{0CBA81D9-BE4A-4DD0-9D36-A5BB8FDE9D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85" y="117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7" name="Line 908">
                <a:extLst>
                  <a:ext uri="{FF2B5EF4-FFF2-40B4-BE49-F238E27FC236}">
                    <a16:creationId xmlns:a16="http://schemas.microsoft.com/office/drawing/2014/main" id="{F78DC317-77AC-4CB3-A1AF-0F18817E84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85" y="118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8" name="Line 909">
                <a:extLst>
                  <a:ext uri="{FF2B5EF4-FFF2-40B4-BE49-F238E27FC236}">
                    <a16:creationId xmlns:a16="http://schemas.microsoft.com/office/drawing/2014/main" id="{E803F86D-BF0C-4C31-BBDF-BF0F002CB8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85" y="117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9" name="Line 910">
                <a:extLst>
                  <a:ext uri="{FF2B5EF4-FFF2-40B4-BE49-F238E27FC236}">
                    <a16:creationId xmlns:a16="http://schemas.microsoft.com/office/drawing/2014/main" id="{ECDBFE41-6550-468E-BFD1-75BEF702B9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85" y="118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0" name="Line 911">
                <a:extLst>
                  <a:ext uri="{FF2B5EF4-FFF2-40B4-BE49-F238E27FC236}">
                    <a16:creationId xmlns:a16="http://schemas.microsoft.com/office/drawing/2014/main" id="{AA9D171F-F7AE-4310-8CCC-8A64AB23AA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91" y="117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1" name="Line 912">
                <a:extLst>
                  <a:ext uri="{FF2B5EF4-FFF2-40B4-BE49-F238E27FC236}">
                    <a16:creationId xmlns:a16="http://schemas.microsoft.com/office/drawing/2014/main" id="{874DA947-44A6-4641-A30C-0D96919909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91" y="118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2" name="Line 913">
                <a:extLst>
                  <a:ext uri="{FF2B5EF4-FFF2-40B4-BE49-F238E27FC236}">
                    <a16:creationId xmlns:a16="http://schemas.microsoft.com/office/drawing/2014/main" id="{567C8CED-4168-4505-B9D5-4AD31CD75E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01" y="117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3" name="Line 914">
                <a:extLst>
                  <a:ext uri="{FF2B5EF4-FFF2-40B4-BE49-F238E27FC236}">
                    <a16:creationId xmlns:a16="http://schemas.microsoft.com/office/drawing/2014/main" id="{1B6F76C1-E7A4-4A3C-A7F1-9E1DAA171D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01" y="118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4" name="Line 915">
                <a:extLst>
                  <a:ext uri="{FF2B5EF4-FFF2-40B4-BE49-F238E27FC236}">
                    <a16:creationId xmlns:a16="http://schemas.microsoft.com/office/drawing/2014/main" id="{B5D59752-1110-41D4-B08C-701E62E868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05" y="117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5" name="Line 916">
                <a:extLst>
                  <a:ext uri="{FF2B5EF4-FFF2-40B4-BE49-F238E27FC236}">
                    <a16:creationId xmlns:a16="http://schemas.microsoft.com/office/drawing/2014/main" id="{059932B3-190F-45CE-9CB3-273908B9C8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05" y="118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6" name="Line 917">
                <a:extLst>
                  <a:ext uri="{FF2B5EF4-FFF2-40B4-BE49-F238E27FC236}">
                    <a16:creationId xmlns:a16="http://schemas.microsoft.com/office/drawing/2014/main" id="{C6D0D1C5-3EDE-4F2D-932C-4377D901D9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15" y="117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7" name="Line 918">
                <a:extLst>
                  <a:ext uri="{FF2B5EF4-FFF2-40B4-BE49-F238E27FC236}">
                    <a16:creationId xmlns:a16="http://schemas.microsoft.com/office/drawing/2014/main" id="{E6A1BC81-B6BC-49FA-9C1E-85F6C24D2A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15" y="118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8" name="Line 919">
                <a:extLst>
                  <a:ext uri="{FF2B5EF4-FFF2-40B4-BE49-F238E27FC236}">
                    <a16:creationId xmlns:a16="http://schemas.microsoft.com/office/drawing/2014/main" id="{D5524ACF-BACE-4C49-BBD7-B6E021645A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25" y="117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9" name="Line 920">
                <a:extLst>
                  <a:ext uri="{FF2B5EF4-FFF2-40B4-BE49-F238E27FC236}">
                    <a16:creationId xmlns:a16="http://schemas.microsoft.com/office/drawing/2014/main" id="{68292CCE-C9D3-46F0-8536-922A312553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25" y="118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0" name="Line 921">
                <a:extLst>
                  <a:ext uri="{FF2B5EF4-FFF2-40B4-BE49-F238E27FC236}">
                    <a16:creationId xmlns:a16="http://schemas.microsoft.com/office/drawing/2014/main" id="{50DA12A3-7ED4-4E7E-B5FB-4AFBFDD87A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39" y="117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1" name="Line 922">
                <a:extLst>
                  <a:ext uri="{FF2B5EF4-FFF2-40B4-BE49-F238E27FC236}">
                    <a16:creationId xmlns:a16="http://schemas.microsoft.com/office/drawing/2014/main" id="{8D364390-15A1-4DF3-8AA2-38AD4EA405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39" y="118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2" name="Line 923">
                <a:extLst>
                  <a:ext uri="{FF2B5EF4-FFF2-40B4-BE49-F238E27FC236}">
                    <a16:creationId xmlns:a16="http://schemas.microsoft.com/office/drawing/2014/main" id="{C4C9F178-B27A-4AD9-84AA-6E17D40F35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39" y="117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3" name="Line 924">
                <a:extLst>
                  <a:ext uri="{FF2B5EF4-FFF2-40B4-BE49-F238E27FC236}">
                    <a16:creationId xmlns:a16="http://schemas.microsoft.com/office/drawing/2014/main" id="{75992D73-3D0E-4B87-B62D-F0088DF1CD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39" y="118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4" name="Line 925">
                <a:extLst>
                  <a:ext uri="{FF2B5EF4-FFF2-40B4-BE49-F238E27FC236}">
                    <a16:creationId xmlns:a16="http://schemas.microsoft.com/office/drawing/2014/main" id="{AF2164EA-3E8F-4D2A-A929-FF0810C792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49" y="117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5" name="Line 926">
                <a:extLst>
                  <a:ext uri="{FF2B5EF4-FFF2-40B4-BE49-F238E27FC236}">
                    <a16:creationId xmlns:a16="http://schemas.microsoft.com/office/drawing/2014/main" id="{D7A9CD7F-8E63-43D6-8303-9CCE2008CF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49" y="118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6" name="Line 927">
                <a:extLst>
                  <a:ext uri="{FF2B5EF4-FFF2-40B4-BE49-F238E27FC236}">
                    <a16:creationId xmlns:a16="http://schemas.microsoft.com/office/drawing/2014/main" id="{B2CE55B3-6DC0-403E-9062-BC888CD89A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55" y="117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7" name="Line 928">
                <a:extLst>
                  <a:ext uri="{FF2B5EF4-FFF2-40B4-BE49-F238E27FC236}">
                    <a16:creationId xmlns:a16="http://schemas.microsoft.com/office/drawing/2014/main" id="{66864E39-6BBB-4916-B6D0-40A53203A4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55" y="118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8" name="Line 929">
                <a:extLst>
                  <a:ext uri="{FF2B5EF4-FFF2-40B4-BE49-F238E27FC236}">
                    <a16:creationId xmlns:a16="http://schemas.microsoft.com/office/drawing/2014/main" id="{A18D6095-B7FB-407F-A08F-3BF2516DEE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65" y="117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9" name="Line 930">
                <a:extLst>
                  <a:ext uri="{FF2B5EF4-FFF2-40B4-BE49-F238E27FC236}">
                    <a16:creationId xmlns:a16="http://schemas.microsoft.com/office/drawing/2014/main" id="{3D50A75A-A71D-4BA3-A82A-7519CAC8CF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65" y="118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0" name="Line 931">
                <a:extLst>
                  <a:ext uri="{FF2B5EF4-FFF2-40B4-BE49-F238E27FC236}">
                    <a16:creationId xmlns:a16="http://schemas.microsoft.com/office/drawing/2014/main" id="{DBCAFCE7-910B-4DBB-A786-6A4F3D761E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65" y="117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1" name="Line 932">
                <a:extLst>
                  <a:ext uri="{FF2B5EF4-FFF2-40B4-BE49-F238E27FC236}">
                    <a16:creationId xmlns:a16="http://schemas.microsoft.com/office/drawing/2014/main" id="{8C45D443-A408-4159-9762-E49E9F4EED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65" y="118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2" name="Line 933">
                <a:extLst>
                  <a:ext uri="{FF2B5EF4-FFF2-40B4-BE49-F238E27FC236}">
                    <a16:creationId xmlns:a16="http://schemas.microsoft.com/office/drawing/2014/main" id="{965C2940-E12C-43B7-9138-FC5A87D19E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83" y="117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3" name="Line 934">
                <a:extLst>
                  <a:ext uri="{FF2B5EF4-FFF2-40B4-BE49-F238E27FC236}">
                    <a16:creationId xmlns:a16="http://schemas.microsoft.com/office/drawing/2014/main" id="{0A24592E-D953-44A9-953D-C97BC326EC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83" y="118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4" name="Line 935">
                <a:extLst>
                  <a:ext uri="{FF2B5EF4-FFF2-40B4-BE49-F238E27FC236}">
                    <a16:creationId xmlns:a16="http://schemas.microsoft.com/office/drawing/2014/main" id="{A481F662-8A07-46B5-A838-3237B923C9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10" y="117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5" name="Line 936">
                <a:extLst>
                  <a:ext uri="{FF2B5EF4-FFF2-40B4-BE49-F238E27FC236}">
                    <a16:creationId xmlns:a16="http://schemas.microsoft.com/office/drawing/2014/main" id="{05E7B063-F135-4CE4-936B-75B0969935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10" y="118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6" name="Line 937">
                <a:extLst>
                  <a:ext uri="{FF2B5EF4-FFF2-40B4-BE49-F238E27FC236}">
                    <a16:creationId xmlns:a16="http://schemas.microsoft.com/office/drawing/2014/main" id="{8182C7D2-DF4E-4EF2-A893-54D46B8C6C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14" y="117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7" name="Line 938">
                <a:extLst>
                  <a:ext uri="{FF2B5EF4-FFF2-40B4-BE49-F238E27FC236}">
                    <a16:creationId xmlns:a16="http://schemas.microsoft.com/office/drawing/2014/main" id="{7AB26A1C-3022-49AE-94A4-ED5F6C1539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14" y="118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8" name="Line 939">
                <a:extLst>
                  <a:ext uri="{FF2B5EF4-FFF2-40B4-BE49-F238E27FC236}">
                    <a16:creationId xmlns:a16="http://schemas.microsoft.com/office/drawing/2014/main" id="{B10D0293-9582-49CD-BC4E-1F51F18C9D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24" y="117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9" name="Line 940">
                <a:extLst>
                  <a:ext uri="{FF2B5EF4-FFF2-40B4-BE49-F238E27FC236}">
                    <a16:creationId xmlns:a16="http://schemas.microsoft.com/office/drawing/2014/main" id="{77F5DE37-E546-497B-BEB4-8250E4440B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4" y="118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80" name="Line 941">
                <a:extLst>
                  <a:ext uri="{FF2B5EF4-FFF2-40B4-BE49-F238E27FC236}">
                    <a16:creationId xmlns:a16="http://schemas.microsoft.com/office/drawing/2014/main" id="{16271F01-3CCE-40DC-BE56-94D12AFD0F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54" y="123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81" name="Line 942">
                <a:extLst>
                  <a:ext uri="{FF2B5EF4-FFF2-40B4-BE49-F238E27FC236}">
                    <a16:creationId xmlns:a16="http://schemas.microsoft.com/office/drawing/2014/main" id="{06EC88BB-2BA0-4FDA-9F6A-6AD5F60D56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54" y="126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82" name="Line 943">
                <a:extLst>
                  <a:ext uri="{FF2B5EF4-FFF2-40B4-BE49-F238E27FC236}">
                    <a16:creationId xmlns:a16="http://schemas.microsoft.com/office/drawing/2014/main" id="{CD2D1A8D-2A60-4292-A045-A2BF775197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74" y="123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83" name="Line 944">
                <a:extLst>
                  <a:ext uri="{FF2B5EF4-FFF2-40B4-BE49-F238E27FC236}">
                    <a16:creationId xmlns:a16="http://schemas.microsoft.com/office/drawing/2014/main" id="{484C9A90-BA57-4217-92DE-34911B7694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74" y="126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84" name="Line 945">
                <a:extLst>
                  <a:ext uri="{FF2B5EF4-FFF2-40B4-BE49-F238E27FC236}">
                    <a16:creationId xmlns:a16="http://schemas.microsoft.com/office/drawing/2014/main" id="{BFDD7BA8-F2BF-4B22-B531-DF99F9000E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828" y="123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85" name="Line 946">
                <a:extLst>
                  <a:ext uri="{FF2B5EF4-FFF2-40B4-BE49-F238E27FC236}">
                    <a16:creationId xmlns:a16="http://schemas.microsoft.com/office/drawing/2014/main" id="{28A0E550-5F61-466A-8C95-54BB403E45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28" y="126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86" name="Line 947">
                <a:extLst>
                  <a:ext uri="{FF2B5EF4-FFF2-40B4-BE49-F238E27FC236}">
                    <a16:creationId xmlns:a16="http://schemas.microsoft.com/office/drawing/2014/main" id="{C9EDD013-7603-448C-A7AA-119CF2A39D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842" y="123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87" name="Line 948">
                <a:extLst>
                  <a:ext uri="{FF2B5EF4-FFF2-40B4-BE49-F238E27FC236}">
                    <a16:creationId xmlns:a16="http://schemas.microsoft.com/office/drawing/2014/main" id="{6B426B44-D9AC-4343-80B5-6F4335C19E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42" y="126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88" name="Line 949">
                <a:extLst>
                  <a:ext uri="{FF2B5EF4-FFF2-40B4-BE49-F238E27FC236}">
                    <a16:creationId xmlns:a16="http://schemas.microsoft.com/office/drawing/2014/main" id="{A9F9B288-3258-4681-AC6B-9A639EA8C6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890" y="123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89" name="Line 950">
                <a:extLst>
                  <a:ext uri="{FF2B5EF4-FFF2-40B4-BE49-F238E27FC236}">
                    <a16:creationId xmlns:a16="http://schemas.microsoft.com/office/drawing/2014/main" id="{283B82F7-80AC-4AC3-AB80-AB7700B22B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90" y="126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90" name="Line 951">
                <a:extLst>
                  <a:ext uri="{FF2B5EF4-FFF2-40B4-BE49-F238E27FC236}">
                    <a16:creationId xmlns:a16="http://schemas.microsoft.com/office/drawing/2014/main" id="{E22762C4-D458-4FD8-82FB-07BF396DFD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11" y="1239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91" name="Line 952">
                <a:extLst>
                  <a:ext uri="{FF2B5EF4-FFF2-40B4-BE49-F238E27FC236}">
                    <a16:creationId xmlns:a16="http://schemas.microsoft.com/office/drawing/2014/main" id="{B5753FF8-1092-4305-948D-AB2CD22219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11" y="126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92" name="Freeform 953">
                <a:extLst>
                  <a:ext uri="{FF2B5EF4-FFF2-40B4-BE49-F238E27FC236}">
                    <a16:creationId xmlns:a16="http://schemas.microsoft.com/office/drawing/2014/main" id="{5EB1262B-1DE8-4973-A134-C06EF77481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5" y="2342"/>
                <a:ext cx="2464" cy="702"/>
              </a:xfrm>
              <a:custGeom>
                <a:avLst/>
                <a:gdLst>
                  <a:gd name="T0" fmla="*/ 34 w 2464"/>
                  <a:gd name="T1" fmla="*/ 0 h 702"/>
                  <a:gd name="T2" fmla="*/ 58 w 2464"/>
                  <a:gd name="T3" fmla="*/ 16 h 702"/>
                  <a:gd name="T4" fmla="*/ 64 w 2464"/>
                  <a:gd name="T5" fmla="*/ 38 h 702"/>
                  <a:gd name="T6" fmla="*/ 78 w 2464"/>
                  <a:gd name="T7" fmla="*/ 57 h 702"/>
                  <a:gd name="T8" fmla="*/ 109 w 2464"/>
                  <a:gd name="T9" fmla="*/ 79 h 702"/>
                  <a:gd name="T10" fmla="*/ 167 w 2464"/>
                  <a:gd name="T11" fmla="*/ 101 h 702"/>
                  <a:gd name="T12" fmla="*/ 235 w 2464"/>
                  <a:gd name="T13" fmla="*/ 119 h 702"/>
                  <a:gd name="T14" fmla="*/ 241 w 2464"/>
                  <a:gd name="T15" fmla="*/ 141 h 702"/>
                  <a:gd name="T16" fmla="*/ 285 w 2464"/>
                  <a:gd name="T17" fmla="*/ 163 h 702"/>
                  <a:gd name="T18" fmla="*/ 320 w 2464"/>
                  <a:gd name="T19" fmla="*/ 179 h 702"/>
                  <a:gd name="T20" fmla="*/ 360 w 2464"/>
                  <a:gd name="T21" fmla="*/ 201 h 702"/>
                  <a:gd name="T22" fmla="*/ 585 w 2464"/>
                  <a:gd name="T23" fmla="*/ 219 h 702"/>
                  <a:gd name="T24" fmla="*/ 615 w 2464"/>
                  <a:gd name="T25" fmla="*/ 241 h 702"/>
                  <a:gd name="T26" fmla="*/ 768 w 2464"/>
                  <a:gd name="T27" fmla="*/ 264 h 702"/>
                  <a:gd name="T28" fmla="*/ 782 w 2464"/>
                  <a:gd name="T29" fmla="*/ 282 h 702"/>
                  <a:gd name="T30" fmla="*/ 802 w 2464"/>
                  <a:gd name="T31" fmla="*/ 302 h 702"/>
                  <a:gd name="T32" fmla="*/ 818 w 2464"/>
                  <a:gd name="T33" fmla="*/ 324 h 702"/>
                  <a:gd name="T34" fmla="*/ 828 w 2464"/>
                  <a:gd name="T35" fmla="*/ 346 h 702"/>
                  <a:gd name="T36" fmla="*/ 876 w 2464"/>
                  <a:gd name="T37" fmla="*/ 364 h 702"/>
                  <a:gd name="T38" fmla="*/ 955 w 2464"/>
                  <a:gd name="T39" fmla="*/ 386 h 702"/>
                  <a:gd name="T40" fmla="*/ 965 w 2464"/>
                  <a:gd name="T41" fmla="*/ 408 h 702"/>
                  <a:gd name="T42" fmla="*/ 1005 w 2464"/>
                  <a:gd name="T43" fmla="*/ 426 h 702"/>
                  <a:gd name="T44" fmla="*/ 1025 w 2464"/>
                  <a:gd name="T45" fmla="*/ 446 h 702"/>
                  <a:gd name="T46" fmla="*/ 1059 w 2464"/>
                  <a:gd name="T47" fmla="*/ 469 h 702"/>
                  <a:gd name="T48" fmla="*/ 1117 w 2464"/>
                  <a:gd name="T49" fmla="*/ 487 h 702"/>
                  <a:gd name="T50" fmla="*/ 1127 w 2464"/>
                  <a:gd name="T51" fmla="*/ 509 h 702"/>
                  <a:gd name="T52" fmla="*/ 1437 w 2464"/>
                  <a:gd name="T53" fmla="*/ 531 h 702"/>
                  <a:gd name="T54" fmla="*/ 1481 w 2464"/>
                  <a:gd name="T55" fmla="*/ 553 h 702"/>
                  <a:gd name="T56" fmla="*/ 1517 w 2464"/>
                  <a:gd name="T57" fmla="*/ 571 h 702"/>
                  <a:gd name="T58" fmla="*/ 1561 w 2464"/>
                  <a:gd name="T59" fmla="*/ 593 h 702"/>
                  <a:gd name="T60" fmla="*/ 1674 w 2464"/>
                  <a:gd name="T61" fmla="*/ 613 h 702"/>
                  <a:gd name="T62" fmla="*/ 1674 w 2464"/>
                  <a:gd name="T63" fmla="*/ 653 h 702"/>
                  <a:gd name="T64" fmla="*/ 1891 w 2464"/>
                  <a:gd name="T65" fmla="*/ 675 h 702"/>
                  <a:gd name="T66" fmla="*/ 1989 w 2464"/>
                  <a:gd name="T67" fmla="*/ 702 h 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64" h="702">
                    <a:moveTo>
                      <a:pt x="0" y="0"/>
                    </a:moveTo>
                    <a:lnTo>
                      <a:pt x="34" y="0"/>
                    </a:lnTo>
                    <a:lnTo>
                      <a:pt x="34" y="16"/>
                    </a:lnTo>
                    <a:lnTo>
                      <a:pt x="58" y="16"/>
                    </a:lnTo>
                    <a:lnTo>
                      <a:pt x="58" y="38"/>
                    </a:lnTo>
                    <a:lnTo>
                      <a:pt x="64" y="38"/>
                    </a:lnTo>
                    <a:lnTo>
                      <a:pt x="64" y="57"/>
                    </a:lnTo>
                    <a:lnTo>
                      <a:pt x="78" y="57"/>
                    </a:lnTo>
                    <a:lnTo>
                      <a:pt x="78" y="79"/>
                    </a:lnTo>
                    <a:lnTo>
                      <a:pt x="109" y="79"/>
                    </a:lnTo>
                    <a:lnTo>
                      <a:pt x="109" y="101"/>
                    </a:lnTo>
                    <a:lnTo>
                      <a:pt x="167" y="101"/>
                    </a:lnTo>
                    <a:lnTo>
                      <a:pt x="167" y="119"/>
                    </a:lnTo>
                    <a:lnTo>
                      <a:pt x="235" y="119"/>
                    </a:lnTo>
                    <a:lnTo>
                      <a:pt x="235" y="141"/>
                    </a:lnTo>
                    <a:lnTo>
                      <a:pt x="241" y="141"/>
                    </a:lnTo>
                    <a:lnTo>
                      <a:pt x="241" y="163"/>
                    </a:lnTo>
                    <a:lnTo>
                      <a:pt x="285" y="163"/>
                    </a:lnTo>
                    <a:lnTo>
                      <a:pt x="285" y="179"/>
                    </a:lnTo>
                    <a:lnTo>
                      <a:pt x="320" y="179"/>
                    </a:lnTo>
                    <a:lnTo>
                      <a:pt x="320" y="201"/>
                    </a:lnTo>
                    <a:lnTo>
                      <a:pt x="360" y="201"/>
                    </a:lnTo>
                    <a:lnTo>
                      <a:pt x="360" y="219"/>
                    </a:lnTo>
                    <a:lnTo>
                      <a:pt x="585" y="219"/>
                    </a:lnTo>
                    <a:lnTo>
                      <a:pt x="585" y="241"/>
                    </a:lnTo>
                    <a:lnTo>
                      <a:pt x="615" y="241"/>
                    </a:lnTo>
                    <a:lnTo>
                      <a:pt x="615" y="264"/>
                    </a:lnTo>
                    <a:lnTo>
                      <a:pt x="768" y="264"/>
                    </a:lnTo>
                    <a:lnTo>
                      <a:pt x="768" y="282"/>
                    </a:lnTo>
                    <a:lnTo>
                      <a:pt x="782" y="282"/>
                    </a:lnTo>
                    <a:lnTo>
                      <a:pt x="782" y="302"/>
                    </a:lnTo>
                    <a:lnTo>
                      <a:pt x="802" y="302"/>
                    </a:lnTo>
                    <a:lnTo>
                      <a:pt x="802" y="324"/>
                    </a:lnTo>
                    <a:lnTo>
                      <a:pt x="818" y="324"/>
                    </a:lnTo>
                    <a:lnTo>
                      <a:pt x="818" y="346"/>
                    </a:lnTo>
                    <a:lnTo>
                      <a:pt x="828" y="346"/>
                    </a:lnTo>
                    <a:lnTo>
                      <a:pt x="828" y="364"/>
                    </a:lnTo>
                    <a:lnTo>
                      <a:pt x="876" y="364"/>
                    </a:lnTo>
                    <a:lnTo>
                      <a:pt x="876" y="386"/>
                    </a:lnTo>
                    <a:lnTo>
                      <a:pt x="955" y="386"/>
                    </a:lnTo>
                    <a:lnTo>
                      <a:pt x="955" y="408"/>
                    </a:lnTo>
                    <a:lnTo>
                      <a:pt x="965" y="408"/>
                    </a:lnTo>
                    <a:lnTo>
                      <a:pt x="965" y="426"/>
                    </a:lnTo>
                    <a:lnTo>
                      <a:pt x="1005" y="426"/>
                    </a:lnTo>
                    <a:lnTo>
                      <a:pt x="1005" y="446"/>
                    </a:lnTo>
                    <a:lnTo>
                      <a:pt x="1025" y="446"/>
                    </a:lnTo>
                    <a:lnTo>
                      <a:pt x="1025" y="469"/>
                    </a:lnTo>
                    <a:lnTo>
                      <a:pt x="1059" y="469"/>
                    </a:lnTo>
                    <a:lnTo>
                      <a:pt x="1059" y="487"/>
                    </a:lnTo>
                    <a:lnTo>
                      <a:pt x="1117" y="487"/>
                    </a:lnTo>
                    <a:lnTo>
                      <a:pt x="1117" y="509"/>
                    </a:lnTo>
                    <a:lnTo>
                      <a:pt x="1127" y="509"/>
                    </a:lnTo>
                    <a:lnTo>
                      <a:pt x="1127" y="531"/>
                    </a:lnTo>
                    <a:lnTo>
                      <a:pt x="1437" y="531"/>
                    </a:lnTo>
                    <a:lnTo>
                      <a:pt x="1437" y="553"/>
                    </a:lnTo>
                    <a:lnTo>
                      <a:pt x="1481" y="553"/>
                    </a:lnTo>
                    <a:lnTo>
                      <a:pt x="1481" y="571"/>
                    </a:lnTo>
                    <a:lnTo>
                      <a:pt x="1517" y="571"/>
                    </a:lnTo>
                    <a:lnTo>
                      <a:pt x="1517" y="593"/>
                    </a:lnTo>
                    <a:lnTo>
                      <a:pt x="1561" y="593"/>
                    </a:lnTo>
                    <a:lnTo>
                      <a:pt x="1561" y="613"/>
                    </a:lnTo>
                    <a:lnTo>
                      <a:pt x="1674" y="613"/>
                    </a:lnTo>
                    <a:lnTo>
                      <a:pt x="1674" y="631"/>
                    </a:lnTo>
                    <a:lnTo>
                      <a:pt x="1674" y="653"/>
                    </a:lnTo>
                    <a:lnTo>
                      <a:pt x="1891" y="653"/>
                    </a:lnTo>
                    <a:lnTo>
                      <a:pt x="1891" y="675"/>
                    </a:lnTo>
                    <a:lnTo>
                      <a:pt x="1989" y="675"/>
                    </a:lnTo>
                    <a:lnTo>
                      <a:pt x="1989" y="702"/>
                    </a:lnTo>
                    <a:lnTo>
                      <a:pt x="2464" y="702"/>
                    </a:lnTo>
                  </a:path>
                </a:pathLst>
              </a:cu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93" name="Line 954">
                <a:extLst>
                  <a:ext uri="{FF2B5EF4-FFF2-40B4-BE49-F238E27FC236}">
                    <a16:creationId xmlns:a16="http://schemas.microsoft.com/office/drawing/2014/main" id="{FF8AC2B2-03D7-4E47-86F5-56F72DA2B3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3" y="2529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94" name="Line 955">
                <a:extLst>
                  <a:ext uri="{FF2B5EF4-FFF2-40B4-BE49-F238E27FC236}">
                    <a16:creationId xmlns:a16="http://schemas.microsoft.com/office/drawing/2014/main" id="{9B0BC0AC-33C6-4604-A56E-3981A3F0E3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3" y="255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95" name="Line 956">
                <a:extLst>
                  <a:ext uri="{FF2B5EF4-FFF2-40B4-BE49-F238E27FC236}">
                    <a16:creationId xmlns:a16="http://schemas.microsoft.com/office/drawing/2014/main" id="{38213CAD-25BB-47EB-9C9E-062940B946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53" y="2955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96" name="Line 957">
                <a:extLst>
                  <a:ext uri="{FF2B5EF4-FFF2-40B4-BE49-F238E27FC236}">
                    <a16:creationId xmlns:a16="http://schemas.microsoft.com/office/drawing/2014/main" id="{56FB3D03-FB7F-4848-A28A-24322BDCBA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3" y="298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97" name="Line 958">
                <a:extLst>
                  <a:ext uri="{FF2B5EF4-FFF2-40B4-BE49-F238E27FC236}">
                    <a16:creationId xmlns:a16="http://schemas.microsoft.com/office/drawing/2014/main" id="{C9E526F3-ED42-4213-9B37-32B419751A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56" y="2955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98" name="Line 959">
                <a:extLst>
                  <a:ext uri="{FF2B5EF4-FFF2-40B4-BE49-F238E27FC236}">
                    <a16:creationId xmlns:a16="http://schemas.microsoft.com/office/drawing/2014/main" id="{E8118B00-CCDB-4F23-86A3-73FC034503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6" y="298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99" name="Line 960">
                <a:extLst>
                  <a:ext uri="{FF2B5EF4-FFF2-40B4-BE49-F238E27FC236}">
                    <a16:creationId xmlns:a16="http://schemas.microsoft.com/office/drawing/2014/main" id="{AB2151B5-B767-4F70-8566-7A2C21F24B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06" y="2977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00" name="Line 961">
                <a:extLst>
                  <a:ext uri="{FF2B5EF4-FFF2-40B4-BE49-F238E27FC236}">
                    <a16:creationId xmlns:a16="http://schemas.microsoft.com/office/drawing/2014/main" id="{153A5260-3B59-4C7D-BE4B-80921BC9CA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6" y="300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01" name="Line 962">
                <a:extLst>
                  <a:ext uri="{FF2B5EF4-FFF2-40B4-BE49-F238E27FC236}">
                    <a16:creationId xmlns:a16="http://schemas.microsoft.com/office/drawing/2014/main" id="{1E1F4F91-7768-43D1-AA96-6FABC1124B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50" y="2977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02" name="Line 963">
                <a:extLst>
                  <a:ext uri="{FF2B5EF4-FFF2-40B4-BE49-F238E27FC236}">
                    <a16:creationId xmlns:a16="http://schemas.microsoft.com/office/drawing/2014/main" id="{874E5803-8175-4645-8B1B-583B80AE98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50" y="300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03" name="Line 964">
                <a:extLst>
                  <a:ext uri="{FF2B5EF4-FFF2-40B4-BE49-F238E27FC236}">
                    <a16:creationId xmlns:a16="http://schemas.microsoft.com/office/drawing/2014/main" id="{4AB32474-5C5D-46D1-B74D-C1F0647C6D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54" y="2977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04" name="Line 965">
                <a:extLst>
                  <a:ext uri="{FF2B5EF4-FFF2-40B4-BE49-F238E27FC236}">
                    <a16:creationId xmlns:a16="http://schemas.microsoft.com/office/drawing/2014/main" id="{A03F943A-3582-4BB3-B095-6C8E058DE4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54" y="300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05" name="Line 966">
                <a:extLst>
                  <a:ext uri="{FF2B5EF4-FFF2-40B4-BE49-F238E27FC236}">
                    <a16:creationId xmlns:a16="http://schemas.microsoft.com/office/drawing/2014/main" id="{87355028-CB2E-4E61-8040-ADFBDFF9AD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70" y="2977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06" name="Line 967">
                <a:extLst>
                  <a:ext uri="{FF2B5EF4-FFF2-40B4-BE49-F238E27FC236}">
                    <a16:creationId xmlns:a16="http://schemas.microsoft.com/office/drawing/2014/main" id="{27C52D96-7C2D-465E-BFE5-DFF83A17CD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70" y="300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07" name="Line 968">
                <a:extLst>
                  <a:ext uri="{FF2B5EF4-FFF2-40B4-BE49-F238E27FC236}">
                    <a16:creationId xmlns:a16="http://schemas.microsoft.com/office/drawing/2014/main" id="{840646C7-CFB6-4475-979B-6C6139828F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94" y="3011"/>
                <a:ext cx="0" cy="33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08" name="Line 969">
                <a:extLst>
                  <a:ext uri="{FF2B5EF4-FFF2-40B4-BE49-F238E27FC236}">
                    <a16:creationId xmlns:a16="http://schemas.microsoft.com/office/drawing/2014/main" id="{13B6C665-4461-4BCA-B920-D278A3315C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94" y="303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09" name="Line 970">
                <a:extLst>
                  <a:ext uri="{FF2B5EF4-FFF2-40B4-BE49-F238E27FC236}">
                    <a16:creationId xmlns:a16="http://schemas.microsoft.com/office/drawing/2014/main" id="{8D1B6AC5-8695-4129-AEE3-9F8DF68E88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09" y="3011"/>
                <a:ext cx="0" cy="33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10" name="Line 971">
                <a:extLst>
                  <a:ext uri="{FF2B5EF4-FFF2-40B4-BE49-F238E27FC236}">
                    <a16:creationId xmlns:a16="http://schemas.microsoft.com/office/drawing/2014/main" id="{D2A74E03-A438-40A4-8ECB-ACF90818A1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09" y="303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11" name="Line 972">
                <a:extLst>
                  <a:ext uri="{FF2B5EF4-FFF2-40B4-BE49-F238E27FC236}">
                    <a16:creationId xmlns:a16="http://schemas.microsoft.com/office/drawing/2014/main" id="{99643A5C-A459-409E-8828-26DB2CDD4B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59" y="3011"/>
                <a:ext cx="0" cy="33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12" name="Line 973">
                <a:extLst>
                  <a:ext uri="{FF2B5EF4-FFF2-40B4-BE49-F238E27FC236}">
                    <a16:creationId xmlns:a16="http://schemas.microsoft.com/office/drawing/2014/main" id="{AA92EE91-0F23-4D0F-BF50-B862CD1CDB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59" y="303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13" name="Line 974">
                <a:extLst>
                  <a:ext uri="{FF2B5EF4-FFF2-40B4-BE49-F238E27FC236}">
                    <a16:creationId xmlns:a16="http://schemas.microsoft.com/office/drawing/2014/main" id="{2E06E118-EBBC-408B-A0BB-0B0C29245E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73" y="3011"/>
                <a:ext cx="0" cy="33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14" name="Line 975">
                <a:extLst>
                  <a:ext uri="{FF2B5EF4-FFF2-40B4-BE49-F238E27FC236}">
                    <a16:creationId xmlns:a16="http://schemas.microsoft.com/office/drawing/2014/main" id="{5C687BA4-0DB8-4485-92C5-B877C7C824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3" y="303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15" name="Line 976">
                <a:extLst>
                  <a:ext uri="{FF2B5EF4-FFF2-40B4-BE49-F238E27FC236}">
                    <a16:creationId xmlns:a16="http://schemas.microsoft.com/office/drawing/2014/main" id="{307C8690-80EE-4C5C-9A67-189C304924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27" y="3011"/>
                <a:ext cx="0" cy="33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16" name="Line 977">
                <a:extLst>
                  <a:ext uri="{FF2B5EF4-FFF2-40B4-BE49-F238E27FC236}">
                    <a16:creationId xmlns:a16="http://schemas.microsoft.com/office/drawing/2014/main" id="{07338541-1D28-4C9B-8BF3-C195D47359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27" y="303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17" name="Line 978">
                <a:extLst>
                  <a:ext uri="{FF2B5EF4-FFF2-40B4-BE49-F238E27FC236}">
                    <a16:creationId xmlns:a16="http://schemas.microsoft.com/office/drawing/2014/main" id="{1E44E2C9-D08A-4EFC-904D-911353E7C5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31" y="3011"/>
                <a:ext cx="0" cy="33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18" name="Line 979">
                <a:extLst>
                  <a:ext uri="{FF2B5EF4-FFF2-40B4-BE49-F238E27FC236}">
                    <a16:creationId xmlns:a16="http://schemas.microsoft.com/office/drawing/2014/main" id="{A410E5F9-6177-4067-986E-84F49D19B0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1" y="303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19" name="Line 980">
                <a:extLst>
                  <a:ext uri="{FF2B5EF4-FFF2-40B4-BE49-F238E27FC236}">
                    <a16:creationId xmlns:a16="http://schemas.microsoft.com/office/drawing/2014/main" id="{F0F8BBD3-A2B7-4531-8197-3B4E3C4896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51" y="3011"/>
                <a:ext cx="0" cy="33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20" name="Line 981">
                <a:extLst>
                  <a:ext uri="{FF2B5EF4-FFF2-40B4-BE49-F238E27FC236}">
                    <a16:creationId xmlns:a16="http://schemas.microsoft.com/office/drawing/2014/main" id="{E8D96FE9-8D82-4992-88CC-8D16E79D52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51" y="303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21" name="Line 982">
                <a:extLst>
                  <a:ext uri="{FF2B5EF4-FFF2-40B4-BE49-F238E27FC236}">
                    <a16:creationId xmlns:a16="http://schemas.microsoft.com/office/drawing/2014/main" id="{E6DC844D-BE02-4329-8A34-16C84F5C22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51" y="3011"/>
                <a:ext cx="0" cy="33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22" name="Line 983">
                <a:extLst>
                  <a:ext uri="{FF2B5EF4-FFF2-40B4-BE49-F238E27FC236}">
                    <a16:creationId xmlns:a16="http://schemas.microsoft.com/office/drawing/2014/main" id="{D10CCB39-9176-4451-9289-5FD6166824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51" y="303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23" name="Line 984">
                <a:extLst>
                  <a:ext uri="{FF2B5EF4-FFF2-40B4-BE49-F238E27FC236}">
                    <a16:creationId xmlns:a16="http://schemas.microsoft.com/office/drawing/2014/main" id="{1ED074B2-6733-4BB7-A71D-B49A5A902D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61" y="3011"/>
                <a:ext cx="0" cy="33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24" name="Line 985">
                <a:extLst>
                  <a:ext uri="{FF2B5EF4-FFF2-40B4-BE49-F238E27FC236}">
                    <a16:creationId xmlns:a16="http://schemas.microsoft.com/office/drawing/2014/main" id="{19921F8D-A12A-4EB4-8E0F-DF5621F126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1" y="303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25" name="Line 986">
                <a:extLst>
                  <a:ext uri="{FF2B5EF4-FFF2-40B4-BE49-F238E27FC236}">
                    <a16:creationId xmlns:a16="http://schemas.microsoft.com/office/drawing/2014/main" id="{B437F39E-D90B-49F8-A238-F1269CCAE3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5" y="3011"/>
                <a:ext cx="0" cy="33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26" name="Line 987">
                <a:extLst>
                  <a:ext uri="{FF2B5EF4-FFF2-40B4-BE49-F238E27FC236}">
                    <a16:creationId xmlns:a16="http://schemas.microsoft.com/office/drawing/2014/main" id="{0C5E6103-BA21-481E-8009-493F8141E3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5" y="303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27" name="Line 988">
                <a:extLst>
                  <a:ext uri="{FF2B5EF4-FFF2-40B4-BE49-F238E27FC236}">
                    <a16:creationId xmlns:a16="http://schemas.microsoft.com/office/drawing/2014/main" id="{9DAC66BA-7271-4212-B719-73F3D477AB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15" y="3011"/>
                <a:ext cx="0" cy="33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28" name="Line 989">
                <a:extLst>
                  <a:ext uri="{FF2B5EF4-FFF2-40B4-BE49-F238E27FC236}">
                    <a16:creationId xmlns:a16="http://schemas.microsoft.com/office/drawing/2014/main" id="{15B7D2B5-B7FE-4C3A-BD9C-72B8A83A01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5" y="303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29" name="Line 990">
                <a:extLst>
                  <a:ext uri="{FF2B5EF4-FFF2-40B4-BE49-F238E27FC236}">
                    <a16:creationId xmlns:a16="http://schemas.microsoft.com/office/drawing/2014/main" id="{E7941C9F-6F65-46CE-AC89-165B689758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80" y="3011"/>
                <a:ext cx="0" cy="33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30" name="Line 991">
                <a:extLst>
                  <a:ext uri="{FF2B5EF4-FFF2-40B4-BE49-F238E27FC236}">
                    <a16:creationId xmlns:a16="http://schemas.microsoft.com/office/drawing/2014/main" id="{AAB63B6E-1CFB-4C5B-B60B-5FB78070AF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80" y="303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31" name="Line 992">
                <a:extLst>
                  <a:ext uri="{FF2B5EF4-FFF2-40B4-BE49-F238E27FC236}">
                    <a16:creationId xmlns:a16="http://schemas.microsoft.com/office/drawing/2014/main" id="{1365EFEA-D2DA-4772-B3D1-B1D19416BC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84" y="3011"/>
                <a:ext cx="0" cy="33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32" name="Line 993">
                <a:extLst>
                  <a:ext uri="{FF2B5EF4-FFF2-40B4-BE49-F238E27FC236}">
                    <a16:creationId xmlns:a16="http://schemas.microsoft.com/office/drawing/2014/main" id="{CF923BF6-AC1A-4996-9845-ED8EBB806B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84" y="303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33" name="Line 994">
                <a:extLst>
                  <a:ext uri="{FF2B5EF4-FFF2-40B4-BE49-F238E27FC236}">
                    <a16:creationId xmlns:a16="http://schemas.microsoft.com/office/drawing/2014/main" id="{229A7C64-C893-45AD-942E-707D056BD9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0" y="3011"/>
                <a:ext cx="0" cy="33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34" name="Line 995">
                <a:extLst>
                  <a:ext uri="{FF2B5EF4-FFF2-40B4-BE49-F238E27FC236}">
                    <a16:creationId xmlns:a16="http://schemas.microsoft.com/office/drawing/2014/main" id="{7AD1EAA5-DA01-486C-A5D6-88BA0EC753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0" y="303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35" name="Line 996">
                <a:extLst>
                  <a:ext uri="{FF2B5EF4-FFF2-40B4-BE49-F238E27FC236}">
                    <a16:creationId xmlns:a16="http://schemas.microsoft.com/office/drawing/2014/main" id="{AD033628-70FB-4176-B956-9D81F3E2D0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14" y="3011"/>
                <a:ext cx="0" cy="33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36" name="Line 997">
                <a:extLst>
                  <a:ext uri="{FF2B5EF4-FFF2-40B4-BE49-F238E27FC236}">
                    <a16:creationId xmlns:a16="http://schemas.microsoft.com/office/drawing/2014/main" id="{C94AB8CF-C395-4F33-9F71-E1365DAF49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4" y="303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37" name="Line 998">
                <a:extLst>
                  <a:ext uri="{FF2B5EF4-FFF2-40B4-BE49-F238E27FC236}">
                    <a16:creationId xmlns:a16="http://schemas.microsoft.com/office/drawing/2014/main" id="{BE399B07-4B16-4A07-B9C0-B571935EDD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28" y="3011"/>
                <a:ext cx="0" cy="33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38" name="Line 999">
                <a:extLst>
                  <a:ext uri="{FF2B5EF4-FFF2-40B4-BE49-F238E27FC236}">
                    <a16:creationId xmlns:a16="http://schemas.microsoft.com/office/drawing/2014/main" id="{60C3760F-8917-4655-8210-F6E762F740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28" y="303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39" name="Line 1000">
                <a:extLst>
                  <a:ext uri="{FF2B5EF4-FFF2-40B4-BE49-F238E27FC236}">
                    <a16:creationId xmlns:a16="http://schemas.microsoft.com/office/drawing/2014/main" id="{D245CFA3-C19A-4F9F-8FE8-5EAFD0DCF7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63" y="3011"/>
                <a:ext cx="0" cy="33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40" name="Line 1001">
                <a:extLst>
                  <a:ext uri="{FF2B5EF4-FFF2-40B4-BE49-F238E27FC236}">
                    <a16:creationId xmlns:a16="http://schemas.microsoft.com/office/drawing/2014/main" id="{7A6E6A83-8195-440F-96EB-05642F075E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3" y="3034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41" name="Freeform 1002">
                <a:extLst>
                  <a:ext uri="{FF2B5EF4-FFF2-40B4-BE49-F238E27FC236}">
                    <a16:creationId xmlns:a16="http://schemas.microsoft.com/office/drawing/2014/main" id="{61CF5657-005F-4D18-9D97-2BE70FE3A6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5" y="2342"/>
                <a:ext cx="2542" cy="675"/>
              </a:xfrm>
              <a:custGeom>
                <a:avLst/>
                <a:gdLst>
                  <a:gd name="T0" fmla="*/ 2087 w 2542"/>
                  <a:gd name="T1" fmla="*/ 613 h 675"/>
                  <a:gd name="T2" fmla="*/ 1989 w 2542"/>
                  <a:gd name="T3" fmla="*/ 593 h 675"/>
                  <a:gd name="T4" fmla="*/ 1925 w 2542"/>
                  <a:gd name="T5" fmla="*/ 579 h 675"/>
                  <a:gd name="T6" fmla="*/ 1890 w 2542"/>
                  <a:gd name="T7" fmla="*/ 565 h 675"/>
                  <a:gd name="T8" fmla="*/ 1802 w 2542"/>
                  <a:gd name="T9" fmla="*/ 553 h 675"/>
                  <a:gd name="T10" fmla="*/ 1724 w 2542"/>
                  <a:gd name="T11" fmla="*/ 545 h 675"/>
                  <a:gd name="T12" fmla="*/ 1675 w 2542"/>
                  <a:gd name="T13" fmla="*/ 535 h 675"/>
                  <a:gd name="T14" fmla="*/ 1659 w 2542"/>
                  <a:gd name="T15" fmla="*/ 509 h 675"/>
                  <a:gd name="T16" fmla="*/ 1561 w 2542"/>
                  <a:gd name="T17" fmla="*/ 497 h 675"/>
                  <a:gd name="T18" fmla="*/ 1537 w 2542"/>
                  <a:gd name="T19" fmla="*/ 487 h 675"/>
                  <a:gd name="T20" fmla="*/ 1517 w 2542"/>
                  <a:gd name="T21" fmla="*/ 479 h 675"/>
                  <a:gd name="T22" fmla="*/ 1487 w 2542"/>
                  <a:gd name="T23" fmla="*/ 465 h 675"/>
                  <a:gd name="T24" fmla="*/ 1438 w 2542"/>
                  <a:gd name="T25" fmla="*/ 452 h 675"/>
                  <a:gd name="T26" fmla="*/ 1380 w 2542"/>
                  <a:gd name="T27" fmla="*/ 434 h 675"/>
                  <a:gd name="T28" fmla="*/ 1282 w 2542"/>
                  <a:gd name="T29" fmla="*/ 426 h 675"/>
                  <a:gd name="T30" fmla="*/ 1235 w 2542"/>
                  <a:gd name="T31" fmla="*/ 412 h 675"/>
                  <a:gd name="T32" fmla="*/ 1197 w 2542"/>
                  <a:gd name="T33" fmla="*/ 400 h 675"/>
                  <a:gd name="T34" fmla="*/ 1129 w 2542"/>
                  <a:gd name="T35" fmla="*/ 390 h 675"/>
                  <a:gd name="T36" fmla="*/ 1123 w 2542"/>
                  <a:gd name="T37" fmla="*/ 378 h 675"/>
                  <a:gd name="T38" fmla="*/ 1093 w 2542"/>
                  <a:gd name="T39" fmla="*/ 364 h 675"/>
                  <a:gd name="T40" fmla="*/ 1044 w 2542"/>
                  <a:gd name="T41" fmla="*/ 356 h 675"/>
                  <a:gd name="T42" fmla="*/ 1024 w 2542"/>
                  <a:gd name="T43" fmla="*/ 348 h 675"/>
                  <a:gd name="T44" fmla="*/ 1004 w 2542"/>
                  <a:gd name="T45" fmla="*/ 334 h 675"/>
                  <a:gd name="T46" fmla="*/ 980 w 2542"/>
                  <a:gd name="T47" fmla="*/ 326 h 675"/>
                  <a:gd name="T48" fmla="*/ 960 w 2542"/>
                  <a:gd name="T49" fmla="*/ 316 h 675"/>
                  <a:gd name="T50" fmla="*/ 946 w 2542"/>
                  <a:gd name="T51" fmla="*/ 304 h 675"/>
                  <a:gd name="T52" fmla="*/ 912 w 2542"/>
                  <a:gd name="T53" fmla="*/ 294 h 675"/>
                  <a:gd name="T54" fmla="*/ 878 w 2542"/>
                  <a:gd name="T55" fmla="*/ 286 h 675"/>
                  <a:gd name="T56" fmla="*/ 827 w 2542"/>
                  <a:gd name="T57" fmla="*/ 278 h 675"/>
                  <a:gd name="T58" fmla="*/ 813 w 2542"/>
                  <a:gd name="T59" fmla="*/ 264 h 675"/>
                  <a:gd name="T60" fmla="*/ 803 w 2542"/>
                  <a:gd name="T61" fmla="*/ 256 h 675"/>
                  <a:gd name="T62" fmla="*/ 769 w 2542"/>
                  <a:gd name="T63" fmla="*/ 245 h 675"/>
                  <a:gd name="T64" fmla="*/ 695 w 2542"/>
                  <a:gd name="T65" fmla="*/ 233 h 675"/>
                  <a:gd name="T66" fmla="*/ 637 w 2542"/>
                  <a:gd name="T67" fmla="*/ 225 h 675"/>
                  <a:gd name="T68" fmla="*/ 616 w 2542"/>
                  <a:gd name="T69" fmla="*/ 211 h 675"/>
                  <a:gd name="T70" fmla="*/ 582 w 2542"/>
                  <a:gd name="T71" fmla="*/ 197 h 675"/>
                  <a:gd name="T72" fmla="*/ 562 w 2542"/>
                  <a:gd name="T73" fmla="*/ 185 h 675"/>
                  <a:gd name="T74" fmla="*/ 538 w 2542"/>
                  <a:gd name="T75" fmla="*/ 177 h 675"/>
                  <a:gd name="T76" fmla="*/ 522 w 2542"/>
                  <a:gd name="T77" fmla="*/ 163 h 675"/>
                  <a:gd name="T78" fmla="*/ 498 w 2542"/>
                  <a:gd name="T79" fmla="*/ 155 h 675"/>
                  <a:gd name="T80" fmla="*/ 448 w 2542"/>
                  <a:gd name="T81" fmla="*/ 145 h 675"/>
                  <a:gd name="T82" fmla="*/ 409 w 2542"/>
                  <a:gd name="T83" fmla="*/ 133 h 675"/>
                  <a:gd name="T84" fmla="*/ 365 w 2542"/>
                  <a:gd name="T85" fmla="*/ 123 h 675"/>
                  <a:gd name="T86" fmla="*/ 359 w 2542"/>
                  <a:gd name="T87" fmla="*/ 111 h 675"/>
                  <a:gd name="T88" fmla="*/ 321 w 2542"/>
                  <a:gd name="T89" fmla="*/ 97 h 675"/>
                  <a:gd name="T90" fmla="*/ 287 w 2542"/>
                  <a:gd name="T91" fmla="*/ 89 h 675"/>
                  <a:gd name="T92" fmla="*/ 277 w 2542"/>
                  <a:gd name="T93" fmla="*/ 81 h 675"/>
                  <a:gd name="T94" fmla="*/ 237 w 2542"/>
                  <a:gd name="T95" fmla="*/ 71 h 675"/>
                  <a:gd name="T96" fmla="*/ 172 w 2542"/>
                  <a:gd name="T97" fmla="*/ 59 h 675"/>
                  <a:gd name="T98" fmla="*/ 124 w 2542"/>
                  <a:gd name="T99" fmla="*/ 49 h 675"/>
                  <a:gd name="T100" fmla="*/ 108 w 2542"/>
                  <a:gd name="T101" fmla="*/ 41 h 675"/>
                  <a:gd name="T102" fmla="*/ 74 w 2542"/>
                  <a:gd name="T103" fmla="*/ 28 h 675"/>
                  <a:gd name="T104" fmla="*/ 60 w 2542"/>
                  <a:gd name="T105" fmla="*/ 18 h 675"/>
                  <a:gd name="T106" fmla="*/ 36 w 2542"/>
                  <a:gd name="T107" fmla="*/ 10 h 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542" h="675">
                    <a:moveTo>
                      <a:pt x="2542" y="675"/>
                    </a:moveTo>
                    <a:lnTo>
                      <a:pt x="2373" y="675"/>
                    </a:lnTo>
                    <a:lnTo>
                      <a:pt x="2373" y="613"/>
                    </a:lnTo>
                    <a:lnTo>
                      <a:pt x="2087" y="613"/>
                    </a:lnTo>
                    <a:lnTo>
                      <a:pt x="2087" y="601"/>
                    </a:lnTo>
                    <a:lnTo>
                      <a:pt x="2033" y="601"/>
                    </a:lnTo>
                    <a:lnTo>
                      <a:pt x="2033" y="593"/>
                    </a:lnTo>
                    <a:lnTo>
                      <a:pt x="1989" y="593"/>
                    </a:lnTo>
                    <a:lnTo>
                      <a:pt x="1989" y="587"/>
                    </a:lnTo>
                    <a:lnTo>
                      <a:pt x="1951" y="587"/>
                    </a:lnTo>
                    <a:lnTo>
                      <a:pt x="1951" y="579"/>
                    </a:lnTo>
                    <a:lnTo>
                      <a:pt x="1925" y="579"/>
                    </a:lnTo>
                    <a:lnTo>
                      <a:pt x="1925" y="575"/>
                    </a:lnTo>
                    <a:lnTo>
                      <a:pt x="1911" y="575"/>
                    </a:lnTo>
                    <a:lnTo>
                      <a:pt x="1911" y="565"/>
                    </a:lnTo>
                    <a:lnTo>
                      <a:pt x="1890" y="565"/>
                    </a:lnTo>
                    <a:lnTo>
                      <a:pt x="1890" y="561"/>
                    </a:lnTo>
                    <a:lnTo>
                      <a:pt x="1836" y="561"/>
                    </a:lnTo>
                    <a:lnTo>
                      <a:pt x="1836" y="553"/>
                    </a:lnTo>
                    <a:lnTo>
                      <a:pt x="1802" y="553"/>
                    </a:lnTo>
                    <a:lnTo>
                      <a:pt x="1802" y="549"/>
                    </a:lnTo>
                    <a:lnTo>
                      <a:pt x="1754" y="549"/>
                    </a:lnTo>
                    <a:lnTo>
                      <a:pt x="1754" y="545"/>
                    </a:lnTo>
                    <a:lnTo>
                      <a:pt x="1724" y="545"/>
                    </a:lnTo>
                    <a:lnTo>
                      <a:pt x="1724" y="539"/>
                    </a:lnTo>
                    <a:lnTo>
                      <a:pt x="1679" y="539"/>
                    </a:lnTo>
                    <a:lnTo>
                      <a:pt x="1679" y="535"/>
                    </a:lnTo>
                    <a:lnTo>
                      <a:pt x="1675" y="535"/>
                    </a:lnTo>
                    <a:lnTo>
                      <a:pt x="1675" y="523"/>
                    </a:lnTo>
                    <a:lnTo>
                      <a:pt x="1675" y="513"/>
                    </a:lnTo>
                    <a:lnTo>
                      <a:pt x="1659" y="513"/>
                    </a:lnTo>
                    <a:lnTo>
                      <a:pt x="1659" y="509"/>
                    </a:lnTo>
                    <a:lnTo>
                      <a:pt x="1605" y="509"/>
                    </a:lnTo>
                    <a:lnTo>
                      <a:pt x="1605" y="505"/>
                    </a:lnTo>
                    <a:lnTo>
                      <a:pt x="1561" y="505"/>
                    </a:lnTo>
                    <a:lnTo>
                      <a:pt x="1561" y="497"/>
                    </a:lnTo>
                    <a:lnTo>
                      <a:pt x="1547" y="497"/>
                    </a:lnTo>
                    <a:lnTo>
                      <a:pt x="1547" y="491"/>
                    </a:lnTo>
                    <a:lnTo>
                      <a:pt x="1537" y="491"/>
                    </a:lnTo>
                    <a:lnTo>
                      <a:pt x="1537" y="487"/>
                    </a:lnTo>
                    <a:lnTo>
                      <a:pt x="1531" y="487"/>
                    </a:lnTo>
                    <a:lnTo>
                      <a:pt x="1531" y="483"/>
                    </a:lnTo>
                    <a:lnTo>
                      <a:pt x="1517" y="483"/>
                    </a:lnTo>
                    <a:lnTo>
                      <a:pt x="1517" y="479"/>
                    </a:lnTo>
                    <a:lnTo>
                      <a:pt x="1493" y="479"/>
                    </a:lnTo>
                    <a:lnTo>
                      <a:pt x="1493" y="475"/>
                    </a:lnTo>
                    <a:lnTo>
                      <a:pt x="1487" y="475"/>
                    </a:lnTo>
                    <a:lnTo>
                      <a:pt x="1487" y="465"/>
                    </a:lnTo>
                    <a:lnTo>
                      <a:pt x="1483" y="465"/>
                    </a:lnTo>
                    <a:lnTo>
                      <a:pt x="1483" y="456"/>
                    </a:lnTo>
                    <a:lnTo>
                      <a:pt x="1483" y="452"/>
                    </a:lnTo>
                    <a:lnTo>
                      <a:pt x="1438" y="452"/>
                    </a:lnTo>
                    <a:lnTo>
                      <a:pt x="1438" y="442"/>
                    </a:lnTo>
                    <a:lnTo>
                      <a:pt x="1394" y="442"/>
                    </a:lnTo>
                    <a:lnTo>
                      <a:pt x="1394" y="434"/>
                    </a:lnTo>
                    <a:lnTo>
                      <a:pt x="1380" y="434"/>
                    </a:lnTo>
                    <a:lnTo>
                      <a:pt x="1380" y="430"/>
                    </a:lnTo>
                    <a:lnTo>
                      <a:pt x="1334" y="430"/>
                    </a:lnTo>
                    <a:lnTo>
                      <a:pt x="1334" y="426"/>
                    </a:lnTo>
                    <a:lnTo>
                      <a:pt x="1282" y="426"/>
                    </a:lnTo>
                    <a:lnTo>
                      <a:pt x="1282" y="416"/>
                    </a:lnTo>
                    <a:lnTo>
                      <a:pt x="1255" y="416"/>
                    </a:lnTo>
                    <a:lnTo>
                      <a:pt x="1255" y="412"/>
                    </a:lnTo>
                    <a:lnTo>
                      <a:pt x="1235" y="412"/>
                    </a:lnTo>
                    <a:lnTo>
                      <a:pt x="1235" y="408"/>
                    </a:lnTo>
                    <a:lnTo>
                      <a:pt x="1207" y="408"/>
                    </a:lnTo>
                    <a:lnTo>
                      <a:pt x="1207" y="400"/>
                    </a:lnTo>
                    <a:lnTo>
                      <a:pt x="1197" y="400"/>
                    </a:lnTo>
                    <a:lnTo>
                      <a:pt x="1197" y="396"/>
                    </a:lnTo>
                    <a:lnTo>
                      <a:pt x="1187" y="396"/>
                    </a:lnTo>
                    <a:lnTo>
                      <a:pt x="1187" y="390"/>
                    </a:lnTo>
                    <a:lnTo>
                      <a:pt x="1129" y="390"/>
                    </a:lnTo>
                    <a:lnTo>
                      <a:pt x="1129" y="386"/>
                    </a:lnTo>
                    <a:lnTo>
                      <a:pt x="1129" y="382"/>
                    </a:lnTo>
                    <a:lnTo>
                      <a:pt x="1123" y="382"/>
                    </a:lnTo>
                    <a:lnTo>
                      <a:pt x="1123" y="378"/>
                    </a:lnTo>
                    <a:lnTo>
                      <a:pt x="1119" y="378"/>
                    </a:lnTo>
                    <a:lnTo>
                      <a:pt x="1119" y="368"/>
                    </a:lnTo>
                    <a:lnTo>
                      <a:pt x="1093" y="368"/>
                    </a:lnTo>
                    <a:lnTo>
                      <a:pt x="1093" y="364"/>
                    </a:lnTo>
                    <a:lnTo>
                      <a:pt x="1059" y="364"/>
                    </a:lnTo>
                    <a:lnTo>
                      <a:pt x="1059" y="360"/>
                    </a:lnTo>
                    <a:lnTo>
                      <a:pt x="1044" y="360"/>
                    </a:lnTo>
                    <a:lnTo>
                      <a:pt x="1044" y="356"/>
                    </a:lnTo>
                    <a:lnTo>
                      <a:pt x="1030" y="356"/>
                    </a:lnTo>
                    <a:lnTo>
                      <a:pt x="1030" y="352"/>
                    </a:lnTo>
                    <a:lnTo>
                      <a:pt x="1024" y="352"/>
                    </a:lnTo>
                    <a:lnTo>
                      <a:pt x="1024" y="348"/>
                    </a:lnTo>
                    <a:lnTo>
                      <a:pt x="1020" y="348"/>
                    </a:lnTo>
                    <a:lnTo>
                      <a:pt x="1020" y="342"/>
                    </a:lnTo>
                    <a:lnTo>
                      <a:pt x="1004" y="342"/>
                    </a:lnTo>
                    <a:lnTo>
                      <a:pt x="1004" y="334"/>
                    </a:lnTo>
                    <a:lnTo>
                      <a:pt x="986" y="334"/>
                    </a:lnTo>
                    <a:lnTo>
                      <a:pt x="986" y="330"/>
                    </a:lnTo>
                    <a:lnTo>
                      <a:pt x="980" y="330"/>
                    </a:lnTo>
                    <a:lnTo>
                      <a:pt x="980" y="326"/>
                    </a:lnTo>
                    <a:lnTo>
                      <a:pt x="966" y="326"/>
                    </a:lnTo>
                    <a:lnTo>
                      <a:pt x="966" y="320"/>
                    </a:lnTo>
                    <a:lnTo>
                      <a:pt x="960" y="320"/>
                    </a:lnTo>
                    <a:lnTo>
                      <a:pt x="960" y="316"/>
                    </a:lnTo>
                    <a:lnTo>
                      <a:pt x="956" y="316"/>
                    </a:lnTo>
                    <a:lnTo>
                      <a:pt x="956" y="312"/>
                    </a:lnTo>
                    <a:lnTo>
                      <a:pt x="946" y="312"/>
                    </a:lnTo>
                    <a:lnTo>
                      <a:pt x="946" y="304"/>
                    </a:lnTo>
                    <a:lnTo>
                      <a:pt x="940" y="304"/>
                    </a:lnTo>
                    <a:lnTo>
                      <a:pt x="940" y="300"/>
                    </a:lnTo>
                    <a:lnTo>
                      <a:pt x="912" y="300"/>
                    </a:lnTo>
                    <a:lnTo>
                      <a:pt x="912" y="294"/>
                    </a:lnTo>
                    <a:lnTo>
                      <a:pt x="906" y="294"/>
                    </a:lnTo>
                    <a:lnTo>
                      <a:pt x="906" y="290"/>
                    </a:lnTo>
                    <a:lnTo>
                      <a:pt x="878" y="290"/>
                    </a:lnTo>
                    <a:lnTo>
                      <a:pt x="878" y="286"/>
                    </a:lnTo>
                    <a:lnTo>
                      <a:pt x="833" y="286"/>
                    </a:lnTo>
                    <a:lnTo>
                      <a:pt x="833" y="282"/>
                    </a:lnTo>
                    <a:lnTo>
                      <a:pt x="827" y="282"/>
                    </a:lnTo>
                    <a:lnTo>
                      <a:pt x="827" y="278"/>
                    </a:lnTo>
                    <a:lnTo>
                      <a:pt x="817" y="278"/>
                    </a:lnTo>
                    <a:lnTo>
                      <a:pt x="817" y="268"/>
                    </a:lnTo>
                    <a:lnTo>
                      <a:pt x="813" y="268"/>
                    </a:lnTo>
                    <a:lnTo>
                      <a:pt x="813" y="264"/>
                    </a:lnTo>
                    <a:lnTo>
                      <a:pt x="807" y="264"/>
                    </a:lnTo>
                    <a:lnTo>
                      <a:pt x="807" y="260"/>
                    </a:lnTo>
                    <a:lnTo>
                      <a:pt x="803" y="260"/>
                    </a:lnTo>
                    <a:lnTo>
                      <a:pt x="803" y="256"/>
                    </a:lnTo>
                    <a:lnTo>
                      <a:pt x="783" y="256"/>
                    </a:lnTo>
                    <a:lnTo>
                      <a:pt x="783" y="251"/>
                    </a:lnTo>
                    <a:lnTo>
                      <a:pt x="769" y="251"/>
                    </a:lnTo>
                    <a:lnTo>
                      <a:pt x="769" y="245"/>
                    </a:lnTo>
                    <a:lnTo>
                      <a:pt x="705" y="245"/>
                    </a:lnTo>
                    <a:lnTo>
                      <a:pt x="705" y="237"/>
                    </a:lnTo>
                    <a:lnTo>
                      <a:pt x="705" y="233"/>
                    </a:lnTo>
                    <a:lnTo>
                      <a:pt x="695" y="233"/>
                    </a:lnTo>
                    <a:lnTo>
                      <a:pt x="695" y="229"/>
                    </a:lnTo>
                    <a:lnTo>
                      <a:pt x="651" y="229"/>
                    </a:lnTo>
                    <a:lnTo>
                      <a:pt x="651" y="225"/>
                    </a:lnTo>
                    <a:lnTo>
                      <a:pt x="637" y="225"/>
                    </a:lnTo>
                    <a:lnTo>
                      <a:pt x="637" y="219"/>
                    </a:lnTo>
                    <a:lnTo>
                      <a:pt x="616" y="219"/>
                    </a:lnTo>
                    <a:lnTo>
                      <a:pt x="616" y="215"/>
                    </a:lnTo>
                    <a:lnTo>
                      <a:pt x="616" y="211"/>
                    </a:lnTo>
                    <a:lnTo>
                      <a:pt x="586" y="211"/>
                    </a:lnTo>
                    <a:lnTo>
                      <a:pt x="586" y="203"/>
                    </a:lnTo>
                    <a:lnTo>
                      <a:pt x="582" y="203"/>
                    </a:lnTo>
                    <a:lnTo>
                      <a:pt x="582" y="197"/>
                    </a:lnTo>
                    <a:lnTo>
                      <a:pt x="572" y="197"/>
                    </a:lnTo>
                    <a:lnTo>
                      <a:pt x="572" y="193"/>
                    </a:lnTo>
                    <a:lnTo>
                      <a:pt x="562" y="193"/>
                    </a:lnTo>
                    <a:lnTo>
                      <a:pt x="562" y="185"/>
                    </a:lnTo>
                    <a:lnTo>
                      <a:pt x="552" y="185"/>
                    </a:lnTo>
                    <a:lnTo>
                      <a:pt x="552" y="181"/>
                    </a:lnTo>
                    <a:lnTo>
                      <a:pt x="538" y="181"/>
                    </a:lnTo>
                    <a:lnTo>
                      <a:pt x="538" y="177"/>
                    </a:lnTo>
                    <a:lnTo>
                      <a:pt x="538" y="167"/>
                    </a:lnTo>
                    <a:lnTo>
                      <a:pt x="528" y="167"/>
                    </a:lnTo>
                    <a:lnTo>
                      <a:pt x="528" y="163"/>
                    </a:lnTo>
                    <a:lnTo>
                      <a:pt x="522" y="163"/>
                    </a:lnTo>
                    <a:lnTo>
                      <a:pt x="522" y="159"/>
                    </a:lnTo>
                    <a:lnTo>
                      <a:pt x="518" y="159"/>
                    </a:lnTo>
                    <a:lnTo>
                      <a:pt x="518" y="155"/>
                    </a:lnTo>
                    <a:lnTo>
                      <a:pt x="498" y="155"/>
                    </a:lnTo>
                    <a:lnTo>
                      <a:pt x="498" y="151"/>
                    </a:lnTo>
                    <a:lnTo>
                      <a:pt x="488" y="151"/>
                    </a:lnTo>
                    <a:lnTo>
                      <a:pt x="488" y="145"/>
                    </a:lnTo>
                    <a:lnTo>
                      <a:pt x="448" y="145"/>
                    </a:lnTo>
                    <a:lnTo>
                      <a:pt x="448" y="141"/>
                    </a:lnTo>
                    <a:lnTo>
                      <a:pt x="419" y="141"/>
                    </a:lnTo>
                    <a:lnTo>
                      <a:pt x="419" y="133"/>
                    </a:lnTo>
                    <a:lnTo>
                      <a:pt x="409" y="133"/>
                    </a:lnTo>
                    <a:lnTo>
                      <a:pt x="409" y="129"/>
                    </a:lnTo>
                    <a:lnTo>
                      <a:pt x="403" y="129"/>
                    </a:lnTo>
                    <a:lnTo>
                      <a:pt x="403" y="123"/>
                    </a:lnTo>
                    <a:lnTo>
                      <a:pt x="365" y="123"/>
                    </a:lnTo>
                    <a:lnTo>
                      <a:pt x="365" y="119"/>
                    </a:lnTo>
                    <a:lnTo>
                      <a:pt x="359" y="119"/>
                    </a:lnTo>
                    <a:lnTo>
                      <a:pt x="359" y="115"/>
                    </a:lnTo>
                    <a:lnTo>
                      <a:pt x="359" y="111"/>
                    </a:lnTo>
                    <a:lnTo>
                      <a:pt x="325" y="111"/>
                    </a:lnTo>
                    <a:lnTo>
                      <a:pt x="325" y="107"/>
                    </a:lnTo>
                    <a:lnTo>
                      <a:pt x="321" y="107"/>
                    </a:lnTo>
                    <a:lnTo>
                      <a:pt x="321" y="97"/>
                    </a:lnTo>
                    <a:lnTo>
                      <a:pt x="295" y="97"/>
                    </a:lnTo>
                    <a:lnTo>
                      <a:pt x="295" y="93"/>
                    </a:lnTo>
                    <a:lnTo>
                      <a:pt x="287" y="93"/>
                    </a:lnTo>
                    <a:lnTo>
                      <a:pt x="287" y="89"/>
                    </a:lnTo>
                    <a:lnTo>
                      <a:pt x="281" y="89"/>
                    </a:lnTo>
                    <a:lnTo>
                      <a:pt x="281" y="85"/>
                    </a:lnTo>
                    <a:lnTo>
                      <a:pt x="277" y="85"/>
                    </a:lnTo>
                    <a:lnTo>
                      <a:pt x="277" y="81"/>
                    </a:lnTo>
                    <a:lnTo>
                      <a:pt x="243" y="81"/>
                    </a:lnTo>
                    <a:lnTo>
                      <a:pt x="243" y="75"/>
                    </a:lnTo>
                    <a:lnTo>
                      <a:pt x="237" y="75"/>
                    </a:lnTo>
                    <a:lnTo>
                      <a:pt x="237" y="71"/>
                    </a:lnTo>
                    <a:lnTo>
                      <a:pt x="188" y="71"/>
                    </a:lnTo>
                    <a:lnTo>
                      <a:pt x="188" y="63"/>
                    </a:lnTo>
                    <a:lnTo>
                      <a:pt x="188" y="59"/>
                    </a:lnTo>
                    <a:lnTo>
                      <a:pt x="172" y="59"/>
                    </a:lnTo>
                    <a:lnTo>
                      <a:pt x="172" y="55"/>
                    </a:lnTo>
                    <a:lnTo>
                      <a:pt x="168" y="55"/>
                    </a:lnTo>
                    <a:lnTo>
                      <a:pt x="168" y="49"/>
                    </a:lnTo>
                    <a:lnTo>
                      <a:pt x="124" y="49"/>
                    </a:lnTo>
                    <a:lnTo>
                      <a:pt x="124" y="45"/>
                    </a:lnTo>
                    <a:lnTo>
                      <a:pt x="114" y="45"/>
                    </a:lnTo>
                    <a:lnTo>
                      <a:pt x="114" y="41"/>
                    </a:lnTo>
                    <a:lnTo>
                      <a:pt x="108" y="41"/>
                    </a:lnTo>
                    <a:lnTo>
                      <a:pt x="108" y="36"/>
                    </a:lnTo>
                    <a:lnTo>
                      <a:pt x="80" y="36"/>
                    </a:lnTo>
                    <a:lnTo>
                      <a:pt x="80" y="28"/>
                    </a:lnTo>
                    <a:lnTo>
                      <a:pt x="74" y="28"/>
                    </a:lnTo>
                    <a:lnTo>
                      <a:pt x="74" y="22"/>
                    </a:lnTo>
                    <a:lnTo>
                      <a:pt x="64" y="22"/>
                    </a:lnTo>
                    <a:lnTo>
                      <a:pt x="64" y="18"/>
                    </a:lnTo>
                    <a:lnTo>
                      <a:pt x="60" y="18"/>
                    </a:lnTo>
                    <a:lnTo>
                      <a:pt x="60" y="14"/>
                    </a:lnTo>
                    <a:lnTo>
                      <a:pt x="54" y="14"/>
                    </a:lnTo>
                    <a:lnTo>
                      <a:pt x="54" y="10"/>
                    </a:lnTo>
                    <a:lnTo>
                      <a:pt x="36" y="10"/>
                    </a:lnTo>
                    <a:lnTo>
                      <a:pt x="36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42" name="Line 1003">
                <a:extLst>
                  <a:ext uri="{FF2B5EF4-FFF2-40B4-BE49-F238E27FC236}">
                    <a16:creationId xmlns:a16="http://schemas.microsoft.com/office/drawing/2014/main" id="{FCA6EFC2-C8ED-4DE0-9D04-D6086AADD9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75" y="2304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43" name="Line 1004">
                <a:extLst>
                  <a:ext uri="{FF2B5EF4-FFF2-40B4-BE49-F238E27FC236}">
                    <a16:creationId xmlns:a16="http://schemas.microsoft.com/office/drawing/2014/main" id="{3CC99277-D4D8-49D3-9C62-72BF296FD8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75" y="2328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44" name="Line 1005">
                <a:extLst>
                  <a:ext uri="{FF2B5EF4-FFF2-40B4-BE49-F238E27FC236}">
                    <a16:creationId xmlns:a16="http://schemas.microsoft.com/office/drawing/2014/main" id="{5EE58C01-A291-4900-AF28-C868F2A7E1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99" y="2348"/>
                <a:ext cx="0" cy="39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45" name="Line 1006">
                <a:extLst>
                  <a:ext uri="{FF2B5EF4-FFF2-40B4-BE49-F238E27FC236}">
                    <a16:creationId xmlns:a16="http://schemas.microsoft.com/office/drawing/2014/main" id="{D0923A10-36AC-4ADA-81C1-24BDB58565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99" y="237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46" name="Line 1007">
                <a:extLst>
                  <a:ext uri="{FF2B5EF4-FFF2-40B4-BE49-F238E27FC236}">
                    <a16:creationId xmlns:a16="http://schemas.microsoft.com/office/drawing/2014/main" id="{08A23CB8-4C33-489B-8C4E-36AAD38A0F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66" y="2403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47" name="Line 1008">
                <a:extLst>
                  <a:ext uri="{FF2B5EF4-FFF2-40B4-BE49-F238E27FC236}">
                    <a16:creationId xmlns:a16="http://schemas.microsoft.com/office/drawing/2014/main" id="{5E154599-1667-4D19-A1BD-6834F66635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6" y="242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  <p:grpSp>
          <p:nvGrpSpPr>
            <p:cNvPr id="12" name="Group 1210">
              <a:extLst>
                <a:ext uri="{FF2B5EF4-FFF2-40B4-BE49-F238E27FC236}">
                  <a16:creationId xmlns:a16="http://schemas.microsoft.com/office/drawing/2014/main" id="{E0ADDAE9-418D-45BF-A165-6BB95AFAD1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4" y="2441"/>
              <a:ext cx="1990" cy="576"/>
              <a:chOff x="4784" y="2441"/>
              <a:chExt cx="1990" cy="576"/>
            </a:xfrm>
          </p:grpSpPr>
          <p:sp>
            <p:nvSpPr>
              <p:cNvPr id="48" name="Line 1010">
                <a:extLst>
                  <a:ext uri="{FF2B5EF4-FFF2-40B4-BE49-F238E27FC236}">
                    <a16:creationId xmlns:a16="http://schemas.microsoft.com/office/drawing/2014/main" id="{4BFAAE76-FBA1-41A9-8323-07D10D4021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84" y="244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9" name="Line 1011">
                <a:extLst>
                  <a:ext uri="{FF2B5EF4-FFF2-40B4-BE49-F238E27FC236}">
                    <a16:creationId xmlns:a16="http://schemas.microsoft.com/office/drawing/2014/main" id="{C76EA136-64B0-45BF-9E56-D6A6C0EC7E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84" y="246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0" name="Line 1012">
                <a:extLst>
                  <a:ext uri="{FF2B5EF4-FFF2-40B4-BE49-F238E27FC236}">
                    <a16:creationId xmlns:a16="http://schemas.microsoft.com/office/drawing/2014/main" id="{DF2B91D6-E933-4DF3-961F-4BD45E9E85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18" y="2549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1" name="Line 1013">
                <a:extLst>
                  <a:ext uri="{FF2B5EF4-FFF2-40B4-BE49-F238E27FC236}">
                    <a16:creationId xmlns:a16="http://schemas.microsoft.com/office/drawing/2014/main" id="{9506D158-7C21-46ED-BE7D-52962A872E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18" y="257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2" name="Line 1014">
                <a:extLst>
                  <a:ext uri="{FF2B5EF4-FFF2-40B4-BE49-F238E27FC236}">
                    <a16:creationId xmlns:a16="http://schemas.microsoft.com/office/drawing/2014/main" id="{B11E7D3C-831A-44F8-9F64-638727ABB1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25" y="2740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3" name="Line 1015">
                <a:extLst>
                  <a:ext uri="{FF2B5EF4-FFF2-40B4-BE49-F238E27FC236}">
                    <a16:creationId xmlns:a16="http://schemas.microsoft.com/office/drawing/2014/main" id="{DF90E685-50E1-4020-8E33-4FC541EF44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25" y="2762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4" name="Line 1016">
                <a:extLst>
                  <a:ext uri="{FF2B5EF4-FFF2-40B4-BE49-F238E27FC236}">
                    <a16:creationId xmlns:a16="http://schemas.microsoft.com/office/drawing/2014/main" id="{F832CDAC-D329-4C40-9883-97071FB585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813" y="2754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5" name="Line 1017">
                <a:extLst>
                  <a:ext uri="{FF2B5EF4-FFF2-40B4-BE49-F238E27FC236}">
                    <a16:creationId xmlns:a16="http://schemas.microsoft.com/office/drawing/2014/main" id="{66A81D1C-2D95-4184-BB71-088846D932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13" y="2780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6" name="Line 1018">
                <a:extLst>
                  <a:ext uri="{FF2B5EF4-FFF2-40B4-BE49-F238E27FC236}">
                    <a16:creationId xmlns:a16="http://schemas.microsoft.com/office/drawing/2014/main" id="{34EEAFE4-B472-46D8-BE28-AB037D470C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69" y="2843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7" name="Line 1019">
                <a:extLst>
                  <a:ext uri="{FF2B5EF4-FFF2-40B4-BE49-F238E27FC236}">
                    <a16:creationId xmlns:a16="http://schemas.microsoft.com/office/drawing/2014/main" id="{8EB73601-D319-41A3-8E02-DFD2B0C455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69" y="286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8" name="Line 1020">
                <a:extLst>
                  <a:ext uri="{FF2B5EF4-FFF2-40B4-BE49-F238E27FC236}">
                    <a16:creationId xmlns:a16="http://schemas.microsoft.com/office/drawing/2014/main" id="{C4104F2D-A2F7-4BE7-AB37-384174F1C0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79" y="2843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59" name="Line 1021">
                <a:extLst>
                  <a:ext uri="{FF2B5EF4-FFF2-40B4-BE49-F238E27FC236}">
                    <a16:creationId xmlns:a16="http://schemas.microsoft.com/office/drawing/2014/main" id="{A50C36DE-CCED-475F-AE1D-86DFC3F906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79" y="286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0" name="Line 1022">
                <a:extLst>
                  <a:ext uri="{FF2B5EF4-FFF2-40B4-BE49-F238E27FC236}">
                    <a16:creationId xmlns:a16="http://schemas.microsoft.com/office/drawing/2014/main" id="{9CA26168-B0C1-49B0-ABAC-F9485306B3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23" y="2847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1" name="Line 1023">
                <a:extLst>
                  <a:ext uri="{FF2B5EF4-FFF2-40B4-BE49-F238E27FC236}">
                    <a16:creationId xmlns:a16="http://schemas.microsoft.com/office/drawing/2014/main" id="{855DCA32-24D4-4728-A515-87D80B726F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23" y="287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2" name="Line 1024">
                <a:extLst>
                  <a:ext uri="{FF2B5EF4-FFF2-40B4-BE49-F238E27FC236}">
                    <a16:creationId xmlns:a16="http://schemas.microsoft.com/office/drawing/2014/main" id="{4C6D638A-BAC4-41D0-9FB1-AE4CE6D843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23" y="2847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3" name="Line 1025">
                <a:extLst>
                  <a:ext uri="{FF2B5EF4-FFF2-40B4-BE49-F238E27FC236}">
                    <a16:creationId xmlns:a16="http://schemas.microsoft.com/office/drawing/2014/main" id="{373AA1BE-AD56-43F6-B4C8-5DB655976A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23" y="287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4" name="Line 1026">
                <a:extLst>
                  <a:ext uri="{FF2B5EF4-FFF2-40B4-BE49-F238E27FC236}">
                    <a16:creationId xmlns:a16="http://schemas.microsoft.com/office/drawing/2014/main" id="{7793C35D-F6B7-4889-8C7C-4D582A262F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29" y="2847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5" name="Line 1027">
                <a:extLst>
                  <a:ext uri="{FF2B5EF4-FFF2-40B4-BE49-F238E27FC236}">
                    <a16:creationId xmlns:a16="http://schemas.microsoft.com/office/drawing/2014/main" id="{96983F7D-81B7-4199-B9F4-5017DFBF8F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29" y="287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6" name="Line 1028">
                <a:extLst>
                  <a:ext uri="{FF2B5EF4-FFF2-40B4-BE49-F238E27FC236}">
                    <a16:creationId xmlns:a16="http://schemas.microsoft.com/office/drawing/2014/main" id="{C8FADC06-0AF9-459A-9EFC-E34DAA2EEF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43" y="2857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7" name="Line 1029">
                <a:extLst>
                  <a:ext uri="{FF2B5EF4-FFF2-40B4-BE49-F238E27FC236}">
                    <a16:creationId xmlns:a16="http://schemas.microsoft.com/office/drawing/2014/main" id="{EBAE94DB-5555-47D1-A066-295513FDDF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43" y="287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8" name="Line 1030">
                <a:extLst>
                  <a:ext uri="{FF2B5EF4-FFF2-40B4-BE49-F238E27FC236}">
                    <a16:creationId xmlns:a16="http://schemas.microsoft.com/office/drawing/2014/main" id="{7D607E5C-0F34-45DE-9847-F9D72F378F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63" y="2857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9" name="Line 1031">
                <a:extLst>
                  <a:ext uri="{FF2B5EF4-FFF2-40B4-BE49-F238E27FC236}">
                    <a16:creationId xmlns:a16="http://schemas.microsoft.com/office/drawing/2014/main" id="{865D4481-3ED3-4EB8-9627-24367E9505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63" y="287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0" name="Line 1032">
                <a:extLst>
                  <a:ext uri="{FF2B5EF4-FFF2-40B4-BE49-F238E27FC236}">
                    <a16:creationId xmlns:a16="http://schemas.microsoft.com/office/drawing/2014/main" id="{2BE0C8CE-E8E1-40BC-BA3E-5235B43811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07" y="2863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1" name="Line 1033">
                <a:extLst>
                  <a:ext uri="{FF2B5EF4-FFF2-40B4-BE49-F238E27FC236}">
                    <a16:creationId xmlns:a16="http://schemas.microsoft.com/office/drawing/2014/main" id="{BD722221-0B23-4BBE-9604-BCE3498056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07" y="288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2" name="Line 1034">
                <a:extLst>
                  <a:ext uri="{FF2B5EF4-FFF2-40B4-BE49-F238E27FC236}">
                    <a16:creationId xmlns:a16="http://schemas.microsoft.com/office/drawing/2014/main" id="{E72B32AC-DC11-4FFA-AD5B-94DBD16AE8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21" y="2865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3" name="Line 1035">
                <a:extLst>
                  <a:ext uri="{FF2B5EF4-FFF2-40B4-BE49-F238E27FC236}">
                    <a16:creationId xmlns:a16="http://schemas.microsoft.com/office/drawing/2014/main" id="{548597BE-5DE2-4CB1-B73E-AE0FF71800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21" y="2889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4" name="Line 1036">
                <a:extLst>
                  <a:ext uri="{FF2B5EF4-FFF2-40B4-BE49-F238E27FC236}">
                    <a16:creationId xmlns:a16="http://schemas.microsoft.com/office/drawing/2014/main" id="{77639DC7-CB13-4DBB-8733-08EDABAB73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27" y="2865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5" name="Line 1037">
                <a:extLst>
                  <a:ext uri="{FF2B5EF4-FFF2-40B4-BE49-F238E27FC236}">
                    <a16:creationId xmlns:a16="http://schemas.microsoft.com/office/drawing/2014/main" id="{48C09B45-9CC5-425E-861D-CA985A5822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27" y="2889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6" name="Line 1038">
                <a:extLst>
                  <a:ext uri="{FF2B5EF4-FFF2-40B4-BE49-F238E27FC236}">
                    <a16:creationId xmlns:a16="http://schemas.microsoft.com/office/drawing/2014/main" id="{CF4EA064-66CC-478A-A043-C7A893C3E9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37" y="2865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7" name="Line 1039">
                <a:extLst>
                  <a:ext uri="{FF2B5EF4-FFF2-40B4-BE49-F238E27FC236}">
                    <a16:creationId xmlns:a16="http://schemas.microsoft.com/office/drawing/2014/main" id="{E8B88549-BD2E-4196-857B-3CE8440645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37" y="2889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8" name="Line 1040">
                <a:extLst>
                  <a:ext uri="{FF2B5EF4-FFF2-40B4-BE49-F238E27FC236}">
                    <a16:creationId xmlns:a16="http://schemas.microsoft.com/office/drawing/2014/main" id="{562DBC9E-F9E3-4982-82A8-9A8882BC82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47" y="2865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9" name="Line 1041">
                <a:extLst>
                  <a:ext uri="{FF2B5EF4-FFF2-40B4-BE49-F238E27FC236}">
                    <a16:creationId xmlns:a16="http://schemas.microsoft.com/office/drawing/2014/main" id="{6BEA1563-2AAB-4285-9474-2EC90C5257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7" y="2889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0" name="Line 1042">
                <a:extLst>
                  <a:ext uri="{FF2B5EF4-FFF2-40B4-BE49-F238E27FC236}">
                    <a16:creationId xmlns:a16="http://schemas.microsoft.com/office/drawing/2014/main" id="{78F381D9-80AC-450F-8E7A-CDDC2AD837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47" y="2865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1" name="Line 1043">
                <a:extLst>
                  <a:ext uri="{FF2B5EF4-FFF2-40B4-BE49-F238E27FC236}">
                    <a16:creationId xmlns:a16="http://schemas.microsoft.com/office/drawing/2014/main" id="{551AE1AE-FF6C-4861-B366-FB7474294E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7" y="2889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2" name="Line 1044">
                <a:extLst>
                  <a:ext uri="{FF2B5EF4-FFF2-40B4-BE49-F238E27FC236}">
                    <a16:creationId xmlns:a16="http://schemas.microsoft.com/office/drawing/2014/main" id="{1076798B-8684-4D04-9914-187C85FB50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51" y="2865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3" name="Line 1045">
                <a:extLst>
                  <a:ext uri="{FF2B5EF4-FFF2-40B4-BE49-F238E27FC236}">
                    <a16:creationId xmlns:a16="http://schemas.microsoft.com/office/drawing/2014/main" id="{AD33697D-5179-46AF-967E-3EC0779489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51" y="2889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4" name="Line 1046">
                <a:extLst>
                  <a:ext uri="{FF2B5EF4-FFF2-40B4-BE49-F238E27FC236}">
                    <a16:creationId xmlns:a16="http://schemas.microsoft.com/office/drawing/2014/main" id="{B9C1D31F-9E8F-46A7-B046-2082688F81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55" y="2865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5" name="Line 1047">
                <a:extLst>
                  <a:ext uri="{FF2B5EF4-FFF2-40B4-BE49-F238E27FC236}">
                    <a16:creationId xmlns:a16="http://schemas.microsoft.com/office/drawing/2014/main" id="{154E72D2-2B56-40A9-A15B-84F8691B74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55" y="2889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6" name="Line 1048">
                <a:extLst>
                  <a:ext uri="{FF2B5EF4-FFF2-40B4-BE49-F238E27FC236}">
                    <a16:creationId xmlns:a16="http://schemas.microsoft.com/office/drawing/2014/main" id="{8B6353BC-6603-471F-BF41-D43B2467C7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61" y="2865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7" name="Line 1049">
                <a:extLst>
                  <a:ext uri="{FF2B5EF4-FFF2-40B4-BE49-F238E27FC236}">
                    <a16:creationId xmlns:a16="http://schemas.microsoft.com/office/drawing/2014/main" id="{2867348E-152F-4964-8E67-334D10331A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61" y="2889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8" name="Line 1050">
                <a:extLst>
                  <a:ext uri="{FF2B5EF4-FFF2-40B4-BE49-F238E27FC236}">
                    <a16:creationId xmlns:a16="http://schemas.microsoft.com/office/drawing/2014/main" id="{878E4D20-6D39-482A-9BF4-8B438A8247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76" y="2869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9" name="Line 1051">
                <a:extLst>
                  <a:ext uri="{FF2B5EF4-FFF2-40B4-BE49-F238E27FC236}">
                    <a16:creationId xmlns:a16="http://schemas.microsoft.com/office/drawing/2014/main" id="{B89AD0F8-B3DE-43BF-BE6B-1989FA51F9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76" y="289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0" name="Line 1052">
                <a:extLst>
                  <a:ext uri="{FF2B5EF4-FFF2-40B4-BE49-F238E27FC236}">
                    <a16:creationId xmlns:a16="http://schemas.microsoft.com/office/drawing/2014/main" id="{8963087B-D92F-4D3A-A4A3-BDF54EDD46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76" y="2869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1" name="Line 1053">
                <a:extLst>
                  <a:ext uri="{FF2B5EF4-FFF2-40B4-BE49-F238E27FC236}">
                    <a16:creationId xmlns:a16="http://schemas.microsoft.com/office/drawing/2014/main" id="{3E06E468-1AAD-4F96-B82C-0F41352EF8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76" y="289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2" name="Line 1054">
                <a:extLst>
                  <a:ext uri="{FF2B5EF4-FFF2-40B4-BE49-F238E27FC236}">
                    <a16:creationId xmlns:a16="http://schemas.microsoft.com/office/drawing/2014/main" id="{5E8266CB-36A7-4A60-853F-FFE7005CE3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76" y="2869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3" name="Line 1055">
                <a:extLst>
                  <a:ext uri="{FF2B5EF4-FFF2-40B4-BE49-F238E27FC236}">
                    <a16:creationId xmlns:a16="http://schemas.microsoft.com/office/drawing/2014/main" id="{B8FBF0AF-1C0A-4BB6-B8B9-3D823E2093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76" y="289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4" name="Line 1056">
                <a:extLst>
                  <a:ext uri="{FF2B5EF4-FFF2-40B4-BE49-F238E27FC236}">
                    <a16:creationId xmlns:a16="http://schemas.microsoft.com/office/drawing/2014/main" id="{B4CCDF48-B180-4223-8CE6-5568C47B83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82" y="2869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5" name="Line 1057">
                <a:extLst>
                  <a:ext uri="{FF2B5EF4-FFF2-40B4-BE49-F238E27FC236}">
                    <a16:creationId xmlns:a16="http://schemas.microsoft.com/office/drawing/2014/main" id="{CE4D7AE2-735F-4C3B-87EB-9E8C798128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82" y="289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6" name="Line 1058">
                <a:extLst>
                  <a:ext uri="{FF2B5EF4-FFF2-40B4-BE49-F238E27FC236}">
                    <a16:creationId xmlns:a16="http://schemas.microsoft.com/office/drawing/2014/main" id="{320194DD-DE7E-456F-8458-39B1743872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82" y="2869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7" name="Line 1059">
                <a:extLst>
                  <a:ext uri="{FF2B5EF4-FFF2-40B4-BE49-F238E27FC236}">
                    <a16:creationId xmlns:a16="http://schemas.microsoft.com/office/drawing/2014/main" id="{D9183ADE-850D-4FC5-88A9-0676E21E20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82" y="289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8" name="Line 1060">
                <a:extLst>
                  <a:ext uri="{FF2B5EF4-FFF2-40B4-BE49-F238E27FC236}">
                    <a16:creationId xmlns:a16="http://schemas.microsoft.com/office/drawing/2014/main" id="{8F803661-6621-44D6-A02E-330BF4F0C0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82" y="2869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9" name="Line 1061">
                <a:extLst>
                  <a:ext uri="{FF2B5EF4-FFF2-40B4-BE49-F238E27FC236}">
                    <a16:creationId xmlns:a16="http://schemas.microsoft.com/office/drawing/2014/main" id="{7873F963-19E7-4B7D-ABE7-6E0BB270D2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82" y="289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0" name="Line 1062">
                <a:extLst>
                  <a:ext uri="{FF2B5EF4-FFF2-40B4-BE49-F238E27FC236}">
                    <a16:creationId xmlns:a16="http://schemas.microsoft.com/office/drawing/2014/main" id="{F8E70758-7D22-4197-9C51-2A10142EC3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86" y="2877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1" name="Line 1063">
                <a:extLst>
                  <a:ext uri="{FF2B5EF4-FFF2-40B4-BE49-F238E27FC236}">
                    <a16:creationId xmlns:a16="http://schemas.microsoft.com/office/drawing/2014/main" id="{FE77B883-2765-4EB7-AB36-6F055B594E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86" y="290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2" name="Line 1064">
                <a:extLst>
                  <a:ext uri="{FF2B5EF4-FFF2-40B4-BE49-F238E27FC236}">
                    <a16:creationId xmlns:a16="http://schemas.microsoft.com/office/drawing/2014/main" id="{5A4BA34A-A0F9-46A3-8C71-D083BA069D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92" y="2877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3" name="Line 1065">
                <a:extLst>
                  <a:ext uri="{FF2B5EF4-FFF2-40B4-BE49-F238E27FC236}">
                    <a16:creationId xmlns:a16="http://schemas.microsoft.com/office/drawing/2014/main" id="{EA0D453E-438C-4ABB-AB9F-9406D8F02A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92" y="290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4" name="Line 1066">
                <a:extLst>
                  <a:ext uri="{FF2B5EF4-FFF2-40B4-BE49-F238E27FC236}">
                    <a16:creationId xmlns:a16="http://schemas.microsoft.com/office/drawing/2014/main" id="{BA516AED-B9A6-419E-9475-4F509FFC7F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92" y="2877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5" name="Line 1067">
                <a:extLst>
                  <a:ext uri="{FF2B5EF4-FFF2-40B4-BE49-F238E27FC236}">
                    <a16:creationId xmlns:a16="http://schemas.microsoft.com/office/drawing/2014/main" id="{DB2CE085-E9C8-4E4E-BCFB-1C998F11AB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92" y="290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6" name="Line 1068">
                <a:extLst>
                  <a:ext uri="{FF2B5EF4-FFF2-40B4-BE49-F238E27FC236}">
                    <a16:creationId xmlns:a16="http://schemas.microsoft.com/office/drawing/2014/main" id="{27C45A51-1819-4291-8C21-8AF9A8BEB1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00" y="2881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7" name="Line 1069">
                <a:extLst>
                  <a:ext uri="{FF2B5EF4-FFF2-40B4-BE49-F238E27FC236}">
                    <a16:creationId xmlns:a16="http://schemas.microsoft.com/office/drawing/2014/main" id="{A63EB97D-8AB6-4847-94DC-654ACE3F39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00" y="290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8" name="Line 1070">
                <a:extLst>
                  <a:ext uri="{FF2B5EF4-FFF2-40B4-BE49-F238E27FC236}">
                    <a16:creationId xmlns:a16="http://schemas.microsoft.com/office/drawing/2014/main" id="{ECD744B7-4311-4E7E-B1E9-28B057DE36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20" y="2881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9" name="Line 1071">
                <a:extLst>
                  <a:ext uri="{FF2B5EF4-FFF2-40B4-BE49-F238E27FC236}">
                    <a16:creationId xmlns:a16="http://schemas.microsoft.com/office/drawing/2014/main" id="{8EA38F6B-EF5E-4479-B10C-D30E59B73F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20" y="290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0" name="Line 1072">
                <a:extLst>
                  <a:ext uri="{FF2B5EF4-FFF2-40B4-BE49-F238E27FC236}">
                    <a16:creationId xmlns:a16="http://schemas.microsoft.com/office/drawing/2014/main" id="{A00CDE85-CB6D-41E4-8BFB-708710158F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20" y="2881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1" name="Line 1073">
                <a:extLst>
                  <a:ext uri="{FF2B5EF4-FFF2-40B4-BE49-F238E27FC236}">
                    <a16:creationId xmlns:a16="http://schemas.microsoft.com/office/drawing/2014/main" id="{0082F191-E33F-4493-BCC9-30983333F3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20" y="290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2" name="Line 1074">
                <a:extLst>
                  <a:ext uri="{FF2B5EF4-FFF2-40B4-BE49-F238E27FC236}">
                    <a16:creationId xmlns:a16="http://schemas.microsoft.com/office/drawing/2014/main" id="{AE762A01-D048-4507-AF26-1F138F5500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20" y="2881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3" name="Line 1075">
                <a:extLst>
                  <a:ext uri="{FF2B5EF4-FFF2-40B4-BE49-F238E27FC236}">
                    <a16:creationId xmlns:a16="http://schemas.microsoft.com/office/drawing/2014/main" id="{D24B8A86-D148-4BF7-A17A-9A05EF30EF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20" y="290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4" name="Line 1076">
                <a:extLst>
                  <a:ext uri="{FF2B5EF4-FFF2-40B4-BE49-F238E27FC236}">
                    <a16:creationId xmlns:a16="http://schemas.microsoft.com/office/drawing/2014/main" id="{776C514A-75A9-4C5E-8E09-33EDFF58CA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26" y="2881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5" name="Line 1077">
                <a:extLst>
                  <a:ext uri="{FF2B5EF4-FFF2-40B4-BE49-F238E27FC236}">
                    <a16:creationId xmlns:a16="http://schemas.microsoft.com/office/drawing/2014/main" id="{AAAE6335-3807-42A7-9B79-9E2085512D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26" y="2907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6" name="Line 1078">
                <a:extLst>
                  <a:ext uri="{FF2B5EF4-FFF2-40B4-BE49-F238E27FC236}">
                    <a16:creationId xmlns:a16="http://schemas.microsoft.com/office/drawing/2014/main" id="{0CC5C9F4-1B3C-4160-BD07-FA2A7B8406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30" y="2891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7" name="Line 1079">
                <a:extLst>
                  <a:ext uri="{FF2B5EF4-FFF2-40B4-BE49-F238E27FC236}">
                    <a16:creationId xmlns:a16="http://schemas.microsoft.com/office/drawing/2014/main" id="{6956FC93-DCDA-41C2-90FB-03680AC1DA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30" y="291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8" name="Line 1080">
                <a:extLst>
                  <a:ext uri="{FF2B5EF4-FFF2-40B4-BE49-F238E27FC236}">
                    <a16:creationId xmlns:a16="http://schemas.microsoft.com/office/drawing/2014/main" id="{F14B2C61-B1C5-4FDE-A5B1-642A7B69C8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30" y="2891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9" name="Line 1081">
                <a:extLst>
                  <a:ext uri="{FF2B5EF4-FFF2-40B4-BE49-F238E27FC236}">
                    <a16:creationId xmlns:a16="http://schemas.microsoft.com/office/drawing/2014/main" id="{8614192C-6D9B-4F7C-BB12-43E18B3892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30" y="291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0" name="Line 1082">
                <a:extLst>
                  <a:ext uri="{FF2B5EF4-FFF2-40B4-BE49-F238E27FC236}">
                    <a16:creationId xmlns:a16="http://schemas.microsoft.com/office/drawing/2014/main" id="{EEA959CE-233C-4EAE-A707-94EA9D47CA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40" y="2891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1" name="Line 1083">
                <a:extLst>
                  <a:ext uri="{FF2B5EF4-FFF2-40B4-BE49-F238E27FC236}">
                    <a16:creationId xmlns:a16="http://schemas.microsoft.com/office/drawing/2014/main" id="{0F478FC8-6412-4022-BB06-11A526BDFC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40" y="291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2" name="Line 1084">
                <a:extLst>
                  <a:ext uri="{FF2B5EF4-FFF2-40B4-BE49-F238E27FC236}">
                    <a16:creationId xmlns:a16="http://schemas.microsoft.com/office/drawing/2014/main" id="{352B2096-88C6-4CCF-8D16-6B5DC698F1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50" y="2891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3" name="Line 1085">
                <a:extLst>
                  <a:ext uri="{FF2B5EF4-FFF2-40B4-BE49-F238E27FC236}">
                    <a16:creationId xmlns:a16="http://schemas.microsoft.com/office/drawing/2014/main" id="{E3FDB789-32C9-49B4-B7D1-EDD9421250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0" y="291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4" name="Line 1086">
                <a:extLst>
                  <a:ext uri="{FF2B5EF4-FFF2-40B4-BE49-F238E27FC236}">
                    <a16:creationId xmlns:a16="http://schemas.microsoft.com/office/drawing/2014/main" id="{295ADBF9-7BAF-4404-BC64-F38E69345A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50" y="2891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5" name="Line 1087">
                <a:extLst>
                  <a:ext uri="{FF2B5EF4-FFF2-40B4-BE49-F238E27FC236}">
                    <a16:creationId xmlns:a16="http://schemas.microsoft.com/office/drawing/2014/main" id="{9989AA12-2C31-423E-B65E-AC8124CD81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0" y="291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6" name="Line 1088">
                <a:extLst>
                  <a:ext uri="{FF2B5EF4-FFF2-40B4-BE49-F238E27FC236}">
                    <a16:creationId xmlns:a16="http://schemas.microsoft.com/office/drawing/2014/main" id="{D92666C7-CB47-409F-8D52-2EEC1937AD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54" y="2891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7" name="Line 1089">
                <a:extLst>
                  <a:ext uri="{FF2B5EF4-FFF2-40B4-BE49-F238E27FC236}">
                    <a16:creationId xmlns:a16="http://schemas.microsoft.com/office/drawing/2014/main" id="{96041F7A-0094-402B-9903-EBBAD2D812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4" y="291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8" name="Line 1090">
                <a:extLst>
                  <a:ext uri="{FF2B5EF4-FFF2-40B4-BE49-F238E27FC236}">
                    <a16:creationId xmlns:a16="http://schemas.microsoft.com/office/drawing/2014/main" id="{BCFBD37A-BE49-4FD8-9B6A-F37E1470DC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54" y="2891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9" name="Line 1091">
                <a:extLst>
                  <a:ext uri="{FF2B5EF4-FFF2-40B4-BE49-F238E27FC236}">
                    <a16:creationId xmlns:a16="http://schemas.microsoft.com/office/drawing/2014/main" id="{98146CD2-AABE-48D4-8E11-75ABDA998D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4" y="291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30" name="Line 1092">
                <a:extLst>
                  <a:ext uri="{FF2B5EF4-FFF2-40B4-BE49-F238E27FC236}">
                    <a16:creationId xmlns:a16="http://schemas.microsoft.com/office/drawing/2014/main" id="{D73750AA-1E77-4FA8-A17A-BCB0A8D821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64" y="290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31" name="Line 1093">
                <a:extLst>
                  <a:ext uri="{FF2B5EF4-FFF2-40B4-BE49-F238E27FC236}">
                    <a16:creationId xmlns:a16="http://schemas.microsoft.com/office/drawing/2014/main" id="{E53D57C2-22D7-4502-A2BB-5740F30398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64" y="292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32" name="Line 1094">
                <a:extLst>
                  <a:ext uri="{FF2B5EF4-FFF2-40B4-BE49-F238E27FC236}">
                    <a16:creationId xmlns:a16="http://schemas.microsoft.com/office/drawing/2014/main" id="{082DC208-8759-433B-AFCF-DD76FF3798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64" y="290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33" name="Line 1095">
                <a:extLst>
                  <a:ext uri="{FF2B5EF4-FFF2-40B4-BE49-F238E27FC236}">
                    <a16:creationId xmlns:a16="http://schemas.microsoft.com/office/drawing/2014/main" id="{837EE116-17CA-486B-9BC0-6F95D2996B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64" y="292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34" name="Line 1096">
                <a:extLst>
                  <a:ext uri="{FF2B5EF4-FFF2-40B4-BE49-F238E27FC236}">
                    <a16:creationId xmlns:a16="http://schemas.microsoft.com/office/drawing/2014/main" id="{04336792-98B1-44C2-BE29-359DD2696F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74" y="290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35" name="Line 1097">
                <a:extLst>
                  <a:ext uri="{FF2B5EF4-FFF2-40B4-BE49-F238E27FC236}">
                    <a16:creationId xmlns:a16="http://schemas.microsoft.com/office/drawing/2014/main" id="{29425CDC-116C-4474-8024-418AC243DB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74" y="292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36" name="Line 1098">
                <a:extLst>
                  <a:ext uri="{FF2B5EF4-FFF2-40B4-BE49-F238E27FC236}">
                    <a16:creationId xmlns:a16="http://schemas.microsoft.com/office/drawing/2014/main" id="{C1933124-E962-429F-A330-7462FED17A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80" y="290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37" name="Line 1099">
                <a:extLst>
                  <a:ext uri="{FF2B5EF4-FFF2-40B4-BE49-F238E27FC236}">
                    <a16:creationId xmlns:a16="http://schemas.microsoft.com/office/drawing/2014/main" id="{3E19DF27-359C-4043-8453-78BA62F651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80" y="292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38" name="Line 1100">
                <a:extLst>
                  <a:ext uri="{FF2B5EF4-FFF2-40B4-BE49-F238E27FC236}">
                    <a16:creationId xmlns:a16="http://schemas.microsoft.com/office/drawing/2014/main" id="{628638EC-D2B4-4D3C-9B5E-1FEC7386DF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80" y="290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39" name="Line 1101">
                <a:extLst>
                  <a:ext uri="{FF2B5EF4-FFF2-40B4-BE49-F238E27FC236}">
                    <a16:creationId xmlns:a16="http://schemas.microsoft.com/office/drawing/2014/main" id="{AE15415E-EB61-4155-93A5-350DE14F17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80" y="292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40" name="Line 1102">
                <a:extLst>
                  <a:ext uri="{FF2B5EF4-FFF2-40B4-BE49-F238E27FC236}">
                    <a16:creationId xmlns:a16="http://schemas.microsoft.com/office/drawing/2014/main" id="{817425DB-96EF-4FB5-AF93-10C25D8573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80" y="290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41" name="Line 1103">
                <a:extLst>
                  <a:ext uri="{FF2B5EF4-FFF2-40B4-BE49-F238E27FC236}">
                    <a16:creationId xmlns:a16="http://schemas.microsoft.com/office/drawing/2014/main" id="{CB8EE525-9938-4775-9327-85C33C7021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80" y="292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42" name="Line 1104">
                <a:extLst>
                  <a:ext uri="{FF2B5EF4-FFF2-40B4-BE49-F238E27FC236}">
                    <a16:creationId xmlns:a16="http://schemas.microsoft.com/office/drawing/2014/main" id="{9D730F76-E023-4EB5-A350-5E258F1629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90" y="290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43" name="Line 1105">
                <a:extLst>
                  <a:ext uri="{FF2B5EF4-FFF2-40B4-BE49-F238E27FC236}">
                    <a16:creationId xmlns:a16="http://schemas.microsoft.com/office/drawing/2014/main" id="{C6CAEDFB-AE58-4927-B77D-E77A315FA5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90" y="292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44" name="Line 1106">
                <a:extLst>
                  <a:ext uri="{FF2B5EF4-FFF2-40B4-BE49-F238E27FC236}">
                    <a16:creationId xmlns:a16="http://schemas.microsoft.com/office/drawing/2014/main" id="{DC54FA30-A304-4BCA-95E6-B9954B0335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08" y="290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45" name="Line 1107">
                <a:extLst>
                  <a:ext uri="{FF2B5EF4-FFF2-40B4-BE49-F238E27FC236}">
                    <a16:creationId xmlns:a16="http://schemas.microsoft.com/office/drawing/2014/main" id="{8892C0E0-3B00-4044-B43C-3BC444DC9A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08" y="292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46" name="Line 1108">
                <a:extLst>
                  <a:ext uri="{FF2B5EF4-FFF2-40B4-BE49-F238E27FC236}">
                    <a16:creationId xmlns:a16="http://schemas.microsoft.com/office/drawing/2014/main" id="{9A7E5F26-EECC-4B2D-979B-4182E934F9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08" y="2901"/>
                <a:ext cx="0" cy="34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47" name="Line 1109">
                <a:extLst>
                  <a:ext uri="{FF2B5EF4-FFF2-40B4-BE49-F238E27FC236}">
                    <a16:creationId xmlns:a16="http://schemas.microsoft.com/office/drawing/2014/main" id="{768A7C02-9E24-4ED6-BAAC-82D194297C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08" y="2925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48" name="Line 1110">
                <a:extLst>
                  <a:ext uri="{FF2B5EF4-FFF2-40B4-BE49-F238E27FC236}">
                    <a16:creationId xmlns:a16="http://schemas.microsoft.com/office/drawing/2014/main" id="{088B76AB-1564-4211-9A89-FF0A74E280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08" y="2911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49" name="Line 1111">
                <a:extLst>
                  <a:ext uri="{FF2B5EF4-FFF2-40B4-BE49-F238E27FC236}">
                    <a16:creationId xmlns:a16="http://schemas.microsoft.com/office/drawing/2014/main" id="{996DF581-5945-4449-AA4E-509DD75759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08" y="293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50" name="Line 1112">
                <a:extLst>
                  <a:ext uri="{FF2B5EF4-FFF2-40B4-BE49-F238E27FC236}">
                    <a16:creationId xmlns:a16="http://schemas.microsoft.com/office/drawing/2014/main" id="{E930A350-DFA3-4286-ADEF-B8954E8182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28" y="2911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51" name="Line 1113">
                <a:extLst>
                  <a:ext uri="{FF2B5EF4-FFF2-40B4-BE49-F238E27FC236}">
                    <a16:creationId xmlns:a16="http://schemas.microsoft.com/office/drawing/2014/main" id="{746A6ADB-58CE-4AA9-890D-10451CDA9F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28" y="293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52" name="Line 1114">
                <a:extLst>
                  <a:ext uri="{FF2B5EF4-FFF2-40B4-BE49-F238E27FC236}">
                    <a16:creationId xmlns:a16="http://schemas.microsoft.com/office/drawing/2014/main" id="{5A8F4C9E-8007-4AF0-9474-4535A3A8C2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28" y="2911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53" name="Line 1115">
                <a:extLst>
                  <a:ext uri="{FF2B5EF4-FFF2-40B4-BE49-F238E27FC236}">
                    <a16:creationId xmlns:a16="http://schemas.microsoft.com/office/drawing/2014/main" id="{CD9A6234-82C5-459D-A93A-CDB873A069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28" y="293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54" name="Line 1116">
                <a:extLst>
                  <a:ext uri="{FF2B5EF4-FFF2-40B4-BE49-F238E27FC236}">
                    <a16:creationId xmlns:a16="http://schemas.microsoft.com/office/drawing/2014/main" id="{79445C09-F64D-4B34-BE41-2726F061D8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34" y="2911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55" name="Line 1117">
                <a:extLst>
                  <a:ext uri="{FF2B5EF4-FFF2-40B4-BE49-F238E27FC236}">
                    <a16:creationId xmlns:a16="http://schemas.microsoft.com/office/drawing/2014/main" id="{4CD94D35-322D-47D5-AE20-76AAE76428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34" y="293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56" name="Line 1118">
                <a:extLst>
                  <a:ext uri="{FF2B5EF4-FFF2-40B4-BE49-F238E27FC236}">
                    <a16:creationId xmlns:a16="http://schemas.microsoft.com/office/drawing/2014/main" id="{46D8A07F-63DD-4D42-BB0B-35206545CC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38" y="2911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57" name="Line 1119">
                <a:extLst>
                  <a:ext uri="{FF2B5EF4-FFF2-40B4-BE49-F238E27FC236}">
                    <a16:creationId xmlns:a16="http://schemas.microsoft.com/office/drawing/2014/main" id="{CFB501A1-A022-4B2A-A068-DEFEA9ECA5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38" y="293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58" name="Line 1120">
                <a:extLst>
                  <a:ext uri="{FF2B5EF4-FFF2-40B4-BE49-F238E27FC236}">
                    <a16:creationId xmlns:a16="http://schemas.microsoft.com/office/drawing/2014/main" id="{E263863C-BFBA-4D91-B94C-61EAD1F316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44" y="2911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59" name="Line 1121">
                <a:extLst>
                  <a:ext uri="{FF2B5EF4-FFF2-40B4-BE49-F238E27FC236}">
                    <a16:creationId xmlns:a16="http://schemas.microsoft.com/office/drawing/2014/main" id="{D9D7DE26-B323-4FD5-B885-5170341F0B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44" y="293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60" name="Line 1122">
                <a:extLst>
                  <a:ext uri="{FF2B5EF4-FFF2-40B4-BE49-F238E27FC236}">
                    <a16:creationId xmlns:a16="http://schemas.microsoft.com/office/drawing/2014/main" id="{D93F63D1-3D1D-4502-8189-CDBC6D733C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58" y="2911"/>
                <a:ext cx="0" cy="32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61" name="Line 1123">
                <a:extLst>
                  <a:ext uri="{FF2B5EF4-FFF2-40B4-BE49-F238E27FC236}">
                    <a16:creationId xmlns:a16="http://schemas.microsoft.com/office/drawing/2014/main" id="{F8B756B6-FC34-4DB4-BC39-7EDCA45954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58" y="293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62" name="Line 1124">
                <a:extLst>
                  <a:ext uri="{FF2B5EF4-FFF2-40B4-BE49-F238E27FC236}">
                    <a16:creationId xmlns:a16="http://schemas.microsoft.com/office/drawing/2014/main" id="{2C798021-71F3-450F-8B1C-9B22B925EB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62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63" name="Line 1125">
                <a:extLst>
                  <a:ext uri="{FF2B5EF4-FFF2-40B4-BE49-F238E27FC236}">
                    <a16:creationId xmlns:a16="http://schemas.microsoft.com/office/drawing/2014/main" id="{8AA0C7DA-0E8D-423F-87BD-76C3DAC126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62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64" name="Line 1126">
                <a:extLst>
                  <a:ext uri="{FF2B5EF4-FFF2-40B4-BE49-F238E27FC236}">
                    <a16:creationId xmlns:a16="http://schemas.microsoft.com/office/drawing/2014/main" id="{5A9DCB99-8CFA-4710-B6D6-85A2B40355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62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65" name="Line 1127">
                <a:extLst>
                  <a:ext uri="{FF2B5EF4-FFF2-40B4-BE49-F238E27FC236}">
                    <a16:creationId xmlns:a16="http://schemas.microsoft.com/office/drawing/2014/main" id="{D07334F2-9C94-4950-BE12-CF7D4C834E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62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66" name="Line 1128">
                <a:extLst>
                  <a:ext uri="{FF2B5EF4-FFF2-40B4-BE49-F238E27FC236}">
                    <a16:creationId xmlns:a16="http://schemas.microsoft.com/office/drawing/2014/main" id="{232CB9A9-79EE-44AD-90F9-4D0641AC4C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72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67" name="Line 1129">
                <a:extLst>
                  <a:ext uri="{FF2B5EF4-FFF2-40B4-BE49-F238E27FC236}">
                    <a16:creationId xmlns:a16="http://schemas.microsoft.com/office/drawing/2014/main" id="{098B2B93-C4C0-4AD3-9751-03565DAD11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72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68" name="Line 1130">
                <a:extLst>
                  <a:ext uri="{FF2B5EF4-FFF2-40B4-BE49-F238E27FC236}">
                    <a16:creationId xmlns:a16="http://schemas.microsoft.com/office/drawing/2014/main" id="{844F31CC-FB81-40F6-8254-BD57E08B2E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93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69" name="Line 1131">
                <a:extLst>
                  <a:ext uri="{FF2B5EF4-FFF2-40B4-BE49-F238E27FC236}">
                    <a16:creationId xmlns:a16="http://schemas.microsoft.com/office/drawing/2014/main" id="{0C79EB30-BE0E-48A5-8961-544359F945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93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70" name="Line 1132">
                <a:extLst>
                  <a:ext uri="{FF2B5EF4-FFF2-40B4-BE49-F238E27FC236}">
                    <a16:creationId xmlns:a16="http://schemas.microsoft.com/office/drawing/2014/main" id="{6451A229-0812-494A-A7EA-1D0C628471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97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71" name="Line 1133">
                <a:extLst>
                  <a:ext uri="{FF2B5EF4-FFF2-40B4-BE49-F238E27FC236}">
                    <a16:creationId xmlns:a16="http://schemas.microsoft.com/office/drawing/2014/main" id="{0F22FF16-25B4-4A6C-A276-1DED3E58EA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97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72" name="Line 1134">
                <a:extLst>
                  <a:ext uri="{FF2B5EF4-FFF2-40B4-BE49-F238E27FC236}">
                    <a16:creationId xmlns:a16="http://schemas.microsoft.com/office/drawing/2014/main" id="{39F435D1-28B2-4B73-9A45-D98C7E441C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03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73" name="Line 1135">
                <a:extLst>
                  <a:ext uri="{FF2B5EF4-FFF2-40B4-BE49-F238E27FC236}">
                    <a16:creationId xmlns:a16="http://schemas.microsoft.com/office/drawing/2014/main" id="{AD19B709-8BEB-41FE-90BD-1F8C896EF0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03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74" name="Line 1136">
                <a:extLst>
                  <a:ext uri="{FF2B5EF4-FFF2-40B4-BE49-F238E27FC236}">
                    <a16:creationId xmlns:a16="http://schemas.microsoft.com/office/drawing/2014/main" id="{290784C2-899D-4D4E-9B41-ACDAAAB374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07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75" name="Line 1137">
                <a:extLst>
                  <a:ext uri="{FF2B5EF4-FFF2-40B4-BE49-F238E27FC236}">
                    <a16:creationId xmlns:a16="http://schemas.microsoft.com/office/drawing/2014/main" id="{4253FE2F-6C63-4B52-8A20-9C9B22B71D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07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76" name="Line 1138">
                <a:extLst>
                  <a:ext uri="{FF2B5EF4-FFF2-40B4-BE49-F238E27FC236}">
                    <a16:creationId xmlns:a16="http://schemas.microsoft.com/office/drawing/2014/main" id="{C136E010-DCB2-4890-B038-772D88C5C8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13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77" name="Line 1139">
                <a:extLst>
                  <a:ext uri="{FF2B5EF4-FFF2-40B4-BE49-F238E27FC236}">
                    <a16:creationId xmlns:a16="http://schemas.microsoft.com/office/drawing/2014/main" id="{DB20C164-9428-4013-9BEB-152CA77537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13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78" name="Line 1140">
                <a:extLst>
                  <a:ext uri="{FF2B5EF4-FFF2-40B4-BE49-F238E27FC236}">
                    <a16:creationId xmlns:a16="http://schemas.microsoft.com/office/drawing/2014/main" id="{3282ACB5-1EAA-4620-B671-91DAE8AFAD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17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79" name="Line 1141">
                <a:extLst>
                  <a:ext uri="{FF2B5EF4-FFF2-40B4-BE49-F238E27FC236}">
                    <a16:creationId xmlns:a16="http://schemas.microsoft.com/office/drawing/2014/main" id="{248C7F90-97BC-4722-A97D-21795939F3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17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80" name="Line 1142">
                <a:extLst>
                  <a:ext uri="{FF2B5EF4-FFF2-40B4-BE49-F238E27FC236}">
                    <a16:creationId xmlns:a16="http://schemas.microsoft.com/office/drawing/2014/main" id="{6CF7E6F5-FCE8-4F59-82C9-0AAB4A912D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17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81" name="Line 1143">
                <a:extLst>
                  <a:ext uri="{FF2B5EF4-FFF2-40B4-BE49-F238E27FC236}">
                    <a16:creationId xmlns:a16="http://schemas.microsoft.com/office/drawing/2014/main" id="{BC59563C-E6A8-4054-9221-ED14392129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17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82" name="Line 1144">
                <a:extLst>
                  <a:ext uri="{FF2B5EF4-FFF2-40B4-BE49-F238E27FC236}">
                    <a16:creationId xmlns:a16="http://schemas.microsoft.com/office/drawing/2014/main" id="{358AEAB7-3D58-4364-99B2-312D06035A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23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83" name="Line 1145">
                <a:extLst>
                  <a:ext uri="{FF2B5EF4-FFF2-40B4-BE49-F238E27FC236}">
                    <a16:creationId xmlns:a16="http://schemas.microsoft.com/office/drawing/2014/main" id="{7532250B-B224-40DB-9791-F5A9E2ACE7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23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84" name="Line 1146">
                <a:extLst>
                  <a:ext uri="{FF2B5EF4-FFF2-40B4-BE49-F238E27FC236}">
                    <a16:creationId xmlns:a16="http://schemas.microsoft.com/office/drawing/2014/main" id="{7FEE2BEE-E183-4CF7-B9FF-F3F0948132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23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85" name="Line 1147">
                <a:extLst>
                  <a:ext uri="{FF2B5EF4-FFF2-40B4-BE49-F238E27FC236}">
                    <a16:creationId xmlns:a16="http://schemas.microsoft.com/office/drawing/2014/main" id="{5E30CF77-76D8-4DF7-9FF9-E314507F95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23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86" name="Line 1148">
                <a:extLst>
                  <a:ext uri="{FF2B5EF4-FFF2-40B4-BE49-F238E27FC236}">
                    <a16:creationId xmlns:a16="http://schemas.microsoft.com/office/drawing/2014/main" id="{53854D1B-898E-4923-B307-02FFEDF212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33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87" name="Line 1149">
                <a:extLst>
                  <a:ext uri="{FF2B5EF4-FFF2-40B4-BE49-F238E27FC236}">
                    <a16:creationId xmlns:a16="http://schemas.microsoft.com/office/drawing/2014/main" id="{4977E42E-DFE9-47C4-A8E1-AE2D055903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33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88" name="Line 1150">
                <a:extLst>
                  <a:ext uri="{FF2B5EF4-FFF2-40B4-BE49-F238E27FC236}">
                    <a16:creationId xmlns:a16="http://schemas.microsoft.com/office/drawing/2014/main" id="{FD18768D-3F85-4D85-8775-584DFC98EB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33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89" name="Line 1151">
                <a:extLst>
                  <a:ext uri="{FF2B5EF4-FFF2-40B4-BE49-F238E27FC236}">
                    <a16:creationId xmlns:a16="http://schemas.microsoft.com/office/drawing/2014/main" id="{4C333F20-65F5-46B8-B37A-CA16B26D21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33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90" name="Line 1152">
                <a:extLst>
                  <a:ext uri="{FF2B5EF4-FFF2-40B4-BE49-F238E27FC236}">
                    <a16:creationId xmlns:a16="http://schemas.microsoft.com/office/drawing/2014/main" id="{2F89F4F5-D447-4818-95C0-B3ADCCED2B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43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91" name="Line 1153">
                <a:extLst>
                  <a:ext uri="{FF2B5EF4-FFF2-40B4-BE49-F238E27FC236}">
                    <a16:creationId xmlns:a16="http://schemas.microsoft.com/office/drawing/2014/main" id="{2F8E3EF4-A3B5-48D5-82D6-3B829E4261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43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92" name="Line 1154">
                <a:extLst>
                  <a:ext uri="{FF2B5EF4-FFF2-40B4-BE49-F238E27FC236}">
                    <a16:creationId xmlns:a16="http://schemas.microsoft.com/office/drawing/2014/main" id="{2FF6EDC6-DAD2-4CDC-826A-E29AC960A0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51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93" name="Line 1155">
                <a:extLst>
                  <a:ext uri="{FF2B5EF4-FFF2-40B4-BE49-F238E27FC236}">
                    <a16:creationId xmlns:a16="http://schemas.microsoft.com/office/drawing/2014/main" id="{42756F82-C2EE-439D-AF61-5137F3EAC3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51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94" name="Line 1156">
                <a:extLst>
                  <a:ext uri="{FF2B5EF4-FFF2-40B4-BE49-F238E27FC236}">
                    <a16:creationId xmlns:a16="http://schemas.microsoft.com/office/drawing/2014/main" id="{8FDEEE99-E2EF-4A35-8CA4-E0FDBC55BC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51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95" name="Line 1157">
                <a:extLst>
                  <a:ext uri="{FF2B5EF4-FFF2-40B4-BE49-F238E27FC236}">
                    <a16:creationId xmlns:a16="http://schemas.microsoft.com/office/drawing/2014/main" id="{E03C693E-CF66-40E5-A162-4BF2FA3883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51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96" name="Line 1158">
                <a:extLst>
                  <a:ext uri="{FF2B5EF4-FFF2-40B4-BE49-F238E27FC236}">
                    <a16:creationId xmlns:a16="http://schemas.microsoft.com/office/drawing/2014/main" id="{F21B66D7-2E90-465C-89A8-167EDAFA70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71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97" name="Line 1159">
                <a:extLst>
                  <a:ext uri="{FF2B5EF4-FFF2-40B4-BE49-F238E27FC236}">
                    <a16:creationId xmlns:a16="http://schemas.microsoft.com/office/drawing/2014/main" id="{04975D5A-2330-41E9-B73A-0D95924345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71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98" name="Line 1160">
                <a:extLst>
                  <a:ext uri="{FF2B5EF4-FFF2-40B4-BE49-F238E27FC236}">
                    <a16:creationId xmlns:a16="http://schemas.microsoft.com/office/drawing/2014/main" id="{6065FCF8-9ADC-4800-B6A5-901CFCD0A8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77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99" name="Line 1161">
                <a:extLst>
                  <a:ext uri="{FF2B5EF4-FFF2-40B4-BE49-F238E27FC236}">
                    <a16:creationId xmlns:a16="http://schemas.microsoft.com/office/drawing/2014/main" id="{35DA92C3-D04C-4CEF-B6CD-514F1F2418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77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00" name="Line 1162">
                <a:extLst>
                  <a:ext uri="{FF2B5EF4-FFF2-40B4-BE49-F238E27FC236}">
                    <a16:creationId xmlns:a16="http://schemas.microsoft.com/office/drawing/2014/main" id="{8436B9BF-484F-43D9-A30F-FA681C37DF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87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01" name="Line 1163">
                <a:extLst>
                  <a:ext uri="{FF2B5EF4-FFF2-40B4-BE49-F238E27FC236}">
                    <a16:creationId xmlns:a16="http://schemas.microsoft.com/office/drawing/2014/main" id="{E16821CC-D6AD-44BE-B3BD-F57F1DC71B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87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02" name="Line 1164">
                <a:extLst>
                  <a:ext uri="{FF2B5EF4-FFF2-40B4-BE49-F238E27FC236}">
                    <a16:creationId xmlns:a16="http://schemas.microsoft.com/office/drawing/2014/main" id="{3136805B-D50D-41C4-9891-1492722307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87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03" name="Line 1165">
                <a:extLst>
                  <a:ext uri="{FF2B5EF4-FFF2-40B4-BE49-F238E27FC236}">
                    <a16:creationId xmlns:a16="http://schemas.microsoft.com/office/drawing/2014/main" id="{9F1D5912-E81E-4F0F-AE32-635777C8B3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87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04" name="Line 1166">
                <a:extLst>
                  <a:ext uri="{FF2B5EF4-FFF2-40B4-BE49-F238E27FC236}">
                    <a16:creationId xmlns:a16="http://schemas.microsoft.com/office/drawing/2014/main" id="{70548C5D-CF3D-4F89-8305-D645E4CE97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87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05" name="Line 1167">
                <a:extLst>
                  <a:ext uri="{FF2B5EF4-FFF2-40B4-BE49-F238E27FC236}">
                    <a16:creationId xmlns:a16="http://schemas.microsoft.com/office/drawing/2014/main" id="{C56CC288-B29E-4152-9B93-9A43DFB0BE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87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06" name="Line 1168">
                <a:extLst>
                  <a:ext uri="{FF2B5EF4-FFF2-40B4-BE49-F238E27FC236}">
                    <a16:creationId xmlns:a16="http://schemas.microsoft.com/office/drawing/2014/main" id="{ACF4F50B-D2C0-49C0-90D0-8BA204C3D6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91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07" name="Line 1169">
                <a:extLst>
                  <a:ext uri="{FF2B5EF4-FFF2-40B4-BE49-F238E27FC236}">
                    <a16:creationId xmlns:a16="http://schemas.microsoft.com/office/drawing/2014/main" id="{72B548EC-0E80-4404-B012-DB5B59D6EC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91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08" name="Line 1170">
                <a:extLst>
                  <a:ext uri="{FF2B5EF4-FFF2-40B4-BE49-F238E27FC236}">
                    <a16:creationId xmlns:a16="http://schemas.microsoft.com/office/drawing/2014/main" id="{F409254E-0D1C-4345-BF6D-E60B144B7E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01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09" name="Line 1171">
                <a:extLst>
                  <a:ext uri="{FF2B5EF4-FFF2-40B4-BE49-F238E27FC236}">
                    <a16:creationId xmlns:a16="http://schemas.microsoft.com/office/drawing/2014/main" id="{0C9395A5-5FE3-47DD-B594-436B57B9DC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01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10" name="Line 1172">
                <a:extLst>
                  <a:ext uri="{FF2B5EF4-FFF2-40B4-BE49-F238E27FC236}">
                    <a16:creationId xmlns:a16="http://schemas.microsoft.com/office/drawing/2014/main" id="{810632F9-1491-4C38-A9B9-3A7D847D3D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05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11" name="Line 1173">
                <a:extLst>
                  <a:ext uri="{FF2B5EF4-FFF2-40B4-BE49-F238E27FC236}">
                    <a16:creationId xmlns:a16="http://schemas.microsoft.com/office/drawing/2014/main" id="{284B2F1D-1B49-48CE-B53F-F8DDFB21AE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05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12" name="Line 1174">
                <a:extLst>
                  <a:ext uri="{FF2B5EF4-FFF2-40B4-BE49-F238E27FC236}">
                    <a16:creationId xmlns:a16="http://schemas.microsoft.com/office/drawing/2014/main" id="{6A52659A-A8BF-4480-96DD-61DA2DD21D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15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13" name="Line 1175">
                <a:extLst>
                  <a:ext uri="{FF2B5EF4-FFF2-40B4-BE49-F238E27FC236}">
                    <a16:creationId xmlns:a16="http://schemas.microsoft.com/office/drawing/2014/main" id="{06C07875-4E0F-4347-9173-73DBADE56E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15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14" name="Line 1176">
                <a:extLst>
                  <a:ext uri="{FF2B5EF4-FFF2-40B4-BE49-F238E27FC236}">
                    <a16:creationId xmlns:a16="http://schemas.microsoft.com/office/drawing/2014/main" id="{C1BF116B-ED23-4112-84F1-1386ECE8A6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25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15" name="Line 1177">
                <a:extLst>
                  <a:ext uri="{FF2B5EF4-FFF2-40B4-BE49-F238E27FC236}">
                    <a16:creationId xmlns:a16="http://schemas.microsoft.com/office/drawing/2014/main" id="{08103848-EEDD-4BA8-BA32-B9E8EDA57A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25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16" name="Line 1178">
                <a:extLst>
                  <a:ext uri="{FF2B5EF4-FFF2-40B4-BE49-F238E27FC236}">
                    <a16:creationId xmlns:a16="http://schemas.microsoft.com/office/drawing/2014/main" id="{47088156-9219-415A-9898-24824AA59E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41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17" name="Line 1179">
                <a:extLst>
                  <a:ext uri="{FF2B5EF4-FFF2-40B4-BE49-F238E27FC236}">
                    <a16:creationId xmlns:a16="http://schemas.microsoft.com/office/drawing/2014/main" id="{1C43D58F-8CDC-4D72-A0D6-72ED9A53A7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41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18" name="Line 1180">
                <a:extLst>
                  <a:ext uri="{FF2B5EF4-FFF2-40B4-BE49-F238E27FC236}">
                    <a16:creationId xmlns:a16="http://schemas.microsoft.com/office/drawing/2014/main" id="{95D96650-A069-40B3-B211-53C8888CE7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41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19" name="Line 1181">
                <a:extLst>
                  <a:ext uri="{FF2B5EF4-FFF2-40B4-BE49-F238E27FC236}">
                    <a16:creationId xmlns:a16="http://schemas.microsoft.com/office/drawing/2014/main" id="{89CE839D-8649-4BCE-9AB7-A9C32B8520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41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0" name="Line 1182">
                <a:extLst>
                  <a:ext uri="{FF2B5EF4-FFF2-40B4-BE49-F238E27FC236}">
                    <a16:creationId xmlns:a16="http://schemas.microsoft.com/office/drawing/2014/main" id="{EC2CE910-AA6C-45A5-9735-8661BEFA6A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49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1" name="Line 1183">
                <a:extLst>
                  <a:ext uri="{FF2B5EF4-FFF2-40B4-BE49-F238E27FC236}">
                    <a16:creationId xmlns:a16="http://schemas.microsoft.com/office/drawing/2014/main" id="{DA1D83CA-5628-4CF1-96E0-FC339BE540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49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2" name="Line 1184">
                <a:extLst>
                  <a:ext uri="{FF2B5EF4-FFF2-40B4-BE49-F238E27FC236}">
                    <a16:creationId xmlns:a16="http://schemas.microsoft.com/office/drawing/2014/main" id="{DE604C61-8F3B-4AEF-8A90-B4A8167CFF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49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3" name="Line 1185">
                <a:extLst>
                  <a:ext uri="{FF2B5EF4-FFF2-40B4-BE49-F238E27FC236}">
                    <a16:creationId xmlns:a16="http://schemas.microsoft.com/office/drawing/2014/main" id="{4CE9FD1F-CEFC-4607-A079-17ACB0E9B4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49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4" name="Line 1186">
                <a:extLst>
                  <a:ext uri="{FF2B5EF4-FFF2-40B4-BE49-F238E27FC236}">
                    <a16:creationId xmlns:a16="http://schemas.microsoft.com/office/drawing/2014/main" id="{4ACCB3E1-A468-4169-ACD1-26C1BD77CA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55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5" name="Line 1187">
                <a:extLst>
                  <a:ext uri="{FF2B5EF4-FFF2-40B4-BE49-F238E27FC236}">
                    <a16:creationId xmlns:a16="http://schemas.microsoft.com/office/drawing/2014/main" id="{FA4FC32E-ED65-483E-8F79-137BAFF4E6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55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6" name="Line 1188">
                <a:extLst>
                  <a:ext uri="{FF2B5EF4-FFF2-40B4-BE49-F238E27FC236}">
                    <a16:creationId xmlns:a16="http://schemas.microsoft.com/office/drawing/2014/main" id="{D91BDC23-F9D6-4DF5-AB83-578AE12C76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59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7" name="Line 1189">
                <a:extLst>
                  <a:ext uri="{FF2B5EF4-FFF2-40B4-BE49-F238E27FC236}">
                    <a16:creationId xmlns:a16="http://schemas.microsoft.com/office/drawing/2014/main" id="{F039D032-15E6-4EE5-BB5E-2C0A949092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59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8" name="Line 1190">
                <a:extLst>
                  <a:ext uri="{FF2B5EF4-FFF2-40B4-BE49-F238E27FC236}">
                    <a16:creationId xmlns:a16="http://schemas.microsoft.com/office/drawing/2014/main" id="{EB1FC416-F2A8-4CEF-8CB8-8D6133C716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65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9" name="Line 1191">
                <a:extLst>
                  <a:ext uri="{FF2B5EF4-FFF2-40B4-BE49-F238E27FC236}">
                    <a16:creationId xmlns:a16="http://schemas.microsoft.com/office/drawing/2014/main" id="{E44DA267-AF6E-4741-9ACD-26C6300E6E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65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0" name="Line 1192">
                <a:extLst>
                  <a:ext uri="{FF2B5EF4-FFF2-40B4-BE49-F238E27FC236}">
                    <a16:creationId xmlns:a16="http://schemas.microsoft.com/office/drawing/2014/main" id="{BC13A123-619C-4FF5-AE5A-0885C9772C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65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1" name="Line 1193">
                <a:extLst>
                  <a:ext uri="{FF2B5EF4-FFF2-40B4-BE49-F238E27FC236}">
                    <a16:creationId xmlns:a16="http://schemas.microsoft.com/office/drawing/2014/main" id="{46788B8E-CC50-4011-973D-4FAC59BC5D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65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2" name="Line 1194">
                <a:extLst>
                  <a:ext uri="{FF2B5EF4-FFF2-40B4-BE49-F238E27FC236}">
                    <a16:creationId xmlns:a16="http://schemas.microsoft.com/office/drawing/2014/main" id="{C7025F4D-2148-44EA-A86A-90DE29625D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85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3" name="Line 1195">
                <a:extLst>
                  <a:ext uri="{FF2B5EF4-FFF2-40B4-BE49-F238E27FC236}">
                    <a16:creationId xmlns:a16="http://schemas.microsoft.com/office/drawing/2014/main" id="{0EDD725F-DC1D-494C-B049-579A0F335D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85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4" name="Line 1196">
                <a:extLst>
                  <a:ext uri="{FF2B5EF4-FFF2-40B4-BE49-F238E27FC236}">
                    <a16:creationId xmlns:a16="http://schemas.microsoft.com/office/drawing/2014/main" id="{C5B2632E-C1C8-4EA8-A254-9F62A8B390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85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5" name="Line 1197">
                <a:extLst>
                  <a:ext uri="{FF2B5EF4-FFF2-40B4-BE49-F238E27FC236}">
                    <a16:creationId xmlns:a16="http://schemas.microsoft.com/office/drawing/2014/main" id="{D2CAF648-A4AC-4DFE-87A6-C8E45D011E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85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6" name="Line 1198">
                <a:extLst>
                  <a:ext uri="{FF2B5EF4-FFF2-40B4-BE49-F238E27FC236}">
                    <a16:creationId xmlns:a16="http://schemas.microsoft.com/office/drawing/2014/main" id="{3258A2FB-43F7-406A-8374-14EA491AFB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00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7" name="Line 1199">
                <a:extLst>
                  <a:ext uri="{FF2B5EF4-FFF2-40B4-BE49-F238E27FC236}">
                    <a16:creationId xmlns:a16="http://schemas.microsoft.com/office/drawing/2014/main" id="{54368C3D-645F-4B07-A271-6BC5A1F340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00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8" name="Line 1200">
                <a:extLst>
                  <a:ext uri="{FF2B5EF4-FFF2-40B4-BE49-F238E27FC236}">
                    <a16:creationId xmlns:a16="http://schemas.microsoft.com/office/drawing/2014/main" id="{4FE958DC-7A8E-4056-866C-A988A5A793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10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9" name="Line 1201">
                <a:extLst>
                  <a:ext uri="{FF2B5EF4-FFF2-40B4-BE49-F238E27FC236}">
                    <a16:creationId xmlns:a16="http://schemas.microsoft.com/office/drawing/2014/main" id="{077EFCBD-E051-47B5-869B-254BF42D13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10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40" name="Line 1202">
                <a:extLst>
                  <a:ext uri="{FF2B5EF4-FFF2-40B4-BE49-F238E27FC236}">
                    <a16:creationId xmlns:a16="http://schemas.microsoft.com/office/drawing/2014/main" id="{44A7BCC5-9ED0-497F-845E-C2DCCB30F3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14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41" name="Line 1203">
                <a:extLst>
                  <a:ext uri="{FF2B5EF4-FFF2-40B4-BE49-F238E27FC236}">
                    <a16:creationId xmlns:a16="http://schemas.microsoft.com/office/drawing/2014/main" id="{8C36EEB3-2CE1-4FB6-98C9-B988BD30FA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14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42" name="Line 1204">
                <a:extLst>
                  <a:ext uri="{FF2B5EF4-FFF2-40B4-BE49-F238E27FC236}">
                    <a16:creationId xmlns:a16="http://schemas.microsoft.com/office/drawing/2014/main" id="{F2BBE489-FF84-439A-81AC-41ECA95855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24" y="2917"/>
                <a:ext cx="0" cy="38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43" name="Line 1205">
                <a:extLst>
                  <a:ext uri="{FF2B5EF4-FFF2-40B4-BE49-F238E27FC236}">
                    <a16:creationId xmlns:a16="http://schemas.microsoft.com/office/drawing/2014/main" id="{9A4F5475-926B-43C4-8F38-8E247EBE6A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4" y="2941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44" name="Line 1206">
                <a:extLst>
                  <a:ext uri="{FF2B5EF4-FFF2-40B4-BE49-F238E27FC236}">
                    <a16:creationId xmlns:a16="http://schemas.microsoft.com/office/drawing/2014/main" id="{41C72767-540B-4774-96D7-08C0089A8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54" y="2977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45" name="Line 1207">
                <a:extLst>
                  <a:ext uri="{FF2B5EF4-FFF2-40B4-BE49-F238E27FC236}">
                    <a16:creationId xmlns:a16="http://schemas.microsoft.com/office/drawing/2014/main" id="{24D3F775-3B61-4752-99EB-855DC83946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54" y="300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46" name="Line 1208">
                <a:extLst>
                  <a:ext uri="{FF2B5EF4-FFF2-40B4-BE49-F238E27FC236}">
                    <a16:creationId xmlns:a16="http://schemas.microsoft.com/office/drawing/2014/main" id="{3A7524BE-60E4-4821-A16C-959F03B90A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74" y="2977"/>
                <a:ext cx="0" cy="4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47" name="Line 1209">
                <a:extLst>
                  <a:ext uri="{FF2B5EF4-FFF2-40B4-BE49-F238E27FC236}">
                    <a16:creationId xmlns:a16="http://schemas.microsoft.com/office/drawing/2014/main" id="{7A602310-3895-4142-B9AE-88E1B64168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74" y="3003"/>
                <a:ext cx="0" cy="0"/>
              </a:xfrm>
              <a:prstGeom prst="line">
                <a:avLst/>
              </a:prstGeom>
              <a:noFill/>
              <a:ln w="19050">
                <a:solidFill>
                  <a:srgbClr val="009FB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  <p:sp>
          <p:nvSpPr>
            <p:cNvPr id="13" name="Line 1211">
              <a:extLst>
                <a:ext uri="{FF2B5EF4-FFF2-40B4-BE49-F238E27FC236}">
                  <a16:creationId xmlns:a16="http://schemas.microsoft.com/office/drawing/2014/main" id="{5F6FE4CA-831E-40DD-84C2-4547E12075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28" y="2977"/>
              <a:ext cx="0" cy="40"/>
            </a:xfrm>
            <a:prstGeom prst="line">
              <a:avLst/>
            </a:prstGeom>
            <a:noFill/>
            <a:ln w="19050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4" name="Line 1212">
              <a:extLst>
                <a:ext uri="{FF2B5EF4-FFF2-40B4-BE49-F238E27FC236}">
                  <a16:creationId xmlns:a16="http://schemas.microsoft.com/office/drawing/2014/main" id="{FE7FE479-3BC1-4FB4-9992-E0A4EDDE0F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28" y="3003"/>
              <a:ext cx="0" cy="0"/>
            </a:xfrm>
            <a:prstGeom prst="line">
              <a:avLst/>
            </a:prstGeom>
            <a:noFill/>
            <a:ln w="19050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5" name="Line 1213">
              <a:extLst>
                <a:ext uri="{FF2B5EF4-FFF2-40B4-BE49-F238E27FC236}">
                  <a16:creationId xmlns:a16="http://schemas.microsoft.com/office/drawing/2014/main" id="{53DEDC5F-168B-4489-984C-56A9A56EDE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32" y="2977"/>
              <a:ext cx="0" cy="40"/>
            </a:xfrm>
            <a:prstGeom prst="line">
              <a:avLst/>
            </a:prstGeom>
            <a:noFill/>
            <a:ln w="19050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6" name="Line 1214">
              <a:extLst>
                <a:ext uri="{FF2B5EF4-FFF2-40B4-BE49-F238E27FC236}">
                  <a16:creationId xmlns:a16="http://schemas.microsoft.com/office/drawing/2014/main" id="{3E4EB3EA-7602-4E13-9D3B-B970CD73D6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32" y="3003"/>
              <a:ext cx="0" cy="0"/>
            </a:xfrm>
            <a:prstGeom prst="line">
              <a:avLst/>
            </a:prstGeom>
            <a:noFill/>
            <a:ln w="19050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7" name="Line 1215">
              <a:extLst>
                <a:ext uri="{FF2B5EF4-FFF2-40B4-BE49-F238E27FC236}">
                  <a16:creationId xmlns:a16="http://schemas.microsoft.com/office/drawing/2014/main" id="{A31D2014-D6D1-43DD-87B8-AD11FEAC51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42" y="2977"/>
              <a:ext cx="0" cy="40"/>
            </a:xfrm>
            <a:prstGeom prst="line">
              <a:avLst/>
            </a:prstGeom>
            <a:noFill/>
            <a:ln w="19050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8" name="Line 1216">
              <a:extLst>
                <a:ext uri="{FF2B5EF4-FFF2-40B4-BE49-F238E27FC236}">
                  <a16:creationId xmlns:a16="http://schemas.microsoft.com/office/drawing/2014/main" id="{560E5ECF-8DD7-4C82-8CE2-386144FB86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42" y="3003"/>
              <a:ext cx="0" cy="0"/>
            </a:xfrm>
            <a:prstGeom prst="line">
              <a:avLst/>
            </a:prstGeom>
            <a:noFill/>
            <a:ln w="19050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9" name="Line 1217">
              <a:extLst>
                <a:ext uri="{FF2B5EF4-FFF2-40B4-BE49-F238E27FC236}">
                  <a16:creationId xmlns:a16="http://schemas.microsoft.com/office/drawing/2014/main" id="{1E8D7220-AD90-4F97-BEA4-708DEF848C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90" y="2977"/>
              <a:ext cx="0" cy="40"/>
            </a:xfrm>
            <a:prstGeom prst="line">
              <a:avLst/>
            </a:prstGeom>
            <a:noFill/>
            <a:ln w="19050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0" name="Line 1218">
              <a:extLst>
                <a:ext uri="{FF2B5EF4-FFF2-40B4-BE49-F238E27FC236}">
                  <a16:creationId xmlns:a16="http://schemas.microsoft.com/office/drawing/2014/main" id="{1E898C56-1024-4293-AA78-90941FA5C4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90" y="3003"/>
              <a:ext cx="0" cy="0"/>
            </a:xfrm>
            <a:prstGeom prst="line">
              <a:avLst/>
            </a:prstGeom>
            <a:noFill/>
            <a:ln w="19050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6" name="Line 1219">
              <a:extLst>
                <a:ext uri="{FF2B5EF4-FFF2-40B4-BE49-F238E27FC236}">
                  <a16:creationId xmlns:a16="http://schemas.microsoft.com/office/drawing/2014/main" id="{DB7CCD5E-DB5D-41FF-A67E-70FF1533F6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11" y="2977"/>
              <a:ext cx="0" cy="40"/>
            </a:xfrm>
            <a:prstGeom prst="line">
              <a:avLst/>
            </a:prstGeom>
            <a:noFill/>
            <a:ln w="19050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7" name="Line 1220">
              <a:extLst>
                <a:ext uri="{FF2B5EF4-FFF2-40B4-BE49-F238E27FC236}">
                  <a16:creationId xmlns:a16="http://schemas.microsoft.com/office/drawing/2014/main" id="{D4B1704B-5829-4754-9042-626BE7C8C5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11" y="3003"/>
              <a:ext cx="0" cy="0"/>
            </a:xfrm>
            <a:prstGeom prst="line">
              <a:avLst/>
            </a:prstGeom>
            <a:noFill/>
            <a:ln w="19050">
              <a:solidFill>
                <a:srgbClr val="009F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C8C93D5-86D8-4023-9A0D-345D1C28C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153" y="313772"/>
            <a:ext cx="11133667" cy="1008061"/>
          </a:xfrm>
        </p:spPr>
        <p:txBody>
          <a:bodyPr/>
          <a:lstStyle/>
          <a:p>
            <a:r>
              <a:rPr lang="en-US" dirty="0"/>
              <a:t>OS: IMDC risk group</a:t>
            </a:r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82CC3292-FDEC-4D7A-9680-082F0F2B5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8377" y="1001034"/>
            <a:ext cx="94897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b="1" dirty="0">
                <a:solidFill>
                  <a:srgbClr val="433F3F"/>
                </a:solidFill>
                <a:latin typeface="Trebuchet MS Bold" panose="020B0703020202020204" pitchFamily="34" charset="0"/>
              </a:rPr>
              <a:t>Favorable</a:t>
            </a:r>
            <a:endParaRPr lang="en-US" altLang="en-US" sz="1400" dirty="0">
              <a:solidFill>
                <a:srgbClr val="433F3F"/>
              </a:solidFill>
            </a:endParaRPr>
          </a:p>
        </p:txBody>
      </p:sp>
      <p:sp>
        <p:nvSpPr>
          <p:cNvPr id="33" name="Rectangle 12">
            <a:extLst>
              <a:ext uri="{FF2B5EF4-FFF2-40B4-BE49-F238E27FC236}">
                <a16:creationId xmlns:a16="http://schemas.microsoft.com/office/drawing/2014/main" id="{0447E345-64DC-444F-83A8-9E6E61F88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6480" y="1001034"/>
            <a:ext cx="125194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b="1" dirty="0">
                <a:solidFill>
                  <a:srgbClr val="433F3F"/>
                </a:solidFill>
                <a:latin typeface="Trebuchet MS Bold" panose="020B0703020202020204" pitchFamily="34" charset="0"/>
              </a:rPr>
              <a:t>Intermediate</a:t>
            </a:r>
            <a:endParaRPr lang="en-US" altLang="en-US" sz="1400" dirty="0">
              <a:solidFill>
                <a:srgbClr val="433F3F"/>
              </a:solidFill>
            </a:endParaRPr>
          </a:p>
        </p:txBody>
      </p:sp>
      <p:sp>
        <p:nvSpPr>
          <p:cNvPr id="34" name="Rectangle 12">
            <a:extLst>
              <a:ext uri="{FF2B5EF4-FFF2-40B4-BE49-F238E27FC236}">
                <a16:creationId xmlns:a16="http://schemas.microsoft.com/office/drawing/2014/main" id="{701DA7ED-57F2-42FA-BD34-25DE4019E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2451" y="5395669"/>
            <a:ext cx="43922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b="1" dirty="0">
                <a:solidFill>
                  <a:srgbClr val="433F3F"/>
                </a:solidFill>
                <a:latin typeface="Trebuchet MS Bold" panose="020B0703020202020204" pitchFamily="34" charset="0"/>
              </a:rPr>
              <a:t>Poor</a:t>
            </a:r>
            <a:endParaRPr lang="en-US" altLang="en-US" sz="1400" dirty="0">
              <a:solidFill>
                <a:srgbClr val="433F3F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8DC4760-8D98-4883-92E8-951C0E230EAC}"/>
              </a:ext>
            </a:extLst>
          </p:cNvPr>
          <p:cNvSpPr/>
          <p:nvPr/>
        </p:nvSpPr>
        <p:spPr>
          <a:xfrm>
            <a:off x="1894343" y="2587582"/>
            <a:ext cx="1912629" cy="2540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783"/>
            <a:r>
              <a:rPr lang="en-US" altLang="en-US" sz="1051" b="1" dirty="0">
                <a:latin typeface="Trebuchet MS" panose="020B0603020202020204" pitchFamily="34" charset="0"/>
                <a:cs typeface="Arial" panose="020B0604020202020204" pitchFamily="34" charset="0"/>
              </a:rPr>
              <a:t>HR (95% CI), 1.1 (0.6-1.8)</a:t>
            </a: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3CDC1D49-B3F3-4AAA-B838-28025F08DB5B}"/>
              </a:ext>
            </a:extLst>
          </p:cNvPr>
          <p:cNvGraphicFramePr>
            <a:graphicFrameLocks noGrp="1"/>
          </p:cNvGraphicFramePr>
          <p:nvPr/>
        </p:nvGraphicFramePr>
        <p:xfrm>
          <a:off x="1895851" y="1889885"/>
          <a:ext cx="1887268" cy="877824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8555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1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7744"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dirty="0">
                          <a:latin typeface="+mn-lt"/>
                          <a:cs typeface="Arial" panose="020B0604020202020204" pitchFamily="34" charset="0"/>
                        </a:rPr>
                        <a:t>Median OS (95% CI), months</a:t>
                      </a:r>
                    </a:p>
                  </a:txBody>
                  <a:tcPr marL="9144" marR="9144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</a:pPr>
                      <a:r>
                        <a:rPr lang="en-US" sz="1100" b="0" dirty="0">
                          <a:solidFill>
                            <a:srgbClr val="009FBA"/>
                          </a:solidFill>
                          <a:latin typeface="+mn-lt"/>
                          <a:cs typeface="Arial" panose="020B0604020202020204" pitchFamily="34" charset="0"/>
                        </a:rPr>
                        <a:t>NIVO+CABO </a:t>
                      </a:r>
                    </a:p>
                  </a:txBody>
                  <a:tcPr marL="9144" marR="9144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657350" algn="l"/>
                        </a:tabLst>
                        <a:defRPr/>
                      </a:pPr>
                      <a:r>
                        <a:rPr lang="en-US" sz="1100" b="0" dirty="0">
                          <a:solidFill>
                            <a:srgbClr val="009FBA"/>
                          </a:solidFill>
                          <a:latin typeface="+mn-lt"/>
                          <a:cs typeface="Arial" panose="020B0604020202020204" pitchFamily="34" charset="0"/>
                        </a:rPr>
                        <a:t>NR (40.7-NE)</a:t>
                      </a:r>
                    </a:p>
                  </a:txBody>
                  <a:tcPr marL="9144" marR="91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100" b="0" dirty="0">
                          <a:solidFill>
                            <a:srgbClr val="595454"/>
                          </a:solidFill>
                          <a:latin typeface="+mn-lt"/>
                          <a:cs typeface="Arial" panose="020B0604020202020204" pitchFamily="34" charset="0"/>
                        </a:rPr>
                        <a:t>SUN</a:t>
                      </a:r>
                    </a:p>
                  </a:txBody>
                  <a:tcPr marL="9144" marR="9144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dirty="0">
                          <a:solidFill>
                            <a:srgbClr val="595454"/>
                          </a:solidFill>
                          <a:latin typeface="+mn-lt"/>
                          <a:cs typeface="Arial" panose="020B0604020202020204" pitchFamily="34" charset="0"/>
                        </a:rPr>
                        <a:t>47.6 (43.6-NE)</a:t>
                      </a:r>
                    </a:p>
                  </a:txBody>
                  <a:tcPr marL="9144" marR="91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7" name="Rectangle 36">
            <a:extLst>
              <a:ext uri="{FF2B5EF4-FFF2-40B4-BE49-F238E27FC236}">
                <a16:creationId xmlns:a16="http://schemas.microsoft.com/office/drawing/2014/main" id="{F8C1CFE5-3BDB-4AC8-AA23-3A2E3D8E9D09}"/>
              </a:ext>
            </a:extLst>
          </p:cNvPr>
          <p:cNvSpPr/>
          <p:nvPr/>
        </p:nvSpPr>
        <p:spPr>
          <a:xfrm>
            <a:off x="6904988" y="2619153"/>
            <a:ext cx="2065896" cy="254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/>
            <a:r>
              <a:rPr lang="en-US" altLang="en-US" sz="1051" b="1" dirty="0">
                <a:latin typeface="Trebuchet MS" panose="020B0603020202020204" pitchFamily="34" charset="0"/>
                <a:cs typeface="Arial" panose="020B0604020202020204" pitchFamily="34" charset="0"/>
              </a:rPr>
              <a:t>HR (95% CI), 0.75 (0.6-1.0)</a:t>
            </a:r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F3DEF365-7088-4EF9-B4F3-152D94471A8F}"/>
              </a:ext>
            </a:extLst>
          </p:cNvPr>
          <p:cNvGraphicFramePr>
            <a:graphicFrameLocks noGrp="1"/>
          </p:cNvGraphicFramePr>
          <p:nvPr/>
        </p:nvGraphicFramePr>
        <p:xfrm>
          <a:off x="7032205" y="1908705"/>
          <a:ext cx="1891588" cy="877824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857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4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7744"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dirty="0">
                          <a:latin typeface="+mn-lt"/>
                          <a:cs typeface="Arial" panose="020B0604020202020204" pitchFamily="34" charset="0"/>
                        </a:rPr>
                        <a:t>Median OS (95% CI), months</a:t>
                      </a:r>
                    </a:p>
                  </a:txBody>
                  <a:tcPr marL="9144" marR="9144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</a:pPr>
                      <a:r>
                        <a:rPr lang="en-US" sz="1100" b="0" dirty="0">
                          <a:solidFill>
                            <a:srgbClr val="009FBA"/>
                          </a:solidFill>
                          <a:latin typeface="+mn-lt"/>
                          <a:cs typeface="Arial" panose="020B0604020202020204" pitchFamily="34" charset="0"/>
                        </a:rPr>
                        <a:t>NIVO+CABO </a:t>
                      </a:r>
                    </a:p>
                  </a:txBody>
                  <a:tcPr marL="9144" marR="9144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657350" algn="l"/>
                        </a:tabLst>
                        <a:defRPr/>
                      </a:pPr>
                      <a:r>
                        <a:rPr lang="en-US" sz="1100" b="0" dirty="0">
                          <a:solidFill>
                            <a:srgbClr val="009FBA"/>
                          </a:solidFill>
                          <a:latin typeface="+mn-lt"/>
                          <a:cs typeface="Arial" panose="020B0604020202020204" pitchFamily="34" charset="0"/>
                        </a:rPr>
                        <a:t>49.5 (37.6-NE)</a:t>
                      </a:r>
                    </a:p>
                  </a:txBody>
                  <a:tcPr marL="9144" marR="91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100" b="0" dirty="0">
                          <a:solidFill>
                            <a:srgbClr val="595454"/>
                          </a:solidFill>
                          <a:latin typeface="+mn-lt"/>
                          <a:cs typeface="Arial" panose="020B0604020202020204" pitchFamily="34" charset="0"/>
                        </a:rPr>
                        <a:t>SUN</a:t>
                      </a:r>
                    </a:p>
                  </a:txBody>
                  <a:tcPr marL="9144" marR="9144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dirty="0">
                          <a:solidFill>
                            <a:srgbClr val="595454"/>
                          </a:solidFill>
                          <a:latin typeface="+mn-lt"/>
                          <a:cs typeface="Arial" panose="020B0604020202020204" pitchFamily="34" charset="0"/>
                        </a:rPr>
                        <a:t>36.2 (25.7-46.0)</a:t>
                      </a:r>
                    </a:p>
                  </a:txBody>
                  <a:tcPr marL="9144" marR="91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E6F9143C-EFDA-404C-8D4E-72734F2C4369}"/>
              </a:ext>
            </a:extLst>
          </p:cNvPr>
          <p:cNvSpPr/>
          <p:nvPr/>
        </p:nvSpPr>
        <p:spPr>
          <a:xfrm>
            <a:off x="4020416" y="4407993"/>
            <a:ext cx="2002571" cy="254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/>
            <a:r>
              <a:rPr lang="en-US" altLang="en-US" sz="1051" b="1" dirty="0">
                <a:latin typeface="Trebuchet MS" panose="020B0603020202020204" pitchFamily="34" charset="0"/>
                <a:cs typeface="Arial" panose="020B0604020202020204" pitchFamily="34" charset="0"/>
              </a:rPr>
              <a:t>HR (95% CI), 0.46 (0.3-0.7)</a:t>
            </a:r>
          </a:p>
        </p:txBody>
      </p: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68C65AF3-0757-4A7E-B98F-50C292FEBDDB}"/>
              </a:ext>
            </a:extLst>
          </p:cNvPr>
          <p:cNvGraphicFramePr>
            <a:graphicFrameLocks noGrp="1"/>
          </p:cNvGraphicFramePr>
          <p:nvPr/>
        </p:nvGraphicFramePr>
        <p:xfrm>
          <a:off x="3931777" y="3717861"/>
          <a:ext cx="2002569" cy="726948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907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47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7744"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dirty="0">
                          <a:latin typeface="+mn-lt"/>
                          <a:cs typeface="Arial" panose="020B0604020202020204" pitchFamily="34" charset="0"/>
                        </a:rPr>
                        <a:t>Median OS (95% CI), months</a:t>
                      </a:r>
                    </a:p>
                  </a:txBody>
                  <a:tcPr marL="9144" marR="9144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lvl="0" algn="l">
                        <a:lnSpc>
                          <a:spcPct val="90000"/>
                        </a:lnSpc>
                      </a:pPr>
                      <a:r>
                        <a:rPr lang="en-US" sz="1100" b="0" dirty="0">
                          <a:solidFill>
                            <a:srgbClr val="009FBA"/>
                          </a:solidFill>
                          <a:latin typeface="+mn-lt"/>
                          <a:cs typeface="Arial" panose="020B0604020202020204" pitchFamily="34" charset="0"/>
                        </a:rPr>
                        <a:t>NIVO+CABO </a:t>
                      </a:r>
                    </a:p>
                  </a:txBody>
                  <a:tcPr marL="9144" marR="9144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657350" algn="l"/>
                        </a:tabLst>
                        <a:defRPr/>
                      </a:pPr>
                      <a:r>
                        <a:rPr lang="en-US" sz="1100" b="0" dirty="0">
                          <a:solidFill>
                            <a:srgbClr val="009FBA"/>
                          </a:solidFill>
                          <a:latin typeface="+mn-lt"/>
                          <a:cs typeface="Arial" panose="020B0604020202020204" pitchFamily="34" charset="0"/>
                        </a:rPr>
                        <a:t>34.8 (21.4-NE)</a:t>
                      </a:r>
                    </a:p>
                  </a:txBody>
                  <a:tcPr marL="9144" marR="91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100" b="0" dirty="0">
                          <a:solidFill>
                            <a:srgbClr val="595454"/>
                          </a:solidFill>
                          <a:latin typeface="+mn-lt"/>
                          <a:cs typeface="Arial" panose="020B0604020202020204" pitchFamily="34" charset="0"/>
                        </a:rPr>
                        <a:t>SUN</a:t>
                      </a:r>
                    </a:p>
                  </a:txBody>
                  <a:tcPr marL="9144" marR="9144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dirty="0">
                          <a:solidFill>
                            <a:srgbClr val="595454"/>
                          </a:solidFill>
                          <a:latin typeface="+mn-lt"/>
                          <a:cs typeface="Arial" panose="020B0604020202020204" pitchFamily="34" charset="0"/>
                        </a:rPr>
                        <a:t>10.5 (6.8-20.7)</a:t>
                      </a:r>
                    </a:p>
                  </a:txBody>
                  <a:tcPr marL="9144" marR="91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2F249173-7F0D-4407-834F-4B6B467EE93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05298" y="6455427"/>
            <a:ext cx="10953128" cy="276999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>
              <a:lnSpc>
                <a:spcPct val="90000"/>
              </a:lnSpc>
              <a:spcBef>
                <a:spcPts val="533"/>
              </a:spcBef>
            </a:pPr>
            <a:r>
              <a:rPr lang="en-US" sz="1000" dirty="0">
                <a:latin typeface="Trebuchet MS" panose="020B0603020202020204" pitchFamily="34" charset="0"/>
                <a:cs typeface="Arial" panose="020B0604020202020204" pitchFamily="34" charset="0"/>
              </a:rPr>
              <a:t>Median follow-up for OS, 44.0 months. Unstratified Cox proportional hazard model used for HR.</a:t>
            </a:r>
            <a:br>
              <a:rPr lang="en-US" sz="1000" dirty="0">
                <a:latin typeface="Trebuchet MS" panose="020B0603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latin typeface="Trebuchet MS" panose="020B0603020202020204" pitchFamily="34" charset="0"/>
                <a:cs typeface="Arial" panose="020B0604020202020204" pitchFamily="34" charset="0"/>
              </a:rPr>
              <a:t>NE, not estimable.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95C6A17-4FA1-4F85-85D1-765316A491F1}"/>
              </a:ext>
            </a:extLst>
          </p:cNvPr>
          <p:cNvSpPr/>
          <p:nvPr/>
        </p:nvSpPr>
        <p:spPr>
          <a:xfrm>
            <a:off x="7043477" y="5398017"/>
            <a:ext cx="1975032" cy="254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/>
            <a:r>
              <a:rPr lang="en-US" altLang="en-US" sz="1051" b="1" dirty="0">
                <a:latin typeface="Trebuchet MS" panose="020B0603020202020204" pitchFamily="34" charset="0"/>
                <a:cs typeface="Arial" panose="020B0604020202020204" pitchFamily="34" charset="0"/>
              </a:rPr>
              <a:t>HR (95% CI), 0.65 (0.5–0.8)</a:t>
            </a:r>
          </a:p>
        </p:txBody>
      </p:sp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6E722B48-EA0F-4F37-9201-8A997591FD14}"/>
              </a:ext>
            </a:extLst>
          </p:cNvPr>
          <p:cNvGraphicFramePr>
            <a:graphicFrameLocks noGrp="1"/>
          </p:cNvGraphicFramePr>
          <p:nvPr/>
        </p:nvGraphicFramePr>
        <p:xfrm>
          <a:off x="7014974" y="4698397"/>
          <a:ext cx="2140142" cy="877824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946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38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7744"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dirty="0">
                          <a:latin typeface="+mn-lt"/>
                          <a:cs typeface="Arial" panose="020B0604020202020204" pitchFamily="34" charset="0"/>
                        </a:rPr>
                        <a:t>Median OS (95% CI), months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90000"/>
                        </a:lnSpc>
                      </a:pPr>
                      <a:r>
                        <a:rPr lang="en-US" sz="1100" b="0" dirty="0">
                          <a:solidFill>
                            <a:srgbClr val="009FBA"/>
                          </a:solidFill>
                          <a:latin typeface="+mn-lt"/>
                          <a:cs typeface="Arial" panose="020B0604020202020204" pitchFamily="34" charset="0"/>
                        </a:rPr>
                        <a:t>NIVO+CABO </a:t>
                      </a:r>
                    </a:p>
                  </a:txBody>
                  <a:tcPr marL="9144" marR="9144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657350" algn="l"/>
                        </a:tabLst>
                        <a:defRPr/>
                      </a:pPr>
                      <a:r>
                        <a:rPr lang="en-US" sz="1100" b="0" dirty="0">
                          <a:solidFill>
                            <a:srgbClr val="009FBA"/>
                          </a:solidFill>
                          <a:latin typeface="+mn-lt"/>
                          <a:cs typeface="Arial" panose="020B0604020202020204" pitchFamily="34" charset="0"/>
                        </a:rPr>
                        <a:t>49.5 (34.9–NE)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100" b="0" dirty="0">
                          <a:solidFill>
                            <a:srgbClr val="595454"/>
                          </a:solidFill>
                          <a:latin typeface="+mn-lt"/>
                          <a:cs typeface="Arial" panose="020B0604020202020204" pitchFamily="34" charset="0"/>
                        </a:rPr>
                        <a:t>SUN</a:t>
                      </a:r>
                    </a:p>
                  </a:txBody>
                  <a:tcPr marL="0" marR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dirty="0">
                          <a:solidFill>
                            <a:srgbClr val="595454"/>
                          </a:solidFill>
                          <a:latin typeface="+mn-lt"/>
                          <a:cs typeface="Arial" panose="020B0604020202020204" pitchFamily="34" charset="0"/>
                        </a:rPr>
                        <a:t>29.2 (23.7–36.0)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4" name="Rectangle 12">
            <a:extLst>
              <a:ext uri="{FF2B5EF4-FFF2-40B4-BE49-F238E27FC236}">
                <a16:creationId xmlns:a16="http://schemas.microsoft.com/office/drawing/2014/main" id="{401C86B6-591D-4A76-A572-4C22F7B9F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2831" y="3747342"/>
            <a:ext cx="177131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b="1" dirty="0">
                <a:solidFill>
                  <a:srgbClr val="433F3F"/>
                </a:solidFill>
                <a:latin typeface="Trebuchet MS Bold" panose="020B0703020202020204" pitchFamily="34" charset="0"/>
              </a:rPr>
              <a:t>Intermediate/poor</a:t>
            </a:r>
            <a:endParaRPr lang="en-US" altLang="en-US" sz="1400" dirty="0">
              <a:solidFill>
                <a:srgbClr val="433F3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A047FA-9FFB-B0B6-25D3-A12AA4CF137F}"/>
              </a:ext>
            </a:extLst>
          </p:cNvPr>
          <p:cNvSpPr txBox="1"/>
          <p:nvPr/>
        </p:nvSpPr>
        <p:spPr>
          <a:xfrm>
            <a:off x="7797033" y="6470173"/>
            <a:ext cx="3954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Burotto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M et al. ASCO GU 2023;Abstract 603.</a:t>
            </a:r>
          </a:p>
        </p:txBody>
      </p:sp>
    </p:spTree>
    <p:extLst>
      <p:ext uri="{BB962C8B-B14F-4D97-AF65-F5344CB8AC3E}">
        <p14:creationId xmlns:p14="http://schemas.microsoft.com/office/powerpoint/2010/main" val="32621222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Footno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Footno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Footno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Footno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Footno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Footno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Footno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Footnote"/>
</p:tagLst>
</file>

<file path=ppt/theme/theme1.xml><?xml version="1.0" encoding="utf-8"?>
<a:theme xmlns:a="http://schemas.openxmlformats.org/drawingml/2006/main" name="Office Theme">
  <a:themeElements>
    <a:clrScheme name="Custom 29">
      <a:dk1>
        <a:srgbClr val="000000"/>
      </a:dk1>
      <a:lt1>
        <a:srgbClr val="FFFFFF"/>
      </a:lt1>
      <a:dk2>
        <a:srgbClr val="6E1E50"/>
      </a:dk2>
      <a:lt2>
        <a:srgbClr val="EEECE1"/>
      </a:lt2>
      <a:accent1>
        <a:srgbClr val="1E325F"/>
      </a:accent1>
      <a:accent2>
        <a:srgbClr val="6E1E50"/>
      </a:accent2>
      <a:accent3>
        <a:srgbClr val="7D8232"/>
      </a:accent3>
      <a:accent4>
        <a:srgbClr val="32502D"/>
      </a:accent4>
      <a:accent5>
        <a:srgbClr val="8795A0"/>
      </a:accent5>
      <a:accent6>
        <a:srgbClr val="56639D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9" ma:contentTypeDescription="Create a new document." ma:contentTypeScope="" ma:versionID="83bf1051954f228ef3dccc82cfc58357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1f103e14bcb636125a88c7b57b71e20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6f1686b-f877-4eb8-89ab-3a67a5dc2612">
      <Terms xmlns="http://schemas.microsoft.com/office/infopath/2007/PartnerControls"/>
    </lcf76f155ced4ddcb4097134ff3c332f>
    <TaxCatchAll xmlns="b4104d5b-b872-4636-a728-507be7308f43" xsi:nil="true"/>
    <SharedWithUsers xmlns="b4104d5b-b872-4636-a728-507be7308f43">
      <UserInfo>
        <DisplayName/>
        <AccountId xsi:nil="true"/>
        <AccountType/>
      </UserInfo>
    </SharedWithUsers>
    <Status xmlns="96f1686b-f877-4eb8-89ab-3a67a5dc2612" xsi:nil="true"/>
    <QID xmlns="96f1686b-f877-4eb8-89ab-3a67a5dc2612" xsi:nil="true"/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0A227D5B-6E10-4C6D-BA22-98ED63FEFD43}"/>
</file>

<file path=customXml/itemProps2.xml><?xml version="1.0" encoding="utf-8"?>
<ds:datastoreItem xmlns:ds="http://schemas.openxmlformats.org/officeDocument/2006/customXml" ds:itemID="{07760183-DB77-403F-87F7-B1326240EAA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632DD0-A36D-4C31-AEF0-1DEE2173D32C}">
  <ds:schemaRefs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schemas.microsoft.com/office/2006/documentManagement/types"/>
    <ds:schemaRef ds:uri="235ff43d-26a7-42ea-a8c4-18be9aacb69b"/>
    <ds:schemaRef ds:uri="http://schemas.openxmlformats.org/package/2006/metadata/core-properties"/>
    <ds:schemaRef ds:uri="http://schemas.microsoft.com/office/infopath/2007/PartnerControls"/>
    <ds:schemaRef ds:uri="eadd51e5-6423-42f8-9eea-7b5e1f69788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16482</TotalTime>
  <Words>5311</Words>
  <Application>Microsoft Macintosh PowerPoint</Application>
  <PresentationFormat>Widescreen</PresentationFormat>
  <Paragraphs>985</Paragraphs>
  <Slides>38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4" baseType="lpstr">
      <vt:lpstr>Trebuchet MS Bold</vt:lpstr>
      <vt:lpstr>Calibri</vt:lpstr>
      <vt:lpstr>Arial Narrow</vt:lpstr>
      <vt:lpstr>Wingdings</vt:lpstr>
      <vt:lpstr>Helvetica</vt:lpstr>
      <vt:lpstr>Roboto</vt:lpstr>
      <vt:lpstr>Noto Sans Symbols</vt:lpstr>
      <vt:lpstr>Times New Roman</vt:lpstr>
      <vt:lpstr>Times</vt:lpstr>
      <vt:lpstr>Arial</vt:lpstr>
      <vt:lpstr>Century Gothic</vt:lpstr>
      <vt:lpstr>Trebuchet MS</vt:lpstr>
      <vt:lpstr>Symbol</vt:lpstr>
      <vt:lpstr>Office Theme</vt:lpstr>
      <vt:lpstr>3_Default Design</vt:lpstr>
      <vt:lpstr>Prism 9</vt:lpstr>
      <vt:lpstr>Year in review in clear cell RCC</vt:lpstr>
      <vt:lpstr>PowerPoint Presentation</vt:lpstr>
      <vt:lpstr>KEYNOTE-564 (Primary Endpoint): Investigator-Assessed DFS (ITT)</vt:lpstr>
      <vt:lpstr>PowerPoint Presentation</vt:lpstr>
      <vt:lpstr>Overview of Recommendations</vt:lpstr>
      <vt:lpstr>CheckMate 9ER: study design</vt:lpstr>
      <vt:lpstr>PFS per BICR: ITT population</vt:lpstr>
      <vt:lpstr>OS: ITT population</vt:lpstr>
      <vt:lpstr>OS: IMDC risk group</vt:lpstr>
      <vt:lpstr>PowerPoint Presentation</vt:lpstr>
      <vt:lpstr>PowerPoint Presentation</vt:lpstr>
      <vt:lpstr>PowerPoint Presentation</vt:lpstr>
      <vt:lpstr>PowerPoint Presentation</vt:lpstr>
      <vt:lpstr>Survival Analyses (ITT Population)</vt:lpstr>
      <vt:lpstr>PowerPoint Presentation</vt:lpstr>
      <vt:lpstr>Outcomes by IMDC risk in the COSMIC-313 phase 3 trial evaluating cabozantinib plus nivolumab and ipilimumab in first-line advanced RCC of IMDC intermediate or poor risk</vt:lpstr>
      <vt:lpstr>COSMIC-313 Study Design</vt:lpstr>
      <vt:lpstr>PFS With Cabo + Nivo + Ipi Triplet Regimen</vt:lpstr>
      <vt:lpstr>PFS by IMDC Risk Group (ITT Population)</vt:lpstr>
      <vt:lpstr>Treatment Exposure by IMDC Risk (Safety Population)</vt:lpstr>
      <vt:lpstr>Safety by IMDC Risk (Safety Population)</vt:lpstr>
      <vt:lpstr>Biomarker analysis from the phase 3 CheckMate 9ER trial of nivolumab plus cabozantinib versus sunitinib  for advanced renal cell carcinoma</vt:lpstr>
      <vt:lpstr>Association of hallmark gene sets and GES with PFS outcomes</vt:lpstr>
      <vt:lpstr>PFS outcomes by tumor PD-L1 status</vt:lpstr>
      <vt:lpstr>PowerPoint Presentation</vt:lpstr>
      <vt:lpstr>PFS outcomes by cytoplasmic and membrane c-MET</vt:lpstr>
      <vt:lpstr>TIVO-3: Study Schema</vt:lpstr>
      <vt:lpstr>Primary Endpoint- PFS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Papillary Renal Cell Carcinoma </vt:lpstr>
      <vt:lpstr>Papillary Renal Cell Carcinoma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Daura MELLA - ESMO</dc:creator>
  <cp:lastModifiedBy>Clayton Campbell</cp:lastModifiedBy>
  <cp:revision>55</cp:revision>
  <dcterms:created xsi:type="dcterms:W3CDTF">2016-02-17T10:07:52Z</dcterms:created>
  <dcterms:modified xsi:type="dcterms:W3CDTF">2023-02-27T22:49:03Z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  <property fmtid="{D5CDD505-2E9C-101B-9397-08002B2CF9AE}" pid="3" name="Order">
    <vt:r8>11992800</vt:r8>
  </property>
  <property fmtid="{D5CDD505-2E9C-101B-9397-08002B2CF9AE}" pid="4" name="MSIP_Label_e13d7371-9acc-44df-9bd2-377df458e9c5_Enabled">
    <vt:lpwstr>true</vt:lpwstr>
  </property>
  <property fmtid="{D5CDD505-2E9C-101B-9397-08002B2CF9AE}" pid="5" name="MSIP_Label_e13d7371-9acc-44df-9bd2-377df458e9c5_SetDate">
    <vt:lpwstr>2020-04-07T07:45:06Z</vt:lpwstr>
  </property>
  <property fmtid="{D5CDD505-2E9C-101B-9397-08002B2CF9AE}" pid="6" name="MSIP_Label_e13d7371-9acc-44df-9bd2-377df458e9c5_Method">
    <vt:lpwstr>Standard</vt:lpwstr>
  </property>
  <property fmtid="{D5CDD505-2E9C-101B-9397-08002B2CF9AE}" pid="7" name="MSIP_Label_e13d7371-9acc-44df-9bd2-377df458e9c5_Name">
    <vt:lpwstr>Internal</vt:lpwstr>
  </property>
  <property fmtid="{D5CDD505-2E9C-101B-9397-08002B2CF9AE}" pid="8" name="MSIP_Label_e13d7371-9acc-44df-9bd2-377df458e9c5_SiteId">
    <vt:lpwstr>1a04eba1-b3c4-48d5-bc45-6fe8ff0ecca0</vt:lpwstr>
  </property>
  <property fmtid="{D5CDD505-2E9C-101B-9397-08002B2CF9AE}" pid="9" name="MSIP_Label_e13d7371-9acc-44df-9bd2-377df458e9c5_ActionId">
    <vt:lpwstr>e6fe4d53-448d-4a23-a0d0-000018e36b1e</vt:lpwstr>
  </property>
  <property fmtid="{D5CDD505-2E9C-101B-9397-08002B2CF9AE}" pid="10" name="MSIP_Label_e13d7371-9acc-44df-9bd2-377df458e9c5_ContentBits">
    <vt:lpwstr>0</vt:lpwstr>
  </property>
  <property fmtid="{D5CDD505-2E9C-101B-9397-08002B2CF9AE}" pid="11" name="Classification">
    <vt:lpwstr>[DC2] Internal</vt:lpwstr>
  </property>
  <property fmtid="{D5CDD505-2E9C-101B-9397-08002B2CF9AE}" pid="12" name="_dlc_DocIdItemGuid">
    <vt:lpwstr>0232c0c4-8855-4436-ac04-67bf7e9d35b8</vt:lpwstr>
  </property>
  <property fmtid="{D5CDD505-2E9C-101B-9397-08002B2CF9AE}" pid="13" name="MediaServiceImageTags">
    <vt:lpwstr/>
  </property>
  <property fmtid="{D5CDD505-2E9C-101B-9397-08002B2CF9AE}" pid="14" name="xd_Signature">
    <vt:bool>false</vt:bool>
  </property>
  <property fmtid="{D5CDD505-2E9C-101B-9397-08002B2CF9AE}" pid="15" name="xd_ProgID">
    <vt:lpwstr/>
  </property>
  <property fmtid="{D5CDD505-2E9C-101B-9397-08002B2CF9AE}" pid="16" name="ComplianceAssetId">
    <vt:lpwstr/>
  </property>
  <property fmtid="{D5CDD505-2E9C-101B-9397-08002B2CF9AE}" pid="17" name="TemplateUrl">
    <vt:lpwstr/>
  </property>
  <property fmtid="{D5CDD505-2E9C-101B-9397-08002B2CF9AE}" pid="18" name="_ExtendedDescription">
    <vt:lpwstr/>
  </property>
  <property fmtid="{D5CDD505-2E9C-101B-9397-08002B2CF9AE}" pid="19" name="TriggerFlowInfo">
    <vt:lpwstr/>
  </property>
  <property fmtid="{D5CDD505-2E9C-101B-9397-08002B2CF9AE}" pid="20" name="_dlc_DocId">
    <vt:lpwstr>TMXMRNDZPUUE-625559567-450090</vt:lpwstr>
  </property>
  <property fmtid="{D5CDD505-2E9C-101B-9397-08002B2CF9AE}" pid="21" name="_dlc_DocIdUrl">
    <vt:lpwstr>https://esmo365.sharepoint.com/sites/SharingPortal/_layouts/15/DocIdRedir.aspx?ID=TMXMRNDZPUUE-625559567-450090, TMXMRNDZPUUE-625559567-450090</vt:lpwstr>
  </property>
  <property fmtid="{D5CDD505-2E9C-101B-9397-08002B2CF9AE}" pid="22" name="TaxKeyword">
    <vt:lpwstr/>
  </property>
</Properties>
</file>