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9.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0.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1.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2.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3.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4.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5.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7946" r:id="rId4"/>
    <p:sldMasterId id="2147487975" r:id="rId5"/>
    <p:sldMasterId id="2147488039" r:id="rId6"/>
    <p:sldMasterId id="2147488071" r:id="rId7"/>
    <p:sldMasterId id="2147488117" r:id="rId8"/>
    <p:sldMasterId id="2147488236" r:id="rId9"/>
    <p:sldMasterId id="2147488263" r:id="rId10"/>
    <p:sldMasterId id="2147488330" r:id="rId11"/>
    <p:sldMasterId id="2147488465" r:id="rId12"/>
    <p:sldMasterId id="2147488491" r:id="rId13"/>
    <p:sldMasterId id="2147488543" r:id="rId14"/>
    <p:sldMasterId id="2147488557" r:id="rId15"/>
    <p:sldMasterId id="2147488571" r:id="rId16"/>
    <p:sldMasterId id="2147488585" r:id="rId17"/>
    <p:sldMasterId id="2147488592" r:id="rId18"/>
    <p:sldMasterId id="2147488604" r:id="rId19"/>
  </p:sldMasterIdLst>
  <p:notesMasterIdLst>
    <p:notesMasterId r:id="rId104"/>
  </p:notesMasterIdLst>
  <p:handoutMasterIdLst>
    <p:handoutMasterId r:id="rId105"/>
  </p:handoutMasterIdLst>
  <p:sldIdLst>
    <p:sldId id="922" r:id="rId20"/>
    <p:sldId id="13187" r:id="rId21"/>
    <p:sldId id="13193" r:id="rId22"/>
    <p:sldId id="13194" r:id="rId23"/>
    <p:sldId id="13195" r:id="rId24"/>
    <p:sldId id="13196" r:id="rId25"/>
    <p:sldId id="13288" r:id="rId26"/>
    <p:sldId id="13327" r:id="rId27"/>
    <p:sldId id="13236" r:id="rId28"/>
    <p:sldId id="13303" r:id="rId29"/>
    <p:sldId id="2439" r:id="rId30"/>
    <p:sldId id="13241" r:id="rId31"/>
    <p:sldId id="13242" r:id="rId32"/>
    <p:sldId id="2626" r:id="rId33"/>
    <p:sldId id="13306" r:id="rId34"/>
    <p:sldId id="3125" r:id="rId35"/>
    <p:sldId id="3119" r:id="rId36"/>
    <p:sldId id="3143" r:id="rId37"/>
    <p:sldId id="13302" r:id="rId38"/>
    <p:sldId id="3148" r:id="rId39"/>
    <p:sldId id="2430" r:id="rId40"/>
    <p:sldId id="2432" r:id="rId41"/>
    <p:sldId id="13213" r:id="rId42"/>
    <p:sldId id="13209" r:id="rId43"/>
    <p:sldId id="13210" r:id="rId44"/>
    <p:sldId id="13211" r:id="rId45"/>
    <p:sldId id="13328" r:id="rId46"/>
    <p:sldId id="13237" r:id="rId47"/>
    <p:sldId id="13323" r:id="rId48"/>
    <p:sldId id="1172" r:id="rId49"/>
    <p:sldId id="3150" r:id="rId50"/>
    <p:sldId id="3151" r:id="rId51"/>
    <p:sldId id="13240" r:id="rId52"/>
    <p:sldId id="1274" r:id="rId53"/>
    <p:sldId id="13300" r:id="rId54"/>
    <p:sldId id="1173" r:id="rId55"/>
    <p:sldId id="13298" r:id="rId56"/>
    <p:sldId id="1478" r:id="rId57"/>
    <p:sldId id="1438" r:id="rId58"/>
    <p:sldId id="13290" r:id="rId59"/>
    <p:sldId id="13335" r:id="rId60"/>
    <p:sldId id="13329" r:id="rId61"/>
    <p:sldId id="13235" r:id="rId62"/>
    <p:sldId id="13311" r:id="rId63"/>
    <p:sldId id="13313" r:id="rId64"/>
    <p:sldId id="1224" r:id="rId65"/>
    <p:sldId id="13324" r:id="rId66"/>
    <p:sldId id="13308" r:id="rId67"/>
    <p:sldId id="13314" r:id="rId68"/>
    <p:sldId id="1191" r:id="rId69"/>
    <p:sldId id="1194" r:id="rId70"/>
    <p:sldId id="13312" r:id="rId71"/>
    <p:sldId id="737" r:id="rId72"/>
    <p:sldId id="1198" r:id="rId73"/>
    <p:sldId id="1199" r:id="rId74"/>
    <p:sldId id="13310" r:id="rId75"/>
    <p:sldId id="13309" r:id="rId76"/>
    <p:sldId id="13220" r:id="rId77"/>
    <p:sldId id="13221" r:id="rId78"/>
    <p:sldId id="13225" r:id="rId79"/>
    <p:sldId id="13222" r:id="rId80"/>
    <p:sldId id="13224" r:id="rId81"/>
    <p:sldId id="13214" r:id="rId82"/>
    <p:sldId id="13215" r:id="rId83"/>
    <p:sldId id="13330" r:id="rId84"/>
    <p:sldId id="13234" r:id="rId85"/>
    <p:sldId id="13322" r:id="rId86"/>
    <p:sldId id="1240" r:id="rId87"/>
    <p:sldId id="2409" r:id="rId88"/>
    <p:sldId id="13318" r:id="rId89"/>
    <p:sldId id="13325" r:id="rId90"/>
    <p:sldId id="1230" r:id="rId91"/>
    <p:sldId id="1241" r:id="rId92"/>
    <p:sldId id="13317" r:id="rId93"/>
    <p:sldId id="1243" r:id="rId94"/>
    <p:sldId id="1195" r:id="rId95"/>
    <p:sldId id="1234" r:id="rId96"/>
    <p:sldId id="1236" r:id="rId97"/>
    <p:sldId id="13291" r:id="rId98"/>
    <p:sldId id="13331" r:id="rId99"/>
    <p:sldId id="13238" r:id="rId100"/>
    <p:sldId id="13239" r:id="rId101"/>
    <p:sldId id="13284" r:id="rId102"/>
    <p:sldId id="13283" r:id="rId103"/>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71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203864"/>
    <a:srgbClr val="FF00FF"/>
    <a:srgbClr val="045190"/>
    <a:srgbClr val="002060"/>
    <a:srgbClr val="F1C73D"/>
    <a:srgbClr val="2F3196"/>
    <a:srgbClr val="002B50"/>
    <a:srgbClr val="00001E"/>
    <a:srgbClr val="F895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17" autoAdjust="0"/>
    <p:restoredTop sz="93994" autoAdjust="0"/>
  </p:normalViewPr>
  <p:slideViewPr>
    <p:cSldViewPr>
      <p:cViewPr varScale="1">
        <p:scale>
          <a:sx n="89" d="100"/>
          <a:sy n="89" d="100"/>
        </p:scale>
        <p:origin x="184" y="488"/>
      </p:cViewPr>
      <p:guideLst>
        <p:guide orient="horz" pos="2160"/>
        <p:guide pos="37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56960"/>
    </p:cViewPr>
  </p:sorterViewPr>
  <p:notesViewPr>
    <p:cSldViewPr snapToGrid="0" snapToObjects="1">
      <p:cViewPr varScale="1">
        <p:scale>
          <a:sx n="70" d="100"/>
          <a:sy n="70" d="100"/>
        </p:scale>
        <p:origin x="-29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16" Type="http://schemas.openxmlformats.org/officeDocument/2006/relationships/slideMaster" Target="slideMasters/slideMaster13.xml"/><Relationship Id="rId107" Type="http://schemas.openxmlformats.org/officeDocument/2006/relationships/viewProps" Target="viewProps.xml"/><Relationship Id="rId11" Type="http://schemas.openxmlformats.org/officeDocument/2006/relationships/slideMaster" Target="slideMasters/slideMaster8.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102" Type="http://schemas.openxmlformats.org/officeDocument/2006/relationships/slide" Target="slides/slide83.xml"/><Relationship Id="rId5" Type="http://schemas.openxmlformats.org/officeDocument/2006/relationships/slideMaster" Target="slideMasters/slideMaster2.xml"/><Relationship Id="rId90" Type="http://schemas.openxmlformats.org/officeDocument/2006/relationships/slide" Target="slides/slide71.xml"/><Relationship Id="rId95" Type="http://schemas.openxmlformats.org/officeDocument/2006/relationships/slide" Target="slides/slide76.xml"/><Relationship Id="rId22" Type="http://schemas.openxmlformats.org/officeDocument/2006/relationships/slide" Target="slides/slide3.xml"/><Relationship Id="rId27" Type="http://schemas.openxmlformats.org/officeDocument/2006/relationships/slide" Target="slides/slide8.xml"/><Relationship Id="rId43" Type="http://schemas.openxmlformats.org/officeDocument/2006/relationships/slide" Target="slides/slide24.xml"/><Relationship Id="rId48" Type="http://schemas.openxmlformats.org/officeDocument/2006/relationships/slide" Target="slides/slide29.xml"/><Relationship Id="rId64" Type="http://schemas.openxmlformats.org/officeDocument/2006/relationships/slide" Target="slides/slide45.xml"/><Relationship Id="rId69" Type="http://schemas.openxmlformats.org/officeDocument/2006/relationships/slide" Target="slides/slide50.xml"/><Relationship Id="rId80" Type="http://schemas.openxmlformats.org/officeDocument/2006/relationships/slide" Target="slides/slide61.xml"/><Relationship Id="rId85" Type="http://schemas.openxmlformats.org/officeDocument/2006/relationships/slide" Target="slides/slide66.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33" Type="http://schemas.openxmlformats.org/officeDocument/2006/relationships/slide" Target="slides/slide14.xml"/><Relationship Id="rId38" Type="http://schemas.openxmlformats.org/officeDocument/2006/relationships/slide" Target="slides/slide19.xml"/><Relationship Id="rId59" Type="http://schemas.openxmlformats.org/officeDocument/2006/relationships/slide" Target="slides/slide40.xml"/><Relationship Id="rId103" Type="http://schemas.openxmlformats.org/officeDocument/2006/relationships/slide" Target="slides/slide84.xml"/><Relationship Id="rId108" Type="http://schemas.openxmlformats.org/officeDocument/2006/relationships/theme" Target="theme/theme1.xml"/><Relationship Id="rId54" Type="http://schemas.openxmlformats.org/officeDocument/2006/relationships/slide" Target="slides/slide35.xml"/><Relationship Id="rId70" Type="http://schemas.openxmlformats.org/officeDocument/2006/relationships/slide" Target="slides/slide51.xml"/><Relationship Id="rId75" Type="http://schemas.openxmlformats.org/officeDocument/2006/relationships/slide" Target="slides/slide56.xml"/><Relationship Id="rId91" Type="http://schemas.openxmlformats.org/officeDocument/2006/relationships/slide" Target="slides/slide72.xml"/><Relationship Id="rId96" Type="http://schemas.openxmlformats.org/officeDocument/2006/relationships/slide" Target="slides/slide7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6" Type="http://schemas.openxmlformats.org/officeDocument/2006/relationships/presProps" Target="presProps.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0.xml"/><Relationship Id="rId109" Type="http://schemas.openxmlformats.org/officeDocument/2006/relationships/tableStyles" Target="tableStyles.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04"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customXml" Target="../customXml/item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slide" Target="slides/slide68.xml"/><Relationship Id="rId61" Type="http://schemas.openxmlformats.org/officeDocument/2006/relationships/slide" Target="slides/slide42.xml"/><Relationship Id="rId82" Type="http://schemas.openxmlformats.org/officeDocument/2006/relationships/slide" Target="slides/slide63.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30" Type="http://schemas.openxmlformats.org/officeDocument/2006/relationships/slide" Target="slides/slide11.xml"/><Relationship Id="rId35" Type="http://schemas.openxmlformats.org/officeDocument/2006/relationships/slide" Target="slides/slide16.xml"/><Relationship Id="rId56" Type="http://schemas.openxmlformats.org/officeDocument/2006/relationships/slide" Target="slides/slide37.xml"/><Relationship Id="rId77" Type="http://schemas.openxmlformats.org/officeDocument/2006/relationships/slide" Target="slides/slide58.xml"/><Relationship Id="rId100" Type="http://schemas.openxmlformats.org/officeDocument/2006/relationships/slide" Target="slides/slide81.xml"/><Relationship Id="rId105"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32.xml"/><Relationship Id="rId72" Type="http://schemas.openxmlformats.org/officeDocument/2006/relationships/slide" Target="slides/slide53.xml"/><Relationship Id="rId93" Type="http://schemas.openxmlformats.org/officeDocument/2006/relationships/slide" Target="slides/slide74.xml"/><Relationship Id="rId98" Type="http://schemas.openxmlformats.org/officeDocument/2006/relationships/slide" Target="slides/slide79.xml"/><Relationship Id="rId3" Type="http://schemas.openxmlformats.org/officeDocument/2006/relationships/customXml" Target="../customXml/item3.xml"/><Relationship Id="rId25" Type="http://schemas.openxmlformats.org/officeDocument/2006/relationships/slide" Target="slides/slide6.xml"/><Relationship Id="rId46" Type="http://schemas.openxmlformats.org/officeDocument/2006/relationships/slide" Target="slides/slide27.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62" Type="http://schemas.openxmlformats.org/officeDocument/2006/relationships/slide" Target="slides/slide43.xml"/><Relationship Id="rId83" Type="http://schemas.openxmlformats.org/officeDocument/2006/relationships/slide" Target="slides/slide64.xml"/><Relationship Id="rId88" Type="http://schemas.openxmlformats.org/officeDocument/2006/relationships/slide" Target="slides/slide6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73684210526316E-2"/>
          <c:y val="6.0233509406042406E-2"/>
          <c:w val="0.92521494681585859"/>
          <c:h val="0.76403037631499404"/>
        </c:manualLayout>
      </c:layout>
      <c:barChart>
        <c:barDir val="bar"/>
        <c:grouping val="clustered"/>
        <c:varyColors val="0"/>
        <c:ser>
          <c:idx val="0"/>
          <c:order val="0"/>
          <c:tx>
            <c:strRef>
              <c:f>Sheet1!$B$1</c:f>
              <c:strCache>
                <c:ptCount val="1"/>
                <c:pt idx="0">
                  <c:v>Series 1</c:v>
                </c:pt>
              </c:strCache>
            </c:strRef>
          </c:tx>
          <c:spPr>
            <a:solidFill>
              <a:srgbClr val="F682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0%</c:formatCode>
                <c:ptCount val="2"/>
                <c:pt idx="0">
                  <c:v>0.06</c:v>
                </c:pt>
                <c:pt idx="1">
                  <c:v>0.94</c:v>
                </c:pt>
              </c:numCache>
            </c:numRef>
          </c:val>
          <c:extLst>
            <c:ext xmlns:c16="http://schemas.microsoft.com/office/drawing/2014/chart" uri="{C3380CC4-5D6E-409C-BE32-E72D297353CC}">
              <c16:uniqueId val="{00000000-02A2-544A-B5B1-2618751AEB1F}"/>
            </c:ext>
          </c:extLst>
        </c:ser>
        <c:dLbls>
          <c:showLegendKey val="0"/>
          <c:showVal val="0"/>
          <c:showCatName val="0"/>
          <c:showSerName val="0"/>
          <c:showPercent val="0"/>
          <c:showBubbleSize val="0"/>
        </c:dLbls>
        <c:gapWidth val="69"/>
        <c:overlap val="-19"/>
        <c:axId val="1578381584"/>
        <c:axId val="1069943360"/>
      </c:barChart>
      <c:catAx>
        <c:axId val="1578381584"/>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9943360"/>
        <c:crosses val="autoZero"/>
        <c:auto val="1"/>
        <c:lblAlgn val="ctr"/>
        <c:lblOffset val="100"/>
        <c:noMultiLvlLbl val="0"/>
      </c:catAx>
      <c:valAx>
        <c:axId val="1069943360"/>
        <c:scaling>
          <c:orientation val="minMax"/>
        </c:scaling>
        <c:delete val="0"/>
        <c:axPos val="b"/>
        <c:numFmt formatCode="0%"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5783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73684210526316E-2"/>
          <c:y val="6.0233509406042406E-2"/>
          <c:w val="0.92521494681585859"/>
          <c:h val="0.76403037631499404"/>
        </c:manualLayout>
      </c:layout>
      <c:barChart>
        <c:barDir val="bar"/>
        <c:grouping val="clustered"/>
        <c:varyColors val="0"/>
        <c:ser>
          <c:idx val="0"/>
          <c:order val="0"/>
          <c:tx>
            <c:strRef>
              <c:f>Sheet1!$B$1</c:f>
              <c:strCache>
                <c:ptCount val="1"/>
                <c:pt idx="0">
                  <c:v>Series 1</c:v>
                </c:pt>
              </c:strCache>
            </c:strRef>
          </c:tx>
          <c:spPr>
            <a:solidFill>
              <a:srgbClr val="F682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1</c:v>
                </c:pt>
              </c:numCache>
            </c:numRef>
          </c:val>
          <c:extLst>
            <c:ext xmlns:c16="http://schemas.microsoft.com/office/drawing/2014/chart" uri="{C3380CC4-5D6E-409C-BE32-E72D297353CC}">
              <c16:uniqueId val="{00000000-02A2-544A-B5B1-2618751AEB1F}"/>
            </c:ext>
          </c:extLst>
        </c:ser>
        <c:dLbls>
          <c:showLegendKey val="0"/>
          <c:showVal val="0"/>
          <c:showCatName val="0"/>
          <c:showSerName val="0"/>
          <c:showPercent val="0"/>
          <c:showBubbleSize val="0"/>
        </c:dLbls>
        <c:gapWidth val="69"/>
        <c:overlap val="-19"/>
        <c:axId val="1578381584"/>
        <c:axId val="1069943360"/>
      </c:barChart>
      <c:catAx>
        <c:axId val="1578381584"/>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9943360"/>
        <c:crosses val="autoZero"/>
        <c:auto val="1"/>
        <c:lblAlgn val="ctr"/>
        <c:lblOffset val="100"/>
        <c:noMultiLvlLbl val="0"/>
      </c:catAx>
      <c:valAx>
        <c:axId val="1069943360"/>
        <c:scaling>
          <c:orientation val="minMax"/>
        </c:scaling>
        <c:delete val="0"/>
        <c:axPos val="b"/>
        <c:numFmt formatCode="0%"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5783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73684210526316E-2"/>
          <c:y val="6.0233509406042406E-2"/>
          <c:w val="0.92521494681585859"/>
          <c:h val="0.76403037631499404"/>
        </c:manualLayout>
      </c:layout>
      <c:barChart>
        <c:barDir val="bar"/>
        <c:grouping val="clustered"/>
        <c:varyColors val="0"/>
        <c:ser>
          <c:idx val="0"/>
          <c:order val="0"/>
          <c:tx>
            <c:strRef>
              <c:f>Sheet1!$B$1</c:f>
              <c:strCache>
                <c:ptCount val="1"/>
                <c:pt idx="0">
                  <c:v>Series 1</c:v>
                </c:pt>
              </c:strCache>
            </c:strRef>
          </c:tx>
          <c:spPr>
            <a:solidFill>
              <a:srgbClr val="F682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0%</c:formatCode>
                <c:ptCount val="2"/>
                <c:pt idx="0">
                  <c:v>0.02</c:v>
                </c:pt>
                <c:pt idx="1">
                  <c:v>0.98</c:v>
                </c:pt>
              </c:numCache>
            </c:numRef>
          </c:val>
          <c:extLst>
            <c:ext xmlns:c16="http://schemas.microsoft.com/office/drawing/2014/chart" uri="{C3380CC4-5D6E-409C-BE32-E72D297353CC}">
              <c16:uniqueId val="{00000000-02A2-544A-B5B1-2618751AEB1F}"/>
            </c:ext>
          </c:extLst>
        </c:ser>
        <c:dLbls>
          <c:showLegendKey val="0"/>
          <c:showVal val="0"/>
          <c:showCatName val="0"/>
          <c:showSerName val="0"/>
          <c:showPercent val="0"/>
          <c:showBubbleSize val="0"/>
        </c:dLbls>
        <c:gapWidth val="69"/>
        <c:overlap val="-19"/>
        <c:axId val="1578381584"/>
        <c:axId val="1069943360"/>
      </c:barChart>
      <c:catAx>
        <c:axId val="1578381584"/>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9943360"/>
        <c:crosses val="autoZero"/>
        <c:auto val="1"/>
        <c:lblAlgn val="ctr"/>
        <c:lblOffset val="100"/>
        <c:noMultiLvlLbl val="0"/>
      </c:catAx>
      <c:valAx>
        <c:axId val="1069943360"/>
        <c:scaling>
          <c:orientation val="minMax"/>
        </c:scaling>
        <c:delete val="0"/>
        <c:axPos val="b"/>
        <c:numFmt formatCode="0%"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5783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73684210526316E-2"/>
          <c:y val="6.0233509406042406E-2"/>
          <c:w val="0.92521494681585859"/>
          <c:h val="0.76403037631499404"/>
        </c:manualLayout>
      </c:layout>
      <c:barChart>
        <c:barDir val="bar"/>
        <c:grouping val="clustered"/>
        <c:varyColors val="0"/>
        <c:ser>
          <c:idx val="0"/>
          <c:order val="0"/>
          <c:tx>
            <c:strRef>
              <c:f>Sheet1!$B$1</c:f>
              <c:strCache>
                <c:ptCount val="1"/>
                <c:pt idx="0">
                  <c:v>Series 1</c:v>
                </c:pt>
              </c:strCache>
            </c:strRef>
          </c:tx>
          <c:spPr>
            <a:solidFill>
              <a:srgbClr val="F682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numCache>
            </c:numRef>
          </c:cat>
          <c:val>
            <c:numRef>
              <c:f>Sheet1!$B$2:$B$4</c:f>
              <c:numCache>
                <c:formatCode>0%</c:formatCode>
                <c:ptCount val="3"/>
                <c:pt idx="0">
                  <c:v>0.4</c:v>
                </c:pt>
                <c:pt idx="1">
                  <c:v>0.1</c:v>
                </c:pt>
                <c:pt idx="2">
                  <c:v>0.5</c:v>
                </c:pt>
              </c:numCache>
            </c:numRef>
          </c:val>
          <c:extLst>
            <c:ext xmlns:c16="http://schemas.microsoft.com/office/drawing/2014/chart" uri="{C3380CC4-5D6E-409C-BE32-E72D297353CC}">
              <c16:uniqueId val="{00000000-3EA3-774A-86A5-822A0F52C05E}"/>
            </c:ext>
          </c:extLst>
        </c:ser>
        <c:dLbls>
          <c:showLegendKey val="0"/>
          <c:showVal val="0"/>
          <c:showCatName val="0"/>
          <c:showSerName val="0"/>
          <c:showPercent val="0"/>
          <c:showBubbleSize val="0"/>
        </c:dLbls>
        <c:gapWidth val="69"/>
        <c:overlap val="-19"/>
        <c:axId val="1578381584"/>
        <c:axId val="1069943360"/>
      </c:barChart>
      <c:catAx>
        <c:axId val="1578381584"/>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9943360"/>
        <c:crosses val="autoZero"/>
        <c:auto val="1"/>
        <c:lblAlgn val="ctr"/>
        <c:lblOffset val="100"/>
        <c:noMultiLvlLbl val="0"/>
      </c:catAx>
      <c:valAx>
        <c:axId val="1069943360"/>
        <c:scaling>
          <c:orientation val="minMax"/>
        </c:scaling>
        <c:delete val="0"/>
        <c:axPos val="b"/>
        <c:numFmt formatCode="0%"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5783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2F15AF-A662-FF40-B0A2-0BC932FC07AF}" type="doc">
      <dgm:prSet loTypeId="urn:microsoft.com/office/officeart/2005/8/layout/radial4" loCatId="" qsTypeId="urn:microsoft.com/office/officeart/2005/8/quickstyle/simple4" qsCatId="simple" csTypeId="urn:microsoft.com/office/officeart/2005/8/colors/colorful2" csCatId="colorful" phldr="1"/>
      <dgm:spPr/>
      <dgm:t>
        <a:bodyPr/>
        <a:lstStyle/>
        <a:p>
          <a:endParaRPr lang="en-US"/>
        </a:p>
      </dgm:t>
    </dgm:pt>
    <dgm:pt modelId="{9A57A076-05DB-2144-89F8-3B74AE8A54E8}">
      <dgm:prSet custT="1"/>
      <dgm:spPr>
        <a:solidFill>
          <a:srgbClr val="B9D629"/>
        </a:solidFill>
      </dgm:spPr>
      <dgm:t>
        <a:bodyPr/>
        <a:lstStyle/>
        <a:p>
          <a:pPr rtl="0"/>
          <a:r>
            <a:rPr lang="en-US" sz="1800" b="1" dirty="0">
              <a:solidFill>
                <a:srgbClr val="010F97"/>
              </a:solidFill>
            </a:rPr>
            <a:t>CRS</a:t>
          </a:r>
          <a:endParaRPr lang="en-US" sz="1800" dirty="0">
            <a:solidFill>
              <a:srgbClr val="010F97"/>
            </a:solidFill>
          </a:endParaRPr>
        </a:p>
      </dgm:t>
    </dgm:pt>
    <dgm:pt modelId="{457F842B-4C8B-0040-B95F-9518B5BF868B}" type="parTrans" cxnId="{9D6E5ABD-06F4-7D4F-BA4B-9622E91B37B2}">
      <dgm:prSet/>
      <dgm:spPr/>
      <dgm:t>
        <a:bodyPr/>
        <a:lstStyle/>
        <a:p>
          <a:endParaRPr lang="en-US" sz="2800"/>
        </a:p>
      </dgm:t>
    </dgm:pt>
    <dgm:pt modelId="{3428A97F-51BD-4445-95BD-A8A803E6C6E2}" type="sibTrans" cxnId="{9D6E5ABD-06F4-7D4F-BA4B-9622E91B37B2}">
      <dgm:prSet/>
      <dgm:spPr/>
      <dgm:t>
        <a:bodyPr/>
        <a:lstStyle/>
        <a:p>
          <a:endParaRPr lang="en-US" sz="2800"/>
        </a:p>
      </dgm:t>
    </dgm:pt>
    <dgm:pt modelId="{97034D5C-5C31-6544-BA61-5D501685B868}">
      <dgm:prSet custT="1"/>
      <dgm:spPr>
        <a:solidFill>
          <a:srgbClr val="F9951E"/>
        </a:solidFill>
      </dgm:spPr>
      <dgm:t>
        <a:bodyPr/>
        <a:lstStyle/>
        <a:p>
          <a:pPr rtl="0"/>
          <a:r>
            <a:rPr lang="en-US" sz="1400" b="1" dirty="0">
              <a:solidFill>
                <a:srgbClr val="010F97"/>
              </a:solidFill>
            </a:rPr>
            <a:t>High fevers</a:t>
          </a:r>
        </a:p>
      </dgm:t>
    </dgm:pt>
    <dgm:pt modelId="{0EBCF095-9DA0-AF46-BC7F-C045BD9AB875}" type="parTrans" cxnId="{BF5EF591-A9F9-8F4E-B32D-CC46484D829C}">
      <dgm:prSet/>
      <dgm:spPr>
        <a:solidFill>
          <a:srgbClr val="F9951E"/>
        </a:solidFill>
      </dgm:spPr>
      <dgm:t>
        <a:bodyPr/>
        <a:lstStyle/>
        <a:p>
          <a:endParaRPr lang="en-US" sz="2800"/>
        </a:p>
      </dgm:t>
    </dgm:pt>
    <dgm:pt modelId="{3785F909-D9BA-DA42-A0DD-1ADFF101AC90}" type="sibTrans" cxnId="{BF5EF591-A9F9-8F4E-B32D-CC46484D829C}">
      <dgm:prSet/>
      <dgm:spPr/>
      <dgm:t>
        <a:bodyPr/>
        <a:lstStyle/>
        <a:p>
          <a:endParaRPr lang="en-US" sz="2800"/>
        </a:p>
      </dgm:t>
    </dgm:pt>
    <dgm:pt modelId="{8092A737-68F8-A548-ABC6-2D6BDE9891D8}">
      <dgm:prSet custT="1"/>
      <dgm:spPr>
        <a:solidFill>
          <a:srgbClr val="F9951E"/>
        </a:solidFill>
      </dgm:spPr>
      <dgm:t>
        <a:bodyPr/>
        <a:lstStyle/>
        <a:p>
          <a:pPr rtl="0"/>
          <a:r>
            <a:rPr lang="en-US" sz="1400" b="1" dirty="0">
              <a:solidFill>
                <a:srgbClr val="010F97"/>
              </a:solidFill>
            </a:rPr>
            <a:t>Rigors</a:t>
          </a:r>
        </a:p>
      </dgm:t>
    </dgm:pt>
    <dgm:pt modelId="{53BC9D93-1FA3-4E4F-B363-9D35D2E50F05}" type="parTrans" cxnId="{D106B651-E8B4-0E4A-B24C-3459A24B65AB}">
      <dgm:prSet/>
      <dgm:spPr>
        <a:solidFill>
          <a:srgbClr val="F9951E"/>
        </a:solidFill>
      </dgm:spPr>
      <dgm:t>
        <a:bodyPr/>
        <a:lstStyle/>
        <a:p>
          <a:endParaRPr lang="en-US" sz="2800"/>
        </a:p>
      </dgm:t>
    </dgm:pt>
    <dgm:pt modelId="{D529EE3A-D760-474F-8408-D43935BE6D3D}" type="sibTrans" cxnId="{D106B651-E8B4-0E4A-B24C-3459A24B65AB}">
      <dgm:prSet/>
      <dgm:spPr/>
      <dgm:t>
        <a:bodyPr/>
        <a:lstStyle/>
        <a:p>
          <a:endParaRPr lang="en-US" sz="2800"/>
        </a:p>
      </dgm:t>
    </dgm:pt>
    <dgm:pt modelId="{E5FCD5ED-92AB-A547-A81D-9F351F4625A6}">
      <dgm:prSet custT="1"/>
      <dgm:spPr>
        <a:solidFill>
          <a:srgbClr val="F9951E"/>
        </a:solidFill>
      </dgm:spPr>
      <dgm:t>
        <a:bodyPr/>
        <a:lstStyle/>
        <a:p>
          <a:pPr rtl="0"/>
          <a:r>
            <a:rPr lang="en-US" sz="1400" b="1" dirty="0">
              <a:solidFill>
                <a:srgbClr val="010F97"/>
              </a:solidFill>
            </a:rPr>
            <a:t>Myalgia/</a:t>
          </a:r>
        </a:p>
        <a:p>
          <a:pPr rtl="0"/>
          <a:r>
            <a:rPr lang="en-US" sz="1400" b="1" dirty="0" err="1">
              <a:solidFill>
                <a:srgbClr val="010F97"/>
              </a:solidFill>
            </a:rPr>
            <a:t>arthralgias</a:t>
          </a:r>
          <a:endParaRPr lang="en-US" sz="1400" b="1" dirty="0">
            <a:solidFill>
              <a:srgbClr val="010F97"/>
            </a:solidFill>
          </a:endParaRPr>
        </a:p>
      </dgm:t>
    </dgm:pt>
    <dgm:pt modelId="{17737051-CD00-8847-9752-2DFD7CEFBE71}" type="parTrans" cxnId="{469D8DD3-593C-594D-93BE-63E18094E98B}">
      <dgm:prSet/>
      <dgm:spPr>
        <a:solidFill>
          <a:srgbClr val="F9951E"/>
        </a:solidFill>
      </dgm:spPr>
      <dgm:t>
        <a:bodyPr/>
        <a:lstStyle/>
        <a:p>
          <a:endParaRPr lang="en-US" sz="2800"/>
        </a:p>
      </dgm:t>
    </dgm:pt>
    <dgm:pt modelId="{97762427-52BF-3E48-B7E0-37175AC39BB9}" type="sibTrans" cxnId="{469D8DD3-593C-594D-93BE-63E18094E98B}">
      <dgm:prSet/>
      <dgm:spPr/>
      <dgm:t>
        <a:bodyPr/>
        <a:lstStyle/>
        <a:p>
          <a:endParaRPr lang="en-US" sz="2800"/>
        </a:p>
      </dgm:t>
    </dgm:pt>
    <dgm:pt modelId="{ECFB68CA-3B54-4D48-8CFD-6CCF39D9E79F}">
      <dgm:prSet custT="1"/>
      <dgm:spPr>
        <a:solidFill>
          <a:srgbClr val="F9951E"/>
        </a:solidFill>
      </dgm:spPr>
      <dgm:t>
        <a:bodyPr/>
        <a:lstStyle/>
        <a:p>
          <a:pPr rtl="0"/>
          <a:r>
            <a:rPr lang="en-US" sz="1400" b="1" dirty="0">
              <a:solidFill>
                <a:srgbClr val="010F97"/>
              </a:solidFill>
            </a:rPr>
            <a:t>Nausea/vomiting/anorexia</a:t>
          </a:r>
        </a:p>
      </dgm:t>
    </dgm:pt>
    <dgm:pt modelId="{9200A35E-B232-414A-838A-D01EAF762AE0}" type="parTrans" cxnId="{F2FC9EBB-DC2B-884E-99F6-789817E4F489}">
      <dgm:prSet/>
      <dgm:spPr>
        <a:solidFill>
          <a:srgbClr val="F9951E"/>
        </a:solidFill>
      </dgm:spPr>
      <dgm:t>
        <a:bodyPr/>
        <a:lstStyle/>
        <a:p>
          <a:endParaRPr lang="en-US" sz="2800"/>
        </a:p>
      </dgm:t>
    </dgm:pt>
    <dgm:pt modelId="{A04CF795-9139-D84C-9F5F-B9C4228CE78A}" type="sibTrans" cxnId="{F2FC9EBB-DC2B-884E-99F6-789817E4F489}">
      <dgm:prSet/>
      <dgm:spPr/>
      <dgm:t>
        <a:bodyPr/>
        <a:lstStyle/>
        <a:p>
          <a:endParaRPr lang="en-US" sz="2800"/>
        </a:p>
      </dgm:t>
    </dgm:pt>
    <dgm:pt modelId="{EF0A3147-5862-C345-A0FB-9A2BB9E757E4}">
      <dgm:prSet custT="1"/>
      <dgm:spPr>
        <a:solidFill>
          <a:srgbClr val="F9951E"/>
        </a:solidFill>
      </dgm:spPr>
      <dgm:t>
        <a:bodyPr/>
        <a:lstStyle/>
        <a:p>
          <a:pPr rtl="0"/>
          <a:r>
            <a:rPr lang="en-US" sz="1400" b="1" dirty="0">
              <a:solidFill>
                <a:srgbClr val="010F97"/>
              </a:solidFill>
            </a:rPr>
            <a:t>Hypotension</a:t>
          </a:r>
        </a:p>
      </dgm:t>
    </dgm:pt>
    <dgm:pt modelId="{40CCF358-B556-9F41-8BCE-6D5A69FC0941}" type="parTrans" cxnId="{DA2432BD-7772-5045-9769-8FF529712A9A}">
      <dgm:prSet/>
      <dgm:spPr>
        <a:solidFill>
          <a:srgbClr val="F9951E"/>
        </a:solidFill>
      </dgm:spPr>
      <dgm:t>
        <a:bodyPr/>
        <a:lstStyle/>
        <a:p>
          <a:endParaRPr lang="en-US" sz="2800"/>
        </a:p>
      </dgm:t>
    </dgm:pt>
    <dgm:pt modelId="{6B93A89F-45FC-AA43-894A-FF52A1CCAE62}" type="sibTrans" cxnId="{DA2432BD-7772-5045-9769-8FF529712A9A}">
      <dgm:prSet/>
      <dgm:spPr/>
      <dgm:t>
        <a:bodyPr/>
        <a:lstStyle/>
        <a:p>
          <a:endParaRPr lang="en-US" sz="2800"/>
        </a:p>
      </dgm:t>
    </dgm:pt>
    <dgm:pt modelId="{9FEBA7F7-9418-6746-91CB-62A01004FC6E}">
      <dgm:prSet custT="1"/>
      <dgm:spPr>
        <a:solidFill>
          <a:srgbClr val="F9951E"/>
        </a:solidFill>
      </dgm:spPr>
      <dgm:t>
        <a:bodyPr/>
        <a:lstStyle/>
        <a:p>
          <a:pPr rtl="0"/>
          <a:r>
            <a:rPr lang="en-US" sz="1400" b="1" dirty="0">
              <a:solidFill>
                <a:srgbClr val="010F97"/>
              </a:solidFill>
            </a:rPr>
            <a:t>Dyspnea/ tachypnea/ hypoxia</a:t>
          </a:r>
        </a:p>
      </dgm:t>
    </dgm:pt>
    <dgm:pt modelId="{C25F20E4-AF23-734A-B94B-85B604EE09C2}" type="parTrans" cxnId="{973E11DE-EED9-CE4C-87F2-01449653A9F0}">
      <dgm:prSet/>
      <dgm:spPr>
        <a:solidFill>
          <a:srgbClr val="F9951E"/>
        </a:solidFill>
      </dgm:spPr>
      <dgm:t>
        <a:bodyPr/>
        <a:lstStyle/>
        <a:p>
          <a:endParaRPr lang="en-US" sz="2800"/>
        </a:p>
      </dgm:t>
    </dgm:pt>
    <dgm:pt modelId="{0CE75A87-B064-2341-AAFD-2A2A03759DB1}" type="sibTrans" cxnId="{973E11DE-EED9-CE4C-87F2-01449653A9F0}">
      <dgm:prSet/>
      <dgm:spPr/>
      <dgm:t>
        <a:bodyPr/>
        <a:lstStyle/>
        <a:p>
          <a:endParaRPr lang="en-US" sz="2800"/>
        </a:p>
      </dgm:t>
    </dgm:pt>
    <dgm:pt modelId="{182B74F2-87FF-2247-9FB8-525287361B13}">
      <dgm:prSet custT="1"/>
      <dgm:spPr>
        <a:solidFill>
          <a:srgbClr val="F9951E"/>
        </a:solidFill>
      </dgm:spPr>
      <dgm:t>
        <a:bodyPr/>
        <a:lstStyle/>
        <a:p>
          <a:pPr rtl="0"/>
          <a:r>
            <a:rPr lang="en-US" sz="1400" b="1" dirty="0">
              <a:solidFill>
                <a:srgbClr val="010F97"/>
              </a:solidFill>
            </a:rPr>
            <a:t>Fatigue</a:t>
          </a:r>
        </a:p>
      </dgm:t>
    </dgm:pt>
    <dgm:pt modelId="{7034DC92-A82B-DA42-9D97-51C6AC96AE18}" type="parTrans" cxnId="{18DF1AFF-418B-344F-B84D-D2BA8EA32596}">
      <dgm:prSet/>
      <dgm:spPr>
        <a:solidFill>
          <a:srgbClr val="F9951E"/>
        </a:solidFill>
      </dgm:spPr>
      <dgm:t>
        <a:bodyPr/>
        <a:lstStyle/>
        <a:p>
          <a:endParaRPr lang="en-US"/>
        </a:p>
      </dgm:t>
    </dgm:pt>
    <dgm:pt modelId="{CC278737-10E8-E44F-9922-D2A19AD4D272}" type="sibTrans" cxnId="{18DF1AFF-418B-344F-B84D-D2BA8EA32596}">
      <dgm:prSet/>
      <dgm:spPr/>
      <dgm:t>
        <a:bodyPr/>
        <a:lstStyle/>
        <a:p>
          <a:endParaRPr lang="en-US"/>
        </a:p>
      </dgm:t>
    </dgm:pt>
    <dgm:pt modelId="{FFD4D0C2-E1D6-0345-BCF5-D2F2DFDA5DDD}">
      <dgm:prSet custT="1"/>
      <dgm:spPr>
        <a:solidFill>
          <a:srgbClr val="F9951E"/>
        </a:solidFill>
      </dgm:spPr>
      <dgm:t>
        <a:bodyPr/>
        <a:lstStyle/>
        <a:p>
          <a:pPr rtl="0"/>
          <a:r>
            <a:rPr lang="en-US" sz="1400" b="1" dirty="0">
              <a:solidFill>
                <a:srgbClr val="010F97"/>
              </a:solidFill>
            </a:rPr>
            <a:t>Headache</a:t>
          </a:r>
        </a:p>
      </dgm:t>
    </dgm:pt>
    <dgm:pt modelId="{FCE5EE65-FEF8-6D4D-836E-922BADBA21B7}" type="parTrans" cxnId="{1C03CA4B-75DF-5448-947F-A3DB623EF3A7}">
      <dgm:prSet/>
      <dgm:spPr>
        <a:solidFill>
          <a:srgbClr val="F9951E"/>
        </a:solidFill>
      </dgm:spPr>
      <dgm:t>
        <a:bodyPr/>
        <a:lstStyle/>
        <a:p>
          <a:endParaRPr lang="en-US"/>
        </a:p>
      </dgm:t>
    </dgm:pt>
    <dgm:pt modelId="{C19723A7-D105-024E-8C08-6DEA8D33482D}" type="sibTrans" cxnId="{1C03CA4B-75DF-5448-947F-A3DB623EF3A7}">
      <dgm:prSet/>
      <dgm:spPr/>
      <dgm:t>
        <a:bodyPr/>
        <a:lstStyle/>
        <a:p>
          <a:endParaRPr lang="en-US"/>
        </a:p>
      </dgm:t>
    </dgm:pt>
    <dgm:pt modelId="{DC450A53-D6BC-BB46-9760-833F31E4C465}">
      <dgm:prSet custT="1"/>
      <dgm:spPr>
        <a:solidFill>
          <a:srgbClr val="F9951E"/>
        </a:solidFill>
      </dgm:spPr>
      <dgm:t>
        <a:bodyPr/>
        <a:lstStyle/>
        <a:p>
          <a:pPr rtl="0"/>
          <a:r>
            <a:rPr lang="en-US" sz="1400" b="1" dirty="0">
              <a:solidFill>
                <a:srgbClr val="010F97"/>
              </a:solidFill>
            </a:rPr>
            <a:t>Escalating fevers</a:t>
          </a:r>
        </a:p>
      </dgm:t>
    </dgm:pt>
    <dgm:pt modelId="{C41695E7-AA80-5641-9F36-92E2B03A6423}" type="sibTrans" cxnId="{3825035E-2C57-314F-B7E9-15B8156EF348}">
      <dgm:prSet/>
      <dgm:spPr/>
      <dgm:t>
        <a:bodyPr/>
        <a:lstStyle/>
        <a:p>
          <a:endParaRPr lang="en-US" sz="2800"/>
        </a:p>
      </dgm:t>
    </dgm:pt>
    <dgm:pt modelId="{A55D6D86-4723-9149-8EAF-2C9FE8942A3D}" type="parTrans" cxnId="{3825035E-2C57-314F-B7E9-15B8156EF348}">
      <dgm:prSet/>
      <dgm:spPr>
        <a:solidFill>
          <a:srgbClr val="F9951E"/>
        </a:solidFill>
      </dgm:spPr>
      <dgm:t>
        <a:bodyPr/>
        <a:lstStyle/>
        <a:p>
          <a:endParaRPr lang="en-US" sz="2800"/>
        </a:p>
      </dgm:t>
    </dgm:pt>
    <dgm:pt modelId="{BED99AAE-5193-9548-B55A-B0E3B5ED53E5}" type="pres">
      <dgm:prSet presAssocID="{642F15AF-A662-FF40-B0A2-0BC932FC07AF}" presName="cycle" presStyleCnt="0">
        <dgm:presLayoutVars>
          <dgm:chMax val="1"/>
          <dgm:dir/>
          <dgm:animLvl val="ctr"/>
          <dgm:resizeHandles val="exact"/>
        </dgm:presLayoutVars>
      </dgm:prSet>
      <dgm:spPr/>
    </dgm:pt>
    <dgm:pt modelId="{ABD8ED87-1C7D-BE4A-9358-F92E723BCB86}" type="pres">
      <dgm:prSet presAssocID="{9A57A076-05DB-2144-89F8-3B74AE8A54E8}" presName="centerShape" presStyleLbl="node0" presStyleIdx="0" presStyleCnt="1"/>
      <dgm:spPr/>
    </dgm:pt>
    <dgm:pt modelId="{8A2DB259-71A9-D247-A4C9-9917724F083F}" type="pres">
      <dgm:prSet presAssocID="{0EBCF095-9DA0-AF46-BC7F-C045BD9AB875}" presName="parTrans" presStyleLbl="bgSibTrans2D1" presStyleIdx="0" presStyleCnt="9"/>
      <dgm:spPr/>
    </dgm:pt>
    <dgm:pt modelId="{F924D33A-857E-BA48-92EC-183E5744059D}" type="pres">
      <dgm:prSet presAssocID="{97034D5C-5C31-6544-BA61-5D501685B868}" presName="node" presStyleLbl="node1" presStyleIdx="0" presStyleCnt="9" custScaleX="125197" custRadScaleRad="95984">
        <dgm:presLayoutVars>
          <dgm:bulletEnabled val="1"/>
        </dgm:presLayoutVars>
      </dgm:prSet>
      <dgm:spPr/>
    </dgm:pt>
    <dgm:pt modelId="{8EA4D9DD-EE11-CA4B-8998-A1F20804FF44}" type="pres">
      <dgm:prSet presAssocID="{53BC9D93-1FA3-4E4F-B363-9D35D2E50F05}" presName="parTrans" presStyleLbl="bgSibTrans2D1" presStyleIdx="1" presStyleCnt="9"/>
      <dgm:spPr/>
    </dgm:pt>
    <dgm:pt modelId="{44DF005C-961B-BA44-863F-30C20C2C739A}" type="pres">
      <dgm:prSet presAssocID="{8092A737-68F8-A548-ABC6-2D6BDE9891D8}" presName="node" presStyleLbl="node1" presStyleIdx="1" presStyleCnt="9" custScaleX="125197">
        <dgm:presLayoutVars>
          <dgm:bulletEnabled val="1"/>
        </dgm:presLayoutVars>
      </dgm:prSet>
      <dgm:spPr/>
    </dgm:pt>
    <dgm:pt modelId="{DEFA5618-5A5A-5640-AD4E-D04E10B296E8}" type="pres">
      <dgm:prSet presAssocID="{17737051-CD00-8847-9752-2DFD7CEFBE71}" presName="parTrans" presStyleLbl="bgSibTrans2D1" presStyleIdx="2" presStyleCnt="9"/>
      <dgm:spPr/>
    </dgm:pt>
    <dgm:pt modelId="{7945AB67-3EDB-C340-A9CB-3187AE9FB48C}" type="pres">
      <dgm:prSet presAssocID="{E5FCD5ED-92AB-A547-A81D-9F351F4625A6}" presName="node" presStyleLbl="node1" presStyleIdx="2" presStyleCnt="9" custScaleX="125197" custRadScaleRad="101187" custRadScaleInc="-4450">
        <dgm:presLayoutVars>
          <dgm:bulletEnabled val="1"/>
        </dgm:presLayoutVars>
      </dgm:prSet>
      <dgm:spPr/>
    </dgm:pt>
    <dgm:pt modelId="{BE44B29A-DC8E-C24E-B52A-BAC07BE27DC4}" type="pres">
      <dgm:prSet presAssocID="{9200A35E-B232-414A-838A-D01EAF762AE0}" presName="parTrans" presStyleLbl="bgSibTrans2D1" presStyleIdx="3" presStyleCnt="9"/>
      <dgm:spPr/>
    </dgm:pt>
    <dgm:pt modelId="{0578DB2D-E946-9543-B889-7FBF0303D8AC}" type="pres">
      <dgm:prSet presAssocID="{ECFB68CA-3B54-4D48-8CFD-6CCF39D9E79F}" presName="node" presStyleLbl="node1" presStyleIdx="3" presStyleCnt="9" custScaleX="141297">
        <dgm:presLayoutVars>
          <dgm:bulletEnabled val="1"/>
        </dgm:presLayoutVars>
      </dgm:prSet>
      <dgm:spPr/>
    </dgm:pt>
    <dgm:pt modelId="{F292E27C-4917-E345-A8A5-5B56F451997A}" type="pres">
      <dgm:prSet presAssocID="{7034DC92-A82B-DA42-9D97-51C6AC96AE18}" presName="parTrans" presStyleLbl="bgSibTrans2D1" presStyleIdx="4" presStyleCnt="9"/>
      <dgm:spPr/>
    </dgm:pt>
    <dgm:pt modelId="{00482B9D-D72E-E844-BB0D-4EED39F3A67B}" type="pres">
      <dgm:prSet presAssocID="{182B74F2-87FF-2247-9FB8-525287361B13}" presName="node" presStyleLbl="node1" presStyleIdx="4" presStyleCnt="9">
        <dgm:presLayoutVars>
          <dgm:bulletEnabled val="1"/>
        </dgm:presLayoutVars>
      </dgm:prSet>
      <dgm:spPr/>
    </dgm:pt>
    <dgm:pt modelId="{AF9EB6A4-7D3A-8A4B-AB9A-81E609275AFE}" type="pres">
      <dgm:prSet presAssocID="{FCE5EE65-FEF8-6D4D-836E-922BADBA21B7}" presName="parTrans" presStyleLbl="bgSibTrans2D1" presStyleIdx="5" presStyleCnt="9"/>
      <dgm:spPr/>
    </dgm:pt>
    <dgm:pt modelId="{7BE0EB82-37E8-C04E-B0C0-E6E20FF4FA14}" type="pres">
      <dgm:prSet presAssocID="{FFD4D0C2-E1D6-0345-BCF5-D2F2DFDA5DDD}" presName="node" presStyleLbl="node1" presStyleIdx="5" presStyleCnt="9">
        <dgm:presLayoutVars>
          <dgm:bulletEnabled val="1"/>
        </dgm:presLayoutVars>
      </dgm:prSet>
      <dgm:spPr/>
    </dgm:pt>
    <dgm:pt modelId="{31574E81-D90C-034B-AC92-8BAD511D1ED1}" type="pres">
      <dgm:prSet presAssocID="{40CCF358-B556-9F41-8BCE-6D5A69FC0941}" presName="parTrans" presStyleLbl="bgSibTrans2D1" presStyleIdx="6" presStyleCnt="9"/>
      <dgm:spPr/>
    </dgm:pt>
    <dgm:pt modelId="{3271B5A3-A685-2B4F-8308-AB496A890932}" type="pres">
      <dgm:prSet presAssocID="{EF0A3147-5862-C345-A0FB-9A2BB9E757E4}" presName="node" presStyleLbl="node1" presStyleIdx="6" presStyleCnt="9" custScaleX="125197" custRadScaleRad="100844" custRadScaleInc="3190">
        <dgm:presLayoutVars>
          <dgm:bulletEnabled val="1"/>
        </dgm:presLayoutVars>
      </dgm:prSet>
      <dgm:spPr/>
    </dgm:pt>
    <dgm:pt modelId="{FE55D810-F225-9D47-91ED-54A63E7F3838}" type="pres">
      <dgm:prSet presAssocID="{A55D6D86-4723-9149-8EAF-2C9FE8942A3D}" presName="parTrans" presStyleLbl="bgSibTrans2D1" presStyleIdx="7" presStyleCnt="9"/>
      <dgm:spPr/>
    </dgm:pt>
    <dgm:pt modelId="{0C2B1DDD-950A-0348-A188-1557909CBEF5}" type="pres">
      <dgm:prSet presAssocID="{DC450A53-D6BC-BB46-9760-833F31E4C465}" presName="node" presStyleLbl="node1" presStyleIdx="7" presStyleCnt="9" custScaleX="146194" custRadScaleRad="93618" custRadScaleInc="113986">
        <dgm:presLayoutVars>
          <dgm:bulletEnabled val="1"/>
        </dgm:presLayoutVars>
      </dgm:prSet>
      <dgm:spPr/>
    </dgm:pt>
    <dgm:pt modelId="{38485761-4C41-0144-9BBA-D060EB26B92D}" type="pres">
      <dgm:prSet presAssocID="{C25F20E4-AF23-734A-B94B-85B604EE09C2}" presName="parTrans" presStyleLbl="bgSibTrans2D1" presStyleIdx="8" presStyleCnt="9"/>
      <dgm:spPr/>
    </dgm:pt>
    <dgm:pt modelId="{4A21CF62-D16A-FB4F-8E71-315BD907076D}" type="pres">
      <dgm:prSet presAssocID="{9FEBA7F7-9418-6746-91CB-62A01004FC6E}" presName="node" presStyleLbl="node1" presStyleIdx="8" presStyleCnt="9" custScaleX="125197" custRadScaleRad="104124" custRadScaleInc="-110749">
        <dgm:presLayoutVars>
          <dgm:bulletEnabled val="1"/>
        </dgm:presLayoutVars>
      </dgm:prSet>
      <dgm:spPr/>
    </dgm:pt>
  </dgm:ptLst>
  <dgm:cxnLst>
    <dgm:cxn modelId="{36DBE000-BC6F-D445-A19B-698D3B7AF3BB}" type="presOf" srcId="{A55D6D86-4723-9149-8EAF-2C9FE8942A3D}" destId="{FE55D810-F225-9D47-91ED-54A63E7F3838}" srcOrd="0" destOrd="0" presId="urn:microsoft.com/office/officeart/2005/8/layout/radial4"/>
    <dgm:cxn modelId="{3472FA04-1283-A940-AC07-A49AC5F99166}" type="presOf" srcId="{E5FCD5ED-92AB-A547-A81D-9F351F4625A6}" destId="{7945AB67-3EDB-C340-A9CB-3187AE9FB48C}" srcOrd="0" destOrd="0" presId="urn:microsoft.com/office/officeart/2005/8/layout/radial4"/>
    <dgm:cxn modelId="{60557012-72CB-4348-8090-112F65003325}" type="presOf" srcId="{8092A737-68F8-A548-ABC6-2D6BDE9891D8}" destId="{44DF005C-961B-BA44-863F-30C20C2C739A}" srcOrd="0" destOrd="0" presId="urn:microsoft.com/office/officeart/2005/8/layout/radial4"/>
    <dgm:cxn modelId="{DC5BE320-D0EC-D642-83B7-60DDD44FABA4}" type="presOf" srcId="{9200A35E-B232-414A-838A-D01EAF762AE0}" destId="{BE44B29A-DC8E-C24E-B52A-BAC07BE27DC4}" srcOrd="0" destOrd="0" presId="urn:microsoft.com/office/officeart/2005/8/layout/radial4"/>
    <dgm:cxn modelId="{73976026-A6CD-C340-9B06-DE5989820E56}" type="presOf" srcId="{9A57A076-05DB-2144-89F8-3B74AE8A54E8}" destId="{ABD8ED87-1C7D-BE4A-9358-F92E723BCB86}" srcOrd="0" destOrd="0" presId="urn:microsoft.com/office/officeart/2005/8/layout/radial4"/>
    <dgm:cxn modelId="{69C1B53A-0DAF-B94B-8D46-67A37A25469B}" type="presOf" srcId="{FCE5EE65-FEF8-6D4D-836E-922BADBA21B7}" destId="{AF9EB6A4-7D3A-8A4B-AB9A-81E609275AFE}" srcOrd="0" destOrd="0" presId="urn:microsoft.com/office/officeart/2005/8/layout/radial4"/>
    <dgm:cxn modelId="{3825035E-2C57-314F-B7E9-15B8156EF348}" srcId="{9A57A076-05DB-2144-89F8-3B74AE8A54E8}" destId="{DC450A53-D6BC-BB46-9760-833F31E4C465}" srcOrd="7" destOrd="0" parTransId="{A55D6D86-4723-9149-8EAF-2C9FE8942A3D}" sibTransId="{C41695E7-AA80-5641-9F36-92E2B03A6423}"/>
    <dgm:cxn modelId="{A5C94266-ED9D-204E-AD00-A32BD3F81CA3}" type="presOf" srcId="{642F15AF-A662-FF40-B0A2-0BC932FC07AF}" destId="{BED99AAE-5193-9548-B55A-B0E3B5ED53E5}" srcOrd="0" destOrd="0" presId="urn:microsoft.com/office/officeart/2005/8/layout/radial4"/>
    <dgm:cxn modelId="{B9AA6F46-C08B-8F4C-B244-8D38A37B5166}" type="presOf" srcId="{FFD4D0C2-E1D6-0345-BCF5-D2F2DFDA5DDD}" destId="{7BE0EB82-37E8-C04E-B0C0-E6E20FF4FA14}" srcOrd="0" destOrd="0" presId="urn:microsoft.com/office/officeart/2005/8/layout/radial4"/>
    <dgm:cxn modelId="{1C03CA4B-75DF-5448-947F-A3DB623EF3A7}" srcId="{9A57A076-05DB-2144-89F8-3B74AE8A54E8}" destId="{FFD4D0C2-E1D6-0345-BCF5-D2F2DFDA5DDD}" srcOrd="5" destOrd="0" parTransId="{FCE5EE65-FEF8-6D4D-836E-922BADBA21B7}" sibTransId="{C19723A7-D105-024E-8C08-6DEA8D33482D}"/>
    <dgm:cxn modelId="{A1FA256E-EBB2-AD47-934B-59474B946763}" type="presOf" srcId="{182B74F2-87FF-2247-9FB8-525287361B13}" destId="{00482B9D-D72E-E844-BB0D-4EED39F3A67B}" srcOrd="0" destOrd="0" presId="urn:microsoft.com/office/officeart/2005/8/layout/radial4"/>
    <dgm:cxn modelId="{0454016F-AC85-D648-A5C6-77913797690F}" type="presOf" srcId="{17737051-CD00-8847-9752-2DFD7CEFBE71}" destId="{DEFA5618-5A5A-5640-AD4E-D04E10B296E8}" srcOrd="0" destOrd="0" presId="urn:microsoft.com/office/officeart/2005/8/layout/radial4"/>
    <dgm:cxn modelId="{2D40276F-8CDB-A645-AB59-9F967D0B74C0}" type="presOf" srcId="{DC450A53-D6BC-BB46-9760-833F31E4C465}" destId="{0C2B1DDD-950A-0348-A188-1557909CBEF5}" srcOrd="0" destOrd="0" presId="urn:microsoft.com/office/officeart/2005/8/layout/radial4"/>
    <dgm:cxn modelId="{D106B651-E8B4-0E4A-B24C-3459A24B65AB}" srcId="{9A57A076-05DB-2144-89F8-3B74AE8A54E8}" destId="{8092A737-68F8-A548-ABC6-2D6BDE9891D8}" srcOrd="1" destOrd="0" parTransId="{53BC9D93-1FA3-4E4F-B363-9D35D2E50F05}" sibTransId="{D529EE3A-D760-474F-8408-D43935BE6D3D}"/>
    <dgm:cxn modelId="{B71D8F75-FC34-AA4E-BDDE-C26441BB291C}" type="presOf" srcId="{ECFB68CA-3B54-4D48-8CFD-6CCF39D9E79F}" destId="{0578DB2D-E946-9543-B889-7FBF0303D8AC}" srcOrd="0" destOrd="0" presId="urn:microsoft.com/office/officeart/2005/8/layout/radial4"/>
    <dgm:cxn modelId="{6B0C2559-222F-654F-886B-D4FBBB2EC38A}" type="presOf" srcId="{9FEBA7F7-9418-6746-91CB-62A01004FC6E}" destId="{4A21CF62-D16A-FB4F-8E71-315BD907076D}" srcOrd="0" destOrd="0" presId="urn:microsoft.com/office/officeart/2005/8/layout/radial4"/>
    <dgm:cxn modelId="{46F4107A-A84C-484C-BD58-858FEECEFE9B}" type="presOf" srcId="{53BC9D93-1FA3-4E4F-B363-9D35D2E50F05}" destId="{8EA4D9DD-EE11-CA4B-8998-A1F20804FF44}" srcOrd="0" destOrd="0" presId="urn:microsoft.com/office/officeart/2005/8/layout/radial4"/>
    <dgm:cxn modelId="{2C456A7B-1D86-E04B-BBCD-E55CE9AEC95A}" type="presOf" srcId="{97034D5C-5C31-6544-BA61-5D501685B868}" destId="{F924D33A-857E-BA48-92EC-183E5744059D}" srcOrd="0" destOrd="0" presId="urn:microsoft.com/office/officeart/2005/8/layout/radial4"/>
    <dgm:cxn modelId="{BF5EF591-A9F9-8F4E-B32D-CC46484D829C}" srcId="{9A57A076-05DB-2144-89F8-3B74AE8A54E8}" destId="{97034D5C-5C31-6544-BA61-5D501685B868}" srcOrd="0" destOrd="0" parTransId="{0EBCF095-9DA0-AF46-BC7F-C045BD9AB875}" sibTransId="{3785F909-D9BA-DA42-A0DD-1ADFF101AC90}"/>
    <dgm:cxn modelId="{D703CE9C-5F95-B84B-81CC-B14C79F8A30F}" type="presOf" srcId="{EF0A3147-5862-C345-A0FB-9A2BB9E757E4}" destId="{3271B5A3-A685-2B4F-8308-AB496A890932}" srcOrd="0" destOrd="0" presId="urn:microsoft.com/office/officeart/2005/8/layout/radial4"/>
    <dgm:cxn modelId="{7DB882B1-7B60-CA49-B2C8-38E46E11D6E2}" type="presOf" srcId="{C25F20E4-AF23-734A-B94B-85B604EE09C2}" destId="{38485761-4C41-0144-9BBA-D060EB26B92D}" srcOrd="0" destOrd="0" presId="urn:microsoft.com/office/officeart/2005/8/layout/radial4"/>
    <dgm:cxn modelId="{F2FC9EBB-DC2B-884E-99F6-789817E4F489}" srcId="{9A57A076-05DB-2144-89F8-3B74AE8A54E8}" destId="{ECFB68CA-3B54-4D48-8CFD-6CCF39D9E79F}" srcOrd="3" destOrd="0" parTransId="{9200A35E-B232-414A-838A-D01EAF762AE0}" sibTransId="{A04CF795-9139-D84C-9F5F-B9C4228CE78A}"/>
    <dgm:cxn modelId="{DA2432BD-7772-5045-9769-8FF529712A9A}" srcId="{9A57A076-05DB-2144-89F8-3B74AE8A54E8}" destId="{EF0A3147-5862-C345-A0FB-9A2BB9E757E4}" srcOrd="6" destOrd="0" parTransId="{40CCF358-B556-9F41-8BCE-6D5A69FC0941}" sibTransId="{6B93A89F-45FC-AA43-894A-FF52A1CCAE62}"/>
    <dgm:cxn modelId="{9D6E5ABD-06F4-7D4F-BA4B-9622E91B37B2}" srcId="{642F15AF-A662-FF40-B0A2-0BC932FC07AF}" destId="{9A57A076-05DB-2144-89F8-3B74AE8A54E8}" srcOrd="0" destOrd="0" parTransId="{457F842B-4C8B-0040-B95F-9518B5BF868B}" sibTransId="{3428A97F-51BD-4445-95BD-A8A803E6C6E2}"/>
    <dgm:cxn modelId="{A85AEBD2-F68C-E246-ACC2-58F4CBC852ED}" type="presOf" srcId="{7034DC92-A82B-DA42-9D97-51C6AC96AE18}" destId="{F292E27C-4917-E345-A8A5-5B56F451997A}" srcOrd="0" destOrd="0" presId="urn:microsoft.com/office/officeart/2005/8/layout/radial4"/>
    <dgm:cxn modelId="{469D8DD3-593C-594D-93BE-63E18094E98B}" srcId="{9A57A076-05DB-2144-89F8-3B74AE8A54E8}" destId="{E5FCD5ED-92AB-A547-A81D-9F351F4625A6}" srcOrd="2" destOrd="0" parTransId="{17737051-CD00-8847-9752-2DFD7CEFBE71}" sibTransId="{97762427-52BF-3E48-B7E0-37175AC39BB9}"/>
    <dgm:cxn modelId="{973E11DE-EED9-CE4C-87F2-01449653A9F0}" srcId="{9A57A076-05DB-2144-89F8-3B74AE8A54E8}" destId="{9FEBA7F7-9418-6746-91CB-62A01004FC6E}" srcOrd="8" destOrd="0" parTransId="{C25F20E4-AF23-734A-B94B-85B604EE09C2}" sibTransId="{0CE75A87-B064-2341-AAFD-2A2A03759DB1}"/>
    <dgm:cxn modelId="{3730D0E6-36D8-8446-80BE-7E36E025D6C0}" type="presOf" srcId="{40CCF358-B556-9F41-8BCE-6D5A69FC0941}" destId="{31574E81-D90C-034B-AC92-8BAD511D1ED1}" srcOrd="0" destOrd="0" presId="urn:microsoft.com/office/officeart/2005/8/layout/radial4"/>
    <dgm:cxn modelId="{E10FF9EF-755F-274B-BC89-B2B541BB7FE6}" type="presOf" srcId="{0EBCF095-9DA0-AF46-BC7F-C045BD9AB875}" destId="{8A2DB259-71A9-D247-A4C9-9917724F083F}" srcOrd="0" destOrd="0" presId="urn:microsoft.com/office/officeart/2005/8/layout/radial4"/>
    <dgm:cxn modelId="{18DF1AFF-418B-344F-B84D-D2BA8EA32596}" srcId="{9A57A076-05DB-2144-89F8-3B74AE8A54E8}" destId="{182B74F2-87FF-2247-9FB8-525287361B13}" srcOrd="4" destOrd="0" parTransId="{7034DC92-A82B-DA42-9D97-51C6AC96AE18}" sibTransId="{CC278737-10E8-E44F-9922-D2A19AD4D272}"/>
    <dgm:cxn modelId="{5A060CB4-2080-DE41-B108-3408B69CE55D}" type="presParOf" srcId="{BED99AAE-5193-9548-B55A-B0E3B5ED53E5}" destId="{ABD8ED87-1C7D-BE4A-9358-F92E723BCB86}" srcOrd="0" destOrd="0" presId="urn:microsoft.com/office/officeart/2005/8/layout/radial4"/>
    <dgm:cxn modelId="{22527BBA-7B46-1549-8216-9F0E283716D3}" type="presParOf" srcId="{BED99AAE-5193-9548-B55A-B0E3B5ED53E5}" destId="{8A2DB259-71A9-D247-A4C9-9917724F083F}" srcOrd="1" destOrd="0" presId="urn:microsoft.com/office/officeart/2005/8/layout/radial4"/>
    <dgm:cxn modelId="{F6FED693-279D-E945-AA1E-43E136D74D31}" type="presParOf" srcId="{BED99AAE-5193-9548-B55A-B0E3B5ED53E5}" destId="{F924D33A-857E-BA48-92EC-183E5744059D}" srcOrd="2" destOrd="0" presId="urn:microsoft.com/office/officeart/2005/8/layout/radial4"/>
    <dgm:cxn modelId="{5BB3D1C1-95F7-004F-BEBC-19237955C413}" type="presParOf" srcId="{BED99AAE-5193-9548-B55A-B0E3B5ED53E5}" destId="{8EA4D9DD-EE11-CA4B-8998-A1F20804FF44}" srcOrd="3" destOrd="0" presId="urn:microsoft.com/office/officeart/2005/8/layout/radial4"/>
    <dgm:cxn modelId="{D775073E-C3E1-F84A-84E3-CAE7E36C180E}" type="presParOf" srcId="{BED99AAE-5193-9548-B55A-B0E3B5ED53E5}" destId="{44DF005C-961B-BA44-863F-30C20C2C739A}" srcOrd="4" destOrd="0" presId="urn:microsoft.com/office/officeart/2005/8/layout/radial4"/>
    <dgm:cxn modelId="{49CF1C4B-642D-9845-B04A-41CF119FDA87}" type="presParOf" srcId="{BED99AAE-5193-9548-B55A-B0E3B5ED53E5}" destId="{DEFA5618-5A5A-5640-AD4E-D04E10B296E8}" srcOrd="5" destOrd="0" presId="urn:microsoft.com/office/officeart/2005/8/layout/radial4"/>
    <dgm:cxn modelId="{34BC1BF0-E26B-6549-AD5B-8CE2F2C70C0B}" type="presParOf" srcId="{BED99AAE-5193-9548-B55A-B0E3B5ED53E5}" destId="{7945AB67-3EDB-C340-A9CB-3187AE9FB48C}" srcOrd="6" destOrd="0" presId="urn:microsoft.com/office/officeart/2005/8/layout/radial4"/>
    <dgm:cxn modelId="{128D366C-1A8E-A44A-998E-C5EBBC509CAB}" type="presParOf" srcId="{BED99AAE-5193-9548-B55A-B0E3B5ED53E5}" destId="{BE44B29A-DC8E-C24E-B52A-BAC07BE27DC4}" srcOrd="7" destOrd="0" presId="urn:microsoft.com/office/officeart/2005/8/layout/radial4"/>
    <dgm:cxn modelId="{1E0F6B88-0BCD-4D4D-B5B3-59045C30C260}" type="presParOf" srcId="{BED99AAE-5193-9548-B55A-B0E3B5ED53E5}" destId="{0578DB2D-E946-9543-B889-7FBF0303D8AC}" srcOrd="8" destOrd="0" presId="urn:microsoft.com/office/officeart/2005/8/layout/radial4"/>
    <dgm:cxn modelId="{B50E2761-2267-B542-907E-483507810AC9}" type="presParOf" srcId="{BED99AAE-5193-9548-B55A-B0E3B5ED53E5}" destId="{F292E27C-4917-E345-A8A5-5B56F451997A}" srcOrd="9" destOrd="0" presId="urn:microsoft.com/office/officeart/2005/8/layout/radial4"/>
    <dgm:cxn modelId="{C693DBE4-5915-D141-BF51-F1FCD6AB2BFD}" type="presParOf" srcId="{BED99AAE-5193-9548-B55A-B0E3B5ED53E5}" destId="{00482B9D-D72E-E844-BB0D-4EED39F3A67B}" srcOrd="10" destOrd="0" presId="urn:microsoft.com/office/officeart/2005/8/layout/radial4"/>
    <dgm:cxn modelId="{3EE07D38-CC32-5947-AEA5-62276064E004}" type="presParOf" srcId="{BED99AAE-5193-9548-B55A-B0E3B5ED53E5}" destId="{AF9EB6A4-7D3A-8A4B-AB9A-81E609275AFE}" srcOrd="11" destOrd="0" presId="urn:microsoft.com/office/officeart/2005/8/layout/radial4"/>
    <dgm:cxn modelId="{94231FD6-0AC2-7542-92BC-863B3E5CE4B7}" type="presParOf" srcId="{BED99AAE-5193-9548-B55A-B0E3B5ED53E5}" destId="{7BE0EB82-37E8-C04E-B0C0-E6E20FF4FA14}" srcOrd="12" destOrd="0" presId="urn:microsoft.com/office/officeart/2005/8/layout/radial4"/>
    <dgm:cxn modelId="{FD5F6EAD-CC6F-6544-B0C1-7DF7DC302E77}" type="presParOf" srcId="{BED99AAE-5193-9548-B55A-B0E3B5ED53E5}" destId="{31574E81-D90C-034B-AC92-8BAD511D1ED1}" srcOrd="13" destOrd="0" presId="urn:microsoft.com/office/officeart/2005/8/layout/radial4"/>
    <dgm:cxn modelId="{67D0B998-6190-8E42-976E-57981F66A86A}" type="presParOf" srcId="{BED99AAE-5193-9548-B55A-B0E3B5ED53E5}" destId="{3271B5A3-A685-2B4F-8308-AB496A890932}" srcOrd="14" destOrd="0" presId="urn:microsoft.com/office/officeart/2005/8/layout/radial4"/>
    <dgm:cxn modelId="{EAD3701F-44C8-6049-BD9F-903B27BFCB79}" type="presParOf" srcId="{BED99AAE-5193-9548-B55A-B0E3B5ED53E5}" destId="{FE55D810-F225-9D47-91ED-54A63E7F3838}" srcOrd="15" destOrd="0" presId="urn:microsoft.com/office/officeart/2005/8/layout/radial4"/>
    <dgm:cxn modelId="{F75AAF61-0DCA-0C44-95F3-8438C07278C1}" type="presParOf" srcId="{BED99AAE-5193-9548-B55A-B0E3B5ED53E5}" destId="{0C2B1DDD-950A-0348-A188-1557909CBEF5}" srcOrd="16" destOrd="0" presId="urn:microsoft.com/office/officeart/2005/8/layout/radial4"/>
    <dgm:cxn modelId="{6DBDDB27-A3A3-4241-9EFE-ED72432BF63D}" type="presParOf" srcId="{BED99AAE-5193-9548-B55A-B0E3B5ED53E5}" destId="{38485761-4C41-0144-9BBA-D060EB26B92D}" srcOrd="17" destOrd="0" presId="urn:microsoft.com/office/officeart/2005/8/layout/radial4"/>
    <dgm:cxn modelId="{25810FB3-B765-794B-A531-47DA4024662F}" type="presParOf" srcId="{BED99AAE-5193-9548-B55A-B0E3B5ED53E5}" destId="{4A21CF62-D16A-FB4F-8E71-315BD907076D}" srcOrd="1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8ED87-1C7D-BE4A-9358-F92E723BCB86}">
      <dsp:nvSpPr>
        <dsp:cNvPr id="0" name=""/>
        <dsp:cNvSpPr/>
      </dsp:nvSpPr>
      <dsp:spPr>
        <a:xfrm>
          <a:off x="3592101" y="3660018"/>
          <a:ext cx="1637535" cy="1637535"/>
        </a:xfrm>
        <a:prstGeom prst="ellipse">
          <a:avLst/>
        </a:prstGeom>
        <a:solidFill>
          <a:srgbClr val="B9D62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rgbClr val="010F97"/>
              </a:solidFill>
            </a:rPr>
            <a:t>CRS</a:t>
          </a:r>
          <a:endParaRPr lang="en-US" sz="1800" kern="1200" dirty="0">
            <a:solidFill>
              <a:srgbClr val="010F97"/>
            </a:solidFill>
          </a:endParaRPr>
        </a:p>
      </dsp:txBody>
      <dsp:txXfrm>
        <a:off x="3831912" y="3899829"/>
        <a:ext cx="1157913" cy="1157913"/>
      </dsp:txXfrm>
    </dsp:sp>
    <dsp:sp modelId="{8A2DB259-71A9-D247-A4C9-9917724F083F}">
      <dsp:nvSpPr>
        <dsp:cNvPr id="0" name=""/>
        <dsp:cNvSpPr/>
      </dsp:nvSpPr>
      <dsp:spPr>
        <a:xfrm rot="10800000">
          <a:off x="730262" y="4245437"/>
          <a:ext cx="2704437" cy="466697"/>
        </a:xfrm>
        <a:prstGeom prst="leftArrow">
          <a:avLst>
            <a:gd name="adj1" fmla="val 60000"/>
            <a:gd name="adj2" fmla="val 50000"/>
          </a:avLst>
        </a:prstGeom>
        <a:solidFill>
          <a:srgbClr val="F9951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924D33A-857E-BA48-92EC-183E5744059D}">
      <dsp:nvSpPr>
        <dsp:cNvPr id="0" name=""/>
        <dsp:cNvSpPr/>
      </dsp:nvSpPr>
      <dsp:spPr>
        <a:xfrm>
          <a:off x="12711" y="4020275"/>
          <a:ext cx="1435101" cy="917019"/>
        </a:xfrm>
        <a:prstGeom prst="roundRect">
          <a:avLst>
            <a:gd name="adj" fmla="val 10000"/>
          </a:avLst>
        </a:prstGeom>
        <a:solidFill>
          <a:srgbClr val="F9951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rgbClr val="010F97"/>
              </a:solidFill>
            </a:rPr>
            <a:t>High fevers</a:t>
          </a:r>
        </a:p>
      </dsp:txBody>
      <dsp:txXfrm>
        <a:off x="39570" y="4047134"/>
        <a:ext cx="1381383" cy="863301"/>
      </dsp:txXfrm>
    </dsp:sp>
    <dsp:sp modelId="{8EA4D9DD-EE11-CA4B-8998-A1F20804FF44}">
      <dsp:nvSpPr>
        <dsp:cNvPr id="0" name=""/>
        <dsp:cNvSpPr/>
      </dsp:nvSpPr>
      <dsp:spPr>
        <a:xfrm rot="12150000">
          <a:off x="759686" y="3323314"/>
          <a:ext cx="2849965" cy="466697"/>
        </a:xfrm>
        <a:prstGeom prst="leftArrow">
          <a:avLst>
            <a:gd name="adj1" fmla="val 60000"/>
            <a:gd name="adj2" fmla="val 50000"/>
          </a:avLst>
        </a:prstGeom>
        <a:solidFill>
          <a:srgbClr val="F9951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DF005C-961B-BA44-863F-30C20C2C739A}">
      <dsp:nvSpPr>
        <dsp:cNvPr id="0" name=""/>
        <dsp:cNvSpPr/>
      </dsp:nvSpPr>
      <dsp:spPr>
        <a:xfrm>
          <a:off x="150605" y="2552836"/>
          <a:ext cx="1435101" cy="917019"/>
        </a:xfrm>
        <a:prstGeom prst="roundRect">
          <a:avLst>
            <a:gd name="adj" fmla="val 10000"/>
          </a:avLst>
        </a:prstGeom>
        <a:solidFill>
          <a:srgbClr val="F9951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rgbClr val="010F97"/>
              </a:solidFill>
            </a:rPr>
            <a:t>Rigors</a:t>
          </a:r>
        </a:p>
      </dsp:txBody>
      <dsp:txXfrm>
        <a:off x="177464" y="2579695"/>
        <a:ext cx="1381383" cy="863301"/>
      </dsp:txXfrm>
    </dsp:sp>
    <dsp:sp modelId="{DEFA5618-5A5A-5640-AD4E-D04E10B296E8}">
      <dsp:nvSpPr>
        <dsp:cNvPr id="0" name=""/>
        <dsp:cNvSpPr/>
      </dsp:nvSpPr>
      <dsp:spPr>
        <a:xfrm rot="13446600">
          <a:off x="1217020" y="2551536"/>
          <a:ext cx="2892979" cy="466697"/>
        </a:xfrm>
        <a:prstGeom prst="leftArrow">
          <a:avLst>
            <a:gd name="adj1" fmla="val 60000"/>
            <a:gd name="adj2" fmla="val 50000"/>
          </a:avLst>
        </a:prstGeom>
        <a:solidFill>
          <a:srgbClr val="F9951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945AB67-3EDB-C340-A9CB-3187AE9FB48C}">
      <dsp:nvSpPr>
        <dsp:cNvPr id="0" name=""/>
        <dsp:cNvSpPr/>
      </dsp:nvSpPr>
      <dsp:spPr>
        <a:xfrm>
          <a:off x="907372" y="1319563"/>
          <a:ext cx="1435101" cy="917019"/>
        </a:xfrm>
        <a:prstGeom prst="roundRect">
          <a:avLst>
            <a:gd name="adj" fmla="val 10000"/>
          </a:avLst>
        </a:prstGeom>
        <a:solidFill>
          <a:srgbClr val="F9951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rgbClr val="010F97"/>
              </a:solidFill>
            </a:rPr>
            <a:t>Myalgia/</a:t>
          </a:r>
        </a:p>
        <a:p>
          <a:pPr marL="0" lvl="0" indent="0" algn="ctr" defTabSz="622300" rtl="0">
            <a:lnSpc>
              <a:spcPct val="90000"/>
            </a:lnSpc>
            <a:spcBef>
              <a:spcPct val="0"/>
            </a:spcBef>
            <a:spcAft>
              <a:spcPct val="35000"/>
            </a:spcAft>
            <a:buNone/>
          </a:pPr>
          <a:r>
            <a:rPr lang="en-US" sz="1400" b="1" kern="1200" dirty="0" err="1">
              <a:solidFill>
                <a:srgbClr val="010F97"/>
              </a:solidFill>
            </a:rPr>
            <a:t>arthralgias</a:t>
          </a:r>
          <a:endParaRPr lang="en-US" sz="1400" b="1" kern="1200" dirty="0">
            <a:solidFill>
              <a:srgbClr val="010F97"/>
            </a:solidFill>
          </a:endParaRPr>
        </a:p>
      </dsp:txBody>
      <dsp:txXfrm>
        <a:off x="934231" y="1346422"/>
        <a:ext cx="1381383" cy="863301"/>
      </dsp:txXfrm>
    </dsp:sp>
    <dsp:sp modelId="{BE44B29A-DC8E-C24E-B52A-BAC07BE27DC4}">
      <dsp:nvSpPr>
        <dsp:cNvPr id="0" name=""/>
        <dsp:cNvSpPr/>
      </dsp:nvSpPr>
      <dsp:spPr>
        <a:xfrm rot="14850000">
          <a:off x="2063763" y="2019237"/>
          <a:ext cx="2849965" cy="466697"/>
        </a:xfrm>
        <a:prstGeom prst="leftArrow">
          <a:avLst>
            <a:gd name="adj1" fmla="val 60000"/>
            <a:gd name="adj2" fmla="val 50000"/>
          </a:avLst>
        </a:prstGeom>
        <a:solidFill>
          <a:srgbClr val="F9951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578DB2D-E946-9543-B889-7FBF0303D8AC}">
      <dsp:nvSpPr>
        <dsp:cNvPr id="0" name=""/>
        <dsp:cNvSpPr/>
      </dsp:nvSpPr>
      <dsp:spPr>
        <a:xfrm>
          <a:off x="2133603" y="477563"/>
          <a:ext cx="1619651" cy="917019"/>
        </a:xfrm>
        <a:prstGeom prst="roundRect">
          <a:avLst>
            <a:gd name="adj" fmla="val 10000"/>
          </a:avLst>
        </a:prstGeom>
        <a:solidFill>
          <a:srgbClr val="F9951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rgbClr val="010F97"/>
              </a:solidFill>
            </a:rPr>
            <a:t>Nausea/vomiting/anorexia</a:t>
          </a:r>
        </a:p>
      </dsp:txBody>
      <dsp:txXfrm>
        <a:off x="2160462" y="504422"/>
        <a:ext cx="1565933" cy="863301"/>
      </dsp:txXfrm>
    </dsp:sp>
    <dsp:sp modelId="{F292E27C-4917-E345-A8A5-5B56F451997A}">
      <dsp:nvSpPr>
        <dsp:cNvPr id="0" name=""/>
        <dsp:cNvSpPr/>
      </dsp:nvSpPr>
      <dsp:spPr>
        <a:xfrm rot="16200000">
          <a:off x="2985886" y="1835815"/>
          <a:ext cx="2849965" cy="466697"/>
        </a:xfrm>
        <a:prstGeom prst="leftArrow">
          <a:avLst>
            <a:gd name="adj1" fmla="val 60000"/>
            <a:gd name="adj2" fmla="val 50000"/>
          </a:avLst>
        </a:prstGeom>
        <a:solidFill>
          <a:srgbClr val="F9951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0482B9D-D72E-E844-BB0D-4EED39F3A67B}">
      <dsp:nvSpPr>
        <dsp:cNvPr id="0" name=""/>
        <dsp:cNvSpPr/>
      </dsp:nvSpPr>
      <dsp:spPr>
        <a:xfrm>
          <a:off x="3837731" y="185671"/>
          <a:ext cx="1146274" cy="917019"/>
        </a:xfrm>
        <a:prstGeom prst="roundRect">
          <a:avLst>
            <a:gd name="adj" fmla="val 10000"/>
          </a:avLst>
        </a:prstGeom>
        <a:solidFill>
          <a:srgbClr val="F9951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rgbClr val="010F97"/>
              </a:solidFill>
            </a:rPr>
            <a:t>Fatigue</a:t>
          </a:r>
        </a:p>
      </dsp:txBody>
      <dsp:txXfrm>
        <a:off x="3864590" y="212530"/>
        <a:ext cx="1092556" cy="863301"/>
      </dsp:txXfrm>
    </dsp:sp>
    <dsp:sp modelId="{AF9EB6A4-7D3A-8A4B-AB9A-81E609275AFE}">
      <dsp:nvSpPr>
        <dsp:cNvPr id="0" name=""/>
        <dsp:cNvSpPr/>
      </dsp:nvSpPr>
      <dsp:spPr>
        <a:xfrm rot="17550000">
          <a:off x="3908008" y="2019237"/>
          <a:ext cx="2849965" cy="466697"/>
        </a:xfrm>
        <a:prstGeom prst="leftArrow">
          <a:avLst>
            <a:gd name="adj1" fmla="val 60000"/>
            <a:gd name="adj2" fmla="val 50000"/>
          </a:avLst>
        </a:prstGeom>
        <a:solidFill>
          <a:srgbClr val="F9951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BE0EB82-37E8-C04E-B0C0-E6E20FF4FA14}">
      <dsp:nvSpPr>
        <dsp:cNvPr id="0" name=""/>
        <dsp:cNvSpPr/>
      </dsp:nvSpPr>
      <dsp:spPr>
        <a:xfrm>
          <a:off x="5305171" y="477563"/>
          <a:ext cx="1146274" cy="917019"/>
        </a:xfrm>
        <a:prstGeom prst="roundRect">
          <a:avLst>
            <a:gd name="adj" fmla="val 10000"/>
          </a:avLst>
        </a:prstGeom>
        <a:solidFill>
          <a:srgbClr val="F9951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rgbClr val="010F97"/>
              </a:solidFill>
            </a:rPr>
            <a:t>Headache</a:t>
          </a:r>
        </a:p>
      </dsp:txBody>
      <dsp:txXfrm>
        <a:off x="5332030" y="504422"/>
        <a:ext cx="1092556" cy="863301"/>
      </dsp:txXfrm>
    </dsp:sp>
    <dsp:sp modelId="{31574E81-D90C-034B-AC92-8BAD511D1ED1}">
      <dsp:nvSpPr>
        <dsp:cNvPr id="0" name=""/>
        <dsp:cNvSpPr/>
      </dsp:nvSpPr>
      <dsp:spPr>
        <a:xfrm rot="18938280">
          <a:off x="4705526" y="2548718"/>
          <a:ext cx="2880549" cy="466697"/>
        </a:xfrm>
        <a:prstGeom prst="leftArrow">
          <a:avLst>
            <a:gd name="adj1" fmla="val 60000"/>
            <a:gd name="adj2" fmla="val 50000"/>
          </a:avLst>
        </a:prstGeom>
        <a:solidFill>
          <a:srgbClr val="F9951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271B5A3-A685-2B4F-8308-AB496A890932}">
      <dsp:nvSpPr>
        <dsp:cNvPr id="0" name=""/>
        <dsp:cNvSpPr/>
      </dsp:nvSpPr>
      <dsp:spPr>
        <a:xfrm>
          <a:off x="6457955" y="1316532"/>
          <a:ext cx="1435101" cy="917019"/>
        </a:xfrm>
        <a:prstGeom prst="roundRect">
          <a:avLst>
            <a:gd name="adj" fmla="val 10000"/>
          </a:avLst>
        </a:prstGeom>
        <a:solidFill>
          <a:srgbClr val="F9951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rgbClr val="010F97"/>
              </a:solidFill>
            </a:rPr>
            <a:t>Hypotension</a:t>
          </a:r>
        </a:p>
      </dsp:txBody>
      <dsp:txXfrm>
        <a:off x="6484814" y="1343391"/>
        <a:ext cx="1381383" cy="863301"/>
      </dsp:txXfrm>
    </dsp:sp>
    <dsp:sp modelId="{FE55D810-F225-9D47-91ED-54A63E7F3838}">
      <dsp:nvSpPr>
        <dsp:cNvPr id="0" name=""/>
        <dsp:cNvSpPr/>
      </dsp:nvSpPr>
      <dsp:spPr>
        <a:xfrm rot="17916">
          <a:off x="5381089" y="4257275"/>
          <a:ext cx="2602773" cy="466697"/>
        </a:xfrm>
        <a:prstGeom prst="leftArrow">
          <a:avLst>
            <a:gd name="adj1" fmla="val 60000"/>
            <a:gd name="adj2" fmla="val 50000"/>
          </a:avLst>
        </a:prstGeom>
        <a:solidFill>
          <a:srgbClr val="F9951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C2B1DDD-950A-0348-A188-1557909CBEF5}">
      <dsp:nvSpPr>
        <dsp:cNvPr id="0" name=""/>
        <dsp:cNvSpPr/>
      </dsp:nvSpPr>
      <dsp:spPr>
        <a:xfrm>
          <a:off x="7145953" y="4038897"/>
          <a:ext cx="1675784" cy="917019"/>
        </a:xfrm>
        <a:prstGeom prst="roundRect">
          <a:avLst>
            <a:gd name="adj" fmla="val 10000"/>
          </a:avLst>
        </a:prstGeom>
        <a:solidFill>
          <a:srgbClr val="F9951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rgbClr val="010F97"/>
              </a:solidFill>
            </a:rPr>
            <a:t>Escalating fevers</a:t>
          </a:r>
        </a:p>
      </dsp:txBody>
      <dsp:txXfrm>
        <a:off x="7172812" y="4065756"/>
        <a:ext cx="1622066" cy="863301"/>
      </dsp:txXfrm>
    </dsp:sp>
    <dsp:sp modelId="{38485761-4C41-0144-9BBA-D060EB26B92D}">
      <dsp:nvSpPr>
        <dsp:cNvPr id="0" name=""/>
        <dsp:cNvSpPr/>
      </dsp:nvSpPr>
      <dsp:spPr>
        <a:xfrm rot="20271012">
          <a:off x="5220222" y="3305487"/>
          <a:ext cx="2999407" cy="466697"/>
        </a:xfrm>
        <a:prstGeom prst="leftArrow">
          <a:avLst>
            <a:gd name="adj1" fmla="val 60000"/>
            <a:gd name="adj2" fmla="val 50000"/>
          </a:avLst>
        </a:prstGeom>
        <a:solidFill>
          <a:srgbClr val="F9951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21CF62-D16A-FB4F-8E71-315BD907076D}">
      <dsp:nvSpPr>
        <dsp:cNvPr id="0" name=""/>
        <dsp:cNvSpPr/>
      </dsp:nvSpPr>
      <dsp:spPr>
        <a:xfrm>
          <a:off x="7391402" y="2514894"/>
          <a:ext cx="1435101" cy="917019"/>
        </a:xfrm>
        <a:prstGeom prst="roundRect">
          <a:avLst>
            <a:gd name="adj" fmla="val 10000"/>
          </a:avLst>
        </a:prstGeom>
        <a:solidFill>
          <a:srgbClr val="F9951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rgbClr val="010F97"/>
              </a:solidFill>
            </a:rPr>
            <a:t>Dyspnea/ tachypnea/ hypoxia</a:t>
          </a:r>
        </a:p>
      </dsp:txBody>
      <dsp:txXfrm>
        <a:off x="7418261" y="2541753"/>
        <a:ext cx="1381383" cy="86330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en-US"/>
              <a:t>Breast Cancer</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231094E-EE1B-DC4C-9055-4A48FF0273CD}" type="datetimeFigureOut">
              <a:rPr lang="en-US"/>
              <a:pPr>
                <a:defRPr/>
              </a:pPr>
              <a:t>7/10/2020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en-US"/>
              <a:t>00A_ONS-Breast-17-NL-Intro-Slides_v34fr</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047A620-AB8F-CF46-A88D-87A30D4E58B6}" type="slidenum">
              <a:rPr lang="en-US"/>
              <a:pPr>
                <a:defRPr/>
              </a:pPr>
              <a:t>‹#›</a:t>
            </a:fld>
            <a:endParaRPr lang="en-US"/>
          </a:p>
        </p:txBody>
      </p:sp>
    </p:spTree>
    <p:extLst>
      <p:ext uri="{BB962C8B-B14F-4D97-AF65-F5344CB8AC3E}">
        <p14:creationId xmlns:p14="http://schemas.microsoft.com/office/powerpoint/2010/main" val="385897391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r>
              <a:rPr lang="en-US"/>
              <a:t>Breast Cancer</a:t>
            </a:r>
          </a:p>
        </p:txBody>
      </p:sp>
      <p:sp>
        <p:nvSpPr>
          <p:cNvPr id="5123"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r>
              <a:rPr lang="en-US"/>
              <a:t>00A_ONS-Breast-17-NL-Intro-Slides_v34fr</a:t>
            </a: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1FF50E98-AC92-C54A-ACBD-9B80212ADB1C}" type="slidenum">
              <a:rPr lang="en-US"/>
              <a:pPr>
                <a:defRPr/>
              </a:pPr>
              <a:t>‹#›</a:t>
            </a:fld>
            <a:endParaRPr lang="en-US"/>
          </a:p>
        </p:txBody>
      </p:sp>
    </p:spTree>
    <p:extLst>
      <p:ext uri="{BB962C8B-B14F-4D97-AF65-F5344CB8AC3E}">
        <p14:creationId xmlns:p14="http://schemas.microsoft.com/office/powerpoint/2010/main" val="130499176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a:xfrm>
            <a:off x="381000" y="685800"/>
            <a:ext cx="6096000" cy="3429000"/>
          </a:xfrm>
          <a:ln/>
        </p:spPr>
      </p:sp>
      <p:sp>
        <p:nvSpPr>
          <p:cNvPr id="8194" name="Notes Placeholder 2"/>
          <p:cNvSpPr>
            <a:spLocks noGrp="1"/>
          </p:cNvSpPr>
          <p:nvPr>
            <p:ph type="body" idx="1"/>
          </p:nvPr>
        </p:nvSpPr>
        <p:spPr>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195"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9FDB787-9FB4-DC4A-80AA-DB3AF5C8F3C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00A_ONS-GI-17-NL-Intro-Slides_v35rak</a:t>
            </a:r>
          </a:p>
        </p:txBody>
      </p:sp>
      <p:sp>
        <p:nvSpPr>
          <p:cNvPr id="4" name="Header Placeholder 3"/>
          <p:cNvSpPr>
            <a:spLocks noGrp="1"/>
          </p:cNvSpPr>
          <p:nvPr>
            <p:ph type="hdr"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Gastrointestinal</a:t>
            </a:r>
          </a:p>
        </p:txBody>
      </p:sp>
    </p:spTree>
    <p:extLst>
      <p:ext uri="{BB962C8B-B14F-4D97-AF65-F5344CB8AC3E}">
        <p14:creationId xmlns:p14="http://schemas.microsoft.com/office/powerpoint/2010/main" val="2852614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a:extLst>
              <a:ext uri="{FF2B5EF4-FFF2-40B4-BE49-F238E27FC236}">
                <a16:creationId xmlns:a16="http://schemas.microsoft.com/office/drawing/2014/main" id="{EF7544F1-FB20-1542-9C3B-CF340FD2B6FB}"/>
              </a:ext>
            </a:extLst>
          </p:cNvPr>
          <p:cNvSpPr>
            <a:spLocks noGrp="1" noRot="1" noChangeAspect="1" noTextEdit="1"/>
          </p:cNvSpPr>
          <p:nvPr>
            <p:ph type="sldImg"/>
          </p:nvPr>
        </p:nvSpPr>
        <p:spPr>
          <a:xfrm>
            <a:off x="406400" y="696913"/>
            <a:ext cx="6197600" cy="3486150"/>
          </a:xfrm>
          <a:ln/>
        </p:spPr>
      </p:sp>
      <p:sp>
        <p:nvSpPr>
          <p:cNvPr id="266243" name="Notes Placeholder 2">
            <a:extLst>
              <a:ext uri="{FF2B5EF4-FFF2-40B4-BE49-F238E27FC236}">
                <a16:creationId xmlns:a16="http://schemas.microsoft.com/office/drawing/2014/main" id="{536B52F9-F825-FD4D-B932-6FE014BA7A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PE, CBC, CMP, LDH</a:t>
            </a:r>
          </a:p>
          <a:p>
            <a:pPr eaLnBrk="1" hangingPunct="1"/>
            <a:r>
              <a:rPr lang="en-US" altLang="en-US">
                <a:latin typeface="Arial" panose="020B0604020202020204" pitchFamily="34" charset="0"/>
                <a:cs typeface="Arial" panose="020B0604020202020204" pitchFamily="34" charset="0"/>
              </a:rPr>
              <a:t>?tumor lysis</a:t>
            </a:r>
          </a:p>
          <a:p>
            <a:pPr eaLnBrk="1" hangingPunct="1"/>
            <a:r>
              <a:rPr lang="en-US" altLang="en-US">
                <a:latin typeface="Arial" panose="020B0604020202020204" pitchFamily="34" charset="0"/>
                <a:cs typeface="Arial" panose="020B0604020202020204" pitchFamily="34" charset="0"/>
              </a:rPr>
              <a:t>Beta2-microglobulin</a:t>
            </a:r>
          </a:p>
          <a:p>
            <a:pPr eaLnBrk="1" hangingPunct="1"/>
            <a:r>
              <a:rPr lang="en-US" altLang="en-US">
                <a:latin typeface="Arial" panose="020B0604020202020204" pitchFamily="34" charset="0"/>
                <a:cs typeface="Arial" panose="020B0604020202020204" pitchFamily="34" charset="0"/>
              </a:rPr>
              <a:t>Hepatitis B</a:t>
            </a:r>
          </a:p>
          <a:p>
            <a:pPr eaLnBrk="1" hangingPunct="1"/>
            <a:r>
              <a:rPr lang="en-US" altLang="en-US">
                <a:latin typeface="Arial" panose="020B0604020202020204" pitchFamily="34" charset="0"/>
                <a:cs typeface="Arial" panose="020B0604020202020204" pitchFamily="34" charset="0"/>
              </a:rPr>
              <a:t>Bone marrow biopsy</a:t>
            </a:r>
          </a:p>
          <a:p>
            <a:pPr eaLnBrk="1" hangingPunct="1"/>
            <a:r>
              <a:rPr lang="en-US" altLang="en-US">
                <a:latin typeface="Arial" panose="020B0604020202020204" pitchFamily="34" charset="0"/>
                <a:cs typeface="Arial" panose="020B0604020202020204" pitchFamily="34" charset="0"/>
              </a:rPr>
              <a:t>CT +/-PET</a:t>
            </a:r>
          </a:p>
          <a:p>
            <a:pPr eaLnBrk="1" hangingPunct="1"/>
            <a:endParaRPr lang="en-US" altLang="en-US">
              <a:latin typeface="Arial" panose="020B0604020202020204" pitchFamily="34" charset="0"/>
              <a:cs typeface="Arial" panose="020B0604020202020204" pitchFamily="34" charset="0"/>
            </a:endParaRPr>
          </a:p>
        </p:txBody>
      </p:sp>
      <p:sp>
        <p:nvSpPr>
          <p:cNvPr id="266244" name="Slide Number Placeholder 3">
            <a:extLst>
              <a:ext uri="{FF2B5EF4-FFF2-40B4-BE49-F238E27FC236}">
                <a16:creationId xmlns:a16="http://schemas.microsoft.com/office/drawing/2014/main" id="{D3EFA53C-5E5B-3045-9D08-97E7F3AF73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1363" indent="-284163">
              <a:spcBef>
                <a:spcPct val="30000"/>
              </a:spcBef>
              <a:defRPr sz="1200">
                <a:solidFill>
                  <a:schemeClr val="tx1"/>
                </a:solidFill>
                <a:latin typeface="Arial" panose="020B0604020202020204" pitchFamily="34" charset="0"/>
                <a:cs typeface="Arial" panose="020B0604020202020204" pitchFamily="34" charset="0"/>
              </a:defRPr>
            </a:lvl2pPr>
            <a:lvl3pPr marL="1141413" indent="-227013">
              <a:spcBef>
                <a:spcPct val="30000"/>
              </a:spcBef>
              <a:defRPr sz="1200">
                <a:solidFill>
                  <a:schemeClr val="tx1"/>
                </a:solidFill>
                <a:latin typeface="Arial" panose="020B0604020202020204" pitchFamily="34" charset="0"/>
                <a:cs typeface="Arial" panose="020B0604020202020204" pitchFamily="34" charset="0"/>
              </a:defRPr>
            </a:lvl3pPr>
            <a:lvl4pPr marL="1598613" indent="-227013">
              <a:spcBef>
                <a:spcPct val="30000"/>
              </a:spcBef>
              <a:defRPr sz="1200">
                <a:solidFill>
                  <a:schemeClr val="tx1"/>
                </a:solidFill>
                <a:latin typeface="Arial" panose="020B0604020202020204" pitchFamily="34" charset="0"/>
                <a:cs typeface="Arial" panose="020B0604020202020204" pitchFamily="34" charset="0"/>
              </a:defRPr>
            </a:lvl4pPr>
            <a:lvl5pPr marL="2055813" indent="-227013">
              <a:spcBef>
                <a:spcPct val="30000"/>
              </a:spcBef>
              <a:defRPr sz="1200">
                <a:solidFill>
                  <a:schemeClr val="tx1"/>
                </a:solidFill>
                <a:latin typeface="Arial" panose="020B0604020202020204" pitchFamily="34" charset="0"/>
                <a:cs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098E70-4DAE-C848-8759-9BCBF5ADDD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charset="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565121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xfrm>
            <a:off x="381000" y="685800"/>
            <a:ext cx="6096000" cy="3429000"/>
          </a:xfrm>
          <a:ln/>
        </p:spPr>
      </p:sp>
      <p:sp>
        <p:nvSpPr>
          <p:cNvPr id="66562" name="Notes Placeholder 2"/>
          <p:cNvSpPr>
            <a:spLocks noGrp="1"/>
          </p:cNvSpPr>
          <p:nvPr>
            <p:ph type="body" idx="1"/>
          </p:nvPr>
        </p:nvSpPr>
        <p:spPr>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6563"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8A21879-CB93-AD47-BC58-E2B97C8C05D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814809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5458" name="Rectangle 1">
            <a:extLst>
              <a:ext uri="{FF2B5EF4-FFF2-40B4-BE49-F238E27FC236}">
                <a16:creationId xmlns:a16="http://schemas.microsoft.com/office/drawing/2014/main" id="{F0C28679-400B-B147-BC2F-CD25A3D575EF}"/>
              </a:ext>
            </a:extLst>
          </p:cNvPr>
          <p:cNvSpPr>
            <a:spLocks noGrp="1" noRot="1" noChangeAspect="1" noChangeArrowheads="1" noTextEdit="1"/>
          </p:cNvSpPr>
          <p:nvPr>
            <p:ph type="sldImg"/>
          </p:nvPr>
        </p:nvSpPr>
        <p:spPr>
          <a:xfrm>
            <a:off x="641350" y="914400"/>
            <a:ext cx="5573713" cy="3135313"/>
          </a:xfrm>
          <a:solidFill>
            <a:srgbClr val="FFFFFF"/>
          </a:solidFill>
          <a:ln/>
        </p:spPr>
      </p:sp>
      <p:sp>
        <p:nvSpPr>
          <p:cNvPr id="275459" name="Text Box 2">
            <a:extLst>
              <a:ext uri="{FF2B5EF4-FFF2-40B4-BE49-F238E27FC236}">
                <a16:creationId xmlns:a16="http://schemas.microsoft.com/office/drawing/2014/main" id="{84BC5A78-F14A-5740-BFB4-6F76C465F310}"/>
              </a:ext>
            </a:extLst>
          </p:cNvPr>
          <p:cNvSpPr>
            <a:spLocks noGrp="1" noChangeArrowheads="1"/>
          </p:cNvSpPr>
          <p:nvPr>
            <p:ph type="body" idx="1"/>
          </p:nvPr>
        </p:nvSpPr>
        <p:spPr>
          <a:xfrm>
            <a:off x="1046163" y="4352925"/>
            <a:ext cx="4770437" cy="1790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193675" indent="-193675" eaLnBrk="1">
              <a:lnSpc>
                <a:spcPct val="97000"/>
              </a:lnSpc>
              <a:spcBef>
                <a:spcPct val="0"/>
              </a:spcBef>
              <a:buSzPct val="45000"/>
              <a:tabLst>
                <a:tab pos="649288" algn="l"/>
                <a:tab pos="1298575" algn="l"/>
                <a:tab pos="1947863" algn="l"/>
                <a:tab pos="2597150" algn="l"/>
                <a:tab pos="3248025" algn="l"/>
                <a:tab pos="3897313" algn="l"/>
                <a:tab pos="4546600" algn="l"/>
              </a:tabLst>
            </a:pPr>
            <a:r>
              <a:rPr lang="en-GB" altLang="en-US" dirty="0">
                <a:latin typeface="Arial" panose="020B0604020202020204" pitchFamily="34" charset="0"/>
                <a:ea typeface="Gothic"/>
                <a:cs typeface="Gothic"/>
              </a:rPr>
              <a:t>Figure 1 Study Schema. Patients received ibrutinib at a dose of 560 mg per day for 4 weeks, before the weekly dose escalation of </a:t>
            </a:r>
            <a:r>
              <a:rPr lang="en-GB" altLang="en-US" dirty="0" err="1">
                <a:latin typeface="Arial" panose="020B0604020202020204" pitchFamily="34" charset="0"/>
                <a:ea typeface="Gothic"/>
                <a:cs typeface="Gothic"/>
              </a:rPr>
              <a:t>venetoclax</a:t>
            </a:r>
            <a:r>
              <a:rPr lang="en-GB" altLang="en-US" dirty="0">
                <a:latin typeface="Arial" panose="020B0604020202020204" pitchFamily="34" charset="0"/>
                <a:ea typeface="Gothic"/>
                <a:cs typeface="Gothic"/>
              </a:rPr>
              <a:t> to a target dose of 400 mg per day began. Both drugs were continued until disease progression or an unacceptable level of adverse events occurred. Disease reassessment was performed at weeks 4, 16, 28, 40, and 56 (arrows) by means of CT, with positron-emission tomography (PET) at baseline and at weeks 16 and 56, by means of bone marrow examination, and by means of allele-specific oligonucleotide–polymerase chain reaction (ASO-PCR) assessment of minimal residual disease in peripheral blood.</a:t>
            </a:r>
          </a:p>
        </p:txBody>
      </p:sp>
    </p:spTree>
    <p:extLst>
      <p:ext uri="{BB962C8B-B14F-4D97-AF65-F5344CB8AC3E}">
        <p14:creationId xmlns:p14="http://schemas.microsoft.com/office/powerpoint/2010/main" val="1628437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Breast Cancer</a:t>
            </a:r>
          </a:p>
        </p:txBody>
      </p:sp>
      <p:sp>
        <p:nvSpPr>
          <p:cNvPr id="5" name="Footer Placeholder 4"/>
          <p:cNvSpPr>
            <a:spLocks noGrp="1"/>
          </p:cNvSpPr>
          <p:nvPr>
            <p:ph type="ftr" sz="quarter" idx="4"/>
          </p:nvPr>
        </p:nvSpPr>
        <p:spPr/>
        <p:txBody>
          <a:bodyPr/>
          <a:lstStyle/>
          <a:p>
            <a:pPr>
              <a:defRPr/>
            </a:pPr>
            <a:r>
              <a:rPr lang="en-US"/>
              <a:t>00A_ONS-Breast-17-NL-Intro-Slides_v34fr</a:t>
            </a:r>
          </a:p>
        </p:txBody>
      </p:sp>
      <p:sp>
        <p:nvSpPr>
          <p:cNvPr id="6" name="Slide Number Placeholder 5"/>
          <p:cNvSpPr>
            <a:spLocks noGrp="1"/>
          </p:cNvSpPr>
          <p:nvPr>
            <p:ph type="sldNum" sz="quarter" idx="5"/>
          </p:nvPr>
        </p:nvSpPr>
        <p:spPr/>
        <p:txBody>
          <a:bodyPr/>
          <a:lstStyle/>
          <a:p>
            <a:pPr>
              <a:defRPr/>
            </a:pPr>
            <a:fld id="{1FF50E98-AC92-C54A-ACBD-9B80212ADB1C}" type="slidenum">
              <a:rPr lang="en-US" smtClean="0"/>
              <a:pPr>
                <a:defRPr/>
              </a:pPr>
              <a:t>79</a:t>
            </a:fld>
            <a:endParaRPr lang="en-US"/>
          </a:p>
        </p:txBody>
      </p:sp>
    </p:spTree>
    <p:extLst>
      <p:ext uri="{BB962C8B-B14F-4D97-AF65-F5344CB8AC3E}">
        <p14:creationId xmlns:p14="http://schemas.microsoft.com/office/powerpoint/2010/main" val="362556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Breast Cancer</a:t>
            </a:r>
          </a:p>
        </p:txBody>
      </p:sp>
      <p:sp>
        <p:nvSpPr>
          <p:cNvPr id="5" name="Footer Placeholder 4"/>
          <p:cNvSpPr>
            <a:spLocks noGrp="1"/>
          </p:cNvSpPr>
          <p:nvPr>
            <p:ph type="ftr" sz="quarter" idx="4"/>
          </p:nvPr>
        </p:nvSpPr>
        <p:spPr/>
        <p:txBody>
          <a:bodyPr/>
          <a:lstStyle/>
          <a:p>
            <a:pPr>
              <a:defRPr/>
            </a:pPr>
            <a:r>
              <a:rPr lang="en-US"/>
              <a:t>00A_ONS-Breast-17-NL-Intro-Slides_v34fr</a:t>
            </a:r>
          </a:p>
        </p:txBody>
      </p:sp>
      <p:sp>
        <p:nvSpPr>
          <p:cNvPr id="6" name="Slide Number Placeholder 5"/>
          <p:cNvSpPr>
            <a:spLocks noGrp="1"/>
          </p:cNvSpPr>
          <p:nvPr>
            <p:ph type="sldNum" sz="quarter" idx="5"/>
          </p:nvPr>
        </p:nvSpPr>
        <p:spPr/>
        <p:txBody>
          <a:bodyPr/>
          <a:lstStyle/>
          <a:p>
            <a:pPr>
              <a:defRPr/>
            </a:pPr>
            <a:fld id="{1FF50E98-AC92-C54A-ACBD-9B80212ADB1C}" type="slidenum">
              <a:rPr lang="en-US" smtClean="0"/>
              <a:pPr>
                <a:defRPr/>
              </a:pPr>
              <a:t>40</a:t>
            </a:fld>
            <a:endParaRPr lang="en-US"/>
          </a:p>
        </p:txBody>
      </p:sp>
    </p:spTree>
    <p:extLst>
      <p:ext uri="{BB962C8B-B14F-4D97-AF65-F5344CB8AC3E}">
        <p14:creationId xmlns:p14="http://schemas.microsoft.com/office/powerpoint/2010/main" val="266122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7663" indent="-347663" eaLnBrk="1" hangingPunct="1">
              <a:lnSpc>
                <a:spcPct val="90000"/>
              </a:lnSpc>
            </a:pPr>
            <a:r>
              <a:rPr lang="en-US">
                <a:latin typeface="Times New Roman" charset="0"/>
              </a:rPr>
              <a:t>Results from in vitro studies</a:t>
            </a:r>
          </a:p>
          <a:p>
            <a:pPr marL="347663" indent="-347663" eaLnBrk="1" hangingPunct="1">
              <a:lnSpc>
                <a:spcPct val="90000"/>
              </a:lnSpc>
            </a:pPr>
            <a:r>
              <a:rPr lang="en-US">
                <a:latin typeface="Times New Roman" charset="0"/>
              </a:rPr>
              <a:t>GA101: A</a:t>
            </a:r>
            <a:r>
              <a:rPr lang="en-US">
                <a:solidFill>
                  <a:srgbClr val="FF0000"/>
                </a:solidFill>
                <a:latin typeface="Times New Roman" charset="0"/>
              </a:rPr>
              <a:t> </a:t>
            </a:r>
            <a:r>
              <a:rPr lang="en-US">
                <a:latin typeface="Times New Roman" charset="0"/>
              </a:rPr>
              <a:t>unique, glycoengineered, Type II anti-CD20 </a:t>
            </a:r>
            <a:br>
              <a:rPr lang="en-US">
                <a:latin typeface="Times New Roman" charset="0"/>
              </a:rPr>
            </a:br>
            <a:r>
              <a:rPr lang="en-US">
                <a:latin typeface="Times New Roman" charset="0"/>
              </a:rPr>
              <a:t>monoclonal antibody</a:t>
            </a:r>
          </a:p>
          <a:p>
            <a:pPr marL="347663" indent="-347663" eaLnBrk="1" hangingPunct="1">
              <a:lnSpc>
                <a:spcPct val="90000"/>
              </a:lnSpc>
              <a:buFontTx/>
              <a:buChar char="•"/>
            </a:pPr>
            <a:r>
              <a:rPr lang="en-US">
                <a:latin typeface="Times New Roman" charset="0"/>
              </a:rPr>
              <a:t>GA101 is a novel monoclonal antibody that binds with high affinity to the extracellular domain of the human CD20 antigen on B cells.</a:t>
            </a:r>
            <a:r>
              <a:rPr lang="en-US" baseline="30000">
                <a:latin typeface="Times New Roman" charset="0"/>
              </a:rPr>
              <a:t>1–3</a:t>
            </a:r>
            <a:endParaRPr lang="en-US">
              <a:latin typeface="Times New Roman" charset="0"/>
            </a:endParaRPr>
          </a:p>
          <a:p>
            <a:pPr marL="347663" indent="-347663" eaLnBrk="1" hangingPunct="1">
              <a:lnSpc>
                <a:spcPct val="90000"/>
              </a:lnSpc>
              <a:buFontTx/>
              <a:buChar char="•"/>
            </a:pPr>
            <a:r>
              <a:rPr lang="en-US">
                <a:latin typeface="Times New Roman" charset="0"/>
              </a:rPr>
              <a:t>In contrast to rituximab, which recognises a Type I epitope, GA101 recognises a Type II epitope, which is also localised in the extracellular loop of CD20.</a:t>
            </a:r>
            <a:r>
              <a:rPr lang="en-US" baseline="30000">
                <a:latin typeface="Times New Roman" charset="0"/>
              </a:rPr>
              <a:t>2</a:t>
            </a:r>
            <a:endParaRPr lang="en-US">
              <a:latin typeface="Times New Roman" charset="0"/>
            </a:endParaRPr>
          </a:p>
          <a:p>
            <a:pPr marL="347663" indent="-347663" eaLnBrk="1" hangingPunct="1">
              <a:lnSpc>
                <a:spcPct val="90000"/>
              </a:lnSpc>
              <a:buFontTx/>
              <a:buChar char="•"/>
            </a:pPr>
            <a:r>
              <a:rPr lang="en-US">
                <a:latin typeface="Times New Roman" charset="0"/>
              </a:rPr>
              <a:t>The Fc region of GA101 is glycoengineered to confer improved antibody-dependent cell-mediated cytotoxicity (ADCC).</a:t>
            </a:r>
            <a:r>
              <a:rPr lang="en-US" baseline="30000">
                <a:latin typeface="Times New Roman" charset="0"/>
              </a:rPr>
              <a:t>1–2</a:t>
            </a:r>
            <a:r>
              <a:rPr lang="en-US">
                <a:latin typeface="Times New Roman" charset="0"/>
              </a:rPr>
              <a:t> </a:t>
            </a:r>
          </a:p>
          <a:p>
            <a:pPr marL="347663" indent="-347663" eaLnBrk="1" hangingPunct="1">
              <a:lnSpc>
                <a:spcPct val="90000"/>
              </a:lnSpc>
            </a:pPr>
            <a:endParaRPr lang="en-US">
              <a:latin typeface="Times New Roman" charset="0"/>
            </a:endParaRPr>
          </a:p>
        </p:txBody>
      </p:sp>
      <p:sp>
        <p:nvSpPr>
          <p:cNvPr id="50179" name="Slide Number Placeholder 3"/>
          <p:cNvSpPr>
            <a:spLocks noGrp="1"/>
          </p:cNvSpPr>
          <p:nvPr>
            <p:ph type="sldNum" sz="quarter" idx="5"/>
          </p:nvPr>
        </p:nvSpPr>
        <p:spPr>
          <a:xfrm>
            <a:off x="3886200" y="8686800"/>
            <a:ext cx="2970213" cy="4556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A69D4-A7C6-C946-8FE5-3875A441FC32}" type="slidenum">
              <a:rPr kumimoji="0" lang="de-DE" sz="2400" b="0" i="0" u="none" strike="noStrike" kern="1200" cap="none" spc="0" normalizeH="0" baseline="0" noProof="0">
                <a:ln>
                  <a:noFill/>
                </a:ln>
                <a:solidFill>
                  <a:srgbClr val="000000"/>
                </a:solidFill>
                <a:effectLst/>
                <a:uLnTx/>
                <a:uFillTx/>
                <a:latin typeface="Calibri"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de-DE" sz="2400" b="0" i="0" u="none" strike="noStrike" kern="1200" cap="none" spc="0" normalizeH="0" baseline="0" noProof="0">
              <a:ln>
                <a:noFill/>
              </a:ln>
              <a:solidFill>
                <a:srgbClr val="000000"/>
              </a:solidFill>
              <a:effectLst/>
              <a:uLnTx/>
              <a:uFillTx/>
              <a:latin typeface="Calibri" charset="0"/>
              <a:ea typeface="ＭＳ Ｐゴシック" charset="0"/>
              <a:cs typeface="Arial" charset="0"/>
            </a:endParaRPr>
          </a:p>
        </p:txBody>
      </p:sp>
    </p:spTree>
    <p:extLst>
      <p:ext uri="{BB962C8B-B14F-4D97-AF65-F5344CB8AC3E}">
        <p14:creationId xmlns:p14="http://schemas.microsoft.com/office/powerpoint/2010/main" val="1103545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a:extLst>
              <a:ext uri="{FF2B5EF4-FFF2-40B4-BE49-F238E27FC236}">
                <a16:creationId xmlns:a16="http://schemas.microsoft.com/office/drawing/2014/main" id="{03C847D4-37D8-AE43-B33A-03A31D204F41}"/>
              </a:ext>
            </a:extLst>
          </p:cNvPr>
          <p:cNvSpPr>
            <a:spLocks noGrp="1" noRot="1" noChangeAspect="1" noTextEdit="1"/>
          </p:cNvSpPr>
          <p:nvPr>
            <p:ph type="sldImg"/>
          </p:nvPr>
        </p:nvSpPr>
        <p:spPr>
          <a:xfrm>
            <a:off x="406400" y="696913"/>
            <a:ext cx="6197600" cy="3486150"/>
          </a:xfrm>
          <a:ln/>
        </p:spPr>
      </p:sp>
      <p:sp>
        <p:nvSpPr>
          <p:cNvPr id="284675" name="Notes Placeholder 2">
            <a:extLst>
              <a:ext uri="{FF2B5EF4-FFF2-40B4-BE49-F238E27FC236}">
                <a16:creationId xmlns:a16="http://schemas.microsoft.com/office/drawing/2014/main" id="{071FE843-77A2-C941-8A93-E6EA2C4923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RELEVANCE is a phase III trial of rituximab plus lenalidomide vs. rituximab plus chemotherapy (R-CHOP, R-CVP or BR). Lenalidomide 20 mg daily is given on days 2 through 22 of a 28 day cycle for 6 cycles, then at a dose of 10 mg daily for up to an additional 18 cycles if a CR is achieved. Rituximab is given at 375 mg/m</a:t>
            </a:r>
            <a:r>
              <a:rPr lang="en-US" altLang="en-US" baseline="30000">
                <a:latin typeface="Arial" panose="020B0604020202020204" pitchFamily="34" charset="0"/>
                <a:cs typeface="Arial" panose="020B0604020202020204" pitchFamily="34" charset="0"/>
              </a:rPr>
              <a:t>2</a:t>
            </a:r>
            <a:r>
              <a:rPr lang="en-US" altLang="en-US">
                <a:latin typeface="Arial" panose="020B0604020202020204" pitchFamily="34" charset="0"/>
                <a:cs typeface="Arial" panose="020B0604020202020204" pitchFamily="34" charset="0"/>
              </a:rPr>
              <a:t> on days 1, 8, 15, and 22 of cycle 1 and day 1 of cycles 2 to 6; responding patients continue with rituximab 375 mg/m</a:t>
            </a:r>
            <a:r>
              <a:rPr lang="en-US" altLang="en-US" baseline="30000">
                <a:latin typeface="Arial" panose="020B0604020202020204" pitchFamily="34" charset="0"/>
                <a:cs typeface="Arial" panose="020B0604020202020204" pitchFamily="34" charset="0"/>
              </a:rPr>
              <a:t>2</a:t>
            </a:r>
            <a:r>
              <a:rPr lang="en-US" altLang="en-US">
                <a:latin typeface="Arial" panose="020B0604020202020204" pitchFamily="34" charset="0"/>
                <a:cs typeface="Arial" panose="020B0604020202020204" pitchFamily="34" charset="0"/>
              </a:rPr>
              <a:t> every 8 weeks for 12 cycles. </a:t>
            </a:r>
          </a:p>
        </p:txBody>
      </p:sp>
    </p:spTree>
    <p:extLst>
      <p:ext uri="{BB962C8B-B14F-4D97-AF65-F5344CB8AC3E}">
        <p14:creationId xmlns:p14="http://schemas.microsoft.com/office/powerpoint/2010/main" val="406140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22" name="Rectangle 1">
            <a:extLst>
              <a:ext uri="{FF2B5EF4-FFF2-40B4-BE49-F238E27FC236}">
                <a16:creationId xmlns:a16="http://schemas.microsoft.com/office/drawing/2014/main" id="{BA55815E-EEA3-604F-86FB-372E2D5E4FE5}"/>
              </a:ext>
            </a:extLst>
          </p:cNvPr>
          <p:cNvSpPr>
            <a:spLocks noGrp="1" noRot="1" noChangeAspect="1" noChangeArrowheads="1" noTextEdit="1"/>
          </p:cNvSpPr>
          <p:nvPr>
            <p:ph type="sldImg"/>
          </p:nvPr>
        </p:nvSpPr>
        <p:spPr>
          <a:xfrm>
            <a:off x="673100" y="930275"/>
            <a:ext cx="5662613" cy="3186113"/>
          </a:xfrm>
          <a:solidFill>
            <a:srgbClr val="FFFFFF"/>
          </a:solidFill>
          <a:ln/>
        </p:spPr>
      </p:sp>
      <p:sp>
        <p:nvSpPr>
          <p:cNvPr id="286723" name="Rectangle 2">
            <a:extLst>
              <a:ext uri="{FF2B5EF4-FFF2-40B4-BE49-F238E27FC236}">
                <a16:creationId xmlns:a16="http://schemas.microsoft.com/office/drawing/2014/main" id="{3CE17F42-C202-3940-8402-3D42C271A2A7}"/>
              </a:ext>
            </a:extLst>
          </p:cNvPr>
          <p:cNvSpPr>
            <a:spLocks noGrp="1" noChangeArrowheads="1"/>
          </p:cNvSpPr>
          <p:nvPr>
            <p:ph type="body" idx="1"/>
          </p:nvPr>
        </p:nvSpPr>
        <p:spPr>
          <a:xfrm>
            <a:off x="1069975" y="4425950"/>
            <a:ext cx="4876800" cy="3536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207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a:extLst>
              <a:ext uri="{FF2B5EF4-FFF2-40B4-BE49-F238E27FC236}">
                <a16:creationId xmlns:a16="http://schemas.microsoft.com/office/drawing/2014/main" id="{02C6879F-C248-744A-9D95-FE21F0E687AB}"/>
              </a:ext>
            </a:extLst>
          </p:cNvPr>
          <p:cNvSpPr txBox="1">
            <a:spLocks noGrp="1" noChangeArrowheads="1"/>
          </p:cNvSpPr>
          <p:nvPr/>
        </p:nvSpPr>
        <p:spPr bwMode="auto">
          <a:xfrm>
            <a:off x="4014788" y="8955088"/>
            <a:ext cx="3070225" cy="47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522" tIns="47261" rIns="94522" bIns="47261" anchor="b"/>
          <a:lstStyle>
            <a:lvl1pPr defTabSz="9445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445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445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445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445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44563" rtl="0" eaLnBrk="0" fontAlgn="base" latinLnBrk="0" hangingPunct="0">
              <a:lnSpc>
                <a:spcPct val="100000"/>
              </a:lnSpc>
              <a:spcBef>
                <a:spcPct val="0"/>
              </a:spcBef>
              <a:spcAft>
                <a:spcPct val="0"/>
              </a:spcAft>
              <a:buClrTx/>
              <a:buSzTx/>
              <a:buFontTx/>
              <a:buNone/>
              <a:tabLst/>
              <a:defRPr/>
            </a:pPr>
            <a:fld id="{AB783A2A-8E3A-8242-B341-EA942F048CB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pPr marL="0" marR="0" lvl="0" indent="0" algn="r" defTabSz="944563" rtl="0" eaLnBrk="0" fontAlgn="base" latinLnBrk="0" hangingPunct="0">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88771" name="Rectangle 2">
            <a:extLst>
              <a:ext uri="{FF2B5EF4-FFF2-40B4-BE49-F238E27FC236}">
                <a16:creationId xmlns:a16="http://schemas.microsoft.com/office/drawing/2014/main" id="{82D3E7D1-F222-0A4E-A4CD-A5C1CF14F363}"/>
              </a:ext>
            </a:extLst>
          </p:cNvPr>
          <p:cNvSpPr>
            <a:spLocks noGrp="1" noRot="1" noChangeAspect="1" noChangeArrowheads="1" noTextEdit="1"/>
          </p:cNvSpPr>
          <p:nvPr>
            <p:ph type="sldImg"/>
          </p:nvPr>
        </p:nvSpPr>
        <p:spPr>
          <a:xfrm>
            <a:off x="401638" y="706438"/>
            <a:ext cx="6283325" cy="3535362"/>
          </a:xfrm>
          <a:ln/>
        </p:spPr>
      </p:sp>
      <p:sp>
        <p:nvSpPr>
          <p:cNvPr id="288772" name="Rectangle 3">
            <a:extLst>
              <a:ext uri="{FF2B5EF4-FFF2-40B4-BE49-F238E27FC236}">
                <a16:creationId xmlns:a16="http://schemas.microsoft.com/office/drawing/2014/main" id="{051BA6F9-C7B2-A149-84FA-A7FF0866EB67}"/>
              </a:ext>
            </a:extLst>
          </p:cNvPr>
          <p:cNvSpPr>
            <a:spLocks noGrp="1" noChangeArrowheads="1"/>
          </p:cNvSpPr>
          <p:nvPr>
            <p:ph type="body" idx="1"/>
          </p:nvPr>
        </p:nvSpPr>
        <p:spPr>
          <a:xfrm>
            <a:off x="709613" y="4478338"/>
            <a:ext cx="5667375" cy="4243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667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E67B90FE-8164-844A-9555-EDBC5FB6BEAB}"/>
              </a:ext>
            </a:extLst>
          </p:cNvPr>
          <p:cNvSpPr>
            <a:spLocks noGrp="1" noRot="1" noChangeAspect="1" noTextEdit="1"/>
          </p:cNvSpPr>
          <p:nvPr>
            <p:ph type="sldImg"/>
          </p:nvPr>
        </p:nvSpPr>
        <p:spPr>
          <a:xfrm>
            <a:off x="406400" y="696913"/>
            <a:ext cx="6197600" cy="3486150"/>
          </a:xfrm>
          <a:ln/>
        </p:spPr>
      </p:sp>
      <p:sp>
        <p:nvSpPr>
          <p:cNvPr id="290819" name="Rectangle 3">
            <a:extLst>
              <a:ext uri="{FF2B5EF4-FFF2-40B4-BE49-F238E27FC236}">
                <a16:creationId xmlns:a16="http://schemas.microsoft.com/office/drawing/2014/main" id="{557F3498-D70B-3346-864F-FEC19DEDC3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456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Breast Cancer</a:t>
            </a:r>
          </a:p>
        </p:txBody>
      </p:sp>
      <p:sp>
        <p:nvSpPr>
          <p:cNvPr id="5" name="Footer Placeholder 4"/>
          <p:cNvSpPr>
            <a:spLocks noGrp="1"/>
          </p:cNvSpPr>
          <p:nvPr>
            <p:ph type="ftr" sz="quarter" idx="4"/>
          </p:nvPr>
        </p:nvSpPr>
        <p:spPr/>
        <p:txBody>
          <a:bodyPr/>
          <a:lstStyle/>
          <a:p>
            <a:pPr>
              <a:defRPr/>
            </a:pPr>
            <a:r>
              <a:rPr lang="en-US"/>
              <a:t>00A_ONS-Breast-17-NL-Intro-Slides_v34fr</a:t>
            </a:r>
          </a:p>
        </p:txBody>
      </p:sp>
      <p:sp>
        <p:nvSpPr>
          <p:cNvPr id="6" name="Slide Number Placeholder 5"/>
          <p:cNvSpPr>
            <a:spLocks noGrp="1"/>
          </p:cNvSpPr>
          <p:nvPr>
            <p:ph type="sldNum" sz="quarter" idx="5"/>
          </p:nvPr>
        </p:nvSpPr>
        <p:spPr/>
        <p:txBody>
          <a:bodyPr/>
          <a:lstStyle/>
          <a:p>
            <a:pPr>
              <a:defRPr/>
            </a:pPr>
            <a:fld id="{1FF50E98-AC92-C54A-ACBD-9B80212ADB1C}" type="slidenum">
              <a:rPr lang="en-US" smtClean="0"/>
              <a:pPr>
                <a:defRPr/>
              </a:pPr>
              <a:t>59</a:t>
            </a:fld>
            <a:endParaRPr lang="en-US"/>
          </a:p>
        </p:txBody>
      </p:sp>
    </p:spTree>
    <p:extLst>
      <p:ext uri="{BB962C8B-B14F-4D97-AF65-F5344CB8AC3E}">
        <p14:creationId xmlns:p14="http://schemas.microsoft.com/office/powerpoint/2010/main" val="3520984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Breast Cancer</a:t>
            </a:r>
          </a:p>
        </p:txBody>
      </p:sp>
      <p:sp>
        <p:nvSpPr>
          <p:cNvPr id="5" name="Footer Placeholder 4"/>
          <p:cNvSpPr>
            <a:spLocks noGrp="1"/>
          </p:cNvSpPr>
          <p:nvPr>
            <p:ph type="ftr" sz="quarter" idx="4"/>
          </p:nvPr>
        </p:nvSpPr>
        <p:spPr/>
        <p:txBody>
          <a:bodyPr/>
          <a:lstStyle/>
          <a:p>
            <a:pPr>
              <a:defRPr/>
            </a:pPr>
            <a:r>
              <a:rPr lang="en-US"/>
              <a:t>00A_ONS-Breast-17-NL-Intro-Slides_v34fr</a:t>
            </a:r>
          </a:p>
        </p:txBody>
      </p:sp>
      <p:sp>
        <p:nvSpPr>
          <p:cNvPr id="6" name="Slide Number Placeholder 5"/>
          <p:cNvSpPr>
            <a:spLocks noGrp="1"/>
          </p:cNvSpPr>
          <p:nvPr>
            <p:ph type="sldNum" sz="quarter" idx="5"/>
          </p:nvPr>
        </p:nvSpPr>
        <p:spPr/>
        <p:txBody>
          <a:bodyPr/>
          <a:lstStyle/>
          <a:p>
            <a:pPr>
              <a:defRPr/>
            </a:pPr>
            <a:fld id="{1FF50E98-AC92-C54A-ACBD-9B80212ADB1C}" type="slidenum">
              <a:rPr lang="en-US" smtClean="0"/>
              <a:pPr>
                <a:defRPr/>
              </a:pPr>
              <a:t>62</a:t>
            </a:fld>
            <a:endParaRPr lang="en-US"/>
          </a:p>
        </p:txBody>
      </p:sp>
    </p:spTree>
    <p:extLst>
      <p:ext uri="{BB962C8B-B14F-4D97-AF65-F5344CB8AC3E}">
        <p14:creationId xmlns:p14="http://schemas.microsoft.com/office/powerpoint/2010/main" val="580166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mailto:rmurthy1@mdanderson.or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g"/><Relationship Id="rId1" Type="http://schemas.openxmlformats.org/officeDocument/2006/relationships/slideMaster" Target="../slideMasters/slideMaster4.xml"/><Relationship Id="rId4" Type="http://schemas.openxmlformats.org/officeDocument/2006/relationships/image" Target="../media/image21.emf"/></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UBLICATION TITLE: No image">
    <p:spTree>
      <p:nvGrpSpPr>
        <p:cNvPr id="1" name=""/>
        <p:cNvGrpSpPr/>
        <p:nvPr/>
      </p:nvGrpSpPr>
      <p:grpSpPr>
        <a:xfrm>
          <a:off x="0" y="0"/>
          <a:ext cx="0" cy="0"/>
          <a:chOff x="0" y="0"/>
          <a:chExt cx="0" cy="0"/>
        </a:xfrm>
      </p:grpSpPr>
      <p:sp>
        <p:nvSpPr>
          <p:cNvPr id="7" name="Rectangle 6"/>
          <p:cNvSpPr/>
          <p:nvPr userDrawn="1"/>
        </p:nvSpPr>
        <p:spPr>
          <a:xfrm>
            <a:off x="0" y="6439740"/>
            <a:ext cx="12192000" cy="417165"/>
          </a:xfrm>
          <a:prstGeom prst="rect">
            <a:avLst/>
          </a:prstGeom>
          <a:solidFill>
            <a:srgbClr val="414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cap="all" baseline="0" dirty="0"/>
              <a:t>                                      </a:t>
            </a:r>
          </a:p>
        </p:txBody>
      </p:sp>
      <p:sp>
        <p:nvSpPr>
          <p:cNvPr id="6" name="Title 1"/>
          <p:cNvSpPr>
            <a:spLocks noGrp="1"/>
          </p:cNvSpPr>
          <p:nvPr>
            <p:ph type="title" hasCustomPrompt="1"/>
          </p:nvPr>
        </p:nvSpPr>
        <p:spPr>
          <a:xfrm>
            <a:off x="984251" y="933073"/>
            <a:ext cx="10223500" cy="1716993"/>
          </a:xfrm>
          <a:prstGeom prst="rect">
            <a:avLst/>
          </a:prstGeom>
        </p:spPr>
        <p:txBody>
          <a:bodyPr anchor="b"/>
          <a:lstStyle>
            <a:lvl1pPr algn="ctr">
              <a:defRPr sz="2667" cap="all" baseline="0">
                <a:solidFill>
                  <a:schemeClr val="tx1"/>
                </a:solidFill>
              </a:defRPr>
            </a:lvl1pPr>
          </a:lstStyle>
          <a:p>
            <a:r>
              <a:rPr lang="en-US" dirty="0"/>
              <a:t>Click to add TITLE, ARIAL, 20PT, UPPERCASE</a:t>
            </a:r>
          </a:p>
        </p:txBody>
      </p:sp>
      <p:sp>
        <p:nvSpPr>
          <p:cNvPr id="8" name="Text Placeholder 18"/>
          <p:cNvSpPr>
            <a:spLocks noGrp="1"/>
          </p:cNvSpPr>
          <p:nvPr>
            <p:ph type="body" sz="quarter" idx="10" hasCustomPrompt="1"/>
          </p:nvPr>
        </p:nvSpPr>
        <p:spPr>
          <a:xfrm>
            <a:off x="1291169" y="2943779"/>
            <a:ext cx="9609665" cy="1001996"/>
          </a:xfrm>
          <a:prstGeom prst="rect">
            <a:avLst/>
          </a:prstGeom>
        </p:spPr>
        <p:txBody>
          <a:bodyP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defRPr>
            </a:lvl1pPr>
            <a:lvl3pPr marL="914377" indent="0" algn="l">
              <a:buNone/>
              <a:defRPr/>
            </a:lvl3pPr>
          </a:lstStyle>
          <a:p>
            <a:pPr lvl="0"/>
            <a:r>
              <a:rPr lang="en-US" dirty="0"/>
              <a:t>Click to edit authors</a:t>
            </a:r>
            <a:br>
              <a:rPr lang="en-US" dirty="0"/>
            </a:br>
            <a:r>
              <a:rPr lang="en-US" dirty="0"/>
              <a:t>Arial, 12pt, sentence case</a:t>
            </a:r>
          </a:p>
        </p:txBody>
      </p:sp>
      <p:sp>
        <p:nvSpPr>
          <p:cNvPr id="10" name="Text Placeholder 18"/>
          <p:cNvSpPr>
            <a:spLocks noGrp="1"/>
          </p:cNvSpPr>
          <p:nvPr>
            <p:ph type="body" sz="quarter" idx="11" hasCustomPrompt="1"/>
          </p:nvPr>
        </p:nvSpPr>
        <p:spPr>
          <a:xfrm>
            <a:off x="1291169" y="4554601"/>
            <a:ext cx="9609665" cy="1001996"/>
          </a:xfrm>
          <a:prstGeom prst="rect">
            <a:avLst/>
          </a:prstGeom>
        </p:spPr>
        <p:txBody>
          <a:bodyP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defRPr>
            </a:lvl1pPr>
            <a:lvl3pPr marL="914377" indent="0" algn="l">
              <a:buNone/>
              <a:defRPr/>
            </a:lvl3pPr>
          </a:lstStyle>
          <a:p>
            <a:pPr lvl="0"/>
            <a:r>
              <a:rPr lang="en-US" dirty="0"/>
              <a:t>Click to edit affiliations</a:t>
            </a:r>
            <a:br>
              <a:rPr lang="en-US" dirty="0"/>
            </a:br>
            <a:r>
              <a:rPr lang="en-US" dirty="0"/>
              <a:t>Arial, 12pt, sentence case</a:t>
            </a:r>
          </a:p>
        </p:txBody>
      </p:sp>
      <p:sp>
        <p:nvSpPr>
          <p:cNvPr id="11" name="Text Placeholder 18">
            <a:extLst>
              <a:ext uri="{FF2B5EF4-FFF2-40B4-BE49-F238E27FC236}">
                <a16:creationId xmlns:a16="http://schemas.microsoft.com/office/drawing/2014/main" id="{D240E228-66C6-44A8-B87F-94EC60913499}"/>
              </a:ext>
            </a:extLst>
          </p:cNvPr>
          <p:cNvSpPr>
            <a:spLocks noGrp="1"/>
          </p:cNvSpPr>
          <p:nvPr>
            <p:ph type="body" sz="quarter" idx="12" hasCustomPrompt="1"/>
          </p:nvPr>
        </p:nvSpPr>
        <p:spPr>
          <a:xfrm>
            <a:off x="1299636" y="5759797"/>
            <a:ext cx="9609665" cy="480137"/>
          </a:xfrm>
          <a:prstGeom prst="rect">
            <a:avLst/>
          </a:prstGeom>
        </p:spPr>
        <p:txBody>
          <a:bodyP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tx1"/>
                </a:solidFill>
              </a:defRPr>
            </a:lvl1pPr>
            <a:lvl3pPr marL="914377" indent="0" algn="l">
              <a:buNone/>
              <a:defRPr/>
            </a:lvl3pPr>
          </a:lstStyle>
          <a:p>
            <a:pPr lvl="0"/>
            <a:r>
              <a:rPr lang="en-US" dirty="0"/>
              <a:t>Click to edit [Conference] [YYYY] [City, State] [Month D-D, YYYY] Abstract No. [XXXX]</a:t>
            </a:r>
            <a:br>
              <a:rPr lang="en-US" dirty="0"/>
            </a:br>
            <a:r>
              <a:rPr lang="en-US" dirty="0"/>
              <a:t>Arial, 12pt, sentence case</a:t>
            </a:r>
          </a:p>
        </p:txBody>
      </p:sp>
      <p:sp>
        <p:nvSpPr>
          <p:cNvPr id="9" name="Rectangle 8">
            <a:extLst>
              <a:ext uri="{FF2B5EF4-FFF2-40B4-BE49-F238E27FC236}">
                <a16:creationId xmlns:a16="http://schemas.microsoft.com/office/drawing/2014/main" id="{20563A0F-42EF-485E-8C8D-CD2E72220D01}"/>
              </a:ext>
            </a:extLst>
          </p:cNvPr>
          <p:cNvSpPr/>
          <p:nvPr userDrawn="1"/>
        </p:nvSpPr>
        <p:spPr>
          <a:xfrm>
            <a:off x="0" y="-5127"/>
            <a:ext cx="12192000" cy="417165"/>
          </a:xfrm>
          <a:prstGeom prst="rect">
            <a:avLst/>
          </a:prstGeom>
          <a:solidFill>
            <a:srgbClr val="006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cap="all" baseline="0" dirty="0"/>
              <a:t>                                                                        </a:t>
            </a:r>
          </a:p>
        </p:txBody>
      </p:sp>
      <p:sp>
        <p:nvSpPr>
          <p:cNvPr id="12" name="Text Placeholder 4">
            <a:extLst>
              <a:ext uri="{FF2B5EF4-FFF2-40B4-BE49-F238E27FC236}">
                <a16:creationId xmlns:a16="http://schemas.microsoft.com/office/drawing/2014/main" id="{BBB7A955-313C-4EB3-AF3E-1A8B1DEA5AD5}"/>
              </a:ext>
            </a:extLst>
          </p:cNvPr>
          <p:cNvSpPr txBox="1">
            <a:spLocks/>
          </p:cNvSpPr>
          <p:nvPr userDrawn="1"/>
        </p:nvSpPr>
        <p:spPr>
          <a:xfrm>
            <a:off x="2341835" y="1"/>
            <a:ext cx="7508331" cy="42544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000" b="1" kern="1200" smtClean="0">
                <a:solidFill>
                  <a:schemeClr val="tx1"/>
                </a:solidFill>
                <a:effectLst/>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67" b="1" i="0" kern="1200" dirty="0">
                <a:solidFill>
                  <a:schemeClr val="bg1"/>
                </a:solidFill>
                <a:effectLst/>
                <a:latin typeface="Arial" panose="020B0604020202020204" pitchFamily="34" charset="0"/>
                <a:ea typeface="+mn-ea"/>
                <a:cs typeface="Arial" panose="020B0604020202020204" pitchFamily="34" charset="0"/>
              </a:rPr>
              <a:t>San Antonio Breast Cancer Symposium</a:t>
            </a:r>
            <a:r>
              <a:rPr lang="en-US" sz="1467" b="1" i="0" kern="1200" baseline="26000" dirty="0">
                <a:solidFill>
                  <a:schemeClr val="bg1"/>
                </a:solidFill>
                <a:effectLst/>
                <a:latin typeface="Arial" panose="020B0604020202020204" pitchFamily="34" charset="0"/>
                <a:ea typeface="+mn-ea"/>
                <a:cs typeface="Arial" panose="020B0604020202020204" pitchFamily="34" charset="0"/>
              </a:rPr>
              <a:t>®</a:t>
            </a:r>
            <a:r>
              <a:rPr lang="en-US" sz="1467" b="1" i="0" kern="1200" dirty="0">
                <a:solidFill>
                  <a:schemeClr val="bg1"/>
                </a:solidFill>
                <a:effectLst/>
                <a:latin typeface="Arial" panose="020B0604020202020204" pitchFamily="34" charset="0"/>
                <a:ea typeface="+mn-ea"/>
                <a:cs typeface="Arial" panose="020B0604020202020204" pitchFamily="34" charset="0"/>
              </a:rPr>
              <a:t>, December 10-14, 2019</a:t>
            </a:r>
            <a:endParaRPr lang="en-US" sz="1467" b="1" baseline="0" dirty="0">
              <a:solidFill>
                <a:schemeClr val="bg1"/>
              </a:solidFill>
              <a:latin typeface="Arial" panose="020B0604020202020204" pitchFamily="34" charset="0"/>
              <a:cs typeface="Arial" panose="020B0604020202020204" pitchFamily="34" charset="0"/>
            </a:endParaRPr>
          </a:p>
        </p:txBody>
      </p:sp>
      <p:sp>
        <p:nvSpPr>
          <p:cNvPr id="13" name="Footer Placeholder 4">
            <a:extLst>
              <a:ext uri="{FF2B5EF4-FFF2-40B4-BE49-F238E27FC236}">
                <a16:creationId xmlns:a16="http://schemas.microsoft.com/office/drawing/2014/main" id="{142331CE-AA4B-4D6D-A1E7-60571FA9F295}"/>
              </a:ext>
            </a:extLst>
          </p:cNvPr>
          <p:cNvSpPr txBox="1">
            <a:spLocks/>
          </p:cNvSpPr>
          <p:nvPr userDrawn="1"/>
        </p:nvSpPr>
        <p:spPr>
          <a:xfrm>
            <a:off x="601135" y="6372546"/>
            <a:ext cx="10989732" cy="486833"/>
          </a:xfrm>
          <a:prstGeom prst="rect">
            <a:avLst/>
          </a:prstGeom>
        </p:spPr>
        <p:txBody>
          <a:bodyPr vert="horz" lIns="121920" tIns="60960" rIns="121920" bIns="6096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aseline="0" dirty="0">
                <a:solidFill>
                  <a:schemeClr val="bg1"/>
                </a:solidFill>
              </a:rPr>
              <a:t>This presentation is the intellectual property of the author/presenter. Contact them at </a:t>
            </a:r>
            <a:r>
              <a:rPr lang="en-US" sz="1200" baseline="0" dirty="0">
                <a:solidFill>
                  <a:schemeClr val="bg1"/>
                </a:solidFill>
                <a:hlinkClick r:id="rId2">
                  <a:extLst>
                    <a:ext uri="{A12FA001-AC4F-418D-AE19-62706E023703}">
                      <ahyp:hlinkClr xmlns:ahyp="http://schemas.microsoft.com/office/drawing/2018/hyperlinkcolor" val="tx"/>
                    </a:ext>
                  </a:extLst>
                </a:hlinkClick>
              </a:rPr>
              <a:t>rmurthy1@mdanderson.org</a:t>
            </a:r>
            <a:r>
              <a:rPr lang="en-US" sz="1200" baseline="0" dirty="0">
                <a:solidFill>
                  <a:schemeClr val="bg1"/>
                </a:solidFill>
              </a:rPr>
              <a:t> for permission to reprint and/or distribute.</a:t>
            </a:r>
          </a:p>
        </p:txBody>
      </p:sp>
    </p:spTree>
    <p:extLst>
      <p:ext uri="{BB962C8B-B14F-4D97-AF65-F5344CB8AC3E}">
        <p14:creationId xmlns:p14="http://schemas.microsoft.com/office/powerpoint/2010/main" val="329151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8184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418698974"/>
      </p:ext>
    </p:extLst>
  </p:cSld>
  <p:clrMapOvr>
    <a:masterClrMapping/>
  </p:clrMapOvr>
  <p:transition spd="slow" advClick="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387650"/>
      </p:ext>
    </p:extLst>
  </p:cSld>
  <p:clrMapOvr>
    <a:masterClrMapping/>
  </p:clrMapOvr>
  <p:transition spd="slow" advClick="0"/>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ancer-header">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90A17207-1E1C-C94A-BF3F-533192B8DB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85" y="1"/>
            <a:ext cx="1217343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type="body" sz="quarter" idx="12"/>
          </p:nvPr>
        </p:nvSpPr>
        <p:spPr>
          <a:xfrm>
            <a:off x="711208" y="2057403"/>
            <a:ext cx="10058400" cy="4191000"/>
          </a:xfrm>
          <a:prstGeom prst="rect">
            <a:avLst/>
          </a:prstGeom>
        </p:spPr>
        <p:txBody>
          <a:bodyPr lIns="69229" tIns="34624" rIns="69229" bIns="34624"/>
          <a:lstStyle>
            <a:lvl1pPr marL="379527" marR="0" indent="-379527" algn="l" defTabSz="1011993" rtl="0" eaLnBrk="1" fontAlgn="auto" latinLnBrk="0" hangingPunct="1">
              <a:lnSpc>
                <a:spcPct val="100000"/>
              </a:lnSpc>
              <a:spcBef>
                <a:spcPct val="20000"/>
              </a:spcBef>
              <a:spcAft>
                <a:spcPts val="0"/>
              </a:spcAft>
              <a:buClrTx/>
              <a:buSzTx/>
              <a:buFont typeface="Arial" pitchFamily="34" charset="0"/>
              <a:buChar char="•"/>
              <a:tabLst/>
              <a:defRPr sz="2047" baseline="0">
                <a:solidFill>
                  <a:srgbClr val="005789"/>
                </a:solidFill>
                <a:latin typeface="Verdana"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3"/>
          </p:nvPr>
        </p:nvSpPr>
        <p:spPr>
          <a:xfrm>
            <a:off x="711199" y="1371602"/>
            <a:ext cx="10160001" cy="533399"/>
          </a:xfrm>
          <a:prstGeom prst="rect">
            <a:avLst/>
          </a:prstGeom>
        </p:spPr>
        <p:txBody>
          <a:bodyPr lIns="69229" tIns="34624" rIns="69229" bIns="34624"/>
          <a:lstStyle>
            <a:lvl1pPr marL="0" indent="0">
              <a:buNone/>
              <a:defRPr sz="2631" baseline="0">
                <a:solidFill>
                  <a:srgbClr val="005789"/>
                </a:solidFill>
                <a:latin typeface="Verdana" pitchFamily="34" charset="0"/>
              </a:defRPr>
            </a:lvl1pPr>
          </a:lstStyle>
          <a:p>
            <a:pPr lvl="0"/>
            <a:r>
              <a:rPr lang="en-US"/>
              <a:t>Click to edit Master text styles</a:t>
            </a:r>
          </a:p>
        </p:txBody>
      </p:sp>
    </p:spTree>
    <p:extLst>
      <p:ext uri="{BB962C8B-B14F-4D97-AF65-F5344CB8AC3E}">
        <p14:creationId xmlns:p14="http://schemas.microsoft.com/office/powerpoint/2010/main" val="40363466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8349" y="273856"/>
            <a:ext cx="10975309" cy="1144161"/>
          </a:xfrm>
        </p:spPr>
        <p:txBody>
          <a:bodyPr/>
          <a:lstStyle/>
          <a:p>
            <a:r>
              <a:rPr lang="en-US"/>
              <a:t>Click to edit Master title style</a:t>
            </a:r>
          </a:p>
        </p:txBody>
      </p:sp>
      <p:sp>
        <p:nvSpPr>
          <p:cNvPr id="3" name="Table Placeholder 2"/>
          <p:cNvSpPr>
            <a:spLocks noGrp="1"/>
          </p:cNvSpPr>
          <p:nvPr>
            <p:ph type="tbl" idx="1"/>
          </p:nvPr>
        </p:nvSpPr>
        <p:spPr>
          <a:xfrm>
            <a:off x="608349" y="1602089"/>
            <a:ext cx="10975309" cy="4525583"/>
          </a:xfrm>
        </p:spPr>
        <p:txBody>
          <a:bodyPr lIns="58527" tIns="29233" rIns="58527" bIns="29233"/>
          <a:lstStyle/>
          <a:p>
            <a:pPr lvl="0"/>
            <a:endParaRPr lang="en-US" noProof="0"/>
          </a:p>
        </p:txBody>
      </p:sp>
      <p:sp>
        <p:nvSpPr>
          <p:cNvPr id="4" name="Rectangle 4">
            <a:extLst>
              <a:ext uri="{FF2B5EF4-FFF2-40B4-BE49-F238E27FC236}">
                <a16:creationId xmlns:a16="http://schemas.microsoft.com/office/drawing/2014/main" id="{12B133C4-4B48-0C43-97E7-B795ABE32BD4}"/>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47DD3609-834E-2A4D-80E3-8ED0FEF807AC}"/>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9CCA10E4-5949-7943-8000-19A2E1193D00}"/>
              </a:ext>
            </a:extLst>
          </p:cNvPr>
          <p:cNvSpPr>
            <a:spLocks noGrp="1" noChangeArrowheads="1"/>
          </p:cNvSpPr>
          <p:nvPr>
            <p:ph type="sldNum" sz="quarter" idx="12"/>
          </p:nvPr>
        </p:nvSpPr>
        <p:spPr/>
        <p:txBody>
          <a:bodyPr/>
          <a:lstStyle>
            <a:lvl1pPr eaLnBrk="0" hangingPunct="0">
              <a:defRPr/>
            </a:lvl1pPr>
          </a:lstStyle>
          <a:p>
            <a:pPr>
              <a:defRPr/>
            </a:pPr>
            <a:fld id="{76150BFA-0344-9948-A611-DBE50B0EAB61}" type="slidenum">
              <a:rPr lang="en-US" altLang="en-US"/>
              <a:pPr>
                <a:defRPr/>
              </a:pPr>
              <a:t>‹#›</a:t>
            </a:fld>
            <a:endParaRPr lang="en-US" altLang="en-US"/>
          </a:p>
        </p:txBody>
      </p:sp>
    </p:spTree>
    <p:extLst>
      <p:ext uri="{BB962C8B-B14F-4D97-AF65-F5344CB8AC3E}">
        <p14:creationId xmlns:p14="http://schemas.microsoft.com/office/powerpoint/2010/main" val="38919937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5A11B09-668B-4AE2-A61C-DA3CD0DB3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4" y="0"/>
            <a:ext cx="12181173" cy="6858000"/>
          </a:xfrm>
          <a:prstGeom prst="rect">
            <a:avLst/>
          </a:prstGeom>
        </p:spPr>
      </p:pic>
      <p:sp>
        <p:nvSpPr>
          <p:cNvPr id="6" name="Slide Number Placeholder 5">
            <a:extLst>
              <a:ext uri="{FF2B5EF4-FFF2-40B4-BE49-F238E27FC236}">
                <a16:creationId xmlns:a16="http://schemas.microsoft.com/office/drawing/2014/main" id="{6A3F5E5D-424F-4DB2-88B8-FEDE67D8BB4B}"/>
              </a:ext>
            </a:extLst>
          </p:cNvPr>
          <p:cNvSpPr>
            <a:spLocks noGrp="1"/>
          </p:cNvSpPr>
          <p:nvPr>
            <p:ph type="sldNum" sz="quarter" idx="12"/>
          </p:nvPr>
        </p:nvSpPr>
        <p:spPr>
          <a:xfrm>
            <a:off x="10802679" y="6457075"/>
            <a:ext cx="1283304" cy="365125"/>
          </a:xfrm>
        </p:spPr>
        <p:txBody>
          <a:bodyPr/>
          <a:lstStyle>
            <a:lvl1pPr algn="r">
              <a:defRPr/>
            </a:lvl1pPr>
          </a:lstStyle>
          <a:p>
            <a:fld id="{A6B5D476-F8AE-4060-8938-7DF8C8BF6B6B}" type="slidenum">
              <a:rPr lang="en-GB" smtClean="0"/>
              <a:pPr/>
              <a:t>‹#›</a:t>
            </a:fld>
            <a:endParaRPr lang="en-GB"/>
          </a:p>
        </p:txBody>
      </p:sp>
      <p:sp>
        <p:nvSpPr>
          <p:cNvPr id="10" name="Text Placeholder 4"/>
          <p:cNvSpPr>
            <a:spLocks noGrp="1"/>
          </p:cNvSpPr>
          <p:nvPr>
            <p:ph type="body" sz="quarter" idx="15" hasCustomPrompt="1"/>
          </p:nvPr>
        </p:nvSpPr>
        <p:spPr>
          <a:xfrm>
            <a:off x="1076934" y="6022923"/>
            <a:ext cx="4279900" cy="376767"/>
          </a:xfrm>
          <a:prstGeom prst="rect">
            <a:avLst/>
          </a:prstGeom>
        </p:spPr>
        <p:txBody>
          <a:bodyPr anchor="b"/>
          <a:lstStyle>
            <a:lvl1pPr marL="0" indent="0">
              <a:buNone/>
              <a:defRPr sz="1067"/>
            </a:lvl1pPr>
          </a:lstStyle>
          <a:p>
            <a:pPr lvl="0"/>
            <a:r>
              <a:rPr lang="en-GB" dirty="0"/>
              <a:t>References</a:t>
            </a:r>
          </a:p>
        </p:txBody>
      </p:sp>
      <p:sp>
        <p:nvSpPr>
          <p:cNvPr id="12" name="Text Placeholder 4"/>
          <p:cNvSpPr>
            <a:spLocks noGrp="1"/>
          </p:cNvSpPr>
          <p:nvPr>
            <p:ph type="body" sz="quarter" idx="16" hasCustomPrompt="1"/>
          </p:nvPr>
        </p:nvSpPr>
        <p:spPr>
          <a:xfrm>
            <a:off x="6522780" y="6016859"/>
            <a:ext cx="4060915" cy="376767"/>
          </a:xfrm>
          <a:prstGeom prst="rect">
            <a:avLst/>
          </a:prstGeom>
        </p:spPr>
        <p:txBody>
          <a:bodyPr anchor="b"/>
          <a:lstStyle>
            <a:lvl1pPr marL="0" indent="0" algn="r">
              <a:buNone/>
              <a:defRPr sz="1067"/>
            </a:lvl1pPr>
          </a:lstStyle>
          <a:p>
            <a:pPr lvl="0"/>
            <a:r>
              <a:rPr lang="en-GB" dirty="0"/>
              <a:t>Footnotes</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67108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329F0E-3FD7-440A-BF69-65CD19F6FE7A}"/>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5E05C37D-0BE2-4EB5-9582-55763F645340}"/>
              </a:ext>
            </a:extLst>
          </p:cNvPr>
          <p:cNvSpPr>
            <a:spLocks noGrp="1"/>
          </p:cNvSpPr>
          <p:nvPr>
            <p:ph type="body" sz="quarter" idx="10"/>
          </p:nvPr>
        </p:nvSpPr>
        <p:spPr>
          <a:xfrm>
            <a:off x="515895" y="1511809"/>
            <a:ext cx="11143488" cy="1781684"/>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1"/>
          </p:nvPr>
        </p:nvSpPr>
        <p:spPr>
          <a:xfrm>
            <a:off x="516467" y="6318251"/>
            <a:ext cx="11269133" cy="260349"/>
          </a:xfrm>
        </p:spPr>
        <p:txBody>
          <a:bodyPr anchor="b" anchorCtr="0">
            <a:noAutofit/>
          </a:bodyPr>
          <a:lstStyle>
            <a:lvl1pPr marL="0" indent="0">
              <a:spcBef>
                <a:spcPts val="267"/>
              </a:spcBef>
              <a:buNone/>
              <a:defRPr sz="900">
                <a:solidFill>
                  <a:schemeClr val="tx1"/>
                </a:solidFill>
              </a:defRPr>
            </a:lvl1pPr>
            <a:lvl2pPr marL="302675" indent="0">
              <a:buNone/>
              <a:defRPr sz="1333"/>
            </a:lvl2pPr>
            <a:lvl3pPr marL="613818" indent="0">
              <a:buNone/>
              <a:defRPr sz="1333"/>
            </a:lvl3pPr>
            <a:lvl4pPr marL="916493" indent="0">
              <a:buNone/>
              <a:defRPr sz="1333"/>
            </a:lvl4pPr>
            <a:lvl5pPr marL="1219170" indent="0">
              <a:buNone/>
              <a:defRPr sz="1333"/>
            </a:lvl5pPr>
          </a:lstStyle>
          <a:p>
            <a:pPr lvl="0"/>
            <a:r>
              <a:rPr lang="en-US" dirty="0"/>
              <a:t>Edit Master text styles</a:t>
            </a:r>
          </a:p>
        </p:txBody>
      </p:sp>
    </p:spTree>
    <p:extLst>
      <p:ext uri="{BB962C8B-B14F-4D97-AF65-F5344CB8AC3E}">
        <p14:creationId xmlns:p14="http://schemas.microsoft.com/office/powerpoint/2010/main" val="41291372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3" y="241929"/>
            <a:ext cx="11137900" cy="907252"/>
          </a:xfrm>
        </p:spPr>
        <p:txBody>
          <a:bodyPr/>
          <a:lstStyle>
            <a:lvl1pPr>
              <a:lnSpc>
                <a:spcPct val="100000"/>
              </a:lnSpc>
              <a:defRPr sz="3600" b="1">
                <a:solidFill>
                  <a:schemeClr val="accent6"/>
                </a:solidFill>
                <a:latin typeface="+mj-lt"/>
              </a:defRPr>
            </a:lvl1pPr>
          </a:lstStyle>
          <a:p>
            <a:r>
              <a:rPr lang="en-US" dirty="0"/>
              <a:t>Click to edit Master title style</a:t>
            </a:r>
            <a:endParaRPr lang="en-GB" dirty="0"/>
          </a:p>
        </p:txBody>
      </p:sp>
      <p:cxnSp>
        <p:nvCxnSpPr>
          <p:cNvPr id="10" name="Straight Connector 9"/>
          <p:cNvCxnSpPr/>
          <p:nvPr userDrawn="1"/>
        </p:nvCxnSpPr>
        <p:spPr>
          <a:xfrm flipV="1">
            <a:off x="548641" y="1268964"/>
            <a:ext cx="11135360" cy="952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p:nvPr>
        </p:nvSpPr>
        <p:spPr>
          <a:xfrm>
            <a:off x="527053" y="1447800"/>
            <a:ext cx="11137900" cy="4443455"/>
          </a:xfrm>
          <a:prstGeom prst="rect">
            <a:avLst/>
          </a:prstGeom>
        </p:spPr>
        <p:txBody>
          <a:bodyPr lIns="91280" tIns="45640" rIns="91280" bIns="45640"/>
          <a:lstStyle>
            <a:lvl1pPr>
              <a:spcAft>
                <a:spcPts val="300"/>
              </a:spcAft>
              <a:buClr>
                <a:schemeClr val="accent6"/>
              </a:buClr>
              <a:defRPr sz="2400">
                <a:solidFill>
                  <a:schemeClr val="tx1"/>
                </a:solidFill>
                <a:latin typeface="+mj-lt"/>
              </a:defRPr>
            </a:lvl1pPr>
            <a:lvl2pPr>
              <a:spcAft>
                <a:spcPts val="300"/>
              </a:spcAft>
              <a:buClr>
                <a:schemeClr val="accent6"/>
              </a:buClr>
              <a:defRPr sz="2000">
                <a:solidFill>
                  <a:schemeClr val="tx1"/>
                </a:solidFill>
                <a:latin typeface="+mj-lt"/>
              </a:defRPr>
            </a:lvl2pPr>
            <a:lvl3pPr>
              <a:spcAft>
                <a:spcPts val="300"/>
              </a:spcAft>
              <a:buClr>
                <a:schemeClr val="accent6"/>
              </a:buClr>
              <a:defRPr sz="2000">
                <a:solidFill>
                  <a:schemeClr val="tx1"/>
                </a:solidFill>
                <a:latin typeface="+mj-lt"/>
              </a:defRPr>
            </a:lvl3pPr>
            <a:lvl4pPr>
              <a:spcAft>
                <a:spcPts val="300"/>
              </a:spcAft>
              <a:buClr>
                <a:schemeClr val="accent6"/>
              </a:buClr>
              <a:defRPr sz="1800">
                <a:solidFill>
                  <a:schemeClr val="tx1"/>
                </a:solidFill>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ext Placeholder 15"/>
          <p:cNvSpPr>
            <a:spLocks noGrp="1"/>
          </p:cNvSpPr>
          <p:nvPr>
            <p:ph type="body" sz="quarter" idx="11" hasCustomPrompt="1"/>
          </p:nvPr>
        </p:nvSpPr>
        <p:spPr>
          <a:xfrm>
            <a:off x="527049" y="6259600"/>
            <a:ext cx="4800000" cy="360000"/>
          </a:xfrm>
          <a:prstGeom prst="rect">
            <a:avLst/>
          </a:prstGeom>
        </p:spPr>
        <p:txBody>
          <a:bodyPr lIns="91280" tIns="45640" rIns="91280" bIns="45640" anchor="b"/>
          <a:lstStyle>
            <a:lvl1pPr marL="0" indent="0">
              <a:buNone/>
              <a:defRPr sz="1000">
                <a:solidFill>
                  <a:schemeClr val="tx1"/>
                </a:solidFill>
                <a:latin typeface="+mj-lt"/>
                <a:cs typeface="Arial" panose="020B0604020202020204" pitchFamily="34" charset="0"/>
              </a:defRPr>
            </a:lvl1pPr>
          </a:lstStyle>
          <a:p>
            <a:pPr lvl="0"/>
            <a:r>
              <a:rPr lang="en-US" dirty="0"/>
              <a:t>Footnote</a:t>
            </a:r>
          </a:p>
        </p:txBody>
      </p:sp>
      <p:sp>
        <p:nvSpPr>
          <p:cNvPr id="18" name="Text Placeholder 17"/>
          <p:cNvSpPr>
            <a:spLocks noGrp="1"/>
          </p:cNvSpPr>
          <p:nvPr>
            <p:ph type="body" sz="quarter" idx="12" hasCustomPrompt="1"/>
          </p:nvPr>
        </p:nvSpPr>
        <p:spPr>
          <a:xfrm>
            <a:off x="6864951" y="6259600"/>
            <a:ext cx="4800000" cy="360000"/>
          </a:xfrm>
          <a:prstGeom prst="rect">
            <a:avLst/>
          </a:prstGeom>
        </p:spPr>
        <p:txBody>
          <a:bodyPr lIns="91280" tIns="45640" rIns="91280" bIns="45640" anchor="b"/>
          <a:lstStyle>
            <a:lvl1pPr marL="212345" indent="-212345" algn="r">
              <a:buNone/>
              <a:defRPr lang="en-GB" sz="1000" dirty="0">
                <a:solidFill>
                  <a:schemeClr val="tx1"/>
                </a:solidFill>
                <a:latin typeface="+mj-lt"/>
              </a:defRPr>
            </a:lvl1pPr>
          </a:lstStyle>
          <a:p>
            <a:pPr marL="0" lvl="0" indent="0"/>
            <a:r>
              <a:rPr lang="en-GB" dirty="0"/>
              <a:t>Reference</a:t>
            </a:r>
          </a:p>
        </p:txBody>
      </p:sp>
    </p:spTree>
    <p:extLst>
      <p:ext uri="{BB962C8B-B14F-4D97-AF65-F5344CB8AC3E}">
        <p14:creationId xmlns:p14="http://schemas.microsoft.com/office/powerpoint/2010/main" val="9726697"/>
      </p:ext>
    </p:extLst>
  </p:cSld>
  <p:clrMapOvr>
    <a:masterClrMapping/>
  </p:clrMapOvr>
  <p:transition spd="slow" advClick="0"/>
  <p:hf hdr="0" ftr="0" dt="0"/>
  <p:extLst>
    <p:ext uri="{DCECCB84-F9BA-43D5-87BE-67443E8EF086}">
      <p15:sldGuideLst xmlns:p15="http://schemas.microsoft.com/office/powerpoint/2012/main">
        <p15:guide id="2" pos="249">
          <p15:clr>
            <a:srgbClr val="FBAE40"/>
          </p15:clr>
        </p15:guide>
        <p15:guide id="3" pos="551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539546"/>
      </p:ext>
    </p:extLst>
  </p:cSld>
  <p:clrMapOvr>
    <a:masterClrMapping/>
  </p:clrMapOvr>
  <p:transition spd="slow" advClick="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A picture containing screenshot&#10;&#10;Description automatically generated">
            <a:extLst>
              <a:ext uri="{FF2B5EF4-FFF2-40B4-BE49-F238E27FC236}">
                <a16:creationId xmlns:a16="http://schemas.microsoft.com/office/drawing/2014/main" id="{807FC10B-46EF-D342-A4AC-AB1F54F04E5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098" name="Rectangle 2"/>
          <p:cNvSpPr>
            <a:spLocks noGrp="1" noChangeArrowheads="1"/>
          </p:cNvSpPr>
          <p:nvPr>
            <p:ph type="ctrTitle"/>
          </p:nvPr>
        </p:nvSpPr>
        <p:spPr>
          <a:xfrm>
            <a:off x="914400" y="1981200"/>
            <a:ext cx="10363200" cy="1143000"/>
          </a:xfrm>
        </p:spPr>
        <p:txBody>
          <a:bodyPr/>
          <a:lstStyle>
            <a:lvl1pPr algn="ctr">
              <a:defRPr sz="2300">
                <a:solidFill>
                  <a:srgbClr val="002060"/>
                </a:solidFill>
              </a:defRPr>
            </a:lvl1pPr>
          </a:lstStyle>
          <a:p>
            <a:pPr lvl="0"/>
            <a:r>
              <a:rPr lang="en-US" noProof="0"/>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solidFill>
                  <a:srgbClr val="002060"/>
                </a:solidFill>
              </a:defRPr>
            </a:lvl1pPr>
          </a:lstStyle>
          <a:p>
            <a:pPr lvl="0"/>
            <a:r>
              <a:rPr lang="en-US" noProof="0"/>
              <a:t>Click to edit Master subtitle style</a:t>
            </a:r>
          </a:p>
        </p:txBody>
      </p:sp>
    </p:spTree>
    <p:extLst>
      <p:ext uri="{BB962C8B-B14F-4D97-AF65-F5344CB8AC3E}">
        <p14:creationId xmlns:p14="http://schemas.microsoft.com/office/powerpoint/2010/main" val="2247248543"/>
      </p:ext>
    </p:extLst>
  </p:cSld>
  <p:clrMapOvr>
    <a:masterClrMapping/>
  </p:clrMapOvr>
  <p:transition spd="slow" advClick="0"/>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2966428"/>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202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8" indent="0">
              <a:buNone/>
              <a:defRPr sz="1800"/>
            </a:lvl2pPr>
            <a:lvl3pPr marL="914415" indent="0">
              <a:buNone/>
              <a:defRPr sz="1600"/>
            </a:lvl3pPr>
            <a:lvl4pPr marL="1371623" indent="0">
              <a:buNone/>
              <a:defRPr sz="1400"/>
            </a:lvl4pPr>
            <a:lvl5pPr marL="1828830" indent="0">
              <a:buNone/>
              <a:defRPr sz="1400"/>
            </a:lvl5pPr>
            <a:lvl6pPr marL="2286038" indent="0">
              <a:buNone/>
              <a:defRPr sz="1400"/>
            </a:lvl6pPr>
            <a:lvl7pPr marL="2743246" indent="0">
              <a:buNone/>
              <a:defRPr sz="1400"/>
            </a:lvl7pPr>
            <a:lvl8pPr marL="3200453" indent="0">
              <a:buNone/>
              <a:defRPr sz="1400"/>
            </a:lvl8pPr>
            <a:lvl9pPr marL="3657661" indent="0">
              <a:buNone/>
              <a:defRPr sz="1400"/>
            </a:lvl9pPr>
          </a:lstStyle>
          <a:p>
            <a:pPr lvl="0"/>
            <a:r>
              <a:rPr lang="en-US"/>
              <a:t>Click to edit Master text styles</a:t>
            </a:r>
          </a:p>
        </p:txBody>
      </p:sp>
    </p:spTree>
    <p:extLst>
      <p:ext uri="{BB962C8B-B14F-4D97-AF65-F5344CB8AC3E}">
        <p14:creationId xmlns:p14="http://schemas.microsoft.com/office/powerpoint/2010/main" val="71205840"/>
      </p:ext>
    </p:extLst>
  </p:cSld>
  <p:clrMapOvr>
    <a:masterClrMapping/>
  </p:clrMapOvr>
  <p:transition spd="slow" advClick="0"/>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1399793"/>
      </p:ext>
    </p:extLst>
  </p:cSld>
  <p:clrMapOvr>
    <a:masterClrMapping/>
  </p:clrMapOvr>
  <p:transition spd="slow" advClick="0"/>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8" indent="0">
              <a:buNone/>
              <a:defRPr sz="2000" b="1"/>
            </a:lvl2pPr>
            <a:lvl3pPr marL="914415" indent="0">
              <a:buNone/>
              <a:defRPr sz="1800" b="1"/>
            </a:lvl3pPr>
            <a:lvl4pPr marL="1371623" indent="0">
              <a:buNone/>
              <a:defRPr sz="1600" b="1"/>
            </a:lvl4pPr>
            <a:lvl5pPr marL="1828830" indent="0">
              <a:buNone/>
              <a:defRPr sz="1600" b="1"/>
            </a:lvl5pPr>
            <a:lvl6pPr marL="2286038" indent="0">
              <a:buNone/>
              <a:defRPr sz="1600" b="1"/>
            </a:lvl6pPr>
            <a:lvl7pPr marL="2743246" indent="0">
              <a:buNone/>
              <a:defRPr sz="1600" b="1"/>
            </a:lvl7pPr>
            <a:lvl8pPr marL="3200453" indent="0">
              <a:buNone/>
              <a:defRPr sz="1600" b="1"/>
            </a:lvl8pPr>
            <a:lvl9pPr marL="365766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8" indent="0">
              <a:buNone/>
              <a:defRPr sz="2000" b="1"/>
            </a:lvl2pPr>
            <a:lvl3pPr marL="914415" indent="0">
              <a:buNone/>
              <a:defRPr sz="1800" b="1"/>
            </a:lvl3pPr>
            <a:lvl4pPr marL="1371623" indent="0">
              <a:buNone/>
              <a:defRPr sz="1600" b="1"/>
            </a:lvl4pPr>
            <a:lvl5pPr marL="1828830" indent="0">
              <a:buNone/>
              <a:defRPr sz="1600" b="1"/>
            </a:lvl5pPr>
            <a:lvl6pPr marL="2286038" indent="0">
              <a:buNone/>
              <a:defRPr sz="1600" b="1"/>
            </a:lvl6pPr>
            <a:lvl7pPr marL="2743246" indent="0">
              <a:buNone/>
              <a:defRPr sz="1600" b="1"/>
            </a:lvl7pPr>
            <a:lvl8pPr marL="3200453" indent="0">
              <a:buNone/>
              <a:defRPr sz="1600" b="1"/>
            </a:lvl8pPr>
            <a:lvl9pPr marL="365766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7354343"/>
      </p:ext>
    </p:extLst>
  </p:cSld>
  <p:clrMapOvr>
    <a:masterClrMapping/>
  </p:clrMapOvr>
  <p:transition spd="slow" advClick="0"/>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a:t>Click to edit Master title style</a:t>
            </a:r>
          </a:p>
        </p:txBody>
      </p:sp>
    </p:spTree>
    <p:extLst>
      <p:ext uri="{BB962C8B-B14F-4D97-AF65-F5344CB8AC3E}">
        <p14:creationId xmlns:p14="http://schemas.microsoft.com/office/powerpoint/2010/main" val="3580139777"/>
      </p:ext>
    </p:extLst>
  </p:cSld>
  <p:clrMapOvr>
    <a:masterClrMapping/>
  </p:clrMapOvr>
  <p:transition spd="slow" advClick="0"/>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169382"/>
      </p:ext>
    </p:extLst>
  </p:cSld>
  <p:clrMapOvr>
    <a:masterClrMapping/>
  </p:clrMapOvr>
  <p:transition spd="slow" advClick="0"/>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3"/>
            <a:ext cx="4011084" cy="4691063"/>
          </a:xfrm>
        </p:spPr>
        <p:txBody>
          <a:bodyPr/>
          <a:lstStyle>
            <a:lvl1pPr marL="0" indent="0">
              <a:buNone/>
              <a:defRPr sz="1400"/>
            </a:lvl1pPr>
            <a:lvl2pPr marL="457208" indent="0">
              <a:buNone/>
              <a:defRPr sz="1200"/>
            </a:lvl2pPr>
            <a:lvl3pPr marL="914415" indent="0">
              <a:buNone/>
              <a:defRPr sz="1000"/>
            </a:lvl3pPr>
            <a:lvl4pPr marL="1371623" indent="0">
              <a:buNone/>
              <a:defRPr sz="900"/>
            </a:lvl4pPr>
            <a:lvl5pPr marL="1828830" indent="0">
              <a:buNone/>
              <a:defRPr sz="900"/>
            </a:lvl5pPr>
            <a:lvl6pPr marL="2286038" indent="0">
              <a:buNone/>
              <a:defRPr sz="900"/>
            </a:lvl6pPr>
            <a:lvl7pPr marL="2743246" indent="0">
              <a:buNone/>
              <a:defRPr sz="900"/>
            </a:lvl7pPr>
            <a:lvl8pPr marL="3200453" indent="0">
              <a:buNone/>
              <a:defRPr sz="900"/>
            </a:lvl8pPr>
            <a:lvl9pPr marL="3657661" indent="0">
              <a:buNone/>
              <a:defRPr sz="900"/>
            </a:lvl9pPr>
          </a:lstStyle>
          <a:p>
            <a:pPr lvl="0"/>
            <a:r>
              <a:rPr lang="en-US"/>
              <a:t>Click to edit Master text styles</a:t>
            </a:r>
          </a:p>
        </p:txBody>
      </p:sp>
    </p:spTree>
    <p:extLst>
      <p:ext uri="{BB962C8B-B14F-4D97-AF65-F5344CB8AC3E}">
        <p14:creationId xmlns:p14="http://schemas.microsoft.com/office/powerpoint/2010/main" val="192359211"/>
      </p:ext>
    </p:extLst>
  </p:cSld>
  <p:clrMapOvr>
    <a:masterClrMapping/>
  </p:clrMapOvr>
  <p:transition spd="slow" advClick="0"/>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8" indent="0">
              <a:buNone/>
              <a:defRPr sz="2800"/>
            </a:lvl2pPr>
            <a:lvl3pPr marL="914415" indent="0">
              <a:buNone/>
              <a:defRPr sz="2400"/>
            </a:lvl3pPr>
            <a:lvl4pPr marL="1371623" indent="0">
              <a:buNone/>
              <a:defRPr sz="2000"/>
            </a:lvl4pPr>
            <a:lvl5pPr marL="1828830" indent="0">
              <a:buNone/>
              <a:defRPr sz="2000"/>
            </a:lvl5pPr>
            <a:lvl6pPr marL="2286038" indent="0">
              <a:buNone/>
              <a:defRPr sz="2000"/>
            </a:lvl6pPr>
            <a:lvl7pPr marL="2743246" indent="0">
              <a:buNone/>
              <a:defRPr sz="2000"/>
            </a:lvl7pPr>
            <a:lvl8pPr marL="3200453" indent="0">
              <a:buNone/>
              <a:defRPr sz="2000"/>
            </a:lvl8pPr>
            <a:lvl9pPr marL="3657661"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8" indent="0">
              <a:buNone/>
              <a:defRPr sz="1200"/>
            </a:lvl2pPr>
            <a:lvl3pPr marL="914415" indent="0">
              <a:buNone/>
              <a:defRPr sz="1000"/>
            </a:lvl3pPr>
            <a:lvl4pPr marL="1371623" indent="0">
              <a:buNone/>
              <a:defRPr sz="900"/>
            </a:lvl4pPr>
            <a:lvl5pPr marL="1828830" indent="0">
              <a:buNone/>
              <a:defRPr sz="900"/>
            </a:lvl5pPr>
            <a:lvl6pPr marL="2286038" indent="0">
              <a:buNone/>
              <a:defRPr sz="900"/>
            </a:lvl6pPr>
            <a:lvl7pPr marL="2743246" indent="0">
              <a:buNone/>
              <a:defRPr sz="900"/>
            </a:lvl7pPr>
            <a:lvl8pPr marL="3200453" indent="0">
              <a:buNone/>
              <a:defRPr sz="900"/>
            </a:lvl8pPr>
            <a:lvl9pPr marL="3657661" indent="0">
              <a:buNone/>
              <a:defRPr sz="900"/>
            </a:lvl9pPr>
          </a:lstStyle>
          <a:p>
            <a:pPr lvl="0"/>
            <a:r>
              <a:rPr lang="en-US"/>
              <a:t>Click to edit Master text styles</a:t>
            </a:r>
          </a:p>
        </p:txBody>
      </p:sp>
    </p:spTree>
    <p:extLst>
      <p:ext uri="{BB962C8B-B14F-4D97-AF65-F5344CB8AC3E}">
        <p14:creationId xmlns:p14="http://schemas.microsoft.com/office/powerpoint/2010/main" val="3837323645"/>
      </p:ext>
    </p:extLst>
  </p:cSld>
  <p:clrMapOvr>
    <a:masterClrMapping/>
  </p:clrMapOvr>
  <p:transition spd="slow" advClick="0"/>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3666260"/>
      </p:ext>
    </p:extLst>
  </p:cSld>
  <p:clrMapOvr>
    <a:masterClrMapping/>
  </p:clrMapOvr>
  <p:transition spd="slow" advClick="0"/>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0"/>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0"/>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3578882"/>
      </p:ext>
    </p:extLst>
  </p:cSld>
  <p:clrMapOvr>
    <a:masterClrMapping/>
  </p:clrMapOvr>
  <p:transition spd="slow" advClick="0"/>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cs typeface="ＭＳ Ｐゴシック"/>
              </a:rPr>
              <a:pPr>
                <a:defRPr/>
              </a:pPr>
              <a:t>‹#›</a:t>
            </a:fld>
            <a:endParaRPr lang="en-GB">
              <a:cs typeface="ＭＳ Ｐゴシック"/>
            </a:endParaRPr>
          </a:p>
        </p:txBody>
      </p:sp>
    </p:spTree>
    <p:extLst>
      <p:ext uri="{BB962C8B-B14F-4D97-AF65-F5344CB8AC3E}">
        <p14:creationId xmlns:p14="http://schemas.microsoft.com/office/powerpoint/2010/main" val="52129615"/>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no chevr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A02DE3-6122-414F-8799-48E8C268A5D1}"/>
              </a:ext>
            </a:extLst>
          </p:cNvPr>
          <p:cNvSpPr/>
          <p:nvPr userDrawn="1"/>
        </p:nvSpPr>
        <p:spPr>
          <a:xfrm>
            <a:off x="-5225" y="2"/>
            <a:ext cx="12191999" cy="903569"/>
          </a:xfrm>
          <a:prstGeom prst="rect">
            <a:avLst/>
          </a:prstGeom>
          <a:solidFill>
            <a:srgbClr val="259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itle 9"/>
          <p:cNvSpPr>
            <a:spLocks noGrp="1"/>
          </p:cNvSpPr>
          <p:nvPr>
            <p:ph type="title" hasCustomPrompt="1"/>
          </p:nvPr>
        </p:nvSpPr>
        <p:spPr>
          <a:xfrm>
            <a:off x="923077" y="185507"/>
            <a:ext cx="10309727" cy="509597"/>
          </a:xfrm>
          <a:prstGeom prst="rect">
            <a:avLst/>
          </a:prstGeom>
        </p:spPr>
        <p:txBody>
          <a:bodyPr lIns="0">
            <a:noAutofit/>
          </a:bodyPr>
          <a:lstStyle>
            <a:lvl1pPr>
              <a:defRPr sz="2667" baseline="0"/>
            </a:lvl1pPr>
          </a:lstStyle>
          <a:p>
            <a:r>
              <a:rPr lang="en-US"/>
              <a:t>Click to Add Title – Use Title Case, No More than Two Lines</a:t>
            </a:r>
          </a:p>
        </p:txBody>
      </p:sp>
    </p:spTree>
    <p:extLst>
      <p:ext uri="{BB962C8B-B14F-4D97-AF65-F5344CB8AC3E}">
        <p14:creationId xmlns:p14="http://schemas.microsoft.com/office/powerpoint/2010/main" val="2562201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2E99AA7-133A-E54F-B877-701653B6C8EF}" type="slidenum">
              <a:rPr lang="en-GB"/>
              <a:pPr>
                <a:defRPr/>
              </a:pPr>
              <a:t>‹#›</a:t>
            </a:fld>
            <a:endParaRPr lang="en-GB"/>
          </a:p>
        </p:txBody>
      </p:sp>
    </p:spTree>
    <p:extLst>
      <p:ext uri="{BB962C8B-B14F-4D97-AF65-F5344CB8AC3E}">
        <p14:creationId xmlns:p14="http://schemas.microsoft.com/office/powerpoint/2010/main" val="177420300"/>
      </p:ext>
    </p:extLst>
  </p:cSld>
  <p:clrMapOvr>
    <a:masterClrMapping/>
  </p:clrMapOvr>
  <p:transition spd="slow" advClick="0"/>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4"/>
          <p:cNvSpPr>
            <a:spLocks noGrp="1"/>
          </p:cNvSpPr>
          <p:nvPr>
            <p:ph type="body" sz="quarter" idx="10"/>
          </p:nvPr>
        </p:nvSpPr>
        <p:spPr>
          <a:xfrm>
            <a:off x="609600" y="6210780"/>
            <a:ext cx="5488517" cy="447993"/>
          </a:xfrm>
        </p:spPr>
        <p:txBody>
          <a:bodyPr anchor="b"/>
          <a:lstStyle>
            <a:lvl1pPr marL="0" indent="0">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
        <p:nvSpPr>
          <p:cNvPr id="5" name="Text Placeholder 4"/>
          <p:cNvSpPr>
            <a:spLocks noGrp="1"/>
          </p:cNvSpPr>
          <p:nvPr>
            <p:ph type="body" sz="quarter" idx="11"/>
          </p:nvPr>
        </p:nvSpPr>
        <p:spPr>
          <a:xfrm>
            <a:off x="6098118" y="6210780"/>
            <a:ext cx="5488517" cy="447993"/>
          </a:xfrm>
        </p:spPr>
        <p:txBody>
          <a:bodyPr anchor="b"/>
          <a:lstStyle>
            <a:lvl1pPr marL="0" indent="0" algn="r">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Tree>
    <p:extLst>
      <p:ext uri="{BB962C8B-B14F-4D97-AF65-F5344CB8AC3E}">
        <p14:creationId xmlns:p14="http://schemas.microsoft.com/office/powerpoint/2010/main" val="4057454024"/>
      </p:ext>
    </p:extLst>
  </p:cSld>
  <p:clrMapOvr>
    <a:masterClrMapping/>
  </p:clrMapOvr>
  <p:transition spd="slow" advClick="0"/>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4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extLst>
      <p:ext uri="{BB962C8B-B14F-4D97-AF65-F5344CB8AC3E}">
        <p14:creationId xmlns:p14="http://schemas.microsoft.com/office/powerpoint/2010/main" val="351828740"/>
      </p:ext>
    </p:extLst>
  </p:cSld>
  <p:clrMapOvr>
    <a:masterClrMapping/>
  </p:clrMapOvr>
  <p:transition spd="slow" advClick="0"/>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3536208149"/>
      </p:ext>
    </p:extLst>
  </p:cSld>
  <p:clrMapOvr>
    <a:masterClrMapping/>
  </p:clrMapOvr>
  <p:transition spd="slow" advClick="0"/>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2720755717"/>
      </p:ext>
    </p:extLst>
  </p:cSld>
  <p:clrMapOvr>
    <a:masterClrMapping/>
  </p:clrMapOvr>
  <p:transition spd="slow" advClick="0"/>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404778"/>
      </p:ext>
    </p:extLst>
  </p:cSld>
  <p:clrMapOvr>
    <a:masterClrMapping/>
  </p:clrMapOvr>
  <p:transition spd="slow" advClick="0"/>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Cancer-header">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90A17207-1E1C-C94A-BF3F-533192B8DB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85" y="1"/>
            <a:ext cx="1217343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type="body" sz="quarter" idx="12"/>
          </p:nvPr>
        </p:nvSpPr>
        <p:spPr>
          <a:xfrm>
            <a:off x="711208" y="2057403"/>
            <a:ext cx="10058400" cy="4191000"/>
          </a:xfrm>
          <a:prstGeom prst="rect">
            <a:avLst/>
          </a:prstGeom>
        </p:spPr>
        <p:txBody>
          <a:bodyPr lIns="69229" tIns="34624" rIns="69229" bIns="34624"/>
          <a:lstStyle>
            <a:lvl1pPr marL="379527" marR="0" indent="-379527" algn="l" defTabSz="1011993" rtl="0" eaLnBrk="1" fontAlgn="auto" latinLnBrk="0" hangingPunct="1">
              <a:lnSpc>
                <a:spcPct val="100000"/>
              </a:lnSpc>
              <a:spcBef>
                <a:spcPct val="20000"/>
              </a:spcBef>
              <a:spcAft>
                <a:spcPts val="0"/>
              </a:spcAft>
              <a:buClrTx/>
              <a:buSzTx/>
              <a:buFont typeface="Arial" pitchFamily="34" charset="0"/>
              <a:buChar char="•"/>
              <a:tabLst/>
              <a:defRPr sz="2047" baseline="0">
                <a:solidFill>
                  <a:srgbClr val="005789"/>
                </a:solidFill>
                <a:latin typeface="Verdana"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3"/>
          </p:nvPr>
        </p:nvSpPr>
        <p:spPr>
          <a:xfrm>
            <a:off x="711199" y="1371602"/>
            <a:ext cx="10160001" cy="533399"/>
          </a:xfrm>
          <a:prstGeom prst="rect">
            <a:avLst/>
          </a:prstGeom>
        </p:spPr>
        <p:txBody>
          <a:bodyPr lIns="69229" tIns="34624" rIns="69229" bIns="34624"/>
          <a:lstStyle>
            <a:lvl1pPr marL="0" indent="0">
              <a:buNone/>
              <a:defRPr sz="2631" baseline="0">
                <a:solidFill>
                  <a:srgbClr val="005789"/>
                </a:solidFill>
                <a:latin typeface="Verdana" pitchFamily="34" charset="0"/>
              </a:defRPr>
            </a:lvl1pPr>
          </a:lstStyle>
          <a:p>
            <a:pPr lvl="0"/>
            <a:r>
              <a:rPr lang="en-US"/>
              <a:t>Click to edit Master text styles</a:t>
            </a:r>
          </a:p>
        </p:txBody>
      </p:sp>
    </p:spTree>
    <p:extLst>
      <p:ext uri="{BB962C8B-B14F-4D97-AF65-F5344CB8AC3E}">
        <p14:creationId xmlns:p14="http://schemas.microsoft.com/office/powerpoint/2010/main" val="15686333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8349" y="273856"/>
            <a:ext cx="10975309" cy="1144161"/>
          </a:xfrm>
        </p:spPr>
        <p:txBody>
          <a:bodyPr/>
          <a:lstStyle/>
          <a:p>
            <a:r>
              <a:rPr lang="en-US"/>
              <a:t>Click to edit Master title style</a:t>
            </a:r>
          </a:p>
        </p:txBody>
      </p:sp>
      <p:sp>
        <p:nvSpPr>
          <p:cNvPr id="3" name="Table Placeholder 2"/>
          <p:cNvSpPr>
            <a:spLocks noGrp="1"/>
          </p:cNvSpPr>
          <p:nvPr>
            <p:ph type="tbl" idx="1"/>
          </p:nvPr>
        </p:nvSpPr>
        <p:spPr>
          <a:xfrm>
            <a:off x="608349" y="1602089"/>
            <a:ext cx="10975309" cy="4525583"/>
          </a:xfrm>
        </p:spPr>
        <p:txBody>
          <a:bodyPr lIns="58527" tIns="29233" rIns="58527" bIns="29233"/>
          <a:lstStyle/>
          <a:p>
            <a:pPr lvl="0"/>
            <a:endParaRPr lang="en-US" noProof="0"/>
          </a:p>
        </p:txBody>
      </p:sp>
      <p:sp>
        <p:nvSpPr>
          <p:cNvPr id="4" name="Rectangle 4">
            <a:extLst>
              <a:ext uri="{FF2B5EF4-FFF2-40B4-BE49-F238E27FC236}">
                <a16:creationId xmlns:a16="http://schemas.microsoft.com/office/drawing/2014/main" id="{12B133C4-4B48-0C43-97E7-B795ABE32BD4}"/>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47DD3609-834E-2A4D-80E3-8ED0FEF807AC}"/>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9CCA10E4-5949-7943-8000-19A2E1193D00}"/>
              </a:ext>
            </a:extLst>
          </p:cNvPr>
          <p:cNvSpPr>
            <a:spLocks noGrp="1" noChangeArrowheads="1"/>
          </p:cNvSpPr>
          <p:nvPr>
            <p:ph type="sldNum" sz="quarter" idx="12"/>
          </p:nvPr>
        </p:nvSpPr>
        <p:spPr/>
        <p:txBody>
          <a:bodyPr/>
          <a:lstStyle>
            <a:lvl1pPr eaLnBrk="0" hangingPunct="0">
              <a:defRPr/>
            </a:lvl1pPr>
          </a:lstStyle>
          <a:p>
            <a:pPr>
              <a:defRPr/>
            </a:pPr>
            <a:fld id="{76150BFA-0344-9948-A611-DBE50B0EAB61}" type="slidenum">
              <a:rPr lang="en-US" altLang="en-US"/>
              <a:pPr>
                <a:defRPr/>
              </a:pPr>
              <a:t>‹#›</a:t>
            </a:fld>
            <a:endParaRPr lang="en-US" altLang="en-US"/>
          </a:p>
        </p:txBody>
      </p:sp>
    </p:spTree>
    <p:extLst>
      <p:ext uri="{BB962C8B-B14F-4D97-AF65-F5344CB8AC3E}">
        <p14:creationId xmlns:p14="http://schemas.microsoft.com/office/powerpoint/2010/main" val="13170244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5A11B09-668B-4AE2-A61C-DA3CD0DB3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4" y="0"/>
            <a:ext cx="12181173" cy="6858000"/>
          </a:xfrm>
          <a:prstGeom prst="rect">
            <a:avLst/>
          </a:prstGeom>
        </p:spPr>
      </p:pic>
      <p:sp>
        <p:nvSpPr>
          <p:cNvPr id="6" name="Slide Number Placeholder 5">
            <a:extLst>
              <a:ext uri="{FF2B5EF4-FFF2-40B4-BE49-F238E27FC236}">
                <a16:creationId xmlns:a16="http://schemas.microsoft.com/office/drawing/2014/main" id="{6A3F5E5D-424F-4DB2-88B8-FEDE67D8BB4B}"/>
              </a:ext>
            </a:extLst>
          </p:cNvPr>
          <p:cNvSpPr>
            <a:spLocks noGrp="1"/>
          </p:cNvSpPr>
          <p:nvPr>
            <p:ph type="sldNum" sz="quarter" idx="12"/>
          </p:nvPr>
        </p:nvSpPr>
        <p:spPr>
          <a:xfrm>
            <a:off x="10802679" y="6457075"/>
            <a:ext cx="1283304" cy="365125"/>
          </a:xfrm>
        </p:spPr>
        <p:txBody>
          <a:bodyPr/>
          <a:lstStyle>
            <a:lvl1pPr algn="r">
              <a:defRPr/>
            </a:lvl1pPr>
          </a:lstStyle>
          <a:p>
            <a:fld id="{A6B5D476-F8AE-4060-8938-7DF8C8BF6B6B}" type="slidenum">
              <a:rPr lang="en-GB" smtClean="0"/>
              <a:pPr/>
              <a:t>‹#›</a:t>
            </a:fld>
            <a:endParaRPr lang="en-GB"/>
          </a:p>
        </p:txBody>
      </p:sp>
      <p:sp>
        <p:nvSpPr>
          <p:cNvPr id="10" name="Text Placeholder 4"/>
          <p:cNvSpPr>
            <a:spLocks noGrp="1"/>
          </p:cNvSpPr>
          <p:nvPr>
            <p:ph type="body" sz="quarter" idx="15" hasCustomPrompt="1"/>
          </p:nvPr>
        </p:nvSpPr>
        <p:spPr>
          <a:xfrm>
            <a:off x="1076934" y="6022923"/>
            <a:ext cx="4279900" cy="376767"/>
          </a:xfrm>
          <a:prstGeom prst="rect">
            <a:avLst/>
          </a:prstGeom>
        </p:spPr>
        <p:txBody>
          <a:bodyPr anchor="b"/>
          <a:lstStyle>
            <a:lvl1pPr marL="0" indent="0">
              <a:buNone/>
              <a:defRPr sz="1067"/>
            </a:lvl1pPr>
          </a:lstStyle>
          <a:p>
            <a:pPr lvl="0"/>
            <a:r>
              <a:rPr lang="en-GB" dirty="0"/>
              <a:t>References</a:t>
            </a:r>
          </a:p>
        </p:txBody>
      </p:sp>
      <p:sp>
        <p:nvSpPr>
          <p:cNvPr id="12" name="Text Placeholder 4"/>
          <p:cNvSpPr>
            <a:spLocks noGrp="1"/>
          </p:cNvSpPr>
          <p:nvPr>
            <p:ph type="body" sz="quarter" idx="16" hasCustomPrompt="1"/>
          </p:nvPr>
        </p:nvSpPr>
        <p:spPr>
          <a:xfrm>
            <a:off x="6522780" y="6016859"/>
            <a:ext cx="4060915" cy="376767"/>
          </a:xfrm>
          <a:prstGeom prst="rect">
            <a:avLst/>
          </a:prstGeom>
        </p:spPr>
        <p:txBody>
          <a:bodyPr anchor="b"/>
          <a:lstStyle>
            <a:lvl1pPr marL="0" indent="0" algn="r">
              <a:buNone/>
              <a:defRPr sz="1067"/>
            </a:lvl1pPr>
          </a:lstStyle>
          <a:p>
            <a:pPr lvl="0"/>
            <a:r>
              <a:rPr lang="en-GB" dirty="0"/>
              <a:t>Footnotes</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29332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329F0E-3FD7-440A-BF69-65CD19F6FE7A}"/>
              </a:ext>
            </a:extLst>
          </p:cNvPr>
          <p:cNvSpPr>
            <a:spLocks noGrp="1"/>
          </p:cNvSpPr>
          <p:nvPr>
            <p:ph type="title"/>
          </p:nvPr>
        </p:nvSpPr>
        <p:spPr/>
        <p:txBody>
          <a:bodyPr/>
          <a:lstStyle/>
          <a:p>
            <a:r>
              <a:rPr lang="en-US"/>
              <a:t>Click to edit Master title style</a:t>
            </a:r>
          </a:p>
        </p:txBody>
      </p:sp>
      <p:sp>
        <p:nvSpPr>
          <p:cNvPr id="7" name="Text Placeholder 6">
            <a:extLst>
              <a:ext uri="{FF2B5EF4-FFF2-40B4-BE49-F238E27FC236}">
                <a16:creationId xmlns:a16="http://schemas.microsoft.com/office/drawing/2014/main" id="{5E05C37D-0BE2-4EB5-9582-55763F645340}"/>
              </a:ext>
            </a:extLst>
          </p:cNvPr>
          <p:cNvSpPr>
            <a:spLocks noGrp="1"/>
          </p:cNvSpPr>
          <p:nvPr>
            <p:ph type="body" sz="quarter" idx="10"/>
          </p:nvPr>
        </p:nvSpPr>
        <p:spPr>
          <a:xfrm>
            <a:off x="515895" y="1511809"/>
            <a:ext cx="11143488" cy="1781684"/>
          </a:xfrm>
        </p:spPr>
        <p:txBody>
          <a:bodyPr>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1"/>
          </p:nvPr>
        </p:nvSpPr>
        <p:spPr>
          <a:xfrm>
            <a:off x="516467" y="6318251"/>
            <a:ext cx="11269133" cy="260349"/>
          </a:xfrm>
        </p:spPr>
        <p:txBody>
          <a:bodyPr anchor="b" anchorCtr="0">
            <a:noAutofit/>
          </a:bodyPr>
          <a:lstStyle>
            <a:lvl1pPr marL="0" indent="0">
              <a:spcBef>
                <a:spcPts val="267"/>
              </a:spcBef>
              <a:buNone/>
              <a:defRPr sz="900">
                <a:solidFill>
                  <a:schemeClr val="tx1"/>
                </a:solidFill>
              </a:defRPr>
            </a:lvl1pPr>
            <a:lvl2pPr marL="302675" indent="0">
              <a:buNone/>
              <a:defRPr sz="1333"/>
            </a:lvl2pPr>
            <a:lvl3pPr marL="613818" indent="0">
              <a:buNone/>
              <a:defRPr sz="1333"/>
            </a:lvl3pPr>
            <a:lvl4pPr marL="916493" indent="0">
              <a:buNone/>
              <a:defRPr sz="1333"/>
            </a:lvl4pPr>
            <a:lvl5pPr marL="1219170" indent="0">
              <a:buNone/>
              <a:defRPr sz="1333"/>
            </a:lvl5pPr>
          </a:lstStyle>
          <a:p>
            <a:pPr lvl="0"/>
            <a:r>
              <a:rPr lang="en-US" dirty="0"/>
              <a:t>Edit Master text styles</a:t>
            </a:r>
          </a:p>
        </p:txBody>
      </p:sp>
    </p:spTree>
    <p:extLst>
      <p:ext uri="{BB962C8B-B14F-4D97-AF65-F5344CB8AC3E}">
        <p14:creationId xmlns:p14="http://schemas.microsoft.com/office/powerpoint/2010/main" val="2519961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1-column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DB8867-E7C2-456A-992C-AE789B7C5D1E}"/>
              </a:ext>
            </a:extLst>
          </p:cNvPr>
          <p:cNvSpPr/>
          <p:nvPr userDrawn="1"/>
        </p:nvSpPr>
        <p:spPr>
          <a:xfrm>
            <a:off x="-12505" y="-11395"/>
            <a:ext cx="12191991" cy="1049117"/>
          </a:xfrm>
          <a:prstGeom prst="rect">
            <a:avLst/>
          </a:prstGeom>
          <a:solidFill>
            <a:srgbClr val="266758">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 Placeholder 3"/>
          <p:cNvSpPr>
            <a:spLocks noGrp="1"/>
          </p:cNvSpPr>
          <p:nvPr>
            <p:ph type="body" sz="quarter" idx="18" hasCustomPrompt="1"/>
          </p:nvPr>
        </p:nvSpPr>
        <p:spPr>
          <a:xfrm>
            <a:off x="923076" y="1163359"/>
            <a:ext cx="10328561" cy="5254376"/>
          </a:xfrm>
          <a:prstGeom prst="rect">
            <a:avLst/>
          </a:prstGeom>
        </p:spPr>
        <p:txBody>
          <a:bodyPr lIns="0" tIns="0" rIns="0" bIns="0"/>
          <a:lstStyle>
            <a:lvl1pPr marL="304792" marR="0" indent="-304792" algn="l" defTabSz="1219170" rtl="0" eaLnBrk="1" fontAlgn="auto" latinLnBrk="0" hangingPunct="1">
              <a:lnSpc>
                <a:spcPct val="90000"/>
              </a:lnSpc>
              <a:spcBef>
                <a:spcPts val="1333"/>
              </a:spcBef>
              <a:spcAft>
                <a:spcPts val="0"/>
              </a:spcAft>
              <a:buClrTx/>
              <a:buSzPct val="140000"/>
              <a:buFont typeface="Arial" panose="020B0604020202020204" pitchFamily="34" charset="0"/>
              <a:buChar char="•"/>
              <a:tabLst/>
              <a:defRPr baseline="0"/>
            </a:lvl1pPr>
            <a:lvl2pPr marL="914377" marR="0" indent="-30479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baseline="0"/>
            </a:lvl2pPr>
            <a:lvl3pPr marL="1523962" marR="0" indent="-30479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baseline="0"/>
            </a:lvl3pPr>
            <a:lvl4pPr marL="2133547" marR="0" indent="-304792" algn="l" defTabSz="1219170" rtl="0" eaLnBrk="1" fontAlgn="auto" latinLnBrk="0" hangingPunct="1">
              <a:lnSpc>
                <a:spcPct val="90000"/>
              </a:lnSpc>
              <a:spcBef>
                <a:spcPts val="667"/>
              </a:spcBef>
              <a:spcAft>
                <a:spcPts val="0"/>
              </a:spcAft>
              <a:buClr>
                <a:schemeClr val="accent3"/>
              </a:buClr>
              <a:buSzPct val="60000"/>
              <a:buFont typeface="Courier New" charset="0"/>
              <a:buChar char="o"/>
              <a:tabLst/>
              <a:defRPr baseline="0"/>
            </a:lvl4pPr>
            <a:lvl5pPr marL="2743131" marR="0" indent="-304792" algn="l" defTabSz="1219170" rtl="0" eaLnBrk="1" fontAlgn="auto" latinLnBrk="0" hangingPunct="1">
              <a:lnSpc>
                <a:spcPct val="90000"/>
              </a:lnSpc>
              <a:spcBef>
                <a:spcPts val="667"/>
              </a:spcBef>
              <a:spcAft>
                <a:spcPts val="0"/>
              </a:spcAft>
              <a:buClr>
                <a:schemeClr val="accent3"/>
              </a:buClr>
              <a:buSzTx/>
              <a:buFont typeface="Arial"/>
              <a:buChar char="•"/>
              <a:tabLst/>
              <a:defRPr baseline="0"/>
            </a:lvl5pPr>
          </a:lstStyle>
          <a:p>
            <a:pPr lvl="0"/>
            <a:r>
              <a:rPr lang="en-US" dirty="0"/>
              <a:t>Click to edit Master text styles</a:t>
            </a:r>
          </a:p>
          <a:p>
            <a:pPr lvl="1"/>
            <a:r>
              <a:rPr lang="en-US" dirty="0"/>
              <a:t>Second level</a:t>
            </a:r>
          </a:p>
          <a:p>
            <a:pPr lvl="2"/>
            <a:r>
              <a:rPr lang="en-US" dirty="0"/>
              <a:t>Third level</a:t>
            </a:r>
          </a:p>
        </p:txBody>
      </p:sp>
      <p:sp>
        <p:nvSpPr>
          <p:cNvPr id="5" name="Title 9"/>
          <p:cNvSpPr>
            <a:spLocks noGrp="1"/>
          </p:cNvSpPr>
          <p:nvPr>
            <p:ph type="title" hasCustomPrompt="1"/>
          </p:nvPr>
        </p:nvSpPr>
        <p:spPr>
          <a:xfrm>
            <a:off x="923076" y="435572"/>
            <a:ext cx="10319529" cy="509597"/>
          </a:xfrm>
          <a:prstGeom prst="rect">
            <a:avLst/>
          </a:prstGeom>
        </p:spPr>
        <p:txBody>
          <a:bodyPr lIns="0">
            <a:noAutofit/>
          </a:bodyPr>
          <a:lstStyle>
            <a:lvl1pPr>
              <a:defRPr sz="2667" baseline="0">
                <a:solidFill>
                  <a:schemeClr val="tx1"/>
                </a:solidFill>
              </a:defRPr>
            </a:lvl1pPr>
          </a:lstStyle>
          <a:p>
            <a:r>
              <a:rPr lang="en-US" dirty="0"/>
              <a:t>Click to Add Title – Use Title Case, No More than Two Lines</a:t>
            </a:r>
          </a:p>
        </p:txBody>
      </p:sp>
      <p:sp>
        <p:nvSpPr>
          <p:cNvPr id="11" name="Rectangle 10">
            <a:extLst>
              <a:ext uri="{FF2B5EF4-FFF2-40B4-BE49-F238E27FC236}">
                <a16:creationId xmlns:a16="http://schemas.microsoft.com/office/drawing/2014/main" id="{1C7ED0DB-10DA-44AE-BDAB-2EF037E9EF33}"/>
              </a:ext>
            </a:extLst>
          </p:cNvPr>
          <p:cNvSpPr/>
          <p:nvPr userDrawn="1"/>
        </p:nvSpPr>
        <p:spPr>
          <a:xfrm rot="16200000">
            <a:off x="-136977" y="119426"/>
            <a:ext cx="1049117" cy="787476"/>
          </a:xfrm>
          <a:prstGeom prst="rect">
            <a:avLst/>
          </a:prstGeom>
          <a:solidFill>
            <a:srgbClr val="0064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704916483"/>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3" y="241929"/>
            <a:ext cx="11137900" cy="907252"/>
          </a:xfrm>
        </p:spPr>
        <p:txBody>
          <a:bodyPr/>
          <a:lstStyle>
            <a:lvl1pPr>
              <a:lnSpc>
                <a:spcPct val="100000"/>
              </a:lnSpc>
              <a:defRPr sz="3600" b="1">
                <a:solidFill>
                  <a:schemeClr val="accent6"/>
                </a:solidFill>
                <a:latin typeface="+mj-lt"/>
              </a:defRPr>
            </a:lvl1pPr>
          </a:lstStyle>
          <a:p>
            <a:r>
              <a:rPr lang="en-US" dirty="0"/>
              <a:t>Click to edit Master title style</a:t>
            </a:r>
            <a:endParaRPr lang="en-GB" dirty="0"/>
          </a:p>
        </p:txBody>
      </p:sp>
      <p:cxnSp>
        <p:nvCxnSpPr>
          <p:cNvPr id="10" name="Straight Connector 9"/>
          <p:cNvCxnSpPr/>
          <p:nvPr userDrawn="1"/>
        </p:nvCxnSpPr>
        <p:spPr>
          <a:xfrm flipV="1">
            <a:off x="548641" y="1268964"/>
            <a:ext cx="11135360" cy="952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p:nvPr>
        </p:nvSpPr>
        <p:spPr>
          <a:xfrm>
            <a:off x="527053" y="1447800"/>
            <a:ext cx="11137900" cy="4443455"/>
          </a:xfrm>
          <a:prstGeom prst="rect">
            <a:avLst/>
          </a:prstGeom>
        </p:spPr>
        <p:txBody>
          <a:bodyPr lIns="91280" tIns="45640" rIns="91280" bIns="45640"/>
          <a:lstStyle>
            <a:lvl1pPr>
              <a:spcAft>
                <a:spcPts val="300"/>
              </a:spcAft>
              <a:buClr>
                <a:schemeClr val="accent6"/>
              </a:buClr>
              <a:defRPr sz="2400">
                <a:solidFill>
                  <a:schemeClr val="tx1"/>
                </a:solidFill>
                <a:latin typeface="+mj-lt"/>
              </a:defRPr>
            </a:lvl1pPr>
            <a:lvl2pPr>
              <a:spcAft>
                <a:spcPts val="300"/>
              </a:spcAft>
              <a:buClr>
                <a:schemeClr val="accent6"/>
              </a:buClr>
              <a:defRPr sz="2000">
                <a:solidFill>
                  <a:schemeClr val="tx1"/>
                </a:solidFill>
                <a:latin typeface="+mj-lt"/>
              </a:defRPr>
            </a:lvl2pPr>
            <a:lvl3pPr>
              <a:spcAft>
                <a:spcPts val="300"/>
              </a:spcAft>
              <a:buClr>
                <a:schemeClr val="accent6"/>
              </a:buClr>
              <a:defRPr sz="2000">
                <a:solidFill>
                  <a:schemeClr val="tx1"/>
                </a:solidFill>
                <a:latin typeface="+mj-lt"/>
              </a:defRPr>
            </a:lvl3pPr>
            <a:lvl4pPr>
              <a:spcAft>
                <a:spcPts val="300"/>
              </a:spcAft>
              <a:buClr>
                <a:schemeClr val="accent6"/>
              </a:buClr>
              <a:defRPr sz="1800">
                <a:solidFill>
                  <a:schemeClr val="tx1"/>
                </a:solidFill>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ext Placeholder 15"/>
          <p:cNvSpPr>
            <a:spLocks noGrp="1"/>
          </p:cNvSpPr>
          <p:nvPr>
            <p:ph type="body" sz="quarter" idx="11" hasCustomPrompt="1"/>
          </p:nvPr>
        </p:nvSpPr>
        <p:spPr>
          <a:xfrm>
            <a:off x="527049" y="6259600"/>
            <a:ext cx="4800000" cy="360000"/>
          </a:xfrm>
          <a:prstGeom prst="rect">
            <a:avLst/>
          </a:prstGeom>
        </p:spPr>
        <p:txBody>
          <a:bodyPr lIns="91280" tIns="45640" rIns="91280" bIns="45640" anchor="b"/>
          <a:lstStyle>
            <a:lvl1pPr marL="0" indent="0">
              <a:buNone/>
              <a:defRPr sz="1000">
                <a:solidFill>
                  <a:schemeClr val="tx1"/>
                </a:solidFill>
                <a:latin typeface="+mj-lt"/>
                <a:cs typeface="Arial" panose="020B0604020202020204" pitchFamily="34" charset="0"/>
              </a:defRPr>
            </a:lvl1pPr>
          </a:lstStyle>
          <a:p>
            <a:pPr lvl="0"/>
            <a:r>
              <a:rPr lang="en-US" dirty="0"/>
              <a:t>Footnote</a:t>
            </a:r>
          </a:p>
        </p:txBody>
      </p:sp>
      <p:sp>
        <p:nvSpPr>
          <p:cNvPr id="18" name="Text Placeholder 17"/>
          <p:cNvSpPr>
            <a:spLocks noGrp="1"/>
          </p:cNvSpPr>
          <p:nvPr>
            <p:ph type="body" sz="quarter" idx="12" hasCustomPrompt="1"/>
          </p:nvPr>
        </p:nvSpPr>
        <p:spPr>
          <a:xfrm>
            <a:off x="6864951" y="6259600"/>
            <a:ext cx="4800000" cy="360000"/>
          </a:xfrm>
          <a:prstGeom prst="rect">
            <a:avLst/>
          </a:prstGeom>
        </p:spPr>
        <p:txBody>
          <a:bodyPr lIns="91280" tIns="45640" rIns="91280" bIns="45640" anchor="b"/>
          <a:lstStyle>
            <a:lvl1pPr marL="212345" indent="-212345" algn="r">
              <a:buNone/>
              <a:defRPr lang="en-GB" sz="1000" dirty="0">
                <a:solidFill>
                  <a:schemeClr val="tx1"/>
                </a:solidFill>
                <a:latin typeface="+mj-lt"/>
              </a:defRPr>
            </a:lvl1pPr>
          </a:lstStyle>
          <a:p>
            <a:pPr marL="0" lvl="0" indent="0"/>
            <a:r>
              <a:rPr lang="en-GB" dirty="0"/>
              <a:t>Reference</a:t>
            </a:r>
          </a:p>
        </p:txBody>
      </p:sp>
    </p:spTree>
    <p:extLst>
      <p:ext uri="{BB962C8B-B14F-4D97-AF65-F5344CB8AC3E}">
        <p14:creationId xmlns:p14="http://schemas.microsoft.com/office/powerpoint/2010/main" val="2725507750"/>
      </p:ext>
    </p:extLst>
  </p:cSld>
  <p:clrMapOvr>
    <a:masterClrMapping/>
  </p:clrMapOvr>
  <p:transition spd="slow" advClick="0"/>
  <p:hf hdr="0" ftr="0" dt="0"/>
  <p:extLst>
    <p:ext uri="{DCECCB84-F9BA-43D5-87BE-67443E8EF086}">
      <p15:sldGuideLst xmlns:p15="http://schemas.microsoft.com/office/powerpoint/2012/main">
        <p15:guide id="2" pos="249">
          <p15:clr>
            <a:srgbClr val="FBAE40"/>
          </p15:clr>
        </p15:guide>
        <p15:guide id="3" pos="5511">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449239"/>
      </p:ext>
    </p:extLst>
  </p:cSld>
  <p:clrMapOvr>
    <a:masterClrMapping/>
  </p:clrMapOvr>
  <p:transition spd="slow" advClick="0"/>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fld id="{DDA51639-B2D6-4652-B8C3-1B4C224A7BAF}" type="datetimeFigureOut">
              <a:rPr lang="en-US" smtClean="0"/>
              <a:pPr>
                <a:defRPr/>
              </a:pPr>
              <a:t>7/10/2020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935AF8-1594-1340-8F00-D79A8741C5BB}" type="slidenum">
              <a:rPr lang="en-US" altLang="en-US" smtClean="0"/>
              <a:pPr>
                <a:defRPr/>
              </a:pPr>
              <a:t>‹#›</a:t>
            </a:fld>
            <a:endParaRPr lang="en-US" altLang="en-US"/>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0569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2FF5DD9-2C52-442D-92E2-8072C0C3D7CD}" type="datetimeFigureOut">
              <a:rPr lang="en-US" smtClean="0"/>
              <a:pPr>
                <a:defRPr/>
              </a:pPr>
              <a:t>7/10/2020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95493A2-A103-AF43-B90A-04BED3C943ED}" type="slidenum">
              <a:rPr lang="en-US" altLang="en-US" smtClean="0"/>
              <a:pPr>
                <a:defRPr/>
              </a:pPr>
              <a:t>‹#›</a:t>
            </a:fld>
            <a:endParaRPr lang="en-US" altLang="en-US"/>
          </a:p>
        </p:txBody>
      </p:sp>
    </p:spTree>
    <p:extLst>
      <p:ext uri="{BB962C8B-B14F-4D97-AF65-F5344CB8AC3E}">
        <p14:creationId xmlns:p14="http://schemas.microsoft.com/office/powerpoint/2010/main" val="92071536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44961B7-6B89-48AB-966F-622E2788EECC}" type="datetimeFigureOut">
              <a:rPr lang="en-US" smtClean="0"/>
              <a:pPr>
                <a:defRPr/>
              </a:pPr>
              <a:t>7/10/2020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032E1B-925F-1B41-98EB-499AEBBBDDA5}" type="slidenum">
              <a:rPr lang="en-US" altLang="en-US" smtClean="0"/>
              <a:pPr>
                <a:defRPr/>
              </a:pPr>
              <a:t>‹#›</a:t>
            </a:fld>
            <a:endParaRPr lang="en-US" alt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2547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DBD3D6FB-79CC-4683-A046-BBE785BA1BED}" type="datetimeFigureOut">
              <a:rPr lang="en-US" smtClean="0"/>
              <a:pPr>
                <a:defRPr/>
              </a:pPr>
              <a:t>7/10/2020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2E06ED9-4457-D848-9D42-CD6F12739417}" type="slidenum">
              <a:rPr lang="en-US" altLang="en-US" smtClean="0"/>
              <a:pPr>
                <a:defRPr/>
              </a:pPr>
              <a:t>‹#›</a:t>
            </a:fld>
            <a:endParaRPr lang="en-US" altLang="en-US"/>
          </a:p>
        </p:txBody>
      </p:sp>
    </p:spTree>
    <p:extLst>
      <p:ext uri="{BB962C8B-B14F-4D97-AF65-F5344CB8AC3E}">
        <p14:creationId xmlns:p14="http://schemas.microsoft.com/office/powerpoint/2010/main" val="347967226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9512B3E8-48F1-4B23-8498-D8A04A81EC9C}" type="datetimeFigureOut">
              <a:rPr lang="en-US" smtClean="0"/>
              <a:pPr>
                <a:defRPr/>
              </a:pPr>
              <a:t>7/10/2020</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08756F9-5055-0F45-A436-010D73133766}" type="slidenum">
              <a:rPr lang="en-US" altLang="en-US" smtClean="0"/>
              <a:pPr>
                <a:defRPr/>
              </a:pPr>
              <a:t>‹#›</a:t>
            </a:fld>
            <a:endParaRPr lang="en-US" altLang="en-US"/>
          </a:p>
        </p:txBody>
      </p:sp>
    </p:spTree>
    <p:extLst>
      <p:ext uri="{BB962C8B-B14F-4D97-AF65-F5344CB8AC3E}">
        <p14:creationId xmlns:p14="http://schemas.microsoft.com/office/powerpoint/2010/main" val="138585389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0B90D90-AA62-404D-A741-635B4370F9CB}" type="datetimeFigureOut">
              <a:rPr lang="en-US" smtClean="0"/>
              <a:pPr>
                <a:defRPr/>
              </a:pPr>
              <a:t>7/10/2020</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7B975DC-BD0E-FC48-BDCF-E6E242A11F41}" type="slidenum">
              <a:rPr lang="en-US" altLang="en-US" smtClean="0"/>
              <a:pPr>
                <a:defRPr/>
              </a:pPr>
              <a:t>‹#›</a:t>
            </a:fld>
            <a:endParaRPr lang="en-US" altLang="en-US"/>
          </a:p>
        </p:txBody>
      </p:sp>
    </p:spTree>
    <p:extLst>
      <p:ext uri="{BB962C8B-B14F-4D97-AF65-F5344CB8AC3E}">
        <p14:creationId xmlns:p14="http://schemas.microsoft.com/office/powerpoint/2010/main" val="7643220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57002E4-6836-46D1-9DBB-3C27C0DD3A89}" type="datetimeFigureOut">
              <a:rPr lang="en-US" smtClean="0"/>
              <a:pPr>
                <a:defRPr/>
              </a:pPr>
              <a:t>7/10/2020</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18B47EF-E6B7-5C48-B0AE-D0EF7BFF168D}" type="slidenum">
              <a:rPr lang="en-US" altLang="en-US" smtClean="0"/>
              <a:pPr>
                <a:defRPr/>
              </a:pPr>
              <a:t>‹#›</a:t>
            </a:fld>
            <a:endParaRPr lang="en-US" altLang="en-US"/>
          </a:p>
        </p:txBody>
      </p:sp>
    </p:spTree>
    <p:extLst>
      <p:ext uri="{BB962C8B-B14F-4D97-AF65-F5344CB8AC3E}">
        <p14:creationId xmlns:p14="http://schemas.microsoft.com/office/powerpoint/2010/main" val="339707002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CF131DD-A141-4471-BCF9-C6073EDD7E20}" type="datetimeFigureOut">
              <a:rPr lang="en-US" smtClean="0"/>
              <a:pPr>
                <a:defRPr/>
              </a:pPr>
              <a:t>7/10/2020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59D8248-524E-9E45-9E99-0DB7C57BE13E}" type="slidenum">
              <a:rPr lang="en-US" altLang="en-US" smtClean="0"/>
              <a:pPr>
                <a:defRPr/>
              </a:pPr>
              <a:t>‹#›</a:t>
            </a:fld>
            <a:endParaRPr lang="en-US" altLang="en-US"/>
          </a:p>
        </p:txBody>
      </p:sp>
    </p:spTree>
    <p:extLst>
      <p:ext uri="{BB962C8B-B14F-4D97-AF65-F5344CB8AC3E}">
        <p14:creationId xmlns:p14="http://schemas.microsoft.com/office/powerpoint/2010/main" val="1967663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4F6A-01AC-46FE-B202-CB4F4F958946}"/>
              </a:ext>
            </a:extLst>
          </p:cNvPr>
          <p:cNvSpPr>
            <a:spLocks noGrp="1"/>
          </p:cNvSpPr>
          <p:nvPr>
            <p:ph type="ctrTitle" hasCustomPrompt="1"/>
          </p:nvPr>
        </p:nvSpPr>
        <p:spPr>
          <a:xfrm>
            <a:off x="1524000" y="1122363"/>
            <a:ext cx="9144000" cy="2387600"/>
          </a:xfrm>
        </p:spPr>
        <p:txBody>
          <a:bodyPr anchor="b"/>
          <a:lstStyle>
            <a:lvl1pPr algn="ctr">
              <a:defRPr sz="6000">
                <a:solidFill>
                  <a:schemeClr val="tx1"/>
                </a:solidFill>
              </a:defRPr>
            </a:lvl1pPr>
          </a:lstStyle>
          <a:p>
            <a:r>
              <a:rPr lang="en-US" dirty="0"/>
              <a:t>Presentation title</a:t>
            </a:r>
          </a:p>
        </p:txBody>
      </p:sp>
      <p:sp>
        <p:nvSpPr>
          <p:cNvPr id="3" name="Subtitle 2">
            <a:extLst>
              <a:ext uri="{FF2B5EF4-FFF2-40B4-BE49-F238E27FC236}">
                <a16:creationId xmlns:a16="http://schemas.microsoft.com/office/drawing/2014/main" id="{4A85C388-70FF-4962-B41C-F90FC4FF6DD2}"/>
              </a:ext>
            </a:extLst>
          </p:cNvPr>
          <p:cNvSpPr>
            <a:spLocks noGrp="1"/>
          </p:cNvSpPr>
          <p:nvPr>
            <p:ph type="subTitle" idx="1" hasCustomPrompt="1"/>
          </p:nvPr>
        </p:nvSpPr>
        <p:spPr>
          <a:xfrm>
            <a:off x="1524000" y="3602037"/>
            <a:ext cx="9144000" cy="1655763"/>
          </a:xfrm>
        </p:spPr>
        <p:txBody>
          <a:bodyPr/>
          <a:lstStyle>
            <a:lvl1pPr marL="0" indent="0" algn="ctr">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Presenter’s name, degree</a:t>
            </a:r>
          </a:p>
        </p:txBody>
      </p:sp>
    </p:spTree>
    <p:extLst>
      <p:ext uri="{BB962C8B-B14F-4D97-AF65-F5344CB8AC3E}">
        <p14:creationId xmlns:p14="http://schemas.microsoft.com/office/powerpoint/2010/main" val="265045011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B334A90-EB03-42F3-8859-2C2B2724C058}" type="datetimeFigureOut">
              <a:rPr lang="en-US" smtClean="0"/>
              <a:pPr>
                <a:defRPr/>
              </a:pPr>
              <a:t>7/10/2020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16F1F6-E473-2A4E-A6DD-1A8F53A8C84D}" type="slidenum">
              <a:rPr lang="en-US" altLang="en-US" smtClean="0"/>
              <a:pPr>
                <a:defRPr/>
              </a:pPr>
              <a:t>‹#›</a:t>
            </a:fld>
            <a:endParaRPr lang="en-US" alt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0403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11A6AA8-A04B-4104-9AE2-BD48D340E27F}" type="datetimeFigureOut">
              <a:rPr lang="en-US" smtClean="0"/>
              <a:pPr>
                <a:defRPr/>
              </a:pPr>
              <a:t>7/10/2020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E65062-59D7-9747-8BED-A459A7DC357E}" type="slidenum">
              <a:rPr lang="en-US" altLang="en-US" smtClean="0"/>
              <a:pPr>
                <a:defRPr/>
              </a:pPr>
              <a:t>‹#›</a:t>
            </a:fld>
            <a:endParaRPr lang="en-US" altLang="en-US"/>
          </a:p>
        </p:txBody>
      </p:sp>
    </p:spTree>
    <p:extLst>
      <p:ext uri="{BB962C8B-B14F-4D97-AF65-F5344CB8AC3E}">
        <p14:creationId xmlns:p14="http://schemas.microsoft.com/office/powerpoint/2010/main" val="34433930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4E0BF79-FAC6-4A96-8DE1-F7B82E2E1652}" type="datetimeFigureOut">
              <a:rPr lang="en-US" smtClean="0"/>
              <a:pPr>
                <a:defRPr/>
              </a:pPr>
              <a:t>7/10/2020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01D780-7AB3-474C-8390-E2C607148922}" type="slidenum">
              <a:rPr lang="en-US" altLang="en-US" smtClean="0"/>
              <a:pPr>
                <a:defRPr/>
              </a:pPr>
              <a:t>‹#›</a:t>
            </a:fld>
            <a:endParaRPr lang="en-US" alt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3960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660" y="2130508"/>
            <a:ext cx="10360692" cy="1469075"/>
          </a:xfrm>
        </p:spPr>
        <p:txBody>
          <a:bodyPr/>
          <a:lstStyle/>
          <a:p>
            <a:r>
              <a:rPr lang="en-US"/>
              <a:t>Click to edit Master title style</a:t>
            </a:r>
          </a:p>
        </p:txBody>
      </p:sp>
      <p:sp>
        <p:nvSpPr>
          <p:cNvPr id="3" name="Subtitle 2"/>
          <p:cNvSpPr>
            <a:spLocks noGrp="1"/>
          </p:cNvSpPr>
          <p:nvPr>
            <p:ph type="subTitle" idx="1"/>
          </p:nvPr>
        </p:nvSpPr>
        <p:spPr>
          <a:xfrm>
            <a:off x="1828770" y="3887361"/>
            <a:ext cx="8535653" cy="1752212"/>
          </a:xfrm>
        </p:spPr>
        <p:txBody>
          <a:bodyPr/>
          <a:lstStyle>
            <a:lvl1pPr marL="0" indent="0" algn="ctr">
              <a:buNone/>
              <a:defRPr/>
            </a:lvl1pPr>
            <a:lvl2pPr marL="630529" indent="0" algn="ctr">
              <a:buNone/>
              <a:defRPr/>
            </a:lvl2pPr>
            <a:lvl3pPr marL="1261066" indent="0" algn="ctr">
              <a:buNone/>
              <a:defRPr/>
            </a:lvl3pPr>
            <a:lvl4pPr marL="1891630" indent="0" algn="ctr">
              <a:buNone/>
              <a:defRPr/>
            </a:lvl4pPr>
            <a:lvl5pPr marL="2522150" indent="0" algn="ctr">
              <a:buNone/>
              <a:defRPr/>
            </a:lvl5pPr>
            <a:lvl6pPr marL="3152709" indent="0" algn="ctr">
              <a:buNone/>
              <a:defRPr/>
            </a:lvl6pPr>
            <a:lvl7pPr marL="3783226" indent="0" algn="ctr">
              <a:buNone/>
              <a:defRPr/>
            </a:lvl7pPr>
            <a:lvl8pPr marL="4413752" indent="0" algn="ctr">
              <a:buNone/>
              <a:defRPr/>
            </a:lvl8pPr>
            <a:lvl9pPr marL="504429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3288EF1-0AD1-654A-9170-23304AA5840E}"/>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5FD7E400-ABC2-0A47-8832-E2DBCE753203}"/>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9107696C-113C-C64A-880C-61AF0C460B0C}"/>
              </a:ext>
            </a:extLst>
          </p:cNvPr>
          <p:cNvSpPr>
            <a:spLocks noGrp="1" noChangeArrowheads="1"/>
          </p:cNvSpPr>
          <p:nvPr>
            <p:ph type="sldNum" sz="quarter" idx="12"/>
          </p:nvPr>
        </p:nvSpPr>
        <p:spPr/>
        <p:txBody>
          <a:bodyPr/>
          <a:lstStyle>
            <a:lvl1pPr eaLnBrk="0" hangingPunct="0">
              <a:defRPr/>
            </a:lvl1pPr>
          </a:lstStyle>
          <a:p>
            <a:pPr>
              <a:defRPr/>
            </a:pPr>
            <a:fld id="{3F03AED9-42D7-4047-98C3-43DC86EB9809}" type="slidenum">
              <a:rPr lang="en-US" altLang="en-US"/>
              <a:pPr>
                <a:defRPr/>
              </a:pPr>
              <a:t>‹#›</a:t>
            </a:fld>
            <a:endParaRPr lang="en-US" altLang="en-US"/>
          </a:p>
        </p:txBody>
      </p:sp>
    </p:spTree>
    <p:extLst>
      <p:ext uri="{BB962C8B-B14F-4D97-AF65-F5344CB8AC3E}">
        <p14:creationId xmlns:p14="http://schemas.microsoft.com/office/powerpoint/2010/main" val="22520437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8A37DC-E6FA-8E46-83E0-93A05847EADE}"/>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71BB9463-2E47-7147-A79D-7BACE8656161}"/>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2F8569A2-7183-8A41-B7B8-969B3C17657F}"/>
              </a:ext>
            </a:extLst>
          </p:cNvPr>
          <p:cNvSpPr>
            <a:spLocks noGrp="1" noChangeArrowheads="1"/>
          </p:cNvSpPr>
          <p:nvPr>
            <p:ph type="sldNum" sz="quarter" idx="12"/>
          </p:nvPr>
        </p:nvSpPr>
        <p:spPr/>
        <p:txBody>
          <a:bodyPr/>
          <a:lstStyle>
            <a:lvl1pPr eaLnBrk="0" hangingPunct="0">
              <a:defRPr/>
            </a:lvl1pPr>
          </a:lstStyle>
          <a:p>
            <a:pPr>
              <a:defRPr/>
            </a:pPr>
            <a:fld id="{3526BB24-CFDE-B84C-9FF8-FEDE2539BA78}" type="slidenum">
              <a:rPr lang="en-US" altLang="en-US"/>
              <a:pPr>
                <a:defRPr/>
              </a:pPr>
              <a:t>‹#›</a:t>
            </a:fld>
            <a:endParaRPr lang="en-US" altLang="en-US"/>
          </a:p>
        </p:txBody>
      </p:sp>
    </p:spTree>
    <p:extLst>
      <p:ext uri="{BB962C8B-B14F-4D97-AF65-F5344CB8AC3E}">
        <p14:creationId xmlns:p14="http://schemas.microsoft.com/office/powerpoint/2010/main" val="17003581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7" y="4407223"/>
            <a:ext cx="10363827" cy="1362316"/>
          </a:xfrm>
        </p:spPr>
        <p:txBody>
          <a:bodyPr anchor="t"/>
          <a:lstStyle>
            <a:lvl1pPr algn="l">
              <a:defRPr sz="5848" b="1" cap="all"/>
            </a:lvl1pPr>
          </a:lstStyle>
          <a:p>
            <a:r>
              <a:rPr lang="en-US"/>
              <a:t>Click to edit Master title style</a:t>
            </a:r>
          </a:p>
        </p:txBody>
      </p:sp>
      <p:sp>
        <p:nvSpPr>
          <p:cNvPr id="3" name="Text Placeholder 2"/>
          <p:cNvSpPr>
            <a:spLocks noGrp="1"/>
          </p:cNvSpPr>
          <p:nvPr>
            <p:ph type="body" idx="1"/>
          </p:nvPr>
        </p:nvSpPr>
        <p:spPr>
          <a:xfrm>
            <a:off x="962917" y="2905784"/>
            <a:ext cx="10363827" cy="1501566"/>
          </a:xfrm>
        </p:spPr>
        <p:txBody>
          <a:bodyPr anchor="b"/>
          <a:lstStyle>
            <a:lvl1pPr marL="0" indent="0">
              <a:buNone/>
              <a:defRPr sz="2924"/>
            </a:lvl1pPr>
            <a:lvl2pPr marL="630529" indent="0">
              <a:buNone/>
              <a:defRPr sz="2631"/>
            </a:lvl2pPr>
            <a:lvl3pPr marL="1261066" indent="0">
              <a:buNone/>
              <a:defRPr sz="2339"/>
            </a:lvl3pPr>
            <a:lvl4pPr marL="1891630" indent="0">
              <a:buNone/>
              <a:defRPr sz="2047"/>
            </a:lvl4pPr>
            <a:lvl5pPr marL="2522150" indent="0">
              <a:buNone/>
              <a:defRPr sz="2047"/>
            </a:lvl5pPr>
            <a:lvl6pPr marL="3152709" indent="0">
              <a:buNone/>
              <a:defRPr sz="2047"/>
            </a:lvl6pPr>
            <a:lvl7pPr marL="3783226" indent="0">
              <a:buNone/>
              <a:defRPr sz="2047"/>
            </a:lvl7pPr>
            <a:lvl8pPr marL="4413752" indent="0">
              <a:buNone/>
              <a:defRPr sz="2047"/>
            </a:lvl8pPr>
            <a:lvl9pPr marL="5044292" indent="0">
              <a:buNone/>
              <a:defRPr sz="2047"/>
            </a:lvl9pPr>
          </a:lstStyle>
          <a:p>
            <a:pPr lvl="0"/>
            <a:r>
              <a:rPr lang="en-US"/>
              <a:t>Click to edit Master text styles</a:t>
            </a:r>
          </a:p>
        </p:txBody>
      </p:sp>
      <p:sp>
        <p:nvSpPr>
          <p:cNvPr id="4" name="Rectangle 4">
            <a:extLst>
              <a:ext uri="{FF2B5EF4-FFF2-40B4-BE49-F238E27FC236}">
                <a16:creationId xmlns:a16="http://schemas.microsoft.com/office/drawing/2014/main" id="{10894CCC-65A3-5E43-9282-DF4DC12F0545}"/>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A4F6F15C-583E-D940-958F-495D7CD283D9}"/>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781DC34D-CF00-3E4B-A891-D747ABE251C7}"/>
              </a:ext>
            </a:extLst>
          </p:cNvPr>
          <p:cNvSpPr>
            <a:spLocks noGrp="1" noChangeArrowheads="1"/>
          </p:cNvSpPr>
          <p:nvPr>
            <p:ph type="sldNum" sz="quarter" idx="12"/>
          </p:nvPr>
        </p:nvSpPr>
        <p:spPr/>
        <p:txBody>
          <a:bodyPr/>
          <a:lstStyle>
            <a:lvl1pPr eaLnBrk="0" hangingPunct="0">
              <a:defRPr/>
            </a:lvl1pPr>
          </a:lstStyle>
          <a:p>
            <a:pPr>
              <a:defRPr/>
            </a:pPr>
            <a:fld id="{8692F3EA-AD0F-3140-90D8-6FED809EB500}" type="slidenum">
              <a:rPr lang="en-US" altLang="en-US"/>
              <a:pPr>
                <a:defRPr/>
              </a:pPr>
              <a:t>‹#›</a:t>
            </a:fld>
            <a:endParaRPr lang="en-US" altLang="en-US"/>
          </a:p>
        </p:txBody>
      </p:sp>
    </p:spTree>
    <p:extLst>
      <p:ext uri="{BB962C8B-B14F-4D97-AF65-F5344CB8AC3E}">
        <p14:creationId xmlns:p14="http://schemas.microsoft.com/office/powerpoint/2010/main" val="35491749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369" y="1602089"/>
            <a:ext cx="5337136" cy="4525583"/>
          </a:xfrm>
        </p:spPr>
        <p:txBody>
          <a:bodyPr/>
          <a:lstStyle>
            <a:lvl1pPr>
              <a:defRPr sz="4093"/>
            </a:lvl1pPr>
            <a:lvl2pPr>
              <a:defRPr sz="3509"/>
            </a:lvl2pPr>
            <a:lvl3pPr>
              <a:defRPr sz="2924"/>
            </a:lvl3pPr>
            <a:lvl4pPr>
              <a:defRPr sz="2631"/>
            </a:lvl4pPr>
            <a:lvl5pPr>
              <a:defRPr sz="2631"/>
            </a:lvl5pPr>
            <a:lvl6pPr>
              <a:defRPr sz="2631"/>
            </a:lvl6pPr>
            <a:lvl7pPr>
              <a:defRPr sz="2631"/>
            </a:lvl7pPr>
            <a:lvl8pPr>
              <a:defRPr sz="2631"/>
            </a:lvl8pPr>
            <a:lvl9pPr>
              <a:defRPr sz="26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6555" y="1602089"/>
            <a:ext cx="5337136" cy="4525583"/>
          </a:xfrm>
        </p:spPr>
        <p:txBody>
          <a:bodyPr/>
          <a:lstStyle>
            <a:lvl1pPr>
              <a:defRPr sz="4093"/>
            </a:lvl1pPr>
            <a:lvl2pPr>
              <a:defRPr sz="3509"/>
            </a:lvl2pPr>
            <a:lvl3pPr>
              <a:defRPr sz="2924"/>
            </a:lvl3pPr>
            <a:lvl4pPr>
              <a:defRPr sz="2631"/>
            </a:lvl4pPr>
            <a:lvl5pPr>
              <a:defRPr sz="2631"/>
            </a:lvl5pPr>
            <a:lvl6pPr>
              <a:defRPr sz="2631"/>
            </a:lvl6pPr>
            <a:lvl7pPr>
              <a:defRPr sz="2631"/>
            </a:lvl7pPr>
            <a:lvl8pPr>
              <a:defRPr sz="2631"/>
            </a:lvl8pPr>
            <a:lvl9pPr>
              <a:defRPr sz="26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529FAB-E09D-E04E-9469-6DF8A4D1819E}"/>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a:extLst>
              <a:ext uri="{FF2B5EF4-FFF2-40B4-BE49-F238E27FC236}">
                <a16:creationId xmlns:a16="http://schemas.microsoft.com/office/drawing/2014/main" id="{0D8D4670-5424-ED48-83DC-BF5AFC89101B}"/>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a:extLst>
              <a:ext uri="{FF2B5EF4-FFF2-40B4-BE49-F238E27FC236}">
                <a16:creationId xmlns:a16="http://schemas.microsoft.com/office/drawing/2014/main" id="{95822AD2-0262-4B48-86B9-6708595451D3}"/>
              </a:ext>
            </a:extLst>
          </p:cNvPr>
          <p:cNvSpPr>
            <a:spLocks noGrp="1" noChangeArrowheads="1"/>
          </p:cNvSpPr>
          <p:nvPr>
            <p:ph type="sldNum" sz="quarter" idx="12"/>
          </p:nvPr>
        </p:nvSpPr>
        <p:spPr/>
        <p:txBody>
          <a:bodyPr/>
          <a:lstStyle>
            <a:lvl1pPr eaLnBrk="0" hangingPunct="0">
              <a:defRPr/>
            </a:lvl1pPr>
          </a:lstStyle>
          <a:p>
            <a:pPr>
              <a:defRPr/>
            </a:pPr>
            <a:fld id="{FE8375BC-BC74-554B-BBCC-D3B50102AC67}" type="slidenum">
              <a:rPr lang="en-US" altLang="en-US"/>
              <a:pPr>
                <a:defRPr/>
              </a:pPr>
              <a:t>‹#›</a:t>
            </a:fld>
            <a:endParaRPr lang="en-US" altLang="en-US"/>
          </a:p>
        </p:txBody>
      </p:sp>
    </p:spTree>
    <p:extLst>
      <p:ext uri="{BB962C8B-B14F-4D97-AF65-F5344CB8AC3E}">
        <p14:creationId xmlns:p14="http://schemas.microsoft.com/office/powerpoint/2010/main" val="387576613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592" y="1534057"/>
            <a:ext cx="5387309" cy="640544"/>
          </a:xfrm>
        </p:spPr>
        <p:txBody>
          <a:bodyPr anchor="b"/>
          <a:lstStyle>
            <a:lvl1pPr marL="0" indent="0">
              <a:buNone/>
              <a:defRPr sz="3509" b="1"/>
            </a:lvl1pPr>
            <a:lvl2pPr marL="630529" indent="0">
              <a:buNone/>
              <a:defRPr sz="2924" b="1"/>
            </a:lvl2pPr>
            <a:lvl3pPr marL="1261066" indent="0">
              <a:buNone/>
              <a:defRPr sz="2631" b="1"/>
            </a:lvl3pPr>
            <a:lvl4pPr marL="1891630" indent="0">
              <a:buNone/>
              <a:defRPr sz="2339" b="1"/>
            </a:lvl4pPr>
            <a:lvl5pPr marL="2522150" indent="0">
              <a:buNone/>
              <a:defRPr sz="2339" b="1"/>
            </a:lvl5pPr>
            <a:lvl6pPr marL="3152709" indent="0">
              <a:buNone/>
              <a:defRPr sz="2339" b="1"/>
            </a:lvl6pPr>
            <a:lvl7pPr marL="3783226" indent="0">
              <a:buNone/>
              <a:defRPr sz="2339" b="1"/>
            </a:lvl7pPr>
            <a:lvl8pPr marL="4413752" indent="0">
              <a:buNone/>
              <a:defRPr sz="2339" b="1"/>
            </a:lvl8pPr>
            <a:lvl9pPr marL="5044292" indent="0">
              <a:buNone/>
              <a:defRPr sz="2339" b="1"/>
            </a:lvl9pPr>
          </a:lstStyle>
          <a:p>
            <a:pPr lvl="0"/>
            <a:r>
              <a:rPr lang="en-US"/>
              <a:t>Click to edit Master text styles</a:t>
            </a:r>
          </a:p>
        </p:txBody>
      </p:sp>
      <p:sp>
        <p:nvSpPr>
          <p:cNvPr id="4" name="Content Placeholder 3"/>
          <p:cNvSpPr>
            <a:spLocks noGrp="1"/>
          </p:cNvSpPr>
          <p:nvPr>
            <p:ph sz="half" idx="2"/>
          </p:nvPr>
        </p:nvSpPr>
        <p:spPr>
          <a:xfrm>
            <a:off x="608592" y="2174603"/>
            <a:ext cx="5387309" cy="3952342"/>
          </a:xfrm>
        </p:spPr>
        <p:txBody>
          <a:bodyPr/>
          <a:lstStyle>
            <a:lvl1pPr>
              <a:defRPr sz="3509"/>
            </a:lvl1pPr>
            <a:lvl2pPr>
              <a:defRPr sz="2924"/>
            </a:lvl2pPr>
            <a:lvl3pPr>
              <a:defRPr sz="2631"/>
            </a:lvl3pPr>
            <a:lvl4pPr>
              <a:defRPr sz="2339"/>
            </a:lvl4pPr>
            <a:lvl5pPr>
              <a:defRPr sz="2339"/>
            </a:lvl5pPr>
            <a:lvl6pPr>
              <a:defRPr sz="2339"/>
            </a:lvl6pPr>
            <a:lvl7pPr>
              <a:defRPr sz="2339"/>
            </a:lvl7pPr>
            <a:lvl8pPr>
              <a:defRPr sz="2339"/>
            </a:lvl8pPr>
            <a:lvl9pPr>
              <a:defRPr sz="23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212" y="1534057"/>
            <a:ext cx="5390444" cy="640544"/>
          </a:xfrm>
        </p:spPr>
        <p:txBody>
          <a:bodyPr anchor="b"/>
          <a:lstStyle>
            <a:lvl1pPr marL="0" indent="0">
              <a:buNone/>
              <a:defRPr sz="3509" b="1"/>
            </a:lvl1pPr>
            <a:lvl2pPr marL="630529" indent="0">
              <a:buNone/>
              <a:defRPr sz="2924" b="1"/>
            </a:lvl2pPr>
            <a:lvl3pPr marL="1261066" indent="0">
              <a:buNone/>
              <a:defRPr sz="2631" b="1"/>
            </a:lvl3pPr>
            <a:lvl4pPr marL="1891630" indent="0">
              <a:buNone/>
              <a:defRPr sz="2339" b="1"/>
            </a:lvl4pPr>
            <a:lvl5pPr marL="2522150" indent="0">
              <a:buNone/>
              <a:defRPr sz="2339" b="1"/>
            </a:lvl5pPr>
            <a:lvl6pPr marL="3152709" indent="0">
              <a:buNone/>
              <a:defRPr sz="2339" b="1"/>
            </a:lvl6pPr>
            <a:lvl7pPr marL="3783226" indent="0">
              <a:buNone/>
              <a:defRPr sz="2339" b="1"/>
            </a:lvl7pPr>
            <a:lvl8pPr marL="4413752" indent="0">
              <a:buNone/>
              <a:defRPr sz="2339" b="1"/>
            </a:lvl8pPr>
            <a:lvl9pPr marL="5044292" indent="0">
              <a:buNone/>
              <a:defRPr sz="2339" b="1"/>
            </a:lvl9pPr>
          </a:lstStyle>
          <a:p>
            <a:pPr lvl="0"/>
            <a:r>
              <a:rPr lang="en-US"/>
              <a:t>Click to edit Master text styles</a:t>
            </a:r>
          </a:p>
        </p:txBody>
      </p:sp>
      <p:sp>
        <p:nvSpPr>
          <p:cNvPr id="6" name="Content Placeholder 5"/>
          <p:cNvSpPr>
            <a:spLocks noGrp="1"/>
          </p:cNvSpPr>
          <p:nvPr>
            <p:ph sz="quarter" idx="4"/>
          </p:nvPr>
        </p:nvSpPr>
        <p:spPr>
          <a:xfrm>
            <a:off x="6193212" y="2174603"/>
            <a:ext cx="5390444" cy="3952342"/>
          </a:xfrm>
        </p:spPr>
        <p:txBody>
          <a:bodyPr/>
          <a:lstStyle>
            <a:lvl1pPr>
              <a:defRPr sz="3509"/>
            </a:lvl1pPr>
            <a:lvl2pPr>
              <a:defRPr sz="2924"/>
            </a:lvl2pPr>
            <a:lvl3pPr>
              <a:defRPr sz="2631"/>
            </a:lvl3pPr>
            <a:lvl4pPr>
              <a:defRPr sz="2339"/>
            </a:lvl4pPr>
            <a:lvl5pPr>
              <a:defRPr sz="2339"/>
            </a:lvl5pPr>
            <a:lvl6pPr>
              <a:defRPr sz="2339"/>
            </a:lvl6pPr>
            <a:lvl7pPr>
              <a:defRPr sz="2339"/>
            </a:lvl7pPr>
            <a:lvl8pPr>
              <a:defRPr sz="2339"/>
            </a:lvl8pPr>
            <a:lvl9pPr>
              <a:defRPr sz="23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9CC8FBE-3E8D-604A-BDCE-20FB5B6FF2D0}"/>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a:extLst>
              <a:ext uri="{FF2B5EF4-FFF2-40B4-BE49-F238E27FC236}">
                <a16:creationId xmlns:a16="http://schemas.microsoft.com/office/drawing/2014/main" id="{8E6C82C2-7869-F847-AA5B-2B3802AD2491}"/>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a:extLst>
              <a:ext uri="{FF2B5EF4-FFF2-40B4-BE49-F238E27FC236}">
                <a16:creationId xmlns:a16="http://schemas.microsoft.com/office/drawing/2014/main" id="{D3453ACA-8E77-4B4F-AA6D-29CAAA0A9D80}"/>
              </a:ext>
            </a:extLst>
          </p:cNvPr>
          <p:cNvSpPr>
            <a:spLocks noGrp="1" noChangeArrowheads="1"/>
          </p:cNvSpPr>
          <p:nvPr>
            <p:ph type="sldNum" sz="quarter" idx="12"/>
          </p:nvPr>
        </p:nvSpPr>
        <p:spPr/>
        <p:txBody>
          <a:bodyPr/>
          <a:lstStyle>
            <a:lvl1pPr eaLnBrk="0" hangingPunct="0">
              <a:defRPr/>
            </a:lvl1pPr>
          </a:lstStyle>
          <a:p>
            <a:pPr>
              <a:defRPr/>
            </a:pPr>
            <a:fld id="{861E7592-B8F5-CC40-910C-2974AEDB956D}" type="slidenum">
              <a:rPr lang="en-US" altLang="en-US"/>
              <a:pPr>
                <a:defRPr/>
              </a:pPr>
              <a:t>‹#›</a:t>
            </a:fld>
            <a:endParaRPr lang="en-US" altLang="en-US"/>
          </a:p>
        </p:txBody>
      </p:sp>
    </p:spTree>
    <p:extLst>
      <p:ext uri="{BB962C8B-B14F-4D97-AF65-F5344CB8AC3E}">
        <p14:creationId xmlns:p14="http://schemas.microsoft.com/office/powerpoint/2010/main" val="52680507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97FA1BF-CE6E-E84B-B15B-0ED81549A636}"/>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a:extLst>
              <a:ext uri="{FF2B5EF4-FFF2-40B4-BE49-F238E27FC236}">
                <a16:creationId xmlns:a16="http://schemas.microsoft.com/office/drawing/2014/main" id="{946A1C49-29F3-664A-A936-3EE82DEF3257}"/>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a:extLst>
              <a:ext uri="{FF2B5EF4-FFF2-40B4-BE49-F238E27FC236}">
                <a16:creationId xmlns:a16="http://schemas.microsoft.com/office/drawing/2014/main" id="{D97FAD0B-5E07-0042-810F-1E08E816C738}"/>
              </a:ext>
            </a:extLst>
          </p:cNvPr>
          <p:cNvSpPr>
            <a:spLocks noGrp="1" noChangeArrowheads="1"/>
          </p:cNvSpPr>
          <p:nvPr>
            <p:ph type="sldNum" sz="quarter" idx="12"/>
          </p:nvPr>
        </p:nvSpPr>
        <p:spPr/>
        <p:txBody>
          <a:bodyPr/>
          <a:lstStyle>
            <a:lvl1pPr eaLnBrk="0" hangingPunct="0">
              <a:defRPr/>
            </a:lvl1pPr>
          </a:lstStyle>
          <a:p>
            <a:pPr>
              <a:defRPr/>
            </a:pPr>
            <a:fld id="{CB8AF40B-AB09-784E-8A06-BD51F8A282A4}" type="slidenum">
              <a:rPr lang="en-US" altLang="en-US"/>
              <a:pPr>
                <a:defRPr/>
              </a:pPr>
              <a:t>‹#›</a:t>
            </a:fld>
            <a:endParaRPr lang="en-US" altLang="en-US"/>
          </a:p>
        </p:txBody>
      </p:sp>
    </p:spTree>
    <p:extLst>
      <p:ext uri="{BB962C8B-B14F-4D97-AF65-F5344CB8AC3E}">
        <p14:creationId xmlns:p14="http://schemas.microsoft.com/office/powerpoint/2010/main" val="32227297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CD57B97-EE86-0C42-86E7-A99FCC57AAE7}"/>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a:extLst>
              <a:ext uri="{FF2B5EF4-FFF2-40B4-BE49-F238E27FC236}">
                <a16:creationId xmlns:a16="http://schemas.microsoft.com/office/drawing/2014/main" id="{8D889A4A-68BE-734A-8809-56B2A346C1A6}"/>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a:extLst>
              <a:ext uri="{FF2B5EF4-FFF2-40B4-BE49-F238E27FC236}">
                <a16:creationId xmlns:a16="http://schemas.microsoft.com/office/drawing/2014/main" id="{09E8ED6A-579E-7043-8025-F140E27B6657}"/>
              </a:ext>
            </a:extLst>
          </p:cNvPr>
          <p:cNvSpPr>
            <a:spLocks noGrp="1" noChangeArrowheads="1"/>
          </p:cNvSpPr>
          <p:nvPr>
            <p:ph type="sldNum" sz="quarter" idx="12"/>
          </p:nvPr>
        </p:nvSpPr>
        <p:spPr/>
        <p:txBody>
          <a:bodyPr/>
          <a:lstStyle>
            <a:lvl1pPr eaLnBrk="0" hangingPunct="0">
              <a:defRPr/>
            </a:lvl1pPr>
          </a:lstStyle>
          <a:p>
            <a:pPr>
              <a:defRPr/>
            </a:pPr>
            <a:fld id="{3B285D52-5D90-BD4C-911F-D41B259DA6E9}" type="slidenum">
              <a:rPr lang="en-US" altLang="en-US"/>
              <a:pPr>
                <a:defRPr/>
              </a:pPr>
              <a:t>‹#›</a:t>
            </a:fld>
            <a:endParaRPr lang="en-US" altLang="en-US"/>
          </a:p>
        </p:txBody>
      </p:sp>
    </p:spTree>
    <p:extLst>
      <p:ext uri="{BB962C8B-B14F-4D97-AF65-F5344CB8AC3E}">
        <p14:creationId xmlns:p14="http://schemas.microsoft.com/office/powerpoint/2010/main" val="3212680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9118-D5DF-4616-9A59-FEDA41231DB5}"/>
              </a:ext>
            </a:extLst>
          </p:cNvPr>
          <p:cNvSpPr>
            <a:spLocks noGrp="1"/>
          </p:cNvSpPr>
          <p:nvPr>
            <p:ph type="title"/>
          </p:nvPr>
        </p:nvSpPr>
        <p:spPr>
          <a:xfrm>
            <a:off x="835154" y="159497"/>
            <a:ext cx="10512751" cy="78572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74091EA-3EA8-4ECF-BC79-D9AAEA26CB99}"/>
              </a:ext>
            </a:extLst>
          </p:cNvPr>
          <p:cNvSpPr>
            <a:spLocks noGrp="1"/>
          </p:cNvSpPr>
          <p:nvPr>
            <p:ph idx="1"/>
          </p:nvPr>
        </p:nvSpPr>
        <p:spPr>
          <a:xfrm>
            <a:off x="228600" y="1828800"/>
            <a:ext cx="10515600" cy="4351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7FE99AF1-9FCD-4BC4-BE8A-7EAFCE7957A3}"/>
              </a:ext>
            </a:extLst>
          </p:cNvPr>
          <p:cNvCxnSpPr>
            <a:cxnSpLocks/>
          </p:cNvCxnSpPr>
          <p:nvPr userDrawn="1"/>
        </p:nvCxnSpPr>
        <p:spPr>
          <a:xfrm>
            <a:off x="228600" y="1004891"/>
            <a:ext cx="1196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2232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349" y="273856"/>
            <a:ext cx="4013827" cy="1160406"/>
          </a:xfrm>
        </p:spPr>
        <p:txBody>
          <a:bodyPr anchor="b"/>
          <a:lstStyle>
            <a:lvl1pPr algn="l">
              <a:defRPr sz="2924" b="1"/>
            </a:lvl1pPr>
          </a:lstStyle>
          <a:p>
            <a:r>
              <a:rPr lang="en-US"/>
              <a:t>Click to edit Master title style</a:t>
            </a:r>
          </a:p>
        </p:txBody>
      </p:sp>
      <p:sp>
        <p:nvSpPr>
          <p:cNvPr id="3" name="Content Placeholder 2"/>
          <p:cNvSpPr>
            <a:spLocks noGrp="1"/>
          </p:cNvSpPr>
          <p:nvPr>
            <p:ph idx="1"/>
          </p:nvPr>
        </p:nvSpPr>
        <p:spPr>
          <a:xfrm>
            <a:off x="4766503" y="273962"/>
            <a:ext cx="6817234" cy="5853088"/>
          </a:xfrm>
        </p:spPr>
        <p:txBody>
          <a:bodyPr/>
          <a:lstStyle>
            <a:lvl1pPr>
              <a:defRPr sz="4678"/>
            </a:lvl1pPr>
            <a:lvl2pPr>
              <a:defRPr sz="4093"/>
            </a:lvl2pPr>
            <a:lvl3pPr>
              <a:defRPr sz="3509"/>
            </a:lvl3pPr>
            <a:lvl4pPr>
              <a:defRPr sz="2924"/>
            </a:lvl4pPr>
            <a:lvl5pPr>
              <a:defRPr sz="2924"/>
            </a:lvl5pPr>
            <a:lvl6pPr>
              <a:defRPr sz="2924"/>
            </a:lvl6pPr>
            <a:lvl7pPr>
              <a:defRPr sz="2924"/>
            </a:lvl7pPr>
            <a:lvl8pPr>
              <a:defRPr sz="2924"/>
            </a:lvl8pPr>
            <a:lvl9pPr>
              <a:defRPr sz="29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349" y="1434387"/>
            <a:ext cx="4013827" cy="4692682"/>
          </a:xfrm>
        </p:spPr>
        <p:txBody>
          <a:bodyPr/>
          <a:lstStyle>
            <a:lvl1pPr marL="0" indent="0">
              <a:buNone/>
              <a:defRPr sz="2047"/>
            </a:lvl1pPr>
            <a:lvl2pPr marL="630529" indent="0">
              <a:buNone/>
              <a:defRPr sz="1754"/>
            </a:lvl2pPr>
            <a:lvl3pPr marL="1261066" indent="0">
              <a:buNone/>
              <a:defRPr sz="1462"/>
            </a:lvl3pPr>
            <a:lvl4pPr marL="1891630" indent="0">
              <a:buNone/>
              <a:defRPr sz="1316"/>
            </a:lvl4pPr>
            <a:lvl5pPr marL="2522150" indent="0">
              <a:buNone/>
              <a:defRPr sz="1316"/>
            </a:lvl5pPr>
            <a:lvl6pPr marL="3152709" indent="0">
              <a:buNone/>
              <a:defRPr sz="1316"/>
            </a:lvl6pPr>
            <a:lvl7pPr marL="3783226" indent="0">
              <a:buNone/>
              <a:defRPr sz="1316"/>
            </a:lvl7pPr>
            <a:lvl8pPr marL="4413752" indent="0">
              <a:buNone/>
              <a:defRPr sz="1316"/>
            </a:lvl8pPr>
            <a:lvl9pPr marL="5044292" indent="0">
              <a:buNone/>
              <a:defRPr sz="1316"/>
            </a:lvl9pPr>
          </a:lstStyle>
          <a:p>
            <a:pPr lvl="0"/>
            <a:r>
              <a:rPr lang="en-US"/>
              <a:t>Click to edit Master text styles</a:t>
            </a:r>
          </a:p>
        </p:txBody>
      </p:sp>
      <p:sp>
        <p:nvSpPr>
          <p:cNvPr id="5" name="Date Placeholder 4">
            <a:extLst>
              <a:ext uri="{FF2B5EF4-FFF2-40B4-BE49-F238E27FC236}">
                <a16:creationId xmlns:a16="http://schemas.microsoft.com/office/drawing/2014/main" id="{0B1AE37D-61C6-6D44-98F8-E610F3144654}"/>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a:extLst>
              <a:ext uri="{FF2B5EF4-FFF2-40B4-BE49-F238E27FC236}">
                <a16:creationId xmlns:a16="http://schemas.microsoft.com/office/drawing/2014/main" id="{391D58B5-8001-124E-8172-4F015B8F072E}"/>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a:extLst>
              <a:ext uri="{FF2B5EF4-FFF2-40B4-BE49-F238E27FC236}">
                <a16:creationId xmlns:a16="http://schemas.microsoft.com/office/drawing/2014/main" id="{FB2D18AE-5A82-1140-ACD2-63F0B3A6D7AE}"/>
              </a:ext>
            </a:extLst>
          </p:cNvPr>
          <p:cNvSpPr>
            <a:spLocks noGrp="1" noChangeArrowheads="1"/>
          </p:cNvSpPr>
          <p:nvPr>
            <p:ph type="sldNum" sz="quarter" idx="12"/>
          </p:nvPr>
        </p:nvSpPr>
        <p:spPr/>
        <p:txBody>
          <a:bodyPr/>
          <a:lstStyle>
            <a:lvl1pPr eaLnBrk="0" hangingPunct="0">
              <a:defRPr/>
            </a:lvl1pPr>
          </a:lstStyle>
          <a:p>
            <a:pPr>
              <a:defRPr/>
            </a:pPr>
            <a:fld id="{4D455B37-736A-A642-98D1-1A2EFB8B4D8F}" type="slidenum">
              <a:rPr lang="en-US" altLang="en-US"/>
              <a:pPr>
                <a:defRPr/>
              </a:pPr>
              <a:t>‹#›</a:t>
            </a:fld>
            <a:endParaRPr lang="en-US" altLang="en-US"/>
          </a:p>
        </p:txBody>
      </p:sp>
    </p:spTree>
    <p:extLst>
      <p:ext uri="{BB962C8B-B14F-4D97-AF65-F5344CB8AC3E}">
        <p14:creationId xmlns:p14="http://schemas.microsoft.com/office/powerpoint/2010/main" val="11709160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2" y="4801761"/>
            <a:ext cx="7315828" cy="566278"/>
          </a:xfrm>
        </p:spPr>
        <p:txBody>
          <a:bodyPr anchor="b"/>
          <a:lstStyle>
            <a:lvl1pPr algn="l">
              <a:defRPr sz="2924" b="1"/>
            </a:lvl1pPr>
          </a:lstStyle>
          <a:p>
            <a:r>
              <a:rPr lang="en-US"/>
              <a:t>Click to edit Master title style</a:t>
            </a:r>
          </a:p>
        </p:txBody>
      </p:sp>
      <p:sp>
        <p:nvSpPr>
          <p:cNvPr id="3" name="Picture Placeholder 2"/>
          <p:cNvSpPr>
            <a:spLocks noGrp="1"/>
          </p:cNvSpPr>
          <p:nvPr>
            <p:ph type="pic" idx="1"/>
          </p:nvPr>
        </p:nvSpPr>
        <p:spPr>
          <a:xfrm>
            <a:off x="2389482" y="612694"/>
            <a:ext cx="7315828" cy="4114800"/>
          </a:xfrm>
        </p:spPr>
        <p:txBody>
          <a:bodyPr lIns="58527" tIns="29233" rIns="58527" bIns="29233"/>
          <a:lstStyle>
            <a:lvl1pPr marL="0" indent="0">
              <a:buNone/>
              <a:defRPr sz="4678"/>
            </a:lvl1pPr>
            <a:lvl2pPr marL="630529" indent="0">
              <a:buNone/>
              <a:defRPr sz="4093"/>
            </a:lvl2pPr>
            <a:lvl3pPr marL="1261066" indent="0">
              <a:buNone/>
              <a:defRPr sz="3509"/>
            </a:lvl3pPr>
            <a:lvl4pPr marL="1891630" indent="0">
              <a:buNone/>
              <a:defRPr sz="2924"/>
            </a:lvl4pPr>
            <a:lvl5pPr marL="2522150" indent="0">
              <a:buNone/>
              <a:defRPr sz="2924"/>
            </a:lvl5pPr>
            <a:lvl6pPr marL="3152709" indent="0">
              <a:buNone/>
              <a:defRPr sz="2924"/>
            </a:lvl6pPr>
            <a:lvl7pPr marL="3783226" indent="0">
              <a:buNone/>
              <a:defRPr sz="2924"/>
            </a:lvl7pPr>
            <a:lvl8pPr marL="4413752" indent="0">
              <a:buNone/>
              <a:defRPr sz="2924"/>
            </a:lvl8pPr>
            <a:lvl9pPr marL="5044292" indent="0">
              <a:buNone/>
              <a:defRPr sz="2924"/>
            </a:lvl9pPr>
          </a:lstStyle>
          <a:p>
            <a:pPr lvl="0"/>
            <a:endParaRPr lang="en-US" noProof="0"/>
          </a:p>
        </p:txBody>
      </p:sp>
      <p:sp>
        <p:nvSpPr>
          <p:cNvPr id="4" name="Text Placeholder 3"/>
          <p:cNvSpPr>
            <a:spLocks noGrp="1"/>
          </p:cNvSpPr>
          <p:nvPr>
            <p:ph type="body" sz="half" idx="2"/>
          </p:nvPr>
        </p:nvSpPr>
        <p:spPr>
          <a:xfrm>
            <a:off x="2389482" y="5368040"/>
            <a:ext cx="7315828" cy="805321"/>
          </a:xfrm>
        </p:spPr>
        <p:txBody>
          <a:bodyPr/>
          <a:lstStyle>
            <a:lvl1pPr marL="0" indent="0">
              <a:buNone/>
              <a:defRPr sz="2047"/>
            </a:lvl1pPr>
            <a:lvl2pPr marL="630529" indent="0">
              <a:buNone/>
              <a:defRPr sz="1754"/>
            </a:lvl2pPr>
            <a:lvl3pPr marL="1261066" indent="0">
              <a:buNone/>
              <a:defRPr sz="1462"/>
            </a:lvl3pPr>
            <a:lvl4pPr marL="1891630" indent="0">
              <a:buNone/>
              <a:defRPr sz="1316"/>
            </a:lvl4pPr>
            <a:lvl5pPr marL="2522150" indent="0">
              <a:buNone/>
              <a:defRPr sz="1316"/>
            </a:lvl5pPr>
            <a:lvl6pPr marL="3152709" indent="0">
              <a:buNone/>
              <a:defRPr sz="1316"/>
            </a:lvl6pPr>
            <a:lvl7pPr marL="3783226" indent="0">
              <a:buNone/>
              <a:defRPr sz="1316"/>
            </a:lvl7pPr>
            <a:lvl8pPr marL="4413752" indent="0">
              <a:buNone/>
              <a:defRPr sz="1316"/>
            </a:lvl8pPr>
            <a:lvl9pPr marL="5044292" indent="0">
              <a:buNone/>
              <a:defRPr sz="1316"/>
            </a:lvl9pPr>
          </a:lstStyle>
          <a:p>
            <a:pPr lvl="0"/>
            <a:r>
              <a:rPr lang="en-US"/>
              <a:t>Click to edit Master text styles</a:t>
            </a:r>
          </a:p>
        </p:txBody>
      </p:sp>
      <p:sp>
        <p:nvSpPr>
          <p:cNvPr id="5" name="Date Placeholder 4">
            <a:extLst>
              <a:ext uri="{FF2B5EF4-FFF2-40B4-BE49-F238E27FC236}">
                <a16:creationId xmlns:a16="http://schemas.microsoft.com/office/drawing/2014/main" id="{0329437B-598F-2F42-9401-FA5CD5C09986}"/>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a:extLst>
              <a:ext uri="{FF2B5EF4-FFF2-40B4-BE49-F238E27FC236}">
                <a16:creationId xmlns:a16="http://schemas.microsoft.com/office/drawing/2014/main" id="{564E64A7-8977-3C4D-8D51-8A57AC3452B0}"/>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a:extLst>
              <a:ext uri="{FF2B5EF4-FFF2-40B4-BE49-F238E27FC236}">
                <a16:creationId xmlns:a16="http://schemas.microsoft.com/office/drawing/2014/main" id="{F04963E6-D6A5-4C4A-B19A-81FE1DA45369}"/>
              </a:ext>
            </a:extLst>
          </p:cNvPr>
          <p:cNvSpPr>
            <a:spLocks noGrp="1" noChangeArrowheads="1"/>
          </p:cNvSpPr>
          <p:nvPr>
            <p:ph type="sldNum" sz="quarter" idx="12"/>
          </p:nvPr>
        </p:nvSpPr>
        <p:spPr/>
        <p:txBody>
          <a:bodyPr/>
          <a:lstStyle>
            <a:lvl1pPr eaLnBrk="0" hangingPunct="0">
              <a:defRPr/>
            </a:lvl1pPr>
          </a:lstStyle>
          <a:p>
            <a:pPr>
              <a:defRPr/>
            </a:pPr>
            <a:fld id="{8AA792F5-5A9B-8B4A-8DEE-20E1BE923AFD}" type="slidenum">
              <a:rPr lang="en-US" altLang="en-US"/>
              <a:pPr>
                <a:defRPr/>
              </a:pPr>
              <a:t>‹#›</a:t>
            </a:fld>
            <a:endParaRPr lang="en-US" altLang="en-US"/>
          </a:p>
        </p:txBody>
      </p:sp>
    </p:spTree>
    <p:extLst>
      <p:ext uri="{BB962C8B-B14F-4D97-AF65-F5344CB8AC3E}">
        <p14:creationId xmlns:p14="http://schemas.microsoft.com/office/powerpoint/2010/main" val="28715045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1EF163-0892-C144-AA40-C4E4D5158983}"/>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898B1A45-C208-5046-8D9C-1D26BE314436}"/>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756E068C-C1F2-C946-B7A4-872386FA6586}"/>
              </a:ext>
            </a:extLst>
          </p:cNvPr>
          <p:cNvSpPr>
            <a:spLocks noGrp="1" noChangeArrowheads="1"/>
          </p:cNvSpPr>
          <p:nvPr>
            <p:ph type="sldNum" sz="quarter" idx="12"/>
          </p:nvPr>
        </p:nvSpPr>
        <p:spPr/>
        <p:txBody>
          <a:bodyPr/>
          <a:lstStyle>
            <a:lvl1pPr eaLnBrk="0" hangingPunct="0">
              <a:defRPr/>
            </a:lvl1pPr>
          </a:lstStyle>
          <a:p>
            <a:pPr>
              <a:defRPr/>
            </a:pPr>
            <a:fld id="{F8909AA0-5364-4140-84B3-96830A48C8CD}" type="slidenum">
              <a:rPr lang="en-US" altLang="en-US"/>
              <a:pPr>
                <a:defRPr/>
              </a:pPr>
              <a:t>‹#›</a:t>
            </a:fld>
            <a:endParaRPr lang="en-US" altLang="en-US"/>
          </a:p>
        </p:txBody>
      </p:sp>
    </p:spTree>
    <p:extLst>
      <p:ext uri="{BB962C8B-B14F-4D97-AF65-F5344CB8AC3E}">
        <p14:creationId xmlns:p14="http://schemas.microsoft.com/office/powerpoint/2010/main" val="130062645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828" y="273962"/>
            <a:ext cx="2743826" cy="58530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346" y="273962"/>
            <a:ext cx="7930446" cy="5853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7261F8-DB8F-D049-A9A4-C9B5B8A50D56}"/>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81E13229-7175-B043-B33D-CAEA3A32339A}"/>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E46F36A1-1EE9-E841-B6B1-80101F5F8342}"/>
              </a:ext>
            </a:extLst>
          </p:cNvPr>
          <p:cNvSpPr>
            <a:spLocks noGrp="1" noChangeArrowheads="1"/>
          </p:cNvSpPr>
          <p:nvPr>
            <p:ph type="sldNum" sz="quarter" idx="12"/>
          </p:nvPr>
        </p:nvSpPr>
        <p:spPr/>
        <p:txBody>
          <a:bodyPr/>
          <a:lstStyle>
            <a:lvl1pPr eaLnBrk="0" hangingPunct="0">
              <a:defRPr/>
            </a:lvl1pPr>
          </a:lstStyle>
          <a:p>
            <a:pPr>
              <a:defRPr/>
            </a:pPr>
            <a:fld id="{4F2F0234-1EA4-FB42-9A29-D839103649C8}" type="slidenum">
              <a:rPr lang="en-US" altLang="en-US"/>
              <a:pPr>
                <a:defRPr/>
              </a:pPr>
              <a:t>‹#›</a:t>
            </a:fld>
            <a:endParaRPr lang="en-US" altLang="en-US"/>
          </a:p>
        </p:txBody>
      </p:sp>
    </p:spTree>
    <p:extLst>
      <p:ext uri="{BB962C8B-B14F-4D97-AF65-F5344CB8AC3E}">
        <p14:creationId xmlns:p14="http://schemas.microsoft.com/office/powerpoint/2010/main" val="107036083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8349" y="273856"/>
            <a:ext cx="10975309" cy="1144161"/>
          </a:xfrm>
        </p:spPr>
        <p:txBody>
          <a:bodyPr/>
          <a:lstStyle/>
          <a:p>
            <a:r>
              <a:rPr lang="en-US"/>
              <a:t>Click to edit Master title style</a:t>
            </a:r>
          </a:p>
        </p:txBody>
      </p:sp>
      <p:sp>
        <p:nvSpPr>
          <p:cNvPr id="3" name="Table Placeholder 2"/>
          <p:cNvSpPr>
            <a:spLocks noGrp="1"/>
          </p:cNvSpPr>
          <p:nvPr>
            <p:ph type="tbl" idx="1"/>
          </p:nvPr>
        </p:nvSpPr>
        <p:spPr>
          <a:xfrm>
            <a:off x="608349" y="1602089"/>
            <a:ext cx="10975309" cy="4525583"/>
          </a:xfrm>
        </p:spPr>
        <p:txBody>
          <a:bodyPr lIns="58527" tIns="29233" rIns="58527" bIns="29233"/>
          <a:lstStyle/>
          <a:p>
            <a:pPr lvl="0"/>
            <a:endParaRPr lang="en-US" noProof="0"/>
          </a:p>
        </p:txBody>
      </p:sp>
      <p:sp>
        <p:nvSpPr>
          <p:cNvPr id="4" name="Rectangle 4">
            <a:extLst>
              <a:ext uri="{FF2B5EF4-FFF2-40B4-BE49-F238E27FC236}">
                <a16:creationId xmlns:a16="http://schemas.microsoft.com/office/drawing/2014/main" id="{12B133C4-4B48-0C43-97E7-B795ABE32BD4}"/>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47DD3609-834E-2A4D-80E3-8ED0FEF807AC}"/>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9CCA10E4-5949-7943-8000-19A2E1193D00}"/>
              </a:ext>
            </a:extLst>
          </p:cNvPr>
          <p:cNvSpPr>
            <a:spLocks noGrp="1" noChangeArrowheads="1"/>
          </p:cNvSpPr>
          <p:nvPr>
            <p:ph type="sldNum" sz="quarter" idx="12"/>
          </p:nvPr>
        </p:nvSpPr>
        <p:spPr/>
        <p:txBody>
          <a:bodyPr/>
          <a:lstStyle>
            <a:lvl1pPr eaLnBrk="0" hangingPunct="0">
              <a:defRPr/>
            </a:lvl1pPr>
          </a:lstStyle>
          <a:p>
            <a:pPr>
              <a:defRPr/>
            </a:pPr>
            <a:fld id="{76150BFA-0344-9948-A611-DBE50B0EAB61}" type="slidenum">
              <a:rPr lang="en-US" altLang="en-US"/>
              <a:pPr>
                <a:defRPr/>
              </a:pPr>
              <a:t>‹#›</a:t>
            </a:fld>
            <a:endParaRPr lang="en-US" altLang="en-US"/>
          </a:p>
        </p:txBody>
      </p:sp>
    </p:spTree>
    <p:extLst>
      <p:ext uri="{BB962C8B-B14F-4D97-AF65-F5344CB8AC3E}">
        <p14:creationId xmlns:p14="http://schemas.microsoft.com/office/powerpoint/2010/main" val="196464598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8349" y="273856"/>
            <a:ext cx="10975309" cy="1144161"/>
          </a:xfrm>
        </p:spPr>
        <p:txBody>
          <a:bodyPr/>
          <a:lstStyle/>
          <a:p>
            <a:r>
              <a:rPr lang="en-US"/>
              <a:t>Click to edit Master title style</a:t>
            </a:r>
          </a:p>
        </p:txBody>
      </p:sp>
      <p:sp>
        <p:nvSpPr>
          <p:cNvPr id="3" name="SmartArt Placeholder 2"/>
          <p:cNvSpPr>
            <a:spLocks noGrp="1"/>
          </p:cNvSpPr>
          <p:nvPr>
            <p:ph type="dgm" idx="1"/>
          </p:nvPr>
        </p:nvSpPr>
        <p:spPr>
          <a:xfrm>
            <a:off x="608349" y="1602089"/>
            <a:ext cx="10975309" cy="4525583"/>
          </a:xfrm>
        </p:spPr>
        <p:txBody>
          <a:bodyPr lIns="58527" tIns="29233" rIns="58527" bIns="29233"/>
          <a:lstStyle/>
          <a:p>
            <a:pPr lvl="0"/>
            <a:endParaRPr lang="en-US" noProof="0"/>
          </a:p>
        </p:txBody>
      </p:sp>
      <p:sp>
        <p:nvSpPr>
          <p:cNvPr id="4" name="Rectangle 4">
            <a:extLst>
              <a:ext uri="{FF2B5EF4-FFF2-40B4-BE49-F238E27FC236}">
                <a16:creationId xmlns:a16="http://schemas.microsoft.com/office/drawing/2014/main" id="{D3D50B61-0626-6E4C-AE0F-B03CAF0A4F00}"/>
              </a:ext>
            </a:extLst>
          </p:cNvPr>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a:extLst>
              <a:ext uri="{FF2B5EF4-FFF2-40B4-BE49-F238E27FC236}">
                <a16:creationId xmlns:a16="http://schemas.microsoft.com/office/drawing/2014/main" id="{E6DC1DAC-43DC-A24A-98A6-3E2563444B63}"/>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a:extLst>
              <a:ext uri="{FF2B5EF4-FFF2-40B4-BE49-F238E27FC236}">
                <a16:creationId xmlns:a16="http://schemas.microsoft.com/office/drawing/2014/main" id="{F5017726-5068-2347-BEFF-D78A2155A113}"/>
              </a:ext>
            </a:extLst>
          </p:cNvPr>
          <p:cNvSpPr>
            <a:spLocks noGrp="1" noChangeArrowheads="1"/>
          </p:cNvSpPr>
          <p:nvPr>
            <p:ph type="sldNum" sz="quarter" idx="12"/>
          </p:nvPr>
        </p:nvSpPr>
        <p:spPr/>
        <p:txBody>
          <a:bodyPr/>
          <a:lstStyle>
            <a:lvl1pPr eaLnBrk="0" hangingPunct="0">
              <a:defRPr/>
            </a:lvl1pPr>
          </a:lstStyle>
          <a:p>
            <a:pPr>
              <a:defRPr/>
            </a:pPr>
            <a:fld id="{F43E94CB-E9F8-BC4E-BCA9-A58C3C3CBBFE}" type="slidenum">
              <a:rPr lang="en-US" altLang="en-US"/>
              <a:pPr>
                <a:defRPr/>
              </a:pPr>
              <a:t>‹#›</a:t>
            </a:fld>
            <a:endParaRPr lang="en-US" altLang="en-US"/>
          </a:p>
        </p:txBody>
      </p:sp>
    </p:spTree>
    <p:extLst>
      <p:ext uri="{BB962C8B-B14F-4D97-AF65-F5344CB8AC3E}">
        <p14:creationId xmlns:p14="http://schemas.microsoft.com/office/powerpoint/2010/main" val="90372143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660" y="2130508"/>
            <a:ext cx="10360692" cy="1469075"/>
          </a:xfrm>
        </p:spPr>
        <p:txBody>
          <a:bodyPr/>
          <a:lstStyle/>
          <a:p>
            <a:r>
              <a:rPr lang="en-US"/>
              <a:t>Click to edit Master title style</a:t>
            </a:r>
          </a:p>
        </p:txBody>
      </p:sp>
      <p:sp>
        <p:nvSpPr>
          <p:cNvPr id="3" name="Subtitle 2"/>
          <p:cNvSpPr>
            <a:spLocks noGrp="1"/>
          </p:cNvSpPr>
          <p:nvPr>
            <p:ph type="subTitle" idx="1"/>
          </p:nvPr>
        </p:nvSpPr>
        <p:spPr>
          <a:xfrm>
            <a:off x="1828493" y="3887362"/>
            <a:ext cx="8535653" cy="1752212"/>
          </a:xfrm>
        </p:spPr>
        <p:txBody>
          <a:bodyPr/>
          <a:lstStyle>
            <a:lvl1pPr marL="0" indent="0" algn="ctr">
              <a:buNone/>
              <a:defRPr/>
            </a:lvl1pPr>
            <a:lvl2pPr marL="647711" indent="0" algn="ctr">
              <a:buNone/>
              <a:defRPr/>
            </a:lvl2pPr>
            <a:lvl3pPr marL="1295438" indent="0" algn="ctr">
              <a:buNone/>
              <a:defRPr/>
            </a:lvl3pPr>
            <a:lvl4pPr marL="1943153" indent="0" algn="ctr">
              <a:buNone/>
              <a:defRPr/>
            </a:lvl4pPr>
            <a:lvl5pPr marL="2590870" indent="0" algn="ctr">
              <a:buNone/>
              <a:defRPr/>
            </a:lvl5pPr>
            <a:lvl6pPr marL="3238565" indent="0" algn="ctr">
              <a:buNone/>
              <a:defRPr/>
            </a:lvl6pPr>
            <a:lvl7pPr marL="3886286" indent="0" algn="ctr">
              <a:buNone/>
              <a:defRPr/>
            </a:lvl7pPr>
            <a:lvl8pPr marL="4533994" indent="0" algn="ctr">
              <a:buNone/>
              <a:defRPr/>
            </a:lvl8pPr>
            <a:lvl9pPr marL="518171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D8D5BC6-DCF8-4349-8491-9CEA42FF40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5BC27F-AFEB-2E48-A20C-706770DE58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307A34-EE41-2944-98A9-78B6F4FE2A34}"/>
              </a:ext>
            </a:extLst>
          </p:cNvPr>
          <p:cNvSpPr>
            <a:spLocks noGrp="1" noChangeArrowheads="1"/>
          </p:cNvSpPr>
          <p:nvPr>
            <p:ph type="sldNum" sz="quarter" idx="12"/>
          </p:nvPr>
        </p:nvSpPr>
        <p:spPr>
          <a:ln/>
        </p:spPr>
        <p:txBody>
          <a:bodyPr/>
          <a:lstStyle>
            <a:lvl1pPr>
              <a:defRPr/>
            </a:lvl1pPr>
          </a:lstStyle>
          <a:p>
            <a:pPr>
              <a:defRPr/>
            </a:pPr>
            <a:fld id="{DEC4CDBC-762A-F446-93F2-EA752AC0C9C3}" type="slidenum">
              <a:rPr lang="en-US" altLang="en-US"/>
              <a:pPr>
                <a:defRPr/>
              </a:pPr>
              <a:t>‹#›</a:t>
            </a:fld>
            <a:endParaRPr lang="en-US" altLang="en-US"/>
          </a:p>
        </p:txBody>
      </p:sp>
    </p:spTree>
    <p:extLst>
      <p:ext uri="{BB962C8B-B14F-4D97-AF65-F5344CB8AC3E}">
        <p14:creationId xmlns:p14="http://schemas.microsoft.com/office/powerpoint/2010/main" val="138451645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49CA8BF-7F90-F347-8946-5D8BCF7E231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C55671E-3CE7-6F4E-9DEF-DBF0585F0B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ED6F8A-418C-6C48-8CE9-B93973A58576}"/>
              </a:ext>
            </a:extLst>
          </p:cNvPr>
          <p:cNvSpPr>
            <a:spLocks noGrp="1" noChangeArrowheads="1"/>
          </p:cNvSpPr>
          <p:nvPr>
            <p:ph type="sldNum" sz="quarter" idx="12"/>
          </p:nvPr>
        </p:nvSpPr>
        <p:spPr>
          <a:ln/>
        </p:spPr>
        <p:txBody>
          <a:bodyPr/>
          <a:lstStyle>
            <a:lvl1pPr>
              <a:defRPr/>
            </a:lvl1pPr>
          </a:lstStyle>
          <a:p>
            <a:pPr>
              <a:defRPr/>
            </a:pPr>
            <a:fld id="{2C1FAD56-73B6-7C4A-8509-590036F3F4E4}" type="slidenum">
              <a:rPr lang="en-US" altLang="en-US"/>
              <a:pPr>
                <a:defRPr/>
              </a:pPr>
              <a:t>‹#›</a:t>
            </a:fld>
            <a:endParaRPr lang="en-US" altLang="en-US"/>
          </a:p>
        </p:txBody>
      </p:sp>
    </p:spTree>
    <p:extLst>
      <p:ext uri="{BB962C8B-B14F-4D97-AF65-F5344CB8AC3E}">
        <p14:creationId xmlns:p14="http://schemas.microsoft.com/office/powerpoint/2010/main" val="31196510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56" y="4407224"/>
            <a:ext cx="10363827" cy="1362316"/>
          </a:xfrm>
        </p:spPr>
        <p:txBody>
          <a:bodyPr anchor="t"/>
          <a:lstStyle>
            <a:lvl1pPr algn="l">
              <a:defRPr sz="5848" b="1" cap="all"/>
            </a:lvl1pPr>
          </a:lstStyle>
          <a:p>
            <a:r>
              <a:rPr lang="en-US"/>
              <a:t>Click to edit Master title style</a:t>
            </a:r>
          </a:p>
        </p:txBody>
      </p:sp>
      <p:sp>
        <p:nvSpPr>
          <p:cNvPr id="3" name="Text Placeholder 2"/>
          <p:cNvSpPr>
            <a:spLocks noGrp="1"/>
          </p:cNvSpPr>
          <p:nvPr>
            <p:ph type="body" idx="1"/>
          </p:nvPr>
        </p:nvSpPr>
        <p:spPr>
          <a:xfrm>
            <a:off x="962856" y="2905780"/>
            <a:ext cx="10363827" cy="1501566"/>
          </a:xfrm>
        </p:spPr>
        <p:txBody>
          <a:bodyPr anchor="b"/>
          <a:lstStyle>
            <a:lvl1pPr marL="0" indent="0">
              <a:buNone/>
              <a:defRPr sz="2924"/>
            </a:lvl1pPr>
            <a:lvl2pPr marL="647711" indent="0">
              <a:buNone/>
              <a:defRPr sz="2631"/>
            </a:lvl2pPr>
            <a:lvl3pPr marL="1295438" indent="0">
              <a:buNone/>
              <a:defRPr sz="2339"/>
            </a:lvl3pPr>
            <a:lvl4pPr marL="1943153" indent="0">
              <a:buNone/>
              <a:defRPr sz="2047"/>
            </a:lvl4pPr>
            <a:lvl5pPr marL="2590870" indent="0">
              <a:buNone/>
              <a:defRPr sz="2047"/>
            </a:lvl5pPr>
            <a:lvl6pPr marL="3238565" indent="0">
              <a:buNone/>
              <a:defRPr sz="2047"/>
            </a:lvl6pPr>
            <a:lvl7pPr marL="3886286" indent="0">
              <a:buNone/>
              <a:defRPr sz="2047"/>
            </a:lvl7pPr>
            <a:lvl8pPr marL="4533994" indent="0">
              <a:buNone/>
              <a:defRPr sz="2047"/>
            </a:lvl8pPr>
            <a:lvl9pPr marL="5181712" indent="0">
              <a:buNone/>
              <a:defRPr sz="2047"/>
            </a:lvl9pPr>
          </a:lstStyle>
          <a:p>
            <a:pPr lvl="0"/>
            <a:r>
              <a:rPr lang="en-US"/>
              <a:t>Click to edit Master text styles</a:t>
            </a:r>
          </a:p>
        </p:txBody>
      </p:sp>
      <p:sp>
        <p:nvSpPr>
          <p:cNvPr id="4" name="Rectangle 4">
            <a:extLst>
              <a:ext uri="{FF2B5EF4-FFF2-40B4-BE49-F238E27FC236}">
                <a16:creationId xmlns:a16="http://schemas.microsoft.com/office/drawing/2014/main" id="{2C706F77-2659-E04F-B8B0-78B5D7BD1D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23A7D9-04D4-A34F-B05D-09BDE89882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F230AE-78A5-6240-92E6-BBEB8371BDEB}"/>
              </a:ext>
            </a:extLst>
          </p:cNvPr>
          <p:cNvSpPr>
            <a:spLocks noGrp="1" noChangeArrowheads="1"/>
          </p:cNvSpPr>
          <p:nvPr>
            <p:ph type="sldNum" sz="quarter" idx="12"/>
          </p:nvPr>
        </p:nvSpPr>
        <p:spPr>
          <a:ln/>
        </p:spPr>
        <p:txBody>
          <a:bodyPr/>
          <a:lstStyle>
            <a:lvl1pPr>
              <a:defRPr/>
            </a:lvl1pPr>
          </a:lstStyle>
          <a:p>
            <a:pPr>
              <a:defRPr/>
            </a:pPr>
            <a:fld id="{31A8E200-FE70-F246-A787-E333160CCC6D}" type="slidenum">
              <a:rPr lang="en-US" altLang="en-US"/>
              <a:pPr>
                <a:defRPr/>
              </a:pPr>
              <a:t>‹#›</a:t>
            </a:fld>
            <a:endParaRPr lang="en-US" altLang="en-US"/>
          </a:p>
        </p:txBody>
      </p:sp>
    </p:spTree>
    <p:extLst>
      <p:ext uri="{BB962C8B-B14F-4D97-AF65-F5344CB8AC3E}">
        <p14:creationId xmlns:p14="http://schemas.microsoft.com/office/powerpoint/2010/main" val="13465587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394" y="1601665"/>
            <a:ext cx="5337136" cy="4525583"/>
          </a:xfrm>
        </p:spPr>
        <p:txBody>
          <a:bodyPr/>
          <a:lstStyle>
            <a:lvl1pPr>
              <a:defRPr sz="4093"/>
            </a:lvl1pPr>
            <a:lvl2pPr>
              <a:defRPr sz="3509"/>
            </a:lvl2pPr>
            <a:lvl3pPr>
              <a:defRPr sz="2924"/>
            </a:lvl3pPr>
            <a:lvl4pPr>
              <a:defRPr sz="2631"/>
            </a:lvl4pPr>
            <a:lvl5pPr>
              <a:defRPr sz="2631"/>
            </a:lvl5pPr>
            <a:lvl6pPr>
              <a:defRPr sz="2631"/>
            </a:lvl6pPr>
            <a:lvl7pPr>
              <a:defRPr sz="2631"/>
            </a:lvl7pPr>
            <a:lvl8pPr>
              <a:defRPr sz="2631"/>
            </a:lvl8pPr>
            <a:lvl9pPr>
              <a:defRPr sz="26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6633" y="1601665"/>
            <a:ext cx="5337136" cy="4525583"/>
          </a:xfrm>
        </p:spPr>
        <p:txBody>
          <a:bodyPr/>
          <a:lstStyle>
            <a:lvl1pPr>
              <a:defRPr sz="4093"/>
            </a:lvl1pPr>
            <a:lvl2pPr>
              <a:defRPr sz="3509"/>
            </a:lvl2pPr>
            <a:lvl3pPr>
              <a:defRPr sz="2924"/>
            </a:lvl3pPr>
            <a:lvl4pPr>
              <a:defRPr sz="2631"/>
            </a:lvl4pPr>
            <a:lvl5pPr>
              <a:defRPr sz="2631"/>
            </a:lvl5pPr>
            <a:lvl6pPr>
              <a:defRPr sz="2631"/>
            </a:lvl6pPr>
            <a:lvl7pPr>
              <a:defRPr sz="2631"/>
            </a:lvl7pPr>
            <a:lvl8pPr>
              <a:defRPr sz="2631"/>
            </a:lvl8pPr>
            <a:lvl9pPr>
              <a:defRPr sz="26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F2D30AD-16FA-C040-9E76-BAD0D629D8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76EFC0D-F8F9-E64E-9526-AF41D3AFE0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0EF9AF8-0D34-2E43-BD09-EF5056987CC2}"/>
              </a:ext>
            </a:extLst>
          </p:cNvPr>
          <p:cNvSpPr>
            <a:spLocks noGrp="1" noChangeArrowheads="1"/>
          </p:cNvSpPr>
          <p:nvPr>
            <p:ph type="sldNum" sz="quarter" idx="12"/>
          </p:nvPr>
        </p:nvSpPr>
        <p:spPr>
          <a:ln/>
        </p:spPr>
        <p:txBody>
          <a:bodyPr/>
          <a:lstStyle>
            <a:lvl1pPr>
              <a:defRPr/>
            </a:lvl1pPr>
          </a:lstStyle>
          <a:p>
            <a:pPr>
              <a:defRPr/>
            </a:pPr>
            <a:fld id="{8D030685-7993-A04B-B711-830E4D030908}" type="slidenum">
              <a:rPr lang="en-US" altLang="en-US"/>
              <a:pPr>
                <a:defRPr/>
              </a:pPr>
              <a:t>‹#›</a:t>
            </a:fld>
            <a:endParaRPr lang="en-US" altLang="en-US"/>
          </a:p>
        </p:txBody>
      </p:sp>
    </p:spTree>
    <p:extLst>
      <p:ext uri="{BB962C8B-B14F-4D97-AF65-F5344CB8AC3E}">
        <p14:creationId xmlns:p14="http://schemas.microsoft.com/office/powerpoint/2010/main" val="2196437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 with ASCO Abstra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E84DF-B10E-4547-8B06-A31562ABBB6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C96FCB7-7D3A-2644-A4FC-5F8EBAE315D2}"/>
              </a:ext>
            </a:extLst>
          </p:cNvPr>
          <p:cNvSpPr>
            <a:spLocks noGrp="1"/>
          </p:cNvSpPr>
          <p:nvPr>
            <p:ph type="ftr" sz="quarter" idx="10"/>
          </p:nvPr>
        </p:nvSpPr>
        <p:spPr>
          <a:xfrm>
            <a:off x="501515" y="6140270"/>
            <a:ext cx="11370584" cy="363729"/>
          </a:xfrm>
        </p:spPr>
        <p:txBody>
          <a:bodyPr/>
          <a:lstStyle>
            <a:lvl1pPr>
              <a:defRPr sz="932">
                <a:solidFill>
                  <a:schemeClr val="bg1">
                    <a:lumMod val="65000"/>
                  </a:schemeClr>
                </a:solidFill>
              </a:defRPr>
            </a:lvl1pPr>
          </a:lstStyle>
          <a:p>
            <a:r>
              <a:rPr lang="en-US" dirty="0"/>
              <a:t>Footer</a:t>
            </a:r>
          </a:p>
        </p:txBody>
      </p:sp>
      <p:sp>
        <p:nvSpPr>
          <p:cNvPr id="5" name="Slide Number Placeholder 4">
            <a:extLst>
              <a:ext uri="{FF2B5EF4-FFF2-40B4-BE49-F238E27FC236}">
                <a16:creationId xmlns:a16="http://schemas.microsoft.com/office/drawing/2014/main" id="{F81E783A-EB5F-7B4E-94FF-13118FCD0DA7}"/>
              </a:ext>
            </a:extLst>
          </p:cNvPr>
          <p:cNvSpPr>
            <a:spLocks noGrp="1"/>
          </p:cNvSpPr>
          <p:nvPr>
            <p:ph type="sldNum" sz="quarter" idx="11"/>
          </p:nvPr>
        </p:nvSpPr>
        <p:spPr/>
        <p:txBody>
          <a:bodyPr/>
          <a:lstStyle/>
          <a:p>
            <a:fld id="{CB1884B7-B162-4449-85D4-7AEA4CE79CA4}" type="slidenum">
              <a:rPr lang="en-US" smtClean="0"/>
              <a:pPr/>
              <a:t>‹#›</a:t>
            </a:fld>
            <a:endParaRPr lang="en-US" dirty="0"/>
          </a:p>
        </p:txBody>
      </p:sp>
    </p:spTree>
    <p:extLst>
      <p:ext uri="{BB962C8B-B14F-4D97-AF65-F5344CB8AC3E}">
        <p14:creationId xmlns:p14="http://schemas.microsoft.com/office/powerpoint/2010/main" val="69976986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426" y="1534057"/>
            <a:ext cx="5387309" cy="640544"/>
          </a:xfrm>
        </p:spPr>
        <p:txBody>
          <a:bodyPr anchor="b"/>
          <a:lstStyle>
            <a:lvl1pPr marL="0" indent="0">
              <a:buNone/>
              <a:defRPr sz="3509" b="1"/>
            </a:lvl1pPr>
            <a:lvl2pPr marL="647711" indent="0">
              <a:buNone/>
              <a:defRPr sz="2924" b="1"/>
            </a:lvl2pPr>
            <a:lvl3pPr marL="1295438" indent="0">
              <a:buNone/>
              <a:defRPr sz="2631" b="1"/>
            </a:lvl3pPr>
            <a:lvl4pPr marL="1943153" indent="0">
              <a:buNone/>
              <a:defRPr sz="2339" b="1"/>
            </a:lvl4pPr>
            <a:lvl5pPr marL="2590870" indent="0">
              <a:buNone/>
              <a:defRPr sz="2339" b="1"/>
            </a:lvl5pPr>
            <a:lvl6pPr marL="3238565" indent="0">
              <a:buNone/>
              <a:defRPr sz="2339" b="1"/>
            </a:lvl6pPr>
            <a:lvl7pPr marL="3886286" indent="0">
              <a:buNone/>
              <a:defRPr sz="2339" b="1"/>
            </a:lvl7pPr>
            <a:lvl8pPr marL="4533994" indent="0">
              <a:buNone/>
              <a:defRPr sz="2339" b="1"/>
            </a:lvl8pPr>
            <a:lvl9pPr marL="5181712" indent="0">
              <a:buNone/>
              <a:defRPr sz="2339" b="1"/>
            </a:lvl9pPr>
          </a:lstStyle>
          <a:p>
            <a:pPr lvl="0"/>
            <a:r>
              <a:rPr lang="en-US"/>
              <a:t>Click to edit Master text styles</a:t>
            </a:r>
          </a:p>
        </p:txBody>
      </p:sp>
      <p:sp>
        <p:nvSpPr>
          <p:cNvPr id="4" name="Content Placeholder 3"/>
          <p:cNvSpPr>
            <a:spLocks noGrp="1"/>
          </p:cNvSpPr>
          <p:nvPr>
            <p:ph sz="half" idx="2"/>
          </p:nvPr>
        </p:nvSpPr>
        <p:spPr>
          <a:xfrm>
            <a:off x="608426" y="2174603"/>
            <a:ext cx="5387309" cy="3952342"/>
          </a:xfrm>
        </p:spPr>
        <p:txBody>
          <a:bodyPr/>
          <a:lstStyle>
            <a:lvl1pPr>
              <a:defRPr sz="3509"/>
            </a:lvl1pPr>
            <a:lvl2pPr>
              <a:defRPr sz="2924"/>
            </a:lvl2pPr>
            <a:lvl3pPr>
              <a:defRPr sz="2631"/>
            </a:lvl3pPr>
            <a:lvl4pPr>
              <a:defRPr sz="2339"/>
            </a:lvl4pPr>
            <a:lvl5pPr>
              <a:defRPr sz="2339"/>
            </a:lvl5pPr>
            <a:lvl6pPr>
              <a:defRPr sz="2339"/>
            </a:lvl6pPr>
            <a:lvl7pPr>
              <a:defRPr sz="2339"/>
            </a:lvl7pPr>
            <a:lvl8pPr>
              <a:defRPr sz="2339"/>
            </a:lvl8pPr>
            <a:lvl9pPr>
              <a:defRPr sz="23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210" y="1534057"/>
            <a:ext cx="5390444" cy="640544"/>
          </a:xfrm>
        </p:spPr>
        <p:txBody>
          <a:bodyPr anchor="b"/>
          <a:lstStyle>
            <a:lvl1pPr marL="0" indent="0">
              <a:buNone/>
              <a:defRPr sz="3509" b="1"/>
            </a:lvl1pPr>
            <a:lvl2pPr marL="647711" indent="0">
              <a:buNone/>
              <a:defRPr sz="2924" b="1"/>
            </a:lvl2pPr>
            <a:lvl3pPr marL="1295438" indent="0">
              <a:buNone/>
              <a:defRPr sz="2631" b="1"/>
            </a:lvl3pPr>
            <a:lvl4pPr marL="1943153" indent="0">
              <a:buNone/>
              <a:defRPr sz="2339" b="1"/>
            </a:lvl4pPr>
            <a:lvl5pPr marL="2590870" indent="0">
              <a:buNone/>
              <a:defRPr sz="2339" b="1"/>
            </a:lvl5pPr>
            <a:lvl6pPr marL="3238565" indent="0">
              <a:buNone/>
              <a:defRPr sz="2339" b="1"/>
            </a:lvl6pPr>
            <a:lvl7pPr marL="3886286" indent="0">
              <a:buNone/>
              <a:defRPr sz="2339" b="1"/>
            </a:lvl7pPr>
            <a:lvl8pPr marL="4533994" indent="0">
              <a:buNone/>
              <a:defRPr sz="2339" b="1"/>
            </a:lvl8pPr>
            <a:lvl9pPr marL="5181712" indent="0">
              <a:buNone/>
              <a:defRPr sz="2339" b="1"/>
            </a:lvl9pPr>
          </a:lstStyle>
          <a:p>
            <a:pPr lvl="0"/>
            <a:r>
              <a:rPr lang="en-US"/>
              <a:t>Click to edit Master text styles</a:t>
            </a:r>
          </a:p>
        </p:txBody>
      </p:sp>
      <p:sp>
        <p:nvSpPr>
          <p:cNvPr id="6" name="Content Placeholder 5"/>
          <p:cNvSpPr>
            <a:spLocks noGrp="1"/>
          </p:cNvSpPr>
          <p:nvPr>
            <p:ph sz="quarter" idx="4"/>
          </p:nvPr>
        </p:nvSpPr>
        <p:spPr>
          <a:xfrm>
            <a:off x="6193210" y="2174603"/>
            <a:ext cx="5390444" cy="3952342"/>
          </a:xfrm>
        </p:spPr>
        <p:txBody>
          <a:bodyPr/>
          <a:lstStyle>
            <a:lvl1pPr>
              <a:defRPr sz="3509"/>
            </a:lvl1pPr>
            <a:lvl2pPr>
              <a:defRPr sz="2924"/>
            </a:lvl2pPr>
            <a:lvl3pPr>
              <a:defRPr sz="2631"/>
            </a:lvl3pPr>
            <a:lvl4pPr>
              <a:defRPr sz="2339"/>
            </a:lvl4pPr>
            <a:lvl5pPr>
              <a:defRPr sz="2339"/>
            </a:lvl5pPr>
            <a:lvl6pPr>
              <a:defRPr sz="2339"/>
            </a:lvl6pPr>
            <a:lvl7pPr>
              <a:defRPr sz="2339"/>
            </a:lvl7pPr>
            <a:lvl8pPr>
              <a:defRPr sz="2339"/>
            </a:lvl8pPr>
            <a:lvl9pPr>
              <a:defRPr sz="23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D7C6131-AEA4-1D4D-9821-C53073E04AD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42B4E1F-0D3A-3946-8BD8-E0C285F0DB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4C51D58-70E5-6741-A2DE-10E3A7AFAA5F}"/>
              </a:ext>
            </a:extLst>
          </p:cNvPr>
          <p:cNvSpPr>
            <a:spLocks noGrp="1" noChangeArrowheads="1"/>
          </p:cNvSpPr>
          <p:nvPr>
            <p:ph type="sldNum" sz="quarter" idx="12"/>
          </p:nvPr>
        </p:nvSpPr>
        <p:spPr>
          <a:ln/>
        </p:spPr>
        <p:txBody>
          <a:bodyPr/>
          <a:lstStyle>
            <a:lvl1pPr>
              <a:defRPr/>
            </a:lvl1pPr>
          </a:lstStyle>
          <a:p>
            <a:pPr>
              <a:defRPr/>
            </a:pPr>
            <a:fld id="{0362CA7B-A685-2C41-A1A0-C915F8CA2580}" type="slidenum">
              <a:rPr lang="en-US" altLang="en-US"/>
              <a:pPr>
                <a:defRPr/>
              </a:pPr>
              <a:t>‹#›</a:t>
            </a:fld>
            <a:endParaRPr lang="en-US" altLang="en-US"/>
          </a:p>
        </p:txBody>
      </p:sp>
    </p:spTree>
    <p:extLst>
      <p:ext uri="{BB962C8B-B14F-4D97-AF65-F5344CB8AC3E}">
        <p14:creationId xmlns:p14="http://schemas.microsoft.com/office/powerpoint/2010/main" val="63814690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C9F0BF5-9E35-4F40-8AB5-B3EBE3D8F0D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5F5074C-B8BE-284E-8A85-44A67674F6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AD5886D-0B19-904F-A157-8FCCC768EE5F}"/>
              </a:ext>
            </a:extLst>
          </p:cNvPr>
          <p:cNvSpPr>
            <a:spLocks noGrp="1" noChangeArrowheads="1"/>
          </p:cNvSpPr>
          <p:nvPr>
            <p:ph type="sldNum" sz="quarter" idx="12"/>
          </p:nvPr>
        </p:nvSpPr>
        <p:spPr>
          <a:ln/>
        </p:spPr>
        <p:txBody>
          <a:bodyPr/>
          <a:lstStyle>
            <a:lvl1pPr>
              <a:defRPr/>
            </a:lvl1pPr>
          </a:lstStyle>
          <a:p>
            <a:pPr>
              <a:defRPr/>
            </a:pPr>
            <a:fld id="{1CD5E6F7-2F5D-DC47-8B83-27D1266D9F1E}" type="slidenum">
              <a:rPr lang="en-US" altLang="en-US"/>
              <a:pPr>
                <a:defRPr/>
              </a:pPr>
              <a:t>‹#›</a:t>
            </a:fld>
            <a:endParaRPr lang="en-US" altLang="en-US"/>
          </a:p>
        </p:txBody>
      </p:sp>
    </p:spTree>
    <p:extLst>
      <p:ext uri="{BB962C8B-B14F-4D97-AF65-F5344CB8AC3E}">
        <p14:creationId xmlns:p14="http://schemas.microsoft.com/office/powerpoint/2010/main" val="35818337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C2CBD01-38A2-2D4E-8C1F-056BFADD447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9CD02B7-82C4-784B-BB05-BFF0725873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7892A07-023D-D64D-9474-DE7F47A2C61C}"/>
              </a:ext>
            </a:extLst>
          </p:cNvPr>
          <p:cNvSpPr>
            <a:spLocks noGrp="1" noChangeArrowheads="1"/>
          </p:cNvSpPr>
          <p:nvPr>
            <p:ph type="sldNum" sz="quarter" idx="12"/>
          </p:nvPr>
        </p:nvSpPr>
        <p:spPr>
          <a:ln/>
        </p:spPr>
        <p:txBody>
          <a:bodyPr/>
          <a:lstStyle>
            <a:lvl1pPr>
              <a:defRPr/>
            </a:lvl1pPr>
          </a:lstStyle>
          <a:p>
            <a:pPr>
              <a:defRPr/>
            </a:pPr>
            <a:fld id="{5AE3A11E-21D4-B144-873B-3156732AC101}" type="slidenum">
              <a:rPr lang="en-US" altLang="en-US"/>
              <a:pPr>
                <a:defRPr/>
              </a:pPr>
              <a:t>‹#›</a:t>
            </a:fld>
            <a:endParaRPr lang="en-US" altLang="en-US"/>
          </a:p>
        </p:txBody>
      </p:sp>
    </p:spTree>
    <p:extLst>
      <p:ext uri="{BB962C8B-B14F-4D97-AF65-F5344CB8AC3E}">
        <p14:creationId xmlns:p14="http://schemas.microsoft.com/office/powerpoint/2010/main" val="344207094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347" y="273856"/>
            <a:ext cx="4013827" cy="1160406"/>
          </a:xfrm>
        </p:spPr>
        <p:txBody>
          <a:bodyPr anchor="b"/>
          <a:lstStyle>
            <a:lvl1pPr algn="l">
              <a:defRPr sz="2924" b="1"/>
            </a:lvl1pPr>
          </a:lstStyle>
          <a:p>
            <a:r>
              <a:rPr lang="en-US"/>
              <a:t>Click to edit Master title style</a:t>
            </a:r>
          </a:p>
        </p:txBody>
      </p:sp>
      <p:sp>
        <p:nvSpPr>
          <p:cNvPr id="3" name="Content Placeholder 2"/>
          <p:cNvSpPr>
            <a:spLocks noGrp="1"/>
          </p:cNvSpPr>
          <p:nvPr>
            <p:ph idx="1"/>
          </p:nvPr>
        </p:nvSpPr>
        <p:spPr>
          <a:xfrm>
            <a:off x="4766540" y="273978"/>
            <a:ext cx="6817234" cy="5853088"/>
          </a:xfrm>
        </p:spPr>
        <p:txBody>
          <a:bodyPr/>
          <a:lstStyle>
            <a:lvl1pPr>
              <a:defRPr sz="4678"/>
            </a:lvl1pPr>
            <a:lvl2pPr>
              <a:defRPr sz="4093"/>
            </a:lvl2pPr>
            <a:lvl3pPr>
              <a:defRPr sz="3509"/>
            </a:lvl3pPr>
            <a:lvl4pPr>
              <a:defRPr sz="2924"/>
            </a:lvl4pPr>
            <a:lvl5pPr>
              <a:defRPr sz="2924"/>
            </a:lvl5pPr>
            <a:lvl6pPr>
              <a:defRPr sz="2924"/>
            </a:lvl6pPr>
            <a:lvl7pPr>
              <a:defRPr sz="2924"/>
            </a:lvl7pPr>
            <a:lvl8pPr>
              <a:defRPr sz="2924"/>
            </a:lvl8pPr>
            <a:lvl9pPr>
              <a:defRPr sz="29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347" y="1434385"/>
            <a:ext cx="4013827" cy="4692682"/>
          </a:xfrm>
        </p:spPr>
        <p:txBody>
          <a:bodyPr/>
          <a:lstStyle>
            <a:lvl1pPr marL="0" indent="0">
              <a:buNone/>
              <a:defRPr sz="2047"/>
            </a:lvl1pPr>
            <a:lvl2pPr marL="647711" indent="0">
              <a:buNone/>
              <a:defRPr sz="1754"/>
            </a:lvl2pPr>
            <a:lvl3pPr marL="1295438" indent="0">
              <a:buNone/>
              <a:defRPr sz="1462"/>
            </a:lvl3pPr>
            <a:lvl4pPr marL="1943153" indent="0">
              <a:buNone/>
              <a:defRPr sz="1316"/>
            </a:lvl4pPr>
            <a:lvl5pPr marL="2590870" indent="0">
              <a:buNone/>
              <a:defRPr sz="1316"/>
            </a:lvl5pPr>
            <a:lvl6pPr marL="3238565" indent="0">
              <a:buNone/>
              <a:defRPr sz="1316"/>
            </a:lvl6pPr>
            <a:lvl7pPr marL="3886286" indent="0">
              <a:buNone/>
              <a:defRPr sz="1316"/>
            </a:lvl7pPr>
            <a:lvl8pPr marL="4533994" indent="0">
              <a:buNone/>
              <a:defRPr sz="1316"/>
            </a:lvl8pPr>
            <a:lvl9pPr marL="5181712" indent="0">
              <a:buNone/>
              <a:defRPr sz="1316"/>
            </a:lvl9pPr>
          </a:lstStyle>
          <a:p>
            <a:pPr lvl="0"/>
            <a:r>
              <a:rPr lang="en-US"/>
              <a:t>Click to edit Master text styles</a:t>
            </a:r>
          </a:p>
        </p:txBody>
      </p:sp>
      <p:sp>
        <p:nvSpPr>
          <p:cNvPr id="5" name="Rectangle 4">
            <a:extLst>
              <a:ext uri="{FF2B5EF4-FFF2-40B4-BE49-F238E27FC236}">
                <a16:creationId xmlns:a16="http://schemas.microsoft.com/office/drawing/2014/main" id="{94150328-57EB-6B45-A9FA-C8724D96687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F7A32EE-8DFE-954D-9D84-804291EA6D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60B47E6-8725-9C47-A640-13C1E5EA7D7C}"/>
              </a:ext>
            </a:extLst>
          </p:cNvPr>
          <p:cNvSpPr>
            <a:spLocks noGrp="1" noChangeArrowheads="1"/>
          </p:cNvSpPr>
          <p:nvPr>
            <p:ph type="sldNum" sz="quarter" idx="12"/>
          </p:nvPr>
        </p:nvSpPr>
        <p:spPr>
          <a:ln/>
        </p:spPr>
        <p:txBody>
          <a:bodyPr/>
          <a:lstStyle>
            <a:lvl1pPr>
              <a:defRPr/>
            </a:lvl1pPr>
          </a:lstStyle>
          <a:p>
            <a:pPr>
              <a:defRPr/>
            </a:pPr>
            <a:fld id="{DBFB3998-73AE-9A49-924C-50146B7FA903}" type="slidenum">
              <a:rPr lang="en-US" altLang="en-US"/>
              <a:pPr>
                <a:defRPr/>
              </a:pPr>
              <a:t>‹#›</a:t>
            </a:fld>
            <a:endParaRPr lang="en-US" altLang="en-US"/>
          </a:p>
        </p:txBody>
      </p:sp>
    </p:spTree>
    <p:extLst>
      <p:ext uri="{BB962C8B-B14F-4D97-AF65-F5344CB8AC3E}">
        <p14:creationId xmlns:p14="http://schemas.microsoft.com/office/powerpoint/2010/main" val="413894832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2" y="4801761"/>
            <a:ext cx="7315828" cy="566278"/>
          </a:xfrm>
        </p:spPr>
        <p:txBody>
          <a:bodyPr anchor="b"/>
          <a:lstStyle>
            <a:lvl1pPr algn="l">
              <a:defRPr sz="2924" b="1"/>
            </a:lvl1pPr>
          </a:lstStyle>
          <a:p>
            <a:r>
              <a:rPr lang="en-US"/>
              <a:t>Click to edit Master title style</a:t>
            </a:r>
          </a:p>
        </p:txBody>
      </p:sp>
      <p:sp>
        <p:nvSpPr>
          <p:cNvPr id="3" name="Picture Placeholder 2"/>
          <p:cNvSpPr>
            <a:spLocks noGrp="1"/>
          </p:cNvSpPr>
          <p:nvPr>
            <p:ph type="pic" idx="1"/>
          </p:nvPr>
        </p:nvSpPr>
        <p:spPr>
          <a:xfrm>
            <a:off x="2389482" y="612694"/>
            <a:ext cx="7315828" cy="4114800"/>
          </a:xfrm>
        </p:spPr>
        <p:txBody>
          <a:bodyPr tIns="30063" bIns="30063"/>
          <a:lstStyle>
            <a:lvl1pPr marL="0" indent="0">
              <a:buNone/>
              <a:defRPr sz="4678"/>
            </a:lvl1pPr>
            <a:lvl2pPr marL="647711" indent="0">
              <a:buNone/>
              <a:defRPr sz="4093"/>
            </a:lvl2pPr>
            <a:lvl3pPr marL="1295438" indent="0">
              <a:buNone/>
              <a:defRPr sz="3509"/>
            </a:lvl3pPr>
            <a:lvl4pPr marL="1943153" indent="0">
              <a:buNone/>
              <a:defRPr sz="2924"/>
            </a:lvl4pPr>
            <a:lvl5pPr marL="2590870" indent="0">
              <a:buNone/>
              <a:defRPr sz="2924"/>
            </a:lvl5pPr>
            <a:lvl6pPr marL="3238565" indent="0">
              <a:buNone/>
              <a:defRPr sz="2924"/>
            </a:lvl6pPr>
            <a:lvl7pPr marL="3886286" indent="0">
              <a:buNone/>
              <a:defRPr sz="2924"/>
            </a:lvl7pPr>
            <a:lvl8pPr marL="4533994" indent="0">
              <a:buNone/>
              <a:defRPr sz="2924"/>
            </a:lvl8pPr>
            <a:lvl9pPr marL="5181712" indent="0">
              <a:buNone/>
              <a:defRPr sz="2924"/>
            </a:lvl9pPr>
          </a:lstStyle>
          <a:p>
            <a:pPr lvl="0"/>
            <a:endParaRPr lang="en-US" noProof="0"/>
          </a:p>
        </p:txBody>
      </p:sp>
      <p:sp>
        <p:nvSpPr>
          <p:cNvPr id="4" name="Text Placeholder 3"/>
          <p:cNvSpPr>
            <a:spLocks noGrp="1"/>
          </p:cNvSpPr>
          <p:nvPr>
            <p:ph type="body" sz="half" idx="2"/>
          </p:nvPr>
        </p:nvSpPr>
        <p:spPr>
          <a:xfrm>
            <a:off x="2389482" y="5368040"/>
            <a:ext cx="7315828" cy="805321"/>
          </a:xfrm>
        </p:spPr>
        <p:txBody>
          <a:bodyPr/>
          <a:lstStyle>
            <a:lvl1pPr marL="0" indent="0">
              <a:buNone/>
              <a:defRPr sz="2047"/>
            </a:lvl1pPr>
            <a:lvl2pPr marL="647711" indent="0">
              <a:buNone/>
              <a:defRPr sz="1754"/>
            </a:lvl2pPr>
            <a:lvl3pPr marL="1295438" indent="0">
              <a:buNone/>
              <a:defRPr sz="1462"/>
            </a:lvl3pPr>
            <a:lvl4pPr marL="1943153" indent="0">
              <a:buNone/>
              <a:defRPr sz="1316"/>
            </a:lvl4pPr>
            <a:lvl5pPr marL="2590870" indent="0">
              <a:buNone/>
              <a:defRPr sz="1316"/>
            </a:lvl5pPr>
            <a:lvl6pPr marL="3238565" indent="0">
              <a:buNone/>
              <a:defRPr sz="1316"/>
            </a:lvl6pPr>
            <a:lvl7pPr marL="3886286" indent="0">
              <a:buNone/>
              <a:defRPr sz="1316"/>
            </a:lvl7pPr>
            <a:lvl8pPr marL="4533994" indent="0">
              <a:buNone/>
              <a:defRPr sz="1316"/>
            </a:lvl8pPr>
            <a:lvl9pPr marL="5181712" indent="0">
              <a:buNone/>
              <a:defRPr sz="1316"/>
            </a:lvl9pPr>
          </a:lstStyle>
          <a:p>
            <a:pPr lvl="0"/>
            <a:r>
              <a:rPr lang="en-US"/>
              <a:t>Click to edit Master text styles</a:t>
            </a:r>
          </a:p>
        </p:txBody>
      </p:sp>
      <p:sp>
        <p:nvSpPr>
          <p:cNvPr id="5" name="Rectangle 4">
            <a:extLst>
              <a:ext uri="{FF2B5EF4-FFF2-40B4-BE49-F238E27FC236}">
                <a16:creationId xmlns:a16="http://schemas.microsoft.com/office/drawing/2014/main" id="{7DB953AC-A161-944F-92B9-63793803E4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4C502D-9092-FD4D-8847-C5B67A3A6E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DDD63CF-FDE9-B74E-ADD8-F5CF5E25992F}"/>
              </a:ext>
            </a:extLst>
          </p:cNvPr>
          <p:cNvSpPr>
            <a:spLocks noGrp="1" noChangeArrowheads="1"/>
          </p:cNvSpPr>
          <p:nvPr>
            <p:ph type="sldNum" sz="quarter" idx="12"/>
          </p:nvPr>
        </p:nvSpPr>
        <p:spPr>
          <a:ln/>
        </p:spPr>
        <p:txBody>
          <a:bodyPr/>
          <a:lstStyle>
            <a:lvl1pPr>
              <a:defRPr/>
            </a:lvl1pPr>
          </a:lstStyle>
          <a:p>
            <a:pPr>
              <a:defRPr/>
            </a:pPr>
            <a:fld id="{7708AAB4-F67F-524D-8A45-F249F0BCAEBD}" type="slidenum">
              <a:rPr lang="en-US" altLang="en-US"/>
              <a:pPr>
                <a:defRPr/>
              </a:pPr>
              <a:t>‹#›</a:t>
            </a:fld>
            <a:endParaRPr lang="en-US" altLang="en-US"/>
          </a:p>
        </p:txBody>
      </p:sp>
    </p:spTree>
    <p:extLst>
      <p:ext uri="{BB962C8B-B14F-4D97-AF65-F5344CB8AC3E}">
        <p14:creationId xmlns:p14="http://schemas.microsoft.com/office/powerpoint/2010/main" val="4972163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7A0FDA-F31F-C640-B56A-C02F7BAFB4A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D3C675-9566-AB40-A118-C6A7148885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583322-C681-0F40-88C8-7F468580F268}"/>
              </a:ext>
            </a:extLst>
          </p:cNvPr>
          <p:cNvSpPr>
            <a:spLocks noGrp="1" noChangeArrowheads="1"/>
          </p:cNvSpPr>
          <p:nvPr>
            <p:ph type="sldNum" sz="quarter" idx="12"/>
          </p:nvPr>
        </p:nvSpPr>
        <p:spPr>
          <a:ln/>
        </p:spPr>
        <p:txBody>
          <a:bodyPr/>
          <a:lstStyle>
            <a:lvl1pPr>
              <a:defRPr/>
            </a:lvl1pPr>
          </a:lstStyle>
          <a:p>
            <a:pPr>
              <a:defRPr/>
            </a:pPr>
            <a:fld id="{E7DFA958-F772-2F4B-A682-1EA763676FA4}" type="slidenum">
              <a:rPr lang="en-US" altLang="en-US"/>
              <a:pPr>
                <a:defRPr/>
              </a:pPr>
              <a:t>‹#›</a:t>
            </a:fld>
            <a:endParaRPr lang="en-US" altLang="en-US"/>
          </a:p>
        </p:txBody>
      </p:sp>
    </p:spTree>
    <p:extLst>
      <p:ext uri="{BB962C8B-B14F-4D97-AF65-F5344CB8AC3E}">
        <p14:creationId xmlns:p14="http://schemas.microsoft.com/office/powerpoint/2010/main" val="9329664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828" y="273978"/>
            <a:ext cx="2743826" cy="58530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346" y="273978"/>
            <a:ext cx="7930446" cy="5853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279A151-FD1A-1F47-AE68-136CF3D188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BFDDE3B-EC0E-3148-A105-742E3AC06F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7F5E70A-E7FC-D740-9261-74E83543599F}"/>
              </a:ext>
            </a:extLst>
          </p:cNvPr>
          <p:cNvSpPr>
            <a:spLocks noGrp="1" noChangeArrowheads="1"/>
          </p:cNvSpPr>
          <p:nvPr>
            <p:ph type="sldNum" sz="quarter" idx="12"/>
          </p:nvPr>
        </p:nvSpPr>
        <p:spPr>
          <a:ln/>
        </p:spPr>
        <p:txBody>
          <a:bodyPr/>
          <a:lstStyle>
            <a:lvl1pPr>
              <a:defRPr/>
            </a:lvl1pPr>
          </a:lstStyle>
          <a:p>
            <a:pPr>
              <a:defRPr/>
            </a:pPr>
            <a:fld id="{A0F8BDFE-AFF0-B344-86F9-8237F72A7307}" type="slidenum">
              <a:rPr lang="en-US" altLang="en-US"/>
              <a:pPr>
                <a:defRPr/>
              </a:pPr>
              <a:t>‹#›</a:t>
            </a:fld>
            <a:endParaRPr lang="en-US" altLang="en-US"/>
          </a:p>
        </p:txBody>
      </p:sp>
    </p:spTree>
    <p:extLst>
      <p:ext uri="{BB962C8B-B14F-4D97-AF65-F5344CB8AC3E}">
        <p14:creationId xmlns:p14="http://schemas.microsoft.com/office/powerpoint/2010/main" val="424923487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8349" y="273857"/>
            <a:ext cx="10975309" cy="1144161"/>
          </a:xfrm>
        </p:spPr>
        <p:txBody>
          <a:bodyPr/>
          <a:lstStyle/>
          <a:p>
            <a:r>
              <a:rPr lang="en-US"/>
              <a:t>Click to edit Master title style</a:t>
            </a:r>
          </a:p>
        </p:txBody>
      </p:sp>
      <p:sp>
        <p:nvSpPr>
          <p:cNvPr id="3" name="Table Placeholder 2"/>
          <p:cNvSpPr>
            <a:spLocks noGrp="1"/>
          </p:cNvSpPr>
          <p:nvPr>
            <p:ph type="tbl" idx="1"/>
          </p:nvPr>
        </p:nvSpPr>
        <p:spPr>
          <a:xfrm>
            <a:off x="608349" y="1601665"/>
            <a:ext cx="10975309" cy="4525583"/>
          </a:xfrm>
        </p:spPr>
        <p:txBody>
          <a:bodyPr tIns="30063" bIns="30063"/>
          <a:lstStyle/>
          <a:p>
            <a:pPr lvl="0"/>
            <a:endParaRPr lang="en-US" noProof="0"/>
          </a:p>
        </p:txBody>
      </p:sp>
      <p:sp>
        <p:nvSpPr>
          <p:cNvPr id="4" name="Rectangle 4">
            <a:extLst>
              <a:ext uri="{FF2B5EF4-FFF2-40B4-BE49-F238E27FC236}">
                <a16:creationId xmlns:a16="http://schemas.microsoft.com/office/drawing/2014/main" id="{3D4B1836-0C42-DC4E-88B6-AFB50C4868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E3451B-D9C0-B84F-8154-7C44193F60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DB09FE-4F38-264D-B998-5BB357CE6223}"/>
              </a:ext>
            </a:extLst>
          </p:cNvPr>
          <p:cNvSpPr>
            <a:spLocks noGrp="1" noChangeArrowheads="1"/>
          </p:cNvSpPr>
          <p:nvPr>
            <p:ph type="sldNum" sz="quarter" idx="12"/>
          </p:nvPr>
        </p:nvSpPr>
        <p:spPr>
          <a:ln/>
        </p:spPr>
        <p:txBody>
          <a:bodyPr/>
          <a:lstStyle>
            <a:lvl1pPr>
              <a:defRPr/>
            </a:lvl1pPr>
          </a:lstStyle>
          <a:p>
            <a:pPr>
              <a:defRPr/>
            </a:pPr>
            <a:fld id="{BFD105F5-2C1C-814F-A756-1D268B734DDA}" type="slidenum">
              <a:rPr lang="en-US" altLang="en-US"/>
              <a:pPr>
                <a:defRPr/>
              </a:pPr>
              <a:t>‹#›</a:t>
            </a:fld>
            <a:endParaRPr lang="en-US" altLang="en-US"/>
          </a:p>
        </p:txBody>
      </p:sp>
    </p:spTree>
    <p:extLst>
      <p:ext uri="{BB962C8B-B14F-4D97-AF65-F5344CB8AC3E}">
        <p14:creationId xmlns:p14="http://schemas.microsoft.com/office/powerpoint/2010/main" val="35659564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8349" y="273857"/>
            <a:ext cx="10975309" cy="1144161"/>
          </a:xfrm>
        </p:spPr>
        <p:txBody>
          <a:bodyPr/>
          <a:lstStyle/>
          <a:p>
            <a:r>
              <a:rPr lang="en-US"/>
              <a:t>Click to edit Master title style</a:t>
            </a:r>
          </a:p>
        </p:txBody>
      </p:sp>
      <p:sp>
        <p:nvSpPr>
          <p:cNvPr id="3" name="SmartArt Placeholder 2"/>
          <p:cNvSpPr>
            <a:spLocks noGrp="1"/>
          </p:cNvSpPr>
          <p:nvPr>
            <p:ph type="dgm" idx="1"/>
          </p:nvPr>
        </p:nvSpPr>
        <p:spPr>
          <a:xfrm>
            <a:off x="608349" y="1601665"/>
            <a:ext cx="10975309" cy="4525583"/>
          </a:xfrm>
        </p:spPr>
        <p:txBody>
          <a:bodyPr tIns="30063" bIns="30063"/>
          <a:lstStyle/>
          <a:p>
            <a:pPr lvl="0"/>
            <a:endParaRPr lang="en-US" noProof="0"/>
          </a:p>
        </p:txBody>
      </p:sp>
      <p:sp>
        <p:nvSpPr>
          <p:cNvPr id="4" name="Rectangle 4">
            <a:extLst>
              <a:ext uri="{FF2B5EF4-FFF2-40B4-BE49-F238E27FC236}">
                <a16:creationId xmlns:a16="http://schemas.microsoft.com/office/drawing/2014/main" id="{C5A12B3C-3121-AD42-9254-9BEBC3FD4C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C6BBD5-41F2-0A4A-AB25-3CFC08233C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A87B15-63FB-9E44-839B-21B5FB139182}"/>
              </a:ext>
            </a:extLst>
          </p:cNvPr>
          <p:cNvSpPr>
            <a:spLocks noGrp="1" noChangeArrowheads="1"/>
          </p:cNvSpPr>
          <p:nvPr>
            <p:ph type="sldNum" sz="quarter" idx="12"/>
          </p:nvPr>
        </p:nvSpPr>
        <p:spPr>
          <a:ln/>
        </p:spPr>
        <p:txBody>
          <a:bodyPr/>
          <a:lstStyle>
            <a:lvl1pPr>
              <a:defRPr/>
            </a:lvl1pPr>
          </a:lstStyle>
          <a:p>
            <a:pPr>
              <a:defRPr/>
            </a:pPr>
            <a:fld id="{990C87DD-DB68-D042-A3E3-37059BD74929}" type="slidenum">
              <a:rPr lang="en-US" altLang="en-US"/>
              <a:pPr>
                <a:defRPr/>
              </a:pPr>
              <a:t>‹#›</a:t>
            </a:fld>
            <a:endParaRPr lang="en-US" altLang="en-US"/>
          </a:p>
        </p:txBody>
      </p:sp>
    </p:spTree>
    <p:extLst>
      <p:ext uri="{BB962C8B-B14F-4D97-AF65-F5344CB8AC3E}">
        <p14:creationId xmlns:p14="http://schemas.microsoft.com/office/powerpoint/2010/main" val="135051139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660" y="2130508"/>
            <a:ext cx="10360692" cy="1469075"/>
          </a:xfrm>
        </p:spPr>
        <p:txBody>
          <a:bodyPr/>
          <a:lstStyle/>
          <a:p>
            <a:r>
              <a:rPr lang="en-US"/>
              <a:t>Click to edit Master title style</a:t>
            </a:r>
          </a:p>
        </p:txBody>
      </p:sp>
      <p:sp>
        <p:nvSpPr>
          <p:cNvPr id="3" name="Subtitle 2"/>
          <p:cNvSpPr>
            <a:spLocks noGrp="1"/>
          </p:cNvSpPr>
          <p:nvPr>
            <p:ph type="subTitle" idx="1"/>
          </p:nvPr>
        </p:nvSpPr>
        <p:spPr>
          <a:xfrm>
            <a:off x="1828544" y="3887362"/>
            <a:ext cx="8535653" cy="1752212"/>
          </a:xfrm>
        </p:spPr>
        <p:txBody>
          <a:bodyPr/>
          <a:lstStyle>
            <a:lvl1pPr marL="0" indent="0" algn="ctr">
              <a:buNone/>
              <a:defRPr/>
            </a:lvl1pPr>
            <a:lvl2pPr marL="650291" indent="0" algn="ctr">
              <a:buNone/>
              <a:defRPr/>
            </a:lvl2pPr>
            <a:lvl3pPr marL="1300527" indent="0" algn="ctr">
              <a:buNone/>
              <a:defRPr/>
            </a:lvl3pPr>
            <a:lvl4pPr marL="1950768" indent="0" algn="ctr">
              <a:buNone/>
              <a:defRPr/>
            </a:lvl4pPr>
            <a:lvl5pPr marL="2601021" indent="0" algn="ctr">
              <a:buNone/>
              <a:defRPr/>
            </a:lvl5pPr>
            <a:lvl6pPr marL="3251283" indent="0" algn="ctr">
              <a:buNone/>
              <a:defRPr/>
            </a:lvl6pPr>
            <a:lvl7pPr marL="3901538" indent="0" algn="ctr">
              <a:buNone/>
              <a:defRPr/>
            </a:lvl7pPr>
            <a:lvl8pPr marL="4551800" indent="0" algn="ctr">
              <a:buNone/>
              <a:defRPr/>
            </a:lvl8pPr>
            <a:lvl9pPr marL="520206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11875E3-0231-9647-A084-CB2513C134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4181EA-4E39-3C49-837E-88A7C23265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FE49DA-C0E1-384C-BD96-B18FED0EF19D}"/>
              </a:ext>
            </a:extLst>
          </p:cNvPr>
          <p:cNvSpPr>
            <a:spLocks noGrp="1" noChangeArrowheads="1"/>
          </p:cNvSpPr>
          <p:nvPr>
            <p:ph type="sldNum" sz="quarter" idx="12"/>
          </p:nvPr>
        </p:nvSpPr>
        <p:spPr>
          <a:ln/>
        </p:spPr>
        <p:txBody>
          <a:bodyPr/>
          <a:lstStyle>
            <a:lvl1pPr>
              <a:defRPr/>
            </a:lvl1pPr>
          </a:lstStyle>
          <a:p>
            <a:pPr>
              <a:defRPr/>
            </a:pPr>
            <a:fld id="{922F1C4D-238A-F947-B46E-6133FD1F97A8}" type="slidenum">
              <a:rPr lang="en-US" altLang="en-US"/>
              <a:pPr>
                <a:defRPr/>
              </a:pPr>
              <a:t>‹#›</a:t>
            </a:fld>
            <a:endParaRPr lang="en-US" altLang="en-US"/>
          </a:p>
        </p:txBody>
      </p:sp>
    </p:spTree>
    <p:extLst>
      <p:ext uri="{BB962C8B-B14F-4D97-AF65-F5344CB8AC3E}">
        <p14:creationId xmlns:p14="http://schemas.microsoft.com/office/powerpoint/2010/main" val="1249733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DD80F5-0764-5E48-AB3E-6E6E5C44FF67}" type="datetimeFigureOut">
              <a:rPr lang="en-US" smtClean="0"/>
              <a:t>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EAC32-7417-C64A-8F5A-CFDFAB25CD9C}" type="slidenum">
              <a:rPr lang="en-US" smtClean="0"/>
              <a:t>‹#›</a:t>
            </a:fld>
            <a:endParaRPr lang="en-US"/>
          </a:p>
        </p:txBody>
      </p:sp>
    </p:spTree>
    <p:extLst>
      <p:ext uri="{BB962C8B-B14F-4D97-AF65-F5344CB8AC3E}">
        <p14:creationId xmlns:p14="http://schemas.microsoft.com/office/powerpoint/2010/main" val="374011142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5AE534-AA25-D54B-B645-1D924A93C0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69FC88-0CF7-6449-81DD-6D71156D76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7248EE-B5A7-124B-A2CA-CDDBA64ABE84}"/>
              </a:ext>
            </a:extLst>
          </p:cNvPr>
          <p:cNvSpPr>
            <a:spLocks noGrp="1" noChangeArrowheads="1"/>
          </p:cNvSpPr>
          <p:nvPr>
            <p:ph type="sldNum" sz="quarter" idx="12"/>
          </p:nvPr>
        </p:nvSpPr>
        <p:spPr>
          <a:ln/>
        </p:spPr>
        <p:txBody>
          <a:bodyPr/>
          <a:lstStyle>
            <a:lvl1pPr>
              <a:defRPr/>
            </a:lvl1pPr>
          </a:lstStyle>
          <a:p>
            <a:pPr>
              <a:defRPr/>
            </a:pPr>
            <a:fld id="{6EA6C1F3-5D99-1643-81C9-34E4FB65BF1D}" type="slidenum">
              <a:rPr lang="en-US" altLang="en-US"/>
              <a:pPr>
                <a:defRPr/>
              </a:pPr>
              <a:t>‹#›</a:t>
            </a:fld>
            <a:endParaRPr lang="en-US" altLang="en-US"/>
          </a:p>
        </p:txBody>
      </p:sp>
    </p:spTree>
    <p:extLst>
      <p:ext uri="{BB962C8B-B14F-4D97-AF65-F5344CB8AC3E}">
        <p14:creationId xmlns:p14="http://schemas.microsoft.com/office/powerpoint/2010/main" val="30077931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712" y="4407224"/>
            <a:ext cx="10363827" cy="1362316"/>
          </a:xfrm>
        </p:spPr>
        <p:txBody>
          <a:bodyPr anchor="t"/>
          <a:lstStyle>
            <a:lvl1pPr algn="l">
              <a:defRPr sz="5848" b="1" cap="all"/>
            </a:lvl1pPr>
          </a:lstStyle>
          <a:p>
            <a:r>
              <a:rPr lang="en-US"/>
              <a:t>Click to edit Master title style</a:t>
            </a:r>
          </a:p>
        </p:txBody>
      </p:sp>
      <p:sp>
        <p:nvSpPr>
          <p:cNvPr id="3" name="Text Placeholder 2"/>
          <p:cNvSpPr>
            <a:spLocks noGrp="1"/>
          </p:cNvSpPr>
          <p:nvPr>
            <p:ph type="body" idx="1"/>
          </p:nvPr>
        </p:nvSpPr>
        <p:spPr>
          <a:xfrm>
            <a:off x="962712" y="2905673"/>
            <a:ext cx="10363827" cy="1501566"/>
          </a:xfrm>
        </p:spPr>
        <p:txBody>
          <a:bodyPr anchor="b"/>
          <a:lstStyle>
            <a:lvl1pPr marL="0" indent="0">
              <a:buNone/>
              <a:defRPr sz="2924"/>
            </a:lvl1pPr>
            <a:lvl2pPr marL="650291" indent="0">
              <a:buNone/>
              <a:defRPr sz="2631"/>
            </a:lvl2pPr>
            <a:lvl3pPr marL="1300527" indent="0">
              <a:buNone/>
              <a:defRPr sz="2339"/>
            </a:lvl3pPr>
            <a:lvl4pPr marL="1950768" indent="0">
              <a:buNone/>
              <a:defRPr sz="2047"/>
            </a:lvl4pPr>
            <a:lvl5pPr marL="2601021" indent="0">
              <a:buNone/>
              <a:defRPr sz="2047"/>
            </a:lvl5pPr>
            <a:lvl6pPr marL="3251283" indent="0">
              <a:buNone/>
              <a:defRPr sz="2047"/>
            </a:lvl6pPr>
            <a:lvl7pPr marL="3901538" indent="0">
              <a:buNone/>
              <a:defRPr sz="2047"/>
            </a:lvl7pPr>
            <a:lvl8pPr marL="4551800" indent="0">
              <a:buNone/>
              <a:defRPr sz="2047"/>
            </a:lvl8pPr>
            <a:lvl9pPr marL="5202060" indent="0">
              <a:buNone/>
              <a:defRPr sz="2047"/>
            </a:lvl9pPr>
          </a:lstStyle>
          <a:p>
            <a:pPr lvl="0"/>
            <a:r>
              <a:rPr lang="en-US"/>
              <a:t>Click to edit Master text styles</a:t>
            </a:r>
          </a:p>
        </p:txBody>
      </p:sp>
      <p:sp>
        <p:nvSpPr>
          <p:cNvPr id="4" name="Rectangle 4">
            <a:extLst>
              <a:ext uri="{FF2B5EF4-FFF2-40B4-BE49-F238E27FC236}">
                <a16:creationId xmlns:a16="http://schemas.microsoft.com/office/drawing/2014/main" id="{EBF36AAC-1D15-C148-AB1D-9060FA6AC7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8D82F42-F02C-6049-9474-5463726A00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4E3FE7-7F00-6542-BC79-E394C90653F7}"/>
              </a:ext>
            </a:extLst>
          </p:cNvPr>
          <p:cNvSpPr>
            <a:spLocks noGrp="1" noChangeArrowheads="1"/>
          </p:cNvSpPr>
          <p:nvPr>
            <p:ph type="sldNum" sz="quarter" idx="12"/>
          </p:nvPr>
        </p:nvSpPr>
        <p:spPr>
          <a:ln/>
        </p:spPr>
        <p:txBody>
          <a:bodyPr/>
          <a:lstStyle>
            <a:lvl1pPr>
              <a:defRPr/>
            </a:lvl1pPr>
          </a:lstStyle>
          <a:p>
            <a:pPr>
              <a:defRPr/>
            </a:pPr>
            <a:fld id="{41EFDB98-F951-E74B-A4D9-8858DA96A667}" type="slidenum">
              <a:rPr lang="en-US" altLang="en-US"/>
              <a:pPr>
                <a:defRPr/>
              </a:pPr>
              <a:t>‹#›</a:t>
            </a:fld>
            <a:endParaRPr lang="en-US" altLang="en-US"/>
          </a:p>
        </p:txBody>
      </p:sp>
    </p:spTree>
    <p:extLst>
      <p:ext uri="{BB962C8B-B14F-4D97-AF65-F5344CB8AC3E}">
        <p14:creationId xmlns:p14="http://schemas.microsoft.com/office/powerpoint/2010/main" val="372436109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352" y="1601684"/>
            <a:ext cx="5337136" cy="4525583"/>
          </a:xfrm>
        </p:spPr>
        <p:txBody>
          <a:bodyPr/>
          <a:lstStyle>
            <a:lvl1pPr>
              <a:defRPr sz="4093"/>
            </a:lvl1pPr>
            <a:lvl2pPr>
              <a:defRPr sz="3509"/>
            </a:lvl2pPr>
            <a:lvl3pPr>
              <a:defRPr sz="2924"/>
            </a:lvl3pPr>
            <a:lvl4pPr>
              <a:defRPr sz="2631"/>
            </a:lvl4pPr>
            <a:lvl5pPr>
              <a:defRPr sz="2631"/>
            </a:lvl5pPr>
            <a:lvl6pPr>
              <a:defRPr sz="2631"/>
            </a:lvl6pPr>
            <a:lvl7pPr>
              <a:defRPr sz="2631"/>
            </a:lvl7pPr>
            <a:lvl8pPr>
              <a:defRPr sz="2631"/>
            </a:lvl8pPr>
            <a:lvl9pPr>
              <a:defRPr sz="26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6522" y="1601684"/>
            <a:ext cx="5337136" cy="4525583"/>
          </a:xfrm>
        </p:spPr>
        <p:txBody>
          <a:bodyPr/>
          <a:lstStyle>
            <a:lvl1pPr>
              <a:defRPr sz="4093"/>
            </a:lvl1pPr>
            <a:lvl2pPr>
              <a:defRPr sz="3509"/>
            </a:lvl2pPr>
            <a:lvl3pPr>
              <a:defRPr sz="2924"/>
            </a:lvl3pPr>
            <a:lvl4pPr>
              <a:defRPr sz="2631"/>
            </a:lvl4pPr>
            <a:lvl5pPr>
              <a:defRPr sz="2631"/>
            </a:lvl5pPr>
            <a:lvl6pPr>
              <a:defRPr sz="2631"/>
            </a:lvl6pPr>
            <a:lvl7pPr>
              <a:defRPr sz="2631"/>
            </a:lvl7pPr>
            <a:lvl8pPr>
              <a:defRPr sz="2631"/>
            </a:lvl8pPr>
            <a:lvl9pPr>
              <a:defRPr sz="26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C46AAD5-D691-BB41-AFD9-1126260878D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7008800-A26C-CC45-B2C5-06D4715F8A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63F9DAB-8A23-AD4B-A5FD-A7CB1672BC74}"/>
              </a:ext>
            </a:extLst>
          </p:cNvPr>
          <p:cNvSpPr>
            <a:spLocks noGrp="1" noChangeArrowheads="1"/>
          </p:cNvSpPr>
          <p:nvPr>
            <p:ph type="sldNum" sz="quarter" idx="12"/>
          </p:nvPr>
        </p:nvSpPr>
        <p:spPr>
          <a:ln/>
        </p:spPr>
        <p:txBody>
          <a:bodyPr/>
          <a:lstStyle>
            <a:lvl1pPr>
              <a:defRPr/>
            </a:lvl1pPr>
          </a:lstStyle>
          <a:p>
            <a:pPr>
              <a:defRPr/>
            </a:pPr>
            <a:fld id="{80F0B4CE-E1CF-C44B-95C0-2AE36DCD4DB6}" type="slidenum">
              <a:rPr lang="en-US" altLang="en-US"/>
              <a:pPr>
                <a:defRPr/>
              </a:pPr>
              <a:t>‹#›</a:t>
            </a:fld>
            <a:endParaRPr lang="en-US" altLang="en-US"/>
          </a:p>
        </p:txBody>
      </p:sp>
    </p:spTree>
    <p:extLst>
      <p:ext uri="{BB962C8B-B14F-4D97-AF65-F5344CB8AC3E}">
        <p14:creationId xmlns:p14="http://schemas.microsoft.com/office/powerpoint/2010/main" val="72976506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426" y="1534057"/>
            <a:ext cx="5387309" cy="640544"/>
          </a:xfrm>
        </p:spPr>
        <p:txBody>
          <a:bodyPr anchor="b"/>
          <a:lstStyle>
            <a:lvl1pPr marL="0" indent="0">
              <a:buNone/>
              <a:defRPr sz="3509" b="1"/>
            </a:lvl1pPr>
            <a:lvl2pPr marL="650291" indent="0">
              <a:buNone/>
              <a:defRPr sz="2924" b="1"/>
            </a:lvl2pPr>
            <a:lvl3pPr marL="1300527" indent="0">
              <a:buNone/>
              <a:defRPr sz="2631" b="1"/>
            </a:lvl3pPr>
            <a:lvl4pPr marL="1950768" indent="0">
              <a:buNone/>
              <a:defRPr sz="2339" b="1"/>
            </a:lvl4pPr>
            <a:lvl5pPr marL="2601021" indent="0">
              <a:buNone/>
              <a:defRPr sz="2339" b="1"/>
            </a:lvl5pPr>
            <a:lvl6pPr marL="3251283" indent="0">
              <a:buNone/>
              <a:defRPr sz="2339" b="1"/>
            </a:lvl6pPr>
            <a:lvl7pPr marL="3901538" indent="0">
              <a:buNone/>
              <a:defRPr sz="2339" b="1"/>
            </a:lvl7pPr>
            <a:lvl8pPr marL="4551800" indent="0">
              <a:buNone/>
              <a:defRPr sz="2339" b="1"/>
            </a:lvl8pPr>
            <a:lvl9pPr marL="5202060" indent="0">
              <a:buNone/>
              <a:defRPr sz="2339" b="1"/>
            </a:lvl9pPr>
          </a:lstStyle>
          <a:p>
            <a:pPr lvl="0"/>
            <a:r>
              <a:rPr lang="en-US"/>
              <a:t>Click to edit Master text styles</a:t>
            </a:r>
          </a:p>
        </p:txBody>
      </p:sp>
      <p:sp>
        <p:nvSpPr>
          <p:cNvPr id="4" name="Content Placeholder 3"/>
          <p:cNvSpPr>
            <a:spLocks noGrp="1"/>
          </p:cNvSpPr>
          <p:nvPr>
            <p:ph sz="half" idx="2"/>
          </p:nvPr>
        </p:nvSpPr>
        <p:spPr>
          <a:xfrm>
            <a:off x="608426" y="2174603"/>
            <a:ext cx="5387309" cy="3952342"/>
          </a:xfrm>
        </p:spPr>
        <p:txBody>
          <a:bodyPr/>
          <a:lstStyle>
            <a:lvl1pPr>
              <a:defRPr sz="3509"/>
            </a:lvl1pPr>
            <a:lvl2pPr>
              <a:defRPr sz="2924"/>
            </a:lvl2pPr>
            <a:lvl3pPr>
              <a:defRPr sz="2631"/>
            </a:lvl3pPr>
            <a:lvl4pPr>
              <a:defRPr sz="2339"/>
            </a:lvl4pPr>
            <a:lvl5pPr>
              <a:defRPr sz="2339"/>
            </a:lvl5pPr>
            <a:lvl6pPr>
              <a:defRPr sz="2339"/>
            </a:lvl6pPr>
            <a:lvl7pPr>
              <a:defRPr sz="2339"/>
            </a:lvl7pPr>
            <a:lvl8pPr>
              <a:defRPr sz="2339"/>
            </a:lvl8pPr>
            <a:lvl9pPr>
              <a:defRPr sz="23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210" y="1534057"/>
            <a:ext cx="5390444" cy="640544"/>
          </a:xfrm>
        </p:spPr>
        <p:txBody>
          <a:bodyPr anchor="b"/>
          <a:lstStyle>
            <a:lvl1pPr marL="0" indent="0">
              <a:buNone/>
              <a:defRPr sz="3509" b="1"/>
            </a:lvl1pPr>
            <a:lvl2pPr marL="650291" indent="0">
              <a:buNone/>
              <a:defRPr sz="2924" b="1"/>
            </a:lvl2pPr>
            <a:lvl3pPr marL="1300527" indent="0">
              <a:buNone/>
              <a:defRPr sz="2631" b="1"/>
            </a:lvl3pPr>
            <a:lvl4pPr marL="1950768" indent="0">
              <a:buNone/>
              <a:defRPr sz="2339" b="1"/>
            </a:lvl4pPr>
            <a:lvl5pPr marL="2601021" indent="0">
              <a:buNone/>
              <a:defRPr sz="2339" b="1"/>
            </a:lvl5pPr>
            <a:lvl6pPr marL="3251283" indent="0">
              <a:buNone/>
              <a:defRPr sz="2339" b="1"/>
            </a:lvl6pPr>
            <a:lvl7pPr marL="3901538" indent="0">
              <a:buNone/>
              <a:defRPr sz="2339" b="1"/>
            </a:lvl7pPr>
            <a:lvl8pPr marL="4551800" indent="0">
              <a:buNone/>
              <a:defRPr sz="2339" b="1"/>
            </a:lvl8pPr>
            <a:lvl9pPr marL="5202060" indent="0">
              <a:buNone/>
              <a:defRPr sz="2339" b="1"/>
            </a:lvl9pPr>
          </a:lstStyle>
          <a:p>
            <a:pPr lvl="0"/>
            <a:r>
              <a:rPr lang="en-US"/>
              <a:t>Click to edit Master text styles</a:t>
            </a:r>
          </a:p>
        </p:txBody>
      </p:sp>
      <p:sp>
        <p:nvSpPr>
          <p:cNvPr id="6" name="Content Placeholder 5"/>
          <p:cNvSpPr>
            <a:spLocks noGrp="1"/>
          </p:cNvSpPr>
          <p:nvPr>
            <p:ph sz="quarter" idx="4"/>
          </p:nvPr>
        </p:nvSpPr>
        <p:spPr>
          <a:xfrm>
            <a:off x="6193210" y="2174603"/>
            <a:ext cx="5390444" cy="3952342"/>
          </a:xfrm>
        </p:spPr>
        <p:txBody>
          <a:bodyPr/>
          <a:lstStyle>
            <a:lvl1pPr>
              <a:defRPr sz="3509"/>
            </a:lvl1pPr>
            <a:lvl2pPr>
              <a:defRPr sz="2924"/>
            </a:lvl2pPr>
            <a:lvl3pPr>
              <a:defRPr sz="2631"/>
            </a:lvl3pPr>
            <a:lvl4pPr>
              <a:defRPr sz="2339"/>
            </a:lvl4pPr>
            <a:lvl5pPr>
              <a:defRPr sz="2339"/>
            </a:lvl5pPr>
            <a:lvl6pPr>
              <a:defRPr sz="2339"/>
            </a:lvl6pPr>
            <a:lvl7pPr>
              <a:defRPr sz="2339"/>
            </a:lvl7pPr>
            <a:lvl8pPr>
              <a:defRPr sz="2339"/>
            </a:lvl8pPr>
            <a:lvl9pPr>
              <a:defRPr sz="23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89C03BF-49D3-7149-AAC2-7E45163D980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35E5FC9-D322-6642-80DB-FC2323D154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E9D8F40-3340-4448-BD4B-6F4EEC94D358}"/>
              </a:ext>
            </a:extLst>
          </p:cNvPr>
          <p:cNvSpPr>
            <a:spLocks noGrp="1" noChangeArrowheads="1"/>
          </p:cNvSpPr>
          <p:nvPr>
            <p:ph type="sldNum" sz="quarter" idx="12"/>
          </p:nvPr>
        </p:nvSpPr>
        <p:spPr>
          <a:ln/>
        </p:spPr>
        <p:txBody>
          <a:bodyPr/>
          <a:lstStyle>
            <a:lvl1pPr>
              <a:defRPr/>
            </a:lvl1pPr>
          </a:lstStyle>
          <a:p>
            <a:pPr>
              <a:defRPr/>
            </a:pPr>
            <a:fld id="{3D1857DA-B57C-904A-A064-2405138F84AB}" type="slidenum">
              <a:rPr lang="en-US" altLang="en-US"/>
              <a:pPr>
                <a:defRPr/>
              </a:pPr>
              <a:t>‹#›</a:t>
            </a:fld>
            <a:endParaRPr lang="en-US" altLang="en-US"/>
          </a:p>
        </p:txBody>
      </p:sp>
    </p:spTree>
    <p:extLst>
      <p:ext uri="{BB962C8B-B14F-4D97-AF65-F5344CB8AC3E}">
        <p14:creationId xmlns:p14="http://schemas.microsoft.com/office/powerpoint/2010/main" val="24008023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B91E6CC-DB1C-4548-93B3-B68590BE7B0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134AEA9-DCDA-B848-AE9E-F0AC6959C6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B2C4EC9-D791-284B-BE05-98F975798529}"/>
              </a:ext>
            </a:extLst>
          </p:cNvPr>
          <p:cNvSpPr>
            <a:spLocks noGrp="1" noChangeArrowheads="1"/>
          </p:cNvSpPr>
          <p:nvPr>
            <p:ph type="sldNum" sz="quarter" idx="12"/>
          </p:nvPr>
        </p:nvSpPr>
        <p:spPr>
          <a:ln/>
        </p:spPr>
        <p:txBody>
          <a:bodyPr/>
          <a:lstStyle>
            <a:lvl1pPr>
              <a:defRPr/>
            </a:lvl1pPr>
          </a:lstStyle>
          <a:p>
            <a:pPr>
              <a:defRPr/>
            </a:pPr>
            <a:fld id="{C0CC6F79-5290-1447-B9E3-8BCAF80E6ACE}" type="slidenum">
              <a:rPr lang="en-US" altLang="en-US"/>
              <a:pPr>
                <a:defRPr/>
              </a:pPr>
              <a:t>‹#›</a:t>
            </a:fld>
            <a:endParaRPr lang="en-US" altLang="en-US"/>
          </a:p>
        </p:txBody>
      </p:sp>
    </p:spTree>
    <p:extLst>
      <p:ext uri="{BB962C8B-B14F-4D97-AF65-F5344CB8AC3E}">
        <p14:creationId xmlns:p14="http://schemas.microsoft.com/office/powerpoint/2010/main" val="156327668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600FE72-6168-4A48-83BE-04089ECDD22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67C7AE7-215F-8A43-9711-1B83671FFB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825C82A-6A05-B64A-87F7-D4D7B03CB97F}"/>
              </a:ext>
            </a:extLst>
          </p:cNvPr>
          <p:cNvSpPr>
            <a:spLocks noGrp="1" noChangeArrowheads="1"/>
          </p:cNvSpPr>
          <p:nvPr>
            <p:ph type="sldNum" sz="quarter" idx="12"/>
          </p:nvPr>
        </p:nvSpPr>
        <p:spPr>
          <a:ln/>
        </p:spPr>
        <p:txBody>
          <a:bodyPr/>
          <a:lstStyle>
            <a:lvl1pPr>
              <a:defRPr/>
            </a:lvl1pPr>
          </a:lstStyle>
          <a:p>
            <a:pPr>
              <a:defRPr/>
            </a:pPr>
            <a:fld id="{38610C9B-1E7B-9F47-972A-A7737F57748E}" type="slidenum">
              <a:rPr lang="en-US" altLang="en-US"/>
              <a:pPr>
                <a:defRPr/>
              </a:pPr>
              <a:t>‹#›</a:t>
            </a:fld>
            <a:endParaRPr lang="en-US" altLang="en-US"/>
          </a:p>
        </p:txBody>
      </p:sp>
    </p:spTree>
    <p:extLst>
      <p:ext uri="{BB962C8B-B14F-4D97-AF65-F5344CB8AC3E}">
        <p14:creationId xmlns:p14="http://schemas.microsoft.com/office/powerpoint/2010/main" val="22726002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347" y="273856"/>
            <a:ext cx="4013827" cy="1160406"/>
          </a:xfrm>
        </p:spPr>
        <p:txBody>
          <a:bodyPr anchor="b"/>
          <a:lstStyle>
            <a:lvl1pPr algn="l">
              <a:defRPr sz="2924" b="1"/>
            </a:lvl1pPr>
          </a:lstStyle>
          <a:p>
            <a:r>
              <a:rPr lang="en-US"/>
              <a:t>Click to edit Master title style</a:t>
            </a:r>
          </a:p>
        </p:txBody>
      </p:sp>
      <p:sp>
        <p:nvSpPr>
          <p:cNvPr id="3" name="Content Placeholder 2"/>
          <p:cNvSpPr>
            <a:spLocks noGrp="1"/>
          </p:cNvSpPr>
          <p:nvPr>
            <p:ph idx="1"/>
          </p:nvPr>
        </p:nvSpPr>
        <p:spPr>
          <a:xfrm>
            <a:off x="4766425" y="273870"/>
            <a:ext cx="6817234" cy="5853088"/>
          </a:xfrm>
        </p:spPr>
        <p:txBody>
          <a:bodyPr/>
          <a:lstStyle>
            <a:lvl1pPr>
              <a:defRPr sz="4678"/>
            </a:lvl1pPr>
            <a:lvl2pPr>
              <a:defRPr sz="4093"/>
            </a:lvl2pPr>
            <a:lvl3pPr>
              <a:defRPr sz="3509"/>
            </a:lvl3pPr>
            <a:lvl4pPr>
              <a:defRPr sz="2924"/>
            </a:lvl4pPr>
            <a:lvl5pPr>
              <a:defRPr sz="2924"/>
            </a:lvl5pPr>
            <a:lvl6pPr>
              <a:defRPr sz="2924"/>
            </a:lvl6pPr>
            <a:lvl7pPr>
              <a:defRPr sz="2924"/>
            </a:lvl7pPr>
            <a:lvl8pPr>
              <a:defRPr sz="2924"/>
            </a:lvl8pPr>
            <a:lvl9pPr>
              <a:defRPr sz="29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347" y="1434277"/>
            <a:ext cx="4013827" cy="4692682"/>
          </a:xfrm>
        </p:spPr>
        <p:txBody>
          <a:bodyPr/>
          <a:lstStyle>
            <a:lvl1pPr marL="0" indent="0">
              <a:buNone/>
              <a:defRPr sz="2047"/>
            </a:lvl1pPr>
            <a:lvl2pPr marL="650291" indent="0">
              <a:buNone/>
              <a:defRPr sz="1754"/>
            </a:lvl2pPr>
            <a:lvl3pPr marL="1300527" indent="0">
              <a:buNone/>
              <a:defRPr sz="1462"/>
            </a:lvl3pPr>
            <a:lvl4pPr marL="1950768" indent="0">
              <a:buNone/>
              <a:defRPr sz="1316"/>
            </a:lvl4pPr>
            <a:lvl5pPr marL="2601021" indent="0">
              <a:buNone/>
              <a:defRPr sz="1316"/>
            </a:lvl5pPr>
            <a:lvl6pPr marL="3251283" indent="0">
              <a:buNone/>
              <a:defRPr sz="1316"/>
            </a:lvl6pPr>
            <a:lvl7pPr marL="3901538" indent="0">
              <a:buNone/>
              <a:defRPr sz="1316"/>
            </a:lvl7pPr>
            <a:lvl8pPr marL="4551800" indent="0">
              <a:buNone/>
              <a:defRPr sz="1316"/>
            </a:lvl8pPr>
            <a:lvl9pPr marL="5202060" indent="0">
              <a:buNone/>
              <a:defRPr sz="1316"/>
            </a:lvl9pPr>
          </a:lstStyle>
          <a:p>
            <a:pPr lvl="0"/>
            <a:r>
              <a:rPr lang="en-US"/>
              <a:t>Click to edit Master text styles</a:t>
            </a:r>
          </a:p>
        </p:txBody>
      </p:sp>
      <p:sp>
        <p:nvSpPr>
          <p:cNvPr id="5" name="Rectangle 4">
            <a:extLst>
              <a:ext uri="{FF2B5EF4-FFF2-40B4-BE49-F238E27FC236}">
                <a16:creationId xmlns:a16="http://schemas.microsoft.com/office/drawing/2014/main" id="{DAD907B4-3AAD-854E-B782-150B0E0E264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9CA0EAD-EB76-D242-9841-F06FD84B65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BC0E4FB-A4D5-4544-8D82-1D6C9CCE560A}"/>
              </a:ext>
            </a:extLst>
          </p:cNvPr>
          <p:cNvSpPr>
            <a:spLocks noGrp="1" noChangeArrowheads="1"/>
          </p:cNvSpPr>
          <p:nvPr>
            <p:ph type="sldNum" sz="quarter" idx="12"/>
          </p:nvPr>
        </p:nvSpPr>
        <p:spPr>
          <a:ln/>
        </p:spPr>
        <p:txBody>
          <a:bodyPr/>
          <a:lstStyle>
            <a:lvl1pPr>
              <a:defRPr/>
            </a:lvl1pPr>
          </a:lstStyle>
          <a:p>
            <a:pPr>
              <a:defRPr/>
            </a:pPr>
            <a:fld id="{DF68C269-5399-6743-BA24-22ABF460F375}" type="slidenum">
              <a:rPr lang="en-US" altLang="en-US"/>
              <a:pPr>
                <a:defRPr/>
              </a:pPr>
              <a:t>‹#›</a:t>
            </a:fld>
            <a:endParaRPr lang="en-US" altLang="en-US"/>
          </a:p>
        </p:txBody>
      </p:sp>
    </p:spTree>
    <p:extLst>
      <p:ext uri="{BB962C8B-B14F-4D97-AF65-F5344CB8AC3E}">
        <p14:creationId xmlns:p14="http://schemas.microsoft.com/office/powerpoint/2010/main" val="214493900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82" y="4801761"/>
            <a:ext cx="7315828" cy="566278"/>
          </a:xfrm>
        </p:spPr>
        <p:txBody>
          <a:bodyPr anchor="b"/>
          <a:lstStyle>
            <a:lvl1pPr algn="l">
              <a:defRPr sz="2924" b="1"/>
            </a:lvl1pPr>
          </a:lstStyle>
          <a:p>
            <a:r>
              <a:rPr lang="en-US"/>
              <a:t>Click to edit Master title style</a:t>
            </a:r>
          </a:p>
        </p:txBody>
      </p:sp>
      <p:sp>
        <p:nvSpPr>
          <p:cNvPr id="3" name="Picture Placeholder 2"/>
          <p:cNvSpPr>
            <a:spLocks noGrp="1"/>
          </p:cNvSpPr>
          <p:nvPr>
            <p:ph type="pic" idx="1"/>
          </p:nvPr>
        </p:nvSpPr>
        <p:spPr>
          <a:xfrm>
            <a:off x="2389482" y="612694"/>
            <a:ext cx="7315828" cy="4114800"/>
          </a:xfrm>
        </p:spPr>
        <p:txBody>
          <a:bodyPr lIns="60364" tIns="30173" rIns="60364" bIns="30173"/>
          <a:lstStyle>
            <a:lvl1pPr marL="0" indent="0">
              <a:buNone/>
              <a:defRPr sz="4678"/>
            </a:lvl1pPr>
            <a:lvl2pPr marL="650291" indent="0">
              <a:buNone/>
              <a:defRPr sz="4093"/>
            </a:lvl2pPr>
            <a:lvl3pPr marL="1300527" indent="0">
              <a:buNone/>
              <a:defRPr sz="3509"/>
            </a:lvl3pPr>
            <a:lvl4pPr marL="1950768" indent="0">
              <a:buNone/>
              <a:defRPr sz="2924"/>
            </a:lvl4pPr>
            <a:lvl5pPr marL="2601021" indent="0">
              <a:buNone/>
              <a:defRPr sz="2924"/>
            </a:lvl5pPr>
            <a:lvl6pPr marL="3251283" indent="0">
              <a:buNone/>
              <a:defRPr sz="2924"/>
            </a:lvl6pPr>
            <a:lvl7pPr marL="3901538" indent="0">
              <a:buNone/>
              <a:defRPr sz="2924"/>
            </a:lvl7pPr>
            <a:lvl8pPr marL="4551800" indent="0">
              <a:buNone/>
              <a:defRPr sz="2924"/>
            </a:lvl8pPr>
            <a:lvl9pPr marL="5202060" indent="0">
              <a:buNone/>
              <a:defRPr sz="2924"/>
            </a:lvl9pPr>
          </a:lstStyle>
          <a:p>
            <a:pPr lvl="0"/>
            <a:endParaRPr lang="en-US" noProof="0"/>
          </a:p>
        </p:txBody>
      </p:sp>
      <p:sp>
        <p:nvSpPr>
          <p:cNvPr id="4" name="Text Placeholder 3"/>
          <p:cNvSpPr>
            <a:spLocks noGrp="1"/>
          </p:cNvSpPr>
          <p:nvPr>
            <p:ph type="body" sz="half" idx="2"/>
          </p:nvPr>
        </p:nvSpPr>
        <p:spPr>
          <a:xfrm>
            <a:off x="2389482" y="5368040"/>
            <a:ext cx="7315828" cy="805321"/>
          </a:xfrm>
        </p:spPr>
        <p:txBody>
          <a:bodyPr/>
          <a:lstStyle>
            <a:lvl1pPr marL="0" indent="0">
              <a:buNone/>
              <a:defRPr sz="2047"/>
            </a:lvl1pPr>
            <a:lvl2pPr marL="650291" indent="0">
              <a:buNone/>
              <a:defRPr sz="1754"/>
            </a:lvl2pPr>
            <a:lvl3pPr marL="1300527" indent="0">
              <a:buNone/>
              <a:defRPr sz="1462"/>
            </a:lvl3pPr>
            <a:lvl4pPr marL="1950768" indent="0">
              <a:buNone/>
              <a:defRPr sz="1316"/>
            </a:lvl4pPr>
            <a:lvl5pPr marL="2601021" indent="0">
              <a:buNone/>
              <a:defRPr sz="1316"/>
            </a:lvl5pPr>
            <a:lvl6pPr marL="3251283" indent="0">
              <a:buNone/>
              <a:defRPr sz="1316"/>
            </a:lvl6pPr>
            <a:lvl7pPr marL="3901538" indent="0">
              <a:buNone/>
              <a:defRPr sz="1316"/>
            </a:lvl7pPr>
            <a:lvl8pPr marL="4551800" indent="0">
              <a:buNone/>
              <a:defRPr sz="1316"/>
            </a:lvl8pPr>
            <a:lvl9pPr marL="5202060" indent="0">
              <a:buNone/>
              <a:defRPr sz="1316"/>
            </a:lvl9pPr>
          </a:lstStyle>
          <a:p>
            <a:pPr lvl="0"/>
            <a:r>
              <a:rPr lang="en-US"/>
              <a:t>Click to edit Master text styles</a:t>
            </a:r>
          </a:p>
        </p:txBody>
      </p:sp>
      <p:sp>
        <p:nvSpPr>
          <p:cNvPr id="5" name="Rectangle 4">
            <a:extLst>
              <a:ext uri="{FF2B5EF4-FFF2-40B4-BE49-F238E27FC236}">
                <a16:creationId xmlns:a16="http://schemas.microsoft.com/office/drawing/2014/main" id="{99F9D067-789F-C148-AD0D-D57C6105F05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B9CB49B-62E6-E64F-9836-E1EB1A28ED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A718991-EB20-AE4F-8A82-C0734D571C3D}"/>
              </a:ext>
            </a:extLst>
          </p:cNvPr>
          <p:cNvSpPr>
            <a:spLocks noGrp="1" noChangeArrowheads="1"/>
          </p:cNvSpPr>
          <p:nvPr>
            <p:ph type="sldNum" sz="quarter" idx="12"/>
          </p:nvPr>
        </p:nvSpPr>
        <p:spPr>
          <a:ln/>
        </p:spPr>
        <p:txBody>
          <a:bodyPr/>
          <a:lstStyle>
            <a:lvl1pPr>
              <a:defRPr/>
            </a:lvl1pPr>
          </a:lstStyle>
          <a:p>
            <a:pPr>
              <a:defRPr/>
            </a:pPr>
            <a:fld id="{E9F3EC4E-0AB2-384D-915C-50F94BA07BA6}" type="slidenum">
              <a:rPr lang="en-US" altLang="en-US"/>
              <a:pPr>
                <a:defRPr/>
              </a:pPr>
              <a:t>‹#›</a:t>
            </a:fld>
            <a:endParaRPr lang="en-US" altLang="en-US"/>
          </a:p>
        </p:txBody>
      </p:sp>
    </p:spTree>
    <p:extLst>
      <p:ext uri="{BB962C8B-B14F-4D97-AF65-F5344CB8AC3E}">
        <p14:creationId xmlns:p14="http://schemas.microsoft.com/office/powerpoint/2010/main" val="74424124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700CCD8-0622-D048-89A0-D6BB35FD4F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FB8261F-E703-874A-B8F6-8F0D77011E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F0CCE1-9A81-9C42-94ED-015FDBE43962}"/>
              </a:ext>
            </a:extLst>
          </p:cNvPr>
          <p:cNvSpPr>
            <a:spLocks noGrp="1" noChangeArrowheads="1"/>
          </p:cNvSpPr>
          <p:nvPr>
            <p:ph type="sldNum" sz="quarter" idx="12"/>
          </p:nvPr>
        </p:nvSpPr>
        <p:spPr>
          <a:ln/>
        </p:spPr>
        <p:txBody>
          <a:bodyPr/>
          <a:lstStyle>
            <a:lvl1pPr>
              <a:defRPr/>
            </a:lvl1pPr>
          </a:lstStyle>
          <a:p>
            <a:pPr>
              <a:defRPr/>
            </a:pPr>
            <a:fld id="{60DC7331-CB02-7C46-B814-7B18A649763E}" type="slidenum">
              <a:rPr lang="en-US" altLang="en-US"/>
              <a:pPr>
                <a:defRPr/>
              </a:pPr>
              <a:t>‹#›</a:t>
            </a:fld>
            <a:endParaRPr lang="en-US" altLang="en-US"/>
          </a:p>
        </p:txBody>
      </p:sp>
    </p:spTree>
    <p:extLst>
      <p:ext uri="{BB962C8B-B14F-4D97-AF65-F5344CB8AC3E}">
        <p14:creationId xmlns:p14="http://schemas.microsoft.com/office/powerpoint/2010/main" val="266795909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828" y="273870"/>
            <a:ext cx="2743826" cy="58530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346" y="273870"/>
            <a:ext cx="7930446" cy="5853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7AB3B1A-5A60-3247-9E57-A779ED4061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87C5E5E-F60F-6B41-B204-5846080417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AEF163-C5D9-2047-A093-F6AA42120031}"/>
              </a:ext>
            </a:extLst>
          </p:cNvPr>
          <p:cNvSpPr>
            <a:spLocks noGrp="1" noChangeArrowheads="1"/>
          </p:cNvSpPr>
          <p:nvPr>
            <p:ph type="sldNum" sz="quarter" idx="12"/>
          </p:nvPr>
        </p:nvSpPr>
        <p:spPr>
          <a:ln/>
        </p:spPr>
        <p:txBody>
          <a:bodyPr/>
          <a:lstStyle>
            <a:lvl1pPr>
              <a:defRPr/>
            </a:lvl1pPr>
          </a:lstStyle>
          <a:p>
            <a:pPr>
              <a:defRPr/>
            </a:pPr>
            <a:fld id="{3EE30321-FBF6-914F-9095-BE0CF5BA9949}" type="slidenum">
              <a:rPr lang="en-US" altLang="en-US"/>
              <a:pPr>
                <a:defRPr/>
              </a:pPr>
              <a:t>‹#›</a:t>
            </a:fld>
            <a:endParaRPr lang="en-US" altLang="en-US"/>
          </a:p>
        </p:txBody>
      </p:sp>
    </p:spTree>
    <p:extLst>
      <p:ext uri="{BB962C8B-B14F-4D97-AF65-F5344CB8AC3E}">
        <p14:creationId xmlns:p14="http://schemas.microsoft.com/office/powerpoint/2010/main" val="3636092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p:cNvSpPr>
            <a:spLocks noGrp="1"/>
          </p:cNvSpPr>
          <p:nvPr>
            <p:ph type="sldNum" sz="quarter" idx="4"/>
          </p:nvPr>
        </p:nvSpPr>
        <p:spPr>
          <a:xfrm>
            <a:off x="11653518" y="6279121"/>
            <a:ext cx="383488"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FFBAD49-1F68-914B-9DFB-5D552C1A2BEB}" type="slidenum">
              <a:rPr lang="en-US" smtClean="0"/>
              <a:pPr/>
              <a:t>‹#›</a:t>
            </a:fld>
            <a:endParaRPr lang="en-US" dirty="0"/>
          </a:p>
        </p:txBody>
      </p:sp>
    </p:spTree>
    <p:extLst>
      <p:ext uri="{BB962C8B-B14F-4D97-AF65-F5344CB8AC3E}">
        <p14:creationId xmlns:p14="http://schemas.microsoft.com/office/powerpoint/2010/main" val="58597168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8349" y="273857"/>
            <a:ext cx="10975309" cy="1144161"/>
          </a:xfrm>
        </p:spPr>
        <p:txBody>
          <a:bodyPr/>
          <a:lstStyle/>
          <a:p>
            <a:r>
              <a:rPr lang="en-US"/>
              <a:t>Click to edit Master title style</a:t>
            </a:r>
          </a:p>
        </p:txBody>
      </p:sp>
      <p:sp>
        <p:nvSpPr>
          <p:cNvPr id="3" name="Table Placeholder 2"/>
          <p:cNvSpPr>
            <a:spLocks noGrp="1"/>
          </p:cNvSpPr>
          <p:nvPr>
            <p:ph type="tbl" idx="1"/>
          </p:nvPr>
        </p:nvSpPr>
        <p:spPr>
          <a:xfrm>
            <a:off x="608349" y="1601684"/>
            <a:ext cx="10975309" cy="4525583"/>
          </a:xfrm>
        </p:spPr>
        <p:txBody>
          <a:bodyPr lIns="60364" tIns="30173" rIns="60364" bIns="30173"/>
          <a:lstStyle/>
          <a:p>
            <a:pPr lvl="0"/>
            <a:endParaRPr lang="en-US" noProof="0"/>
          </a:p>
        </p:txBody>
      </p:sp>
      <p:sp>
        <p:nvSpPr>
          <p:cNvPr id="4" name="Rectangle 4">
            <a:extLst>
              <a:ext uri="{FF2B5EF4-FFF2-40B4-BE49-F238E27FC236}">
                <a16:creationId xmlns:a16="http://schemas.microsoft.com/office/drawing/2014/main" id="{2EA4A17C-25AA-2A4F-8DAB-0E9A5ACE03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103A48-579C-9840-8008-DCBCB1FC5F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D27710D-3EC5-7A45-96BB-42F7EB708FBA}"/>
              </a:ext>
            </a:extLst>
          </p:cNvPr>
          <p:cNvSpPr>
            <a:spLocks noGrp="1" noChangeArrowheads="1"/>
          </p:cNvSpPr>
          <p:nvPr>
            <p:ph type="sldNum" sz="quarter" idx="12"/>
          </p:nvPr>
        </p:nvSpPr>
        <p:spPr>
          <a:ln/>
        </p:spPr>
        <p:txBody>
          <a:bodyPr/>
          <a:lstStyle>
            <a:lvl1pPr>
              <a:defRPr/>
            </a:lvl1pPr>
          </a:lstStyle>
          <a:p>
            <a:pPr>
              <a:defRPr/>
            </a:pPr>
            <a:fld id="{AB3856F4-7704-7942-BCB0-A56E50802FAE}" type="slidenum">
              <a:rPr lang="en-US" altLang="en-US"/>
              <a:pPr>
                <a:defRPr/>
              </a:pPr>
              <a:t>‹#›</a:t>
            </a:fld>
            <a:endParaRPr lang="en-US" altLang="en-US"/>
          </a:p>
        </p:txBody>
      </p:sp>
    </p:spTree>
    <p:extLst>
      <p:ext uri="{BB962C8B-B14F-4D97-AF65-F5344CB8AC3E}">
        <p14:creationId xmlns:p14="http://schemas.microsoft.com/office/powerpoint/2010/main" val="28729211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8349" y="273857"/>
            <a:ext cx="10975309" cy="1144161"/>
          </a:xfrm>
        </p:spPr>
        <p:txBody>
          <a:bodyPr/>
          <a:lstStyle/>
          <a:p>
            <a:r>
              <a:rPr lang="en-US"/>
              <a:t>Click to edit Master title style</a:t>
            </a:r>
          </a:p>
        </p:txBody>
      </p:sp>
      <p:sp>
        <p:nvSpPr>
          <p:cNvPr id="3" name="SmartArt Placeholder 2"/>
          <p:cNvSpPr>
            <a:spLocks noGrp="1"/>
          </p:cNvSpPr>
          <p:nvPr>
            <p:ph type="dgm" idx="1"/>
          </p:nvPr>
        </p:nvSpPr>
        <p:spPr>
          <a:xfrm>
            <a:off x="608349" y="1601684"/>
            <a:ext cx="10975309" cy="4525583"/>
          </a:xfrm>
        </p:spPr>
        <p:txBody>
          <a:bodyPr lIns="60364" tIns="30173" rIns="60364" bIns="30173"/>
          <a:lstStyle/>
          <a:p>
            <a:pPr lvl="0"/>
            <a:endParaRPr lang="en-US" noProof="0"/>
          </a:p>
        </p:txBody>
      </p:sp>
      <p:sp>
        <p:nvSpPr>
          <p:cNvPr id="4" name="Rectangle 4">
            <a:extLst>
              <a:ext uri="{FF2B5EF4-FFF2-40B4-BE49-F238E27FC236}">
                <a16:creationId xmlns:a16="http://schemas.microsoft.com/office/drawing/2014/main" id="{AC6DF1FD-B509-2749-9B4F-2BE09918F9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720D9E4-41D8-EA4E-A896-311131603E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C6FF93B-6E51-AF49-8762-5E2775DAB357}"/>
              </a:ext>
            </a:extLst>
          </p:cNvPr>
          <p:cNvSpPr>
            <a:spLocks noGrp="1" noChangeArrowheads="1"/>
          </p:cNvSpPr>
          <p:nvPr>
            <p:ph type="sldNum" sz="quarter" idx="12"/>
          </p:nvPr>
        </p:nvSpPr>
        <p:spPr>
          <a:ln/>
        </p:spPr>
        <p:txBody>
          <a:bodyPr/>
          <a:lstStyle>
            <a:lvl1pPr>
              <a:defRPr/>
            </a:lvl1pPr>
          </a:lstStyle>
          <a:p>
            <a:pPr>
              <a:defRPr/>
            </a:pPr>
            <a:fld id="{58B25D4D-C0E0-E64E-9927-236D9397902A}" type="slidenum">
              <a:rPr lang="en-US" altLang="en-US"/>
              <a:pPr>
                <a:defRPr/>
              </a:pPr>
              <a:t>‹#›</a:t>
            </a:fld>
            <a:endParaRPr lang="en-US" altLang="en-US"/>
          </a:p>
        </p:txBody>
      </p:sp>
    </p:spTree>
    <p:extLst>
      <p:ext uri="{BB962C8B-B14F-4D97-AF65-F5344CB8AC3E}">
        <p14:creationId xmlns:p14="http://schemas.microsoft.com/office/powerpoint/2010/main" val="143899938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ancer-corner logo">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0ACD959F-B90E-584F-A668-0D4D8F316A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85" y="1"/>
            <a:ext cx="1217343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type="body" sz="quarter" idx="12"/>
          </p:nvPr>
        </p:nvSpPr>
        <p:spPr>
          <a:xfrm>
            <a:off x="711208" y="2057403"/>
            <a:ext cx="10058400" cy="4191000"/>
          </a:xfrm>
          <a:prstGeom prst="rect">
            <a:avLst/>
          </a:prstGeom>
        </p:spPr>
        <p:txBody>
          <a:bodyPr lIns="69229" tIns="34624" rIns="69229" bIns="34624"/>
          <a:lstStyle>
            <a:lvl1pPr marL="379527" marR="0" indent="-379527" algn="l" defTabSz="1011993" rtl="0" eaLnBrk="1" fontAlgn="auto" latinLnBrk="0" hangingPunct="1">
              <a:lnSpc>
                <a:spcPct val="100000"/>
              </a:lnSpc>
              <a:spcBef>
                <a:spcPct val="20000"/>
              </a:spcBef>
              <a:spcAft>
                <a:spcPts val="0"/>
              </a:spcAft>
              <a:buClrTx/>
              <a:buSzTx/>
              <a:buFont typeface="Arial" pitchFamily="34" charset="0"/>
              <a:buChar char="•"/>
              <a:tabLst/>
              <a:defRPr sz="2047" baseline="0">
                <a:solidFill>
                  <a:srgbClr val="005789"/>
                </a:solidFill>
                <a:latin typeface="Verdana"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3"/>
          </p:nvPr>
        </p:nvSpPr>
        <p:spPr>
          <a:xfrm>
            <a:off x="711199" y="1371602"/>
            <a:ext cx="10160001" cy="533399"/>
          </a:xfrm>
          <a:prstGeom prst="rect">
            <a:avLst/>
          </a:prstGeom>
        </p:spPr>
        <p:txBody>
          <a:bodyPr lIns="69229" tIns="34624" rIns="69229" bIns="34624"/>
          <a:lstStyle>
            <a:lvl1pPr marL="0" indent="0">
              <a:buNone/>
              <a:defRPr sz="2631" baseline="0">
                <a:solidFill>
                  <a:srgbClr val="005789"/>
                </a:solidFill>
                <a:latin typeface="Verdana" pitchFamily="34" charset="0"/>
              </a:defRPr>
            </a:lvl1pPr>
          </a:lstStyle>
          <a:p>
            <a:pPr lvl="0"/>
            <a:r>
              <a:rPr lang="en-US"/>
              <a:t>Click to edit Master text styles</a:t>
            </a:r>
          </a:p>
        </p:txBody>
      </p:sp>
    </p:spTree>
    <p:extLst>
      <p:ext uri="{BB962C8B-B14F-4D97-AF65-F5344CB8AC3E}">
        <p14:creationId xmlns:p14="http://schemas.microsoft.com/office/powerpoint/2010/main" val="203962147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ancer-header">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90A17207-1E1C-C94A-BF3F-533192B8DB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85" y="1"/>
            <a:ext cx="1217343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type="body" sz="quarter" idx="12"/>
          </p:nvPr>
        </p:nvSpPr>
        <p:spPr>
          <a:xfrm>
            <a:off x="711208" y="2057403"/>
            <a:ext cx="10058400" cy="4191000"/>
          </a:xfrm>
          <a:prstGeom prst="rect">
            <a:avLst/>
          </a:prstGeom>
        </p:spPr>
        <p:txBody>
          <a:bodyPr lIns="69229" tIns="34624" rIns="69229" bIns="34624"/>
          <a:lstStyle>
            <a:lvl1pPr marL="379527" marR="0" indent="-379527" algn="l" defTabSz="1011993" rtl="0" eaLnBrk="1" fontAlgn="auto" latinLnBrk="0" hangingPunct="1">
              <a:lnSpc>
                <a:spcPct val="100000"/>
              </a:lnSpc>
              <a:spcBef>
                <a:spcPct val="20000"/>
              </a:spcBef>
              <a:spcAft>
                <a:spcPts val="0"/>
              </a:spcAft>
              <a:buClrTx/>
              <a:buSzTx/>
              <a:buFont typeface="Arial" pitchFamily="34" charset="0"/>
              <a:buChar char="•"/>
              <a:tabLst/>
              <a:defRPr sz="2047" baseline="0">
                <a:solidFill>
                  <a:srgbClr val="005789"/>
                </a:solidFill>
                <a:latin typeface="Verdana"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3"/>
          </p:nvPr>
        </p:nvSpPr>
        <p:spPr>
          <a:xfrm>
            <a:off x="711199" y="1371602"/>
            <a:ext cx="10160001" cy="533399"/>
          </a:xfrm>
          <a:prstGeom prst="rect">
            <a:avLst/>
          </a:prstGeom>
        </p:spPr>
        <p:txBody>
          <a:bodyPr lIns="69229" tIns="34624" rIns="69229" bIns="34624"/>
          <a:lstStyle>
            <a:lvl1pPr marL="0" indent="0">
              <a:buNone/>
              <a:defRPr sz="2631" baseline="0">
                <a:solidFill>
                  <a:srgbClr val="005789"/>
                </a:solidFill>
                <a:latin typeface="Verdana" pitchFamily="34" charset="0"/>
              </a:defRPr>
            </a:lvl1pPr>
          </a:lstStyle>
          <a:p>
            <a:pPr lvl="0"/>
            <a:r>
              <a:rPr lang="en-US"/>
              <a:t>Click to edit Master text styles</a:t>
            </a:r>
          </a:p>
        </p:txBody>
      </p:sp>
    </p:spTree>
    <p:extLst>
      <p:ext uri="{BB962C8B-B14F-4D97-AF65-F5344CB8AC3E}">
        <p14:creationId xmlns:p14="http://schemas.microsoft.com/office/powerpoint/2010/main" val="192544031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ancer-left rotunda">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99C02031-3B29-D04F-A34D-F84F6B68F8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85" y="1"/>
            <a:ext cx="1217343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type="body" sz="quarter" idx="12"/>
          </p:nvPr>
        </p:nvSpPr>
        <p:spPr>
          <a:xfrm>
            <a:off x="711208" y="2057464"/>
            <a:ext cx="10058400" cy="3733800"/>
          </a:xfrm>
          <a:prstGeom prst="rect">
            <a:avLst/>
          </a:prstGeom>
        </p:spPr>
        <p:txBody>
          <a:bodyPr lIns="69229" tIns="34624" rIns="69229" bIns="34624"/>
          <a:lstStyle>
            <a:lvl1pPr marL="379527" marR="0" indent="-379527" algn="l" defTabSz="1011993" rtl="0" eaLnBrk="1" fontAlgn="auto" latinLnBrk="0" hangingPunct="1">
              <a:lnSpc>
                <a:spcPct val="100000"/>
              </a:lnSpc>
              <a:spcBef>
                <a:spcPct val="20000"/>
              </a:spcBef>
              <a:spcAft>
                <a:spcPts val="0"/>
              </a:spcAft>
              <a:buClrTx/>
              <a:buSzTx/>
              <a:buFont typeface="Arial" pitchFamily="34" charset="0"/>
              <a:buChar char="•"/>
              <a:tabLst/>
              <a:defRPr sz="2047" baseline="0">
                <a:solidFill>
                  <a:srgbClr val="005789"/>
                </a:solidFill>
                <a:latin typeface="Verdana"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3"/>
          </p:nvPr>
        </p:nvSpPr>
        <p:spPr>
          <a:xfrm>
            <a:off x="711199" y="1371602"/>
            <a:ext cx="10160001" cy="533399"/>
          </a:xfrm>
          <a:prstGeom prst="rect">
            <a:avLst/>
          </a:prstGeom>
        </p:spPr>
        <p:txBody>
          <a:bodyPr lIns="69229" tIns="34624" rIns="69229" bIns="34624"/>
          <a:lstStyle>
            <a:lvl1pPr marL="0" indent="0">
              <a:buNone/>
              <a:defRPr sz="2631" baseline="0">
                <a:solidFill>
                  <a:srgbClr val="005789"/>
                </a:solidFill>
                <a:latin typeface="Verdana" pitchFamily="34" charset="0"/>
              </a:defRPr>
            </a:lvl1pPr>
          </a:lstStyle>
          <a:p>
            <a:pPr lvl="0"/>
            <a:r>
              <a:rPr lang="en-US"/>
              <a:t>Click to edit Master text styles</a:t>
            </a:r>
          </a:p>
        </p:txBody>
      </p:sp>
    </p:spTree>
    <p:extLst>
      <p:ext uri="{BB962C8B-B14F-4D97-AF65-F5344CB8AC3E}">
        <p14:creationId xmlns:p14="http://schemas.microsoft.com/office/powerpoint/2010/main" val="242557154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ancer-header and footer">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2D334BF5-A91D-1844-B92D-AB0FF0B25C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85" y="1"/>
            <a:ext cx="1217343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type="body" sz="quarter" idx="12"/>
          </p:nvPr>
        </p:nvSpPr>
        <p:spPr>
          <a:xfrm>
            <a:off x="711208" y="2057464"/>
            <a:ext cx="10058400" cy="3733800"/>
          </a:xfrm>
          <a:prstGeom prst="rect">
            <a:avLst/>
          </a:prstGeom>
        </p:spPr>
        <p:txBody>
          <a:bodyPr lIns="69229" tIns="34624" rIns="69229" bIns="34624"/>
          <a:lstStyle>
            <a:lvl1pPr marL="379527" marR="0" indent="-379527" algn="l" defTabSz="1011993" rtl="0" eaLnBrk="1" fontAlgn="auto" latinLnBrk="0" hangingPunct="1">
              <a:lnSpc>
                <a:spcPct val="100000"/>
              </a:lnSpc>
              <a:spcBef>
                <a:spcPct val="20000"/>
              </a:spcBef>
              <a:spcAft>
                <a:spcPts val="0"/>
              </a:spcAft>
              <a:buClrTx/>
              <a:buSzTx/>
              <a:buFont typeface="Arial" pitchFamily="34" charset="0"/>
              <a:buChar char="•"/>
              <a:tabLst/>
              <a:defRPr sz="2047" baseline="0">
                <a:solidFill>
                  <a:srgbClr val="005789"/>
                </a:solidFill>
                <a:latin typeface="Verdana"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3"/>
          </p:nvPr>
        </p:nvSpPr>
        <p:spPr>
          <a:xfrm>
            <a:off x="711199" y="1371602"/>
            <a:ext cx="10160001" cy="533399"/>
          </a:xfrm>
          <a:prstGeom prst="rect">
            <a:avLst/>
          </a:prstGeom>
        </p:spPr>
        <p:txBody>
          <a:bodyPr lIns="69229" tIns="34624" rIns="69229" bIns="34624"/>
          <a:lstStyle>
            <a:lvl1pPr marL="0" indent="0">
              <a:buNone/>
              <a:defRPr sz="2631" baseline="0">
                <a:solidFill>
                  <a:srgbClr val="005789"/>
                </a:solidFill>
                <a:latin typeface="Verdana" pitchFamily="34" charset="0"/>
              </a:defRPr>
            </a:lvl1pPr>
          </a:lstStyle>
          <a:p>
            <a:pPr lvl="0"/>
            <a:r>
              <a:rPr lang="en-US"/>
              <a:t>Click to edit Master text styles</a:t>
            </a:r>
          </a:p>
        </p:txBody>
      </p:sp>
    </p:spTree>
    <p:extLst>
      <p:ext uri="{BB962C8B-B14F-4D97-AF65-F5344CB8AC3E}">
        <p14:creationId xmlns:p14="http://schemas.microsoft.com/office/powerpoint/2010/main" val="364401204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ancer-Blue Backgroun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AEC4F088-346A-9648-A1D4-940DC47BBC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85" y="1"/>
            <a:ext cx="1217343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p:cNvSpPr>
            <a:spLocks noGrp="1"/>
          </p:cNvSpPr>
          <p:nvPr>
            <p:ph type="body" sz="quarter" idx="12"/>
          </p:nvPr>
        </p:nvSpPr>
        <p:spPr>
          <a:xfrm>
            <a:off x="711208" y="2057403"/>
            <a:ext cx="10058400" cy="4191000"/>
          </a:xfrm>
          <a:prstGeom prst="rect">
            <a:avLst/>
          </a:prstGeom>
        </p:spPr>
        <p:txBody>
          <a:bodyPr lIns="69229" tIns="34624" rIns="69229" bIns="34624"/>
          <a:lstStyle>
            <a:lvl1pPr marL="379527" marR="0" indent="-379527" algn="l" defTabSz="1011993" rtl="0" eaLnBrk="1" fontAlgn="auto" latinLnBrk="0" hangingPunct="1">
              <a:lnSpc>
                <a:spcPct val="100000"/>
              </a:lnSpc>
              <a:spcBef>
                <a:spcPct val="20000"/>
              </a:spcBef>
              <a:spcAft>
                <a:spcPts val="0"/>
              </a:spcAft>
              <a:buClrTx/>
              <a:buSzTx/>
              <a:buFont typeface="Arial" pitchFamily="34" charset="0"/>
              <a:buChar char="•"/>
              <a:tabLst/>
              <a:defRPr sz="2047" baseline="0">
                <a:solidFill>
                  <a:schemeClr val="bg1"/>
                </a:solidFill>
                <a:latin typeface="Verdana"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3"/>
          </p:nvPr>
        </p:nvSpPr>
        <p:spPr>
          <a:xfrm>
            <a:off x="711199" y="1371602"/>
            <a:ext cx="10160001" cy="533399"/>
          </a:xfrm>
          <a:prstGeom prst="rect">
            <a:avLst/>
          </a:prstGeom>
        </p:spPr>
        <p:txBody>
          <a:bodyPr lIns="69229" tIns="34624" rIns="69229" bIns="34624"/>
          <a:lstStyle>
            <a:lvl1pPr marL="0" indent="0">
              <a:buNone/>
              <a:defRPr sz="2631" baseline="0">
                <a:solidFill>
                  <a:schemeClr val="bg1"/>
                </a:solidFill>
                <a:latin typeface="Verdana" pitchFamily="34" charset="0"/>
              </a:defRPr>
            </a:lvl1pPr>
          </a:lstStyle>
          <a:p>
            <a:pPr lvl="0"/>
            <a:r>
              <a:rPr lang="en-US"/>
              <a:t>Click to edit Master text styles</a:t>
            </a:r>
          </a:p>
        </p:txBody>
      </p:sp>
    </p:spTree>
    <p:extLst>
      <p:ext uri="{BB962C8B-B14F-4D97-AF65-F5344CB8AC3E}">
        <p14:creationId xmlns:p14="http://schemas.microsoft.com/office/powerpoint/2010/main" val="372141323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349" y="273857"/>
            <a:ext cx="10975309" cy="1144161"/>
          </a:xfrm>
          <a:prstGeom prst="rect">
            <a:avLst/>
          </a:prstGeom>
        </p:spPr>
        <p:txBody>
          <a:bodyPr lIns="91037" tIns="45516" rIns="91037" bIns="45516"/>
          <a:lstStyle/>
          <a:p>
            <a:r>
              <a:rPr lang="en-US"/>
              <a:t>Click to edit Master title style</a:t>
            </a:r>
          </a:p>
        </p:txBody>
      </p:sp>
      <p:sp>
        <p:nvSpPr>
          <p:cNvPr id="3" name="Content Placeholder 2"/>
          <p:cNvSpPr>
            <a:spLocks noGrp="1"/>
          </p:cNvSpPr>
          <p:nvPr>
            <p:ph idx="1"/>
          </p:nvPr>
        </p:nvSpPr>
        <p:spPr>
          <a:xfrm>
            <a:off x="608349" y="1601444"/>
            <a:ext cx="10975309" cy="4525583"/>
          </a:xfrm>
          <a:prstGeom prst="rect">
            <a:avLst/>
          </a:prstGeom>
        </p:spPr>
        <p:txBody>
          <a:bodyPr lIns="91037" tIns="45516" rIns="91037" bIns="45516"/>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D81E06B-E83E-2347-B035-FDF84B2514DA}"/>
              </a:ext>
            </a:extLst>
          </p:cNvPr>
          <p:cNvSpPr>
            <a:spLocks noGrp="1" noChangeArrowheads="1"/>
          </p:cNvSpPr>
          <p:nvPr>
            <p:ph type="dt" sz="half" idx="10"/>
          </p:nvPr>
        </p:nvSpPr>
        <p:spPr>
          <a:xfrm>
            <a:off x="609601" y="6245306"/>
            <a:ext cx="2846863" cy="475766"/>
          </a:xfrm>
          <a:prstGeom prst="rect">
            <a:avLst/>
          </a:prstGeom>
        </p:spPr>
        <p:txBody>
          <a:bodyPr lIns="91037" tIns="45516" rIns="91037" bIns="45516"/>
          <a:lstStyle>
            <a:lvl1pPr defTabSz="1011993" eaLnBrk="1" fontAlgn="auto" hangingPunct="1">
              <a:spcBef>
                <a:spcPts val="0"/>
              </a:spcBef>
              <a:spcAft>
                <a:spcPts val="0"/>
              </a:spcAft>
              <a:defRPr sz="2047">
                <a:solidFill>
                  <a:srgbClr val="000000"/>
                </a:solidFill>
                <a:latin typeface="Calibri"/>
                <a:cs typeface="+mn-cs"/>
              </a:defRPr>
            </a:lvl1pPr>
          </a:lstStyle>
          <a:p>
            <a:pPr>
              <a:defRPr/>
            </a:pPr>
            <a:endParaRPr lang="en-US"/>
          </a:p>
        </p:txBody>
      </p:sp>
      <p:sp>
        <p:nvSpPr>
          <p:cNvPr id="5" name="Rectangle 5">
            <a:extLst>
              <a:ext uri="{FF2B5EF4-FFF2-40B4-BE49-F238E27FC236}">
                <a16:creationId xmlns:a16="http://schemas.microsoft.com/office/drawing/2014/main" id="{53C8AD5E-ED03-A44A-BFF1-E1DAFEE711B9}"/>
              </a:ext>
            </a:extLst>
          </p:cNvPr>
          <p:cNvSpPr>
            <a:spLocks noGrp="1" noChangeArrowheads="1"/>
          </p:cNvSpPr>
          <p:nvPr>
            <p:ph type="ftr" sz="quarter" idx="11"/>
          </p:nvPr>
        </p:nvSpPr>
        <p:spPr>
          <a:xfrm>
            <a:off x="4165085" y="6245306"/>
            <a:ext cx="3861831" cy="475766"/>
          </a:xfrm>
          <a:prstGeom prst="rect">
            <a:avLst/>
          </a:prstGeom>
        </p:spPr>
        <p:txBody>
          <a:bodyPr lIns="91037" tIns="45516" rIns="91037" bIns="45516"/>
          <a:lstStyle>
            <a:lvl1pPr defTabSz="1011993" eaLnBrk="1" fontAlgn="auto" hangingPunct="1">
              <a:spcBef>
                <a:spcPts val="0"/>
              </a:spcBef>
              <a:spcAft>
                <a:spcPts val="0"/>
              </a:spcAft>
              <a:defRPr sz="2047">
                <a:solidFill>
                  <a:srgbClr val="000000"/>
                </a:solidFill>
                <a:latin typeface="Calibri"/>
                <a:cs typeface="+mn-cs"/>
              </a:defRPr>
            </a:lvl1pPr>
          </a:lstStyle>
          <a:p>
            <a:pPr>
              <a:defRPr/>
            </a:pPr>
            <a:endParaRPr lang="en-US"/>
          </a:p>
        </p:txBody>
      </p:sp>
      <p:sp>
        <p:nvSpPr>
          <p:cNvPr id="6" name="Rectangle 6">
            <a:extLst>
              <a:ext uri="{FF2B5EF4-FFF2-40B4-BE49-F238E27FC236}">
                <a16:creationId xmlns:a16="http://schemas.microsoft.com/office/drawing/2014/main" id="{3F091773-FD91-D24E-AD07-AA2FF65C84DB}"/>
              </a:ext>
            </a:extLst>
          </p:cNvPr>
          <p:cNvSpPr>
            <a:spLocks noGrp="1" noChangeArrowheads="1"/>
          </p:cNvSpPr>
          <p:nvPr>
            <p:ph type="sldNum" sz="quarter" idx="12"/>
          </p:nvPr>
        </p:nvSpPr>
        <p:spPr>
          <a:xfrm>
            <a:off x="8735538" y="6245306"/>
            <a:ext cx="2846863" cy="475766"/>
          </a:xfrm>
          <a:prstGeom prst="rect">
            <a:avLst/>
          </a:prstGeom>
        </p:spPr>
        <p:txBody>
          <a:bodyPr vert="horz" wrap="square" lIns="91037" tIns="45516" rIns="91037" bIns="45516" numCol="1" anchor="t" anchorCtr="0" compatLnSpc="1">
            <a:prstTxWarp prst="textNoShape">
              <a:avLst/>
            </a:prstTxWarp>
          </a:bodyPr>
          <a:lstStyle>
            <a:lvl1pPr defTabSz="1011854" eaLnBrk="1" hangingPunct="1">
              <a:defRPr sz="2047">
                <a:solidFill>
                  <a:srgbClr val="000000"/>
                </a:solidFill>
                <a:latin typeface="Calibri" panose="020F0502020204030204" pitchFamily="34" charset="0"/>
              </a:defRPr>
            </a:lvl1pPr>
          </a:lstStyle>
          <a:p>
            <a:pPr>
              <a:defRPr/>
            </a:pPr>
            <a:fld id="{DEC45E08-B7EC-4640-B554-B45AD87BC09D}" type="slidenum">
              <a:rPr lang="en-US" altLang="en-US"/>
              <a:pPr>
                <a:defRPr/>
              </a:pPr>
              <a:t>‹#›</a:t>
            </a:fld>
            <a:endParaRPr lang="en-US" altLang="en-US"/>
          </a:p>
        </p:txBody>
      </p:sp>
    </p:spTree>
    <p:extLst>
      <p:ext uri="{BB962C8B-B14F-4D97-AF65-F5344CB8AC3E}">
        <p14:creationId xmlns:p14="http://schemas.microsoft.com/office/powerpoint/2010/main" val="146011180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1" cy="1470025"/>
          </a:xfrm>
        </p:spPr>
        <p:txBody>
          <a:bodyPr/>
          <a:lstStyle/>
          <a:p>
            <a:r>
              <a:rPr lang="en-US"/>
              <a:t>Click to edit Master title style</a:t>
            </a:r>
          </a:p>
        </p:txBody>
      </p:sp>
      <p:sp>
        <p:nvSpPr>
          <p:cNvPr id="3" name="Subtitle 2"/>
          <p:cNvSpPr>
            <a:spLocks noGrp="1"/>
          </p:cNvSpPr>
          <p:nvPr>
            <p:ph type="subTitle" idx="1"/>
          </p:nvPr>
        </p:nvSpPr>
        <p:spPr>
          <a:xfrm>
            <a:off x="1828802" y="3886206"/>
            <a:ext cx="8534400" cy="1752600"/>
          </a:xfrm>
        </p:spPr>
        <p:txBody>
          <a:bodyPr/>
          <a:lstStyle>
            <a:lvl1pPr marL="0" indent="0" algn="ctr">
              <a:buNone/>
              <a:defRPr>
                <a:solidFill>
                  <a:schemeClr val="tx1">
                    <a:tint val="75000"/>
                  </a:schemeClr>
                </a:solidFill>
              </a:defRPr>
            </a:lvl1pPr>
            <a:lvl2pPr marL="449159" indent="0" algn="ctr">
              <a:buNone/>
              <a:defRPr>
                <a:solidFill>
                  <a:schemeClr val="tx1">
                    <a:tint val="75000"/>
                  </a:schemeClr>
                </a:solidFill>
              </a:defRPr>
            </a:lvl2pPr>
            <a:lvl3pPr marL="898302" indent="0" algn="ctr">
              <a:buNone/>
              <a:defRPr>
                <a:solidFill>
                  <a:schemeClr val="tx1">
                    <a:tint val="75000"/>
                  </a:schemeClr>
                </a:solidFill>
              </a:defRPr>
            </a:lvl3pPr>
            <a:lvl4pPr marL="1347449" indent="0" algn="ctr">
              <a:buNone/>
              <a:defRPr>
                <a:solidFill>
                  <a:schemeClr val="tx1">
                    <a:tint val="75000"/>
                  </a:schemeClr>
                </a:solidFill>
              </a:defRPr>
            </a:lvl4pPr>
            <a:lvl5pPr marL="1796603" indent="0" algn="ctr">
              <a:buNone/>
              <a:defRPr>
                <a:solidFill>
                  <a:schemeClr val="tx1">
                    <a:tint val="75000"/>
                  </a:schemeClr>
                </a:solidFill>
              </a:defRPr>
            </a:lvl5pPr>
            <a:lvl6pPr marL="2245758" indent="0" algn="ctr">
              <a:buNone/>
              <a:defRPr>
                <a:solidFill>
                  <a:schemeClr val="tx1">
                    <a:tint val="75000"/>
                  </a:schemeClr>
                </a:solidFill>
              </a:defRPr>
            </a:lvl6pPr>
            <a:lvl7pPr marL="2694906" indent="0" algn="ctr">
              <a:buNone/>
              <a:defRPr>
                <a:solidFill>
                  <a:schemeClr val="tx1">
                    <a:tint val="75000"/>
                  </a:schemeClr>
                </a:solidFill>
              </a:defRPr>
            </a:lvl7pPr>
            <a:lvl8pPr marL="3144054" indent="0" algn="ctr">
              <a:buNone/>
              <a:defRPr>
                <a:solidFill>
                  <a:schemeClr val="tx1">
                    <a:tint val="75000"/>
                  </a:schemeClr>
                </a:solidFill>
              </a:defRPr>
            </a:lvl8pPr>
            <a:lvl9pPr marL="3593201"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94F0D3E-B151-2D4B-BF5C-DF9626356595}"/>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4266B047-8092-4C18-805D-842F39EB6D00}" type="datetimeFigureOut">
              <a:rPr lang="en-US" altLang="en-US"/>
              <a:pPr>
                <a:defRPr/>
              </a:pPr>
              <a:t>7/10/2020</a:t>
            </a:fld>
            <a:endParaRPr lang="en-US" altLang="en-US"/>
          </a:p>
        </p:txBody>
      </p:sp>
      <p:sp>
        <p:nvSpPr>
          <p:cNvPr id="5" name="Footer Placeholder 4">
            <a:extLst>
              <a:ext uri="{FF2B5EF4-FFF2-40B4-BE49-F238E27FC236}">
                <a16:creationId xmlns:a16="http://schemas.microsoft.com/office/drawing/2014/main" id="{C27D1C74-125C-0943-AD44-B7E573E8DC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BB14E-4A95-5D41-948E-DF9059592915}"/>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C5971AE5-361A-9944-91EE-98E43C786DC8}" type="slidenum">
              <a:rPr lang="en-US" altLang="en-US"/>
              <a:pPr>
                <a:defRPr/>
              </a:pPr>
              <a:t>‹#›</a:t>
            </a:fld>
            <a:endParaRPr lang="en-US" altLang="en-US"/>
          </a:p>
        </p:txBody>
      </p:sp>
    </p:spTree>
    <p:extLst>
      <p:ext uri="{BB962C8B-B14F-4D97-AF65-F5344CB8AC3E}">
        <p14:creationId xmlns:p14="http://schemas.microsoft.com/office/powerpoint/2010/main" val="26576048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3FA0B-1F25-5341-B766-3C4B7F00799E}"/>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30AE2CA0-816A-491C-A05C-CA4AAF32B3E3}" type="datetimeFigureOut">
              <a:rPr lang="en-US" altLang="en-US"/>
              <a:pPr>
                <a:defRPr/>
              </a:pPr>
              <a:t>7/10/2020</a:t>
            </a:fld>
            <a:endParaRPr lang="en-US" altLang="en-US"/>
          </a:p>
        </p:txBody>
      </p:sp>
      <p:sp>
        <p:nvSpPr>
          <p:cNvPr id="5" name="Footer Placeholder 4">
            <a:extLst>
              <a:ext uri="{FF2B5EF4-FFF2-40B4-BE49-F238E27FC236}">
                <a16:creationId xmlns:a16="http://schemas.microsoft.com/office/drawing/2014/main" id="{4C8AC29C-0685-F349-A9AA-07F812E6F1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FCE69B-BDB9-D041-AE1C-0006AD567756}"/>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E0C243D8-9ECC-4149-85AE-620C143E7578}" type="slidenum">
              <a:rPr lang="en-US" altLang="en-US"/>
              <a:pPr>
                <a:defRPr/>
              </a:pPr>
              <a:t>‹#›</a:t>
            </a:fld>
            <a:endParaRPr lang="en-US" altLang="en-US"/>
          </a:p>
        </p:txBody>
      </p:sp>
    </p:spTree>
    <p:extLst>
      <p:ext uri="{BB962C8B-B14F-4D97-AF65-F5344CB8AC3E}">
        <p14:creationId xmlns:p14="http://schemas.microsoft.com/office/powerpoint/2010/main" val="1402013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11653518" y="6279121"/>
            <a:ext cx="383488"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FFBAD49-1F68-914B-9DFB-5D552C1A2BEB}" type="slidenum">
              <a:rPr lang="en-US" smtClean="0"/>
              <a:pPr/>
              <a:t>‹#›</a:t>
            </a:fld>
            <a:endParaRPr lang="en-US" dirty="0"/>
          </a:p>
        </p:txBody>
      </p:sp>
    </p:spTree>
    <p:extLst>
      <p:ext uri="{BB962C8B-B14F-4D97-AF65-F5344CB8AC3E}">
        <p14:creationId xmlns:p14="http://schemas.microsoft.com/office/powerpoint/2010/main" val="9508060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8" y="4406956"/>
            <a:ext cx="10363201" cy="1362075"/>
          </a:xfrm>
        </p:spPr>
        <p:txBody>
          <a:bodyPr anchor="t"/>
          <a:lstStyle>
            <a:lvl1pPr algn="l">
              <a:defRPr sz="3947" b="1" cap="all"/>
            </a:lvl1pPr>
          </a:lstStyle>
          <a:p>
            <a:r>
              <a:rPr lang="en-US"/>
              <a:t>Click to edit Master title style</a:t>
            </a:r>
          </a:p>
        </p:txBody>
      </p:sp>
      <p:sp>
        <p:nvSpPr>
          <p:cNvPr id="3" name="Text Placeholder 2"/>
          <p:cNvSpPr>
            <a:spLocks noGrp="1"/>
          </p:cNvSpPr>
          <p:nvPr>
            <p:ph type="body" idx="1"/>
          </p:nvPr>
        </p:nvSpPr>
        <p:spPr>
          <a:xfrm>
            <a:off x="963088" y="2906777"/>
            <a:ext cx="10363201" cy="1500186"/>
          </a:xfrm>
        </p:spPr>
        <p:txBody>
          <a:bodyPr anchor="b"/>
          <a:lstStyle>
            <a:lvl1pPr marL="0" indent="0">
              <a:buNone/>
              <a:defRPr sz="1900">
                <a:solidFill>
                  <a:schemeClr val="tx1">
                    <a:tint val="75000"/>
                  </a:schemeClr>
                </a:solidFill>
              </a:defRPr>
            </a:lvl1pPr>
            <a:lvl2pPr marL="449159" indent="0">
              <a:buNone/>
              <a:defRPr sz="1754">
                <a:solidFill>
                  <a:schemeClr val="tx1">
                    <a:tint val="75000"/>
                  </a:schemeClr>
                </a:solidFill>
              </a:defRPr>
            </a:lvl2pPr>
            <a:lvl3pPr marL="898302" indent="0">
              <a:buNone/>
              <a:defRPr sz="1608">
                <a:solidFill>
                  <a:schemeClr val="tx1">
                    <a:tint val="75000"/>
                  </a:schemeClr>
                </a:solidFill>
              </a:defRPr>
            </a:lvl3pPr>
            <a:lvl4pPr marL="1347449" indent="0">
              <a:buNone/>
              <a:defRPr sz="1316">
                <a:solidFill>
                  <a:schemeClr val="tx1">
                    <a:tint val="75000"/>
                  </a:schemeClr>
                </a:solidFill>
              </a:defRPr>
            </a:lvl4pPr>
            <a:lvl5pPr marL="1796603" indent="0">
              <a:buNone/>
              <a:defRPr sz="1316">
                <a:solidFill>
                  <a:schemeClr val="tx1">
                    <a:tint val="75000"/>
                  </a:schemeClr>
                </a:solidFill>
              </a:defRPr>
            </a:lvl5pPr>
            <a:lvl6pPr marL="2245758" indent="0">
              <a:buNone/>
              <a:defRPr sz="1316">
                <a:solidFill>
                  <a:schemeClr val="tx1">
                    <a:tint val="75000"/>
                  </a:schemeClr>
                </a:solidFill>
              </a:defRPr>
            </a:lvl6pPr>
            <a:lvl7pPr marL="2694906" indent="0">
              <a:buNone/>
              <a:defRPr sz="1316">
                <a:solidFill>
                  <a:schemeClr val="tx1">
                    <a:tint val="75000"/>
                  </a:schemeClr>
                </a:solidFill>
              </a:defRPr>
            </a:lvl7pPr>
            <a:lvl8pPr marL="3144054" indent="0">
              <a:buNone/>
              <a:defRPr sz="1316">
                <a:solidFill>
                  <a:schemeClr val="tx1">
                    <a:tint val="75000"/>
                  </a:schemeClr>
                </a:solidFill>
              </a:defRPr>
            </a:lvl8pPr>
            <a:lvl9pPr marL="3593201" indent="0">
              <a:buNone/>
              <a:defRPr sz="131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B4DEA8-C0AA-C943-BD14-C213069C8DA1}"/>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4D9AF0B8-755C-4AC5-8ACA-67AA0347572D}" type="datetimeFigureOut">
              <a:rPr lang="en-US" altLang="en-US"/>
              <a:pPr>
                <a:defRPr/>
              </a:pPr>
              <a:t>7/10/2020</a:t>
            </a:fld>
            <a:endParaRPr lang="en-US" altLang="en-US"/>
          </a:p>
        </p:txBody>
      </p:sp>
      <p:sp>
        <p:nvSpPr>
          <p:cNvPr id="5" name="Footer Placeholder 4">
            <a:extLst>
              <a:ext uri="{FF2B5EF4-FFF2-40B4-BE49-F238E27FC236}">
                <a16:creationId xmlns:a16="http://schemas.microsoft.com/office/drawing/2014/main" id="{A8059397-1780-9F4B-A5F4-ABDF1DBBD0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8A2C55-61B6-9945-83BE-09ECF987E5BF}"/>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4F1BA6B0-664D-3245-BA01-E10882BD52E8}" type="slidenum">
              <a:rPr lang="en-US" altLang="en-US"/>
              <a:pPr>
                <a:defRPr/>
              </a:pPr>
              <a:t>‹#›</a:t>
            </a:fld>
            <a:endParaRPr lang="en-US" altLang="en-US"/>
          </a:p>
        </p:txBody>
      </p:sp>
    </p:spTree>
    <p:extLst>
      <p:ext uri="{BB962C8B-B14F-4D97-AF65-F5344CB8AC3E}">
        <p14:creationId xmlns:p14="http://schemas.microsoft.com/office/powerpoint/2010/main" val="195759569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76" y="1600311"/>
            <a:ext cx="5384801" cy="4525963"/>
          </a:xfrm>
        </p:spPr>
        <p:txBody>
          <a:bodyPr/>
          <a:lstStyle>
            <a:lvl1pPr>
              <a:defRPr sz="2778"/>
            </a:lvl1pPr>
            <a:lvl2pPr>
              <a:defRPr sz="2339"/>
            </a:lvl2pPr>
            <a:lvl3pPr>
              <a:defRPr sz="1900"/>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83" y="1600311"/>
            <a:ext cx="5384801" cy="4525963"/>
          </a:xfrm>
        </p:spPr>
        <p:txBody>
          <a:bodyPr/>
          <a:lstStyle>
            <a:lvl1pPr>
              <a:defRPr sz="2778"/>
            </a:lvl1pPr>
            <a:lvl2pPr>
              <a:defRPr sz="2339"/>
            </a:lvl2pPr>
            <a:lvl3pPr>
              <a:defRPr sz="1900"/>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9909AF0-4C3F-D64C-8BD6-A4039F44B4FE}"/>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D6F3BCCA-CE75-447F-8360-732967B048AE}" type="datetimeFigureOut">
              <a:rPr lang="en-US" altLang="en-US"/>
              <a:pPr>
                <a:defRPr/>
              </a:pPr>
              <a:t>7/10/2020</a:t>
            </a:fld>
            <a:endParaRPr lang="en-US" altLang="en-US"/>
          </a:p>
        </p:txBody>
      </p:sp>
      <p:sp>
        <p:nvSpPr>
          <p:cNvPr id="6" name="Footer Placeholder 4">
            <a:extLst>
              <a:ext uri="{FF2B5EF4-FFF2-40B4-BE49-F238E27FC236}">
                <a16:creationId xmlns:a16="http://schemas.microsoft.com/office/drawing/2014/main" id="{D05E2641-4DCE-6B4B-AA5F-78ECDF127BA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9210B2B-7257-FB4E-9679-B5CFE6431DCE}"/>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3FAC35EB-96E4-C048-9B9C-1F0387738123}" type="slidenum">
              <a:rPr lang="en-US" altLang="en-US"/>
              <a:pPr>
                <a:defRPr/>
              </a:pPr>
              <a:t>‹#›</a:t>
            </a:fld>
            <a:endParaRPr lang="en-US" altLang="en-US"/>
          </a:p>
        </p:txBody>
      </p:sp>
    </p:spTree>
    <p:extLst>
      <p:ext uri="{BB962C8B-B14F-4D97-AF65-F5344CB8AC3E}">
        <p14:creationId xmlns:p14="http://schemas.microsoft.com/office/powerpoint/2010/main" val="117711207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76" y="1535118"/>
            <a:ext cx="5386918" cy="639762"/>
          </a:xfrm>
        </p:spPr>
        <p:txBody>
          <a:bodyPr anchor="b"/>
          <a:lstStyle>
            <a:lvl1pPr marL="0" indent="0">
              <a:buNone/>
              <a:defRPr sz="2339" b="1"/>
            </a:lvl1pPr>
            <a:lvl2pPr marL="449159" indent="0">
              <a:buNone/>
              <a:defRPr sz="1900" b="1"/>
            </a:lvl2pPr>
            <a:lvl3pPr marL="898302" indent="0">
              <a:buNone/>
              <a:defRPr sz="1754" b="1"/>
            </a:lvl3pPr>
            <a:lvl4pPr marL="1347449" indent="0">
              <a:buNone/>
              <a:defRPr sz="1608" b="1"/>
            </a:lvl4pPr>
            <a:lvl5pPr marL="1796603" indent="0">
              <a:buNone/>
              <a:defRPr sz="1608" b="1"/>
            </a:lvl5pPr>
            <a:lvl6pPr marL="2245758" indent="0">
              <a:buNone/>
              <a:defRPr sz="1608" b="1"/>
            </a:lvl6pPr>
            <a:lvl7pPr marL="2694906" indent="0">
              <a:buNone/>
              <a:defRPr sz="1608" b="1"/>
            </a:lvl7pPr>
            <a:lvl8pPr marL="3144054" indent="0">
              <a:buNone/>
              <a:defRPr sz="1608" b="1"/>
            </a:lvl8pPr>
            <a:lvl9pPr marL="3593201" indent="0">
              <a:buNone/>
              <a:defRPr sz="1608" b="1"/>
            </a:lvl9pPr>
          </a:lstStyle>
          <a:p>
            <a:pPr lvl="0"/>
            <a:r>
              <a:rPr lang="en-US"/>
              <a:t>Click to edit Master text styles</a:t>
            </a:r>
          </a:p>
        </p:txBody>
      </p:sp>
      <p:sp>
        <p:nvSpPr>
          <p:cNvPr id="4" name="Content Placeholder 3"/>
          <p:cNvSpPr>
            <a:spLocks noGrp="1"/>
          </p:cNvSpPr>
          <p:nvPr>
            <p:ph sz="half" idx="2"/>
          </p:nvPr>
        </p:nvSpPr>
        <p:spPr>
          <a:xfrm>
            <a:off x="609676" y="2174883"/>
            <a:ext cx="5386918" cy="3951288"/>
          </a:xfrm>
        </p:spPr>
        <p:txBody>
          <a:bodyPr/>
          <a:lstStyle>
            <a:lvl1pPr>
              <a:defRPr sz="2339"/>
            </a:lvl1pPr>
            <a:lvl2pPr>
              <a:defRPr sz="1900"/>
            </a:lvl2pPr>
            <a:lvl3pPr>
              <a:defRPr sz="1754"/>
            </a:lvl3pPr>
            <a:lvl4pPr>
              <a:defRPr sz="1608"/>
            </a:lvl4pPr>
            <a:lvl5pPr>
              <a:defRPr sz="1608"/>
            </a:lvl5pPr>
            <a:lvl6pPr>
              <a:defRPr sz="1608"/>
            </a:lvl6pPr>
            <a:lvl7pPr>
              <a:defRPr sz="1608"/>
            </a:lvl7pPr>
            <a:lvl8pPr>
              <a:defRPr sz="1608"/>
            </a:lvl8pPr>
            <a:lvl9pPr>
              <a:defRPr sz="16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8"/>
            <a:ext cx="5389033" cy="639762"/>
          </a:xfrm>
        </p:spPr>
        <p:txBody>
          <a:bodyPr anchor="b"/>
          <a:lstStyle>
            <a:lvl1pPr marL="0" indent="0">
              <a:buNone/>
              <a:defRPr sz="2339" b="1"/>
            </a:lvl1pPr>
            <a:lvl2pPr marL="449159" indent="0">
              <a:buNone/>
              <a:defRPr sz="1900" b="1"/>
            </a:lvl2pPr>
            <a:lvl3pPr marL="898302" indent="0">
              <a:buNone/>
              <a:defRPr sz="1754" b="1"/>
            </a:lvl3pPr>
            <a:lvl4pPr marL="1347449" indent="0">
              <a:buNone/>
              <a:defRPr sz="1608" b="1"/>
            </a:lvl4pPr>
            <a:lvl5pPr marL="1796603" indent="0">
              <a:buNone/>
              <a:defRPr sz="1608" b="1"/>
            </a:lvl5pPr>
            <a:lvl6pPr marL="2245758" indent="0">
              <a:buNone/>
              <a:defRPr sz="1608" b="1"/>
            </a:lvl6pPr>
            <a:lvl7pPr marL="2694906" indent="0">
              <a:buNone/>
              <a:defRPr sz="1608" b="1"/>
            </a:lvl7pPr>
            <a:lvl8pPr marL="3144054" indent="0">
              <a:buNone/>
              <a:defRPr sz="1608" b="1"/>
            </a:lvl8pPr>
            <a:lvl9pPr marL="3593201" indent="0">
              <a:buNone/>
              <a:defRPr sz="1608" b="1"/>
            </a:lvl9pPr>
          </a:lstStyle>
          <a:p>
            <a:pPr lvl="0"/>
            <a:r>
              <a:rPr lang="en-US"/>
              <a:t>Click to edit Master text styles</a:t>
            </a:r>
          </a:p>
        </p:txBody>
      </p:sp>
      <p:sp>
        <p:nvSpPr>
          <p:cNvPr id="6" name="Content Placeholder 5"/>
          <p:cNvSpPr>
            <a:spLocks noGrp="1"/>
          </p:cNvSpPr>
          <p:nvPr>
            <p:ph sz="quarter" idx="4"/>
          </p:nvPr>
        </p:nvSpPr>
        <p:spPr>
          <a:xfrm>
            <a:off x="6193374" y="2174883"/>
            <a:ext cx="5389033" cy="3951288"/>
          </a:xfrm>
        </p:spPr>
        <p:txBody>
          <a:bodyPr/>
          <a:lstStyle>
            <a:lvl1pPr>
              <a:defRPr sz="2339"/>
            </a:lvl1pPr>
            <a:lvl2pPr>
              <a:defRPr sz="1900"/>
            </a:lvl2pPr>
            <a:lvl3pPr>
              <a:defRPr sz="1754"/>
            </a:lvl3pPr>
            <a:lvl4pPr>
              <a:defRPr sz="1608"/>
            </a:lvl4pPr>
            <a:lvl5pPr>
              <a:defRPr sz="1608"/>
            </a:lvl5pPr>
            <a:lvl6pPr>
              <a:defRPr sz="1608"/>
            </a:lvl6pPr>
            <a:lvl7pPr>
              <a:defRPr sz="1608"/>
            </a:lvl7pPr>
            <a:lvl8pPr>
              <a:defRPr sz="1608"/>
            </a:lvl8pPr>
            <a:lvl9pPr>
              <a:defRPr sz="16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9124480-3B56-0B4B-AA92-775A1983F6C6}"/>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1DCC7229-85B6-4D70-B0EE-61BDE0C39DA4}" type="datetimeFigureOut">
              <a:rPr lang="en-US" altLang="en-US"/>
              <a:pPr>
                <a:defRPr/>
              </a:pPr>
              <a:t>7/10/2020</a:t>
            </a:fld>
            <a:endParaRPr lang="en-US" altLang="en-US"/>
          </a:p>
        </p:txBody>
      </p:sp>
      <p:sp>
        <p:nvSpPr>
          <p:cNvPr id="8" name="Footer Placeholder 4">
            <a:extLst>
              <a:ext uri="{FF2B5EF4-FFF2-40B4-BE49-F238E27FC236}">
                <a16:creationId xmlns:a16="http://schemas.microsoft.com/office/drawing/2014/main" id="{51E2C07D-0088-8843-B039-41AEDFEE64D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401F90D-68B7-2240-82BF-D6961A931188}"/>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C0E82DA6-105D-794B-B63A-CDE0F5B29C2B}" type="slidenum">
              <a:rPr lang="en-US" altLang="en-US"/>
              <a:pPr>
                <a:defRPr/>
              </a:pPr>
              <a:t>‹#›</a:t>
            </a:fld>
            <a:endParaRPr lang="en-US" altLang="en-US"/>
          </a:p>
        </p:txBody>
      </p:sp>
    </p:spTree>
    <p:extLst>
      <p:ext uri="{BB962C8B-B14F-4D97-AF65-F5344CB8AC3E}">
        <p14:creationId xmlns:p14="http://schemas.microsoft.com/office/powerpoint/2010/main" val="1954450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E058B14-AC1A-6147-9B6C-2D36380DAE29}"/>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3D10C1D0-DC29-4E45-9CB9-C6C05C286336}" type="datetimeFigureOut">
              <a:rPr lang="en-US" altLang="en-US"/>
              <a:pPr>
                <a:defRPr/>
              </a:pPr>
              <a:t>7/10/2020</a:t>
            </a:fld>
            <a:endParaRPr lang="en-US" altLang="en-US"/>
          </a:p>
        </p:txBody>
      </p:sp>
      <p:sp>
        <p:nvSpPr>
          <p:cNvPr id="4" name="Footer Placeholder 4">
            <a:extLst>
              <a:ext uri="{FF2B5EF4-FFF2-40B4-BE49-F238E27FC236}">
                <a16:creationId xmlns:a16="http://schemas.microsoft.com/office/drawing/2014/main" id="{8BC16B8B-B777-D841-B246-046206C0B73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F86A7-E47A-2742-929D-E825D320B279}"/>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3855569F-70E5-E549-AA3F-4C7EC51E202D}" type="slidenum">
              <a:rPr lang="en-US" altLang="en-US"/>
              <a:pPr>
                <a:defRPr/>
              </a:pPr>
              <a:t>‹#›</a:t>
            </a:fld>
            <a:endParaRPr lang="en-US" altLang="en-US"/>
          </a:p>
        </p:txBody>
      </p:sp>
    </p:spTree>
    <p:extLst>
      <p:ext uri="{BB962C8B-B14F-4D97-AF65-F5344CB8AC3E}">
        <p14:creationId xmlns:p14="http://schemas.microsoft.com/office/powerpoint/2010/main" val="209781663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F9CE141-A895-5544-9013-8BE3628AD87E}"/>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A0241A5E-4BE2-4614-9999-078895A96D17}" type="datetimeFigureOut">
              <a:rPr lang="en-US" altLang="en-US"/>
              <a:pPr>
                <a:defRPr/>
              </a:pPr>
              <a:t>7/10/2020</a:t>
            </a:fld>
            <a:endParaRPr lang="en-US" altLang="en-US"/>
          </a:p>
        </p:txBody>
      </p:sp>
      <p:sp>
        <p:nvSpPr>
          <p:cNvPr id="3" name="Footer Placeholder 4">
            <a:extLst>
              <a:ext uri="{FF2B5EF4-FFF2-40B4-BE49-F238E27FC236}">
                <a16:creationId xmlns:a16="http://schemas.microsoft.com/office/drawing/2014/main" id="{2F7361CA-28D5-364C-8D9A-FB81593440F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CA13A90-06B3-7048-9C46-E25BDEFB5364}"/>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127A5302-5975-D642-B9B0-4CC18B4A48B1}" type="slidenum">
              <a:rPr lang="en-US" altLang="en-US"/>
              <a:pPr>
                <a:defRPr/>
              </a:pPr>
              <a:t>‹#›</a:t>
            </a:fld>
            <a:endParaRPr lang="en-US" altLang="en-US"/>
          </a:p>
        </p:txBody>
      </p:sp>
    </p:spTree>
    <p:extLst>
      <p:ext uri="{BB962C8B-B14F-4D97-AF65-F5344CB8AC3E}">
        <p14:creationId xmlns:p14="http://schemas.microsoft.com/office/powerpoint/2010/main" val="275465661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40" y="273053"/>
            <a:ext cx="4011083" cy="1162049"/>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6732" y="273057"/>
            <a:ext cx="6815669" cy="5853113"/>
          </a:xfrm>
        </p:spPr>
        <p:txBody>
          <a:bodyPr/>
          <a:lstStyle>
            <a:lvl1pPr>
              <a:defRPr sz="3070"/>
            </a:lvl1pPr>
            <a:lvl2pPr>
              <a:defRPr sz="2778"/>
            </a:lvl2pPr>
            <a:lvl3pPr>
              <a:defRPr sz="2339"/>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740" y="1435104"/>
            <a:ext cx="4011083" cy="4691063"/>
          </a:xfrm>
        </p:spPr>
        <p:txBody>
          <a:bodyPr/>
          <a:lstStyle>
            <a:lvl1pPr marL="0" indent="0">
              <a:buNone/>
              <a:defRPr sz="1316"/>
            </a:lvl1pPr>
            <a:lvl2pPr marL="449159" indent="0">
              <a:buNone/>
              <a:defRPr sz="1170"/>
            </a:lvl2pPr>
            <a:lvl3pPr marL="898302" indent="0">
              <a:buNone/>
              <a:defRPr sz="1023"/>
            </a:lvl3pPr>
            <a:lvl4pPr marL="1347449" indent="0">
              <a:buNone/>
              <a:defRPr sz="877"/>
            </a:lvl4pPr>
            <a:lvl5pPr marL="1796603" indent="0">
              <a:buNone/>
              <a:defRPr sz="877"/>
            </a:lvl5pPr>
            <a:lvl6pPr marL="2245758" indent="0">
              <a:buNone/>
              <a:defRPr sz="877"/>
            </a:lvl6pPr>
            <a:lvl7pPr marL="2694906" indent="0">
              <a:buNone/>
              <a:defRPr sz="877"/>
            </a:lvl7pPr>
            <a:lvl8pPr marL="3144054" indent="0">
              <a:buNone/>
              <a:defRPr sz="877"/>
            </a:lvl8pPr>
            <a:lvl9pPr marL="3593201" indent="0">
              <a:buNone/>
              <a:defRPr sz="877"/>
            </a:lvl9pPr>
          </a:lstStyle>
          <a:p>
            <a:pPr lvl="0"/>
            <a:r>
              <a:rPr lang="en-US"/>
              <a:t>Click to edit Master text styles</a:t>
            </a:r>
          </a:p>
        </p:txBody>
      </p:sp>
      <p:sp>
        <p:nvSpPr>
          <p:cNvPr id="5" name="Date Placeholder 3">
            <a:extLst>
              <a:ext uri="{FF2B5EF4-FFF2-40B4-BE49-F238E27FC236}">
                <a16:creationId xmlns:a16="http://schemas.microsoft.com/office/drawing/2014/main" id="{89D137F0-0530-2A40-8BE8-A1AEBF13AC3D}"/>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44A4A8F9-8BA2-4A34-A703-8B999A7BB1D9}" type="datetimeFigureOut">
              <a:rPr lang="en-US" altLang="en-US"/>
              <a:pPr>
                <a:defRPr/>
              </a:pPr>
              <a:t>7/10/2020</a:t>
            </a:fld>
            <a:endParaRPr lang="en-US" altLang="en-US"/>
          </a:p>
        </p:txBody>
      </p:sp>
      <p:sp>
        <p:nvSpPr>
          <p:cNvPr id="6" name="Footer Placeholder 4">
            <a:extLst>
              <a:ext uri="{FF2B5EF4-FFF2-40B4-BE49-F238E27FC236}">
                <a16:creationId xmlns:a16="http://schemas.microsoft.com/office/drawing/2014/main" id="{20382690-54E2-AF4E-A142-230E2884433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F36D39-9570-BD44-A748-2DBBC79E0B2B}"/>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F782E2BD-06DA-284A-8444-B402BA29848F}" type="slidenum">
              <a:rPr lang="en-US" altLang="en-US"/>
              <a:pPr>
                <a:defRPr/>
              </a:pPr>
              <a:t>‹#›</a:t>
            </a:fld>
            <a:endParaRPr lang="en-US" altLang="en-US"/>
          </a:p>
        </p:txBody>
      </p:sp>
    </p:spTree>
    <p:extLst>
      <p:ext uri="{BB962C8B-B14F-4D97-AF65-F5344CB8AC3E}">
        <p14:creationId xmlns:p14="http://schemas.microsoft.com/office/powerpoint/2010/main" val="361040748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0" y="4800601"/>
            <a:ext cx="7315200" cy="566737"/>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720" y="612775"/>
            <a:ext cx="7315200" cy="4114800"/>
          </a:xfrm>
        </p:spPr>
        <p:txBody>
          <a:bodyPr rtlCol="0">
            <a:normAutofit/>
          </a:bodyPr>
          <a:lstStyle>
            <a:lvl1pPr marL="0" indent="0">
              <a:buNone/>
              <a:defRPr sz="3070"/>
            </a:lvl1pPr>
            <a:lvl2pPr marL="449159" indent="0">
              <a:buNone/>
              <a:defRPr sz="2778"/>
            </a:lvl2pPr>
            <a:lvl3pPr marL="898302" indent="0">
              <a:buNone/>
              <a:defRPr sz="2339"/>
            </a:lvl3pPr>
            <a:lvl4pPr marL="1347449" indent="0">
              <a:buNone/>
              <a:defRPr sz="1900"/>
            </a:lvl4pPr>
            <a:lvl5pPr marL="1796603" indent="0">
              <a:buNone/>
              <a:defRPr sz="1900"/>
            </a:lvl5pPr>
            <a:lvl6pPr marL="2245758" indent="0">
              <a:buNone/>
              <a:defRPr sz="1900"/>
            </a:lvl6pPr>
            <a:lvl7pPr marL="2694906" indent="0">
              <a:buNone/>
              <a:defRPr sz="1900"/>
            </a:lvl7pPr>
            <a:lvl8pPr marL="3144054" indent="0">
              <a:buNone/>
              <a:defRPr sz="1900"/>
            </a:lvl8pPr>
            <a:lvl9pPr marL="3593201" indent="0">
              <a:buNone/>
              <a:defRPr sz="1900"/>
            </a:lvl9pPr>
          </a:lstStyle>
          <a:p>
            <a:pPr lvl="0"/>
            <a:endParaRPr lang="en-US" noProof="0"/>
          </a:p>
        </p:txBody>
      </p:sp>
      <p:sp>
        <p:nvSpPr>
          <p:cNvPr id="4" name="Text Placeholder 3"/>
          <p:cNvSpPr>
            <a:spLocks noGrp="1"/>
          </p:cNvSpPr>
          <p:nvPr>
            <p:ph type="body" sz="half" idx="2"/>
          </p:nvPr>
        </p:nvSpPr>
        <p:spPr>
          <a:xfrm>
            <a:off x="2389720" y="5367338"/>
            <a:ext cx="7315200" cy="804862"/>
          </a:xfrm>
        </p:spPr>
        <p:txBody>
          <a:bodyPr/>
          <a:lstStyle>
            <a:lvl1pPr marL="0" indent="0">
              <a:buNone/>
              <a:defRPr sz="1316"/>
            </a:lvl1pPr>
            <a:lvl2pPr marL="449159" indent="0">
              <a:buNone/>
              <a:defRPr sz="1170"/>
            </a:lvl2pPr>
            <a:lvl3pPr marL="898302" indent="0">
              <a:buNone/>
              <a:defRPr sz="1023"/>
            </a:lvl3pPr>
            <a:lvl4pPr marL="1347449" indent="0">
              <a:buNone/>
              <a:defRPr sz="877"/>
            </a:lvl4pPr>
            <a:lvl5pPr marL="1796603" indent="0">
              <a:buNone/>
              <a:defRPr sz="877"/>
            </a:lvl5pPr>
            <a:lvl6pPr marL="2245758" indent="0">
              <a:buNone/>
              <a:defRPr sz="877"/>
            </a:lvl6pPr>
            <a:lvl7pPr marL="2694906" indent="0">
              <a:buNone/>
              <a:defRPr sz="877"/>
            </a:lvl7pPr>
            <a:lvl8pPr marL="3144054" indent="0">
              <a:buNone/>
              <a:defRPr sz="877"/>
            </a:lvl8pPr>
            <a:lvl9pPr marL="3593201" indent="0">
              <a:buNone/>
              <a:defRPr sz="877"/>
            </a:lvl9pPr>
          </a:lstStyle>
          <a:p>
            <a:pPr lvl="0"/>
            <a:r>
              <a:rPr lang="en-US"/>
              <a:t>Click to edit Master text styles</a:t>
            </a:r>
          </a:p>
        </p:txBody>
      </p:sp>
      <p:sp>
        <p:nvSpPr>
          <p:cNvPr id="5" name="Date Placeholder 3">
            <a:extLst>
              <a:ext uri="{FF2B5EF4-FFF2-40B4-BE49-F238E27FC236}">
                <a16:creationId xmlns:a16="http://schemas.microsoft.com/office/drawing/2014/main" id="{8D65EBB0-A929-1443-841B-007E82BCD85D}"/>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25406920-A78B-4647-9CCF-620C30C71110}" type="datetimeFigureOut">
              <a:rPr lang="en-US" altLang="en-US"/>
              <a:pPr>
                <a:defRPr/>
              </a:pPr>
              <a:t>7/10/2020</a:t>
            </a:fld>
            <a:endParaRPr lang="en-US" altLang="en-US"/>
          </a:p>
        </p:txBody>
      </p:sp>
      <p:sp>
        <p:nvSpPr>
          <p:cNvPr id="6" name="Footer Placeholder 4">
            <a:extLst>
              <a:ext uri="{FF2B5EF4-FFF2-40B4-BE49-F238E27FC236}">
                <a16:creationId xmlns:a16="http://schemas.microsoft.com/office/drawing/2014/main" id="{63C3B066-9B16-5C47-94A2-7F72EEEB0C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90BE7F-E9F8-4848-9580-49ABF45D9711}"/>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22594277-CB52-6740-B7F8-1893494E5E1C}" type="slidenum">
              <a:rPr lang="en-US" altLang="en-US"/>
              <a:pPr>
                <a:defRPr/>
              </a:pPr>
              <a:t>‹#›</a:t>
            </a:fld>
            <a:endParaRPr lang="en-US" altLang="en-US"/>
          </a:p>
        </p:txBody>
      </p:sp>
    </p:spTree>
    <p:extLst>
      <p:ext uri="{BB962C8B-B14F-4D97-AF65-F5344CB8AC3E}">
        <p14:creationId xmlns:p14="http://schemas.microsoft.com/office/powerpoint/2010/main" val="92457255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10646-30C2-E445-9217-31770FFD8856}"/>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B48B2976-4436-4CE6-A071-3DF0A91F2DF6}" type="datetimeFigureOut">
              <a:rPr lang="en-US" altLang="en-US"/>
              <a:pPr>
                <a:defRPr/>
              </a:pPr>
              <a:t>7/10/2020</a:t>
            </a:fld>
            <a:endParaRPr lang="en-US" altLang="en-US"/>
          </a:p>
        </p:txBody>
      </p:sp>
      <p:sp>
        <p:nvSpPr>
          <p:cNvPr id="5" name="Footer Placeholder 4">
            <a:extLst>
              <a:ext uri="{FF2B5EF4-FFF2-40B4-BE49-F238E27FC236}">
                <a16:creationId xmlns:a16="http://schemas.microsoft.com/office/drawing/2014/main" id="{129DB2F5-4B4D-3C47-9A4D-0C21DC5118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0D8B73-BA8C-F849-9566-1D483C4F0B15}"/>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5C58335A-9C4B-FF4F-B727-B350DFA20824}" type="slidenum">
              <a:rPr lang="en-US" altLang="en-US"/>
              <a:pPr>
                <a:defRPr/>
              </a:pPr>
              <a:t>‹#›</a:t>
            </a:fld>
            <a:endParaRPr lang="en-US" altLang="en-US"/>
          </a:p>
        </p:txBody>
      </p:sp>
    </p:spTree>
    <p:extLst>
      <p:ext uri="{BB962C8B-B14F-4D97-AF65-F5344CB8AC3E}">
        <p14:creationId xmlns:p14="http://schemas.microsoft.com/office/powerpoint/2010/main" val="299727167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78" y="27464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274648"/>
            <a:ext cx="80263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BE466-6F9D-6949-8CE4-151F0603B798}"/>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E0A66231-3301-4383-8280-C8C8E36DE2EC}" type="datetimeFigureOut">
              <a:rPr lang="en-US" altLang="en-US"/>
              <a:pPr>
                <a:defRPr/>
              </a:pPr>
              <a:t>7/10/2020</a:t>
            </a:fld>
            <a:endParaRPr lang="en-US" altLang="en-US"/>
          </a:p>
        </p:txBody>
      </p:sp>
      <p:sp>
        <p:nvSpPr>
          <p:cNvPr id="5" name="Footer Placeholder 4">
            <a:extLst>
              <a:ext uri="{FF2B5EF4-FFF2-40B4-BE49-F238E27FC236}">
                <a16:creationId xmlns:a16="http://schemas.microsoft.com/office/drawing/2014/main" id="{66D076E9-9EB3-444C-9A58-286E4CA2D2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3D6ADF2-890E-1840-9926-44DBDE274861}"/>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6D47A7C7-BD74-7C4F-9908-6056DE5407FF}" type="slidenum">
              <a:rPr lang="en-US" altLang="en-US"/>
              <a:pPr>
                <a:defRPr/>
              </a:pPr>
              <a:t>‹#›</a:t>
            </a:fld>
            <a:endParaRPr lang="en-US" altLang="en-US"/>
          </a:p>
        </p:txBody>
      </p:sp>
    </p:spTree>
    <p:extLst>
      <p:ext uri="{BB962C8B-B14F-4D97-AF65-F5344CB8AC3E}">
        <p14:creationId xmlns:p14="http://schemas.microsoft.com/office/powerpoint/2010/main" val="120203221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1" cy="1470025"/>
          </a:xfrm>
        </p:spPr>
        <p:txBody>
          <a:bodyPr/>
          <a:lstStyle/>
          <a:p>
            <a:r>
              <a:rPr lang="en-US"/>
              <a:t>Click to edit Master title style</a:t>
            </a:r>
          </a:p>
        </p:txBody>
      </p:sp>
      <p:sp>
        <p:nvSpPr>
          <p:cNvPr id="3" name="Subtitle 2"/>
          <p:cNvSpPr>
            <a:spLocks noGrp="1"/>
          </p:cNvSpPr>
          <p:nvPr>
            <p:ph type="subTitle" idx="1"/>
          </p:nvPr>
        </p:nvSpPr>
        <p:spPr>
          <a:xfrm>
            <a:off x="1828802" y="3886206"/>
            <a:ext cx="8534400" cy="1752600"/>
          </a:xfrm>
        </p:spPr>
        <p:txBody>
          <a:bodyPr/>
          <a:lstStyle>
            <a:lvl1pPr marL="0" indent="0" algn="ctr">
              <a:buNone/>
              <a:defRPr>
                <a:solidFill>
                  <a:schemeClr val="tx1">
                    <a:tint val="75000"/>
                  </a:schemeClr>
                </a:solidFill>
              </a:defRPr>
            </a:lvl1pPr>
            <a:lvl2pPr marL="449159" indent="0" algn="ctr">
              <a:buNone/>
              <a:defRPr>
                <a:solidFill>
                  <a:schemeClr val="tx1">
                    <a:tint val="75000"/>
                  </a:schemeClr>
                </a:solidFill>
              </a:defRPr>
            </a:lvl2pPr>
            <a:lvl3pPr marL="898302" indent="0" algn="ctr">
              <a:buNone/>
              <a:defRPr>
                <a:solidFill>
                  <a:schemeClr val="tx1">
                    <a:tint val="75000"/>
                  </a:schemeClr>
                </a:solidFill>
              </a:defRPr>
            </a:lvl3pPr>
            <a:lvl4pPr marL="1347449" indent="0" algn="ctr">
              <a:buNone/>
              <a:defRPr>
                <a:solidFill>
                  <a:schemeClr val="tx1">
                    <a:tint val="75000"/>
                  </a:schemeClr>
                </a:solidFill>
              </a:defRPr>
            </a:lvl4pPr>
            <a:lvl5pPr marL="1796603" indent="0" algn="ctr">
              <a:buNone/>
              <a:defRPr>
                <a:solidFill>
                  <a:schemeClr val="tx1">
                    <a:tint val="75000"/>
                  </a:schemeClr>
                </a:solidFill>
              </a:defRPr>
            </a:lvl5pPr>
            <a:lvl6pPr marL="2245758" indent="0" algn="ctr">
              <a:buNone/>
              <a:defRPr>
                <a:solidFill>
                  <a:schemeClr val="tx1">
                    <a:tint val="75000"/>
                  </a:schemeClr>
                </a:solidFill>
              </a:defRPr>
            </a:lvl6pPr>
            <a:lvl7pPr marL="2694906" indent="0" algn="ctr">
              <a:buNone/>
              <a:defRPr>
                <a:solidFill>
                  <a:schemeClr val="tx1">
                    <a:tint val="75000"/>
                  </a:schemeClr>
                </a:solidFill>
              </a:defRPr>
            </a:lvl7pPr>
            <a:lvl8pPr marL="3144054" indent="0" algn="ctr">
              <a:buNone/>
              <a:defRPr>
                <a:solidFill>
                  <a:schemeClr val="tx1">
                    <a:tint val="75000"/>
                  </a:schemeClr>
                </a:solidFill>
              </a:defRPr>
            </a:lvl8pPr>
            <a:lvl9pPr marL="3593201"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5BD44A9-37E2-1449-83E6-A3C14AC68C09}"/>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D1836C3F-3DC7-464E-973E-45701BC56C9F}" type="datetimeFigureOut">
              <a:rPr lang="en-US" altLang="en-US"/>
              <a:pPr>
                <a:defRPr/>
              </a:pPr>
              <a:t>7/10/2020</a:t>
            </a:fld>
            <a:endParaRPr lang="en-US" altLang="en-US"/>
          </a:p>
        </p:txBody>
      </p:sp>
      <p:sp>
        <p:nvSpPr>
          <p:cNvPr id="5" name="Footer Placeholder 4">
            <a:extLst>
              <a:ext uri="{FF2B5EF4-FFF2-40B4-BE49-F238E27FC236}">
                <a16:creationId xmlns:a16="http://schemas.microsoft.com/office/drawing/2014/main" id="{88AC055B-D3E7-1F42-B840-668DC90B21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045DC5-6D2E-2F47-9A15-8D3D5EC443AF}"/>
              </a:ext>
            </a:extLst>
          </p:cNvPr>
          <p:cNvSpPr>
            <a:spLocks noGrp="1"/>
          </p:cNvSpPr>
          <p:nvPr>
            <p:ph type="sldNum" sz="quarter" idx="12"/>
          </p:nvPr>
        </p:nvSpPr>
        <p:spPr/>
        <p:txBody>
          <a:bodyPr/>
          <a:lstStyle>
            <a:lvl1pPr>
              <a:defRPr>
                <a:latin typeface="Trebuchet MS" panose="020B0603020202020204" pitchFamily="34" charset="0"/>
              </a:defRPr>
            </a:lvl1pPr>
          </a:lstStyle>
          <a:p>
            <a:pPr>
              <a:defRPr/>
            </a:pPr>
            <a:fld id="{FBFD82E2-C09D-9E45-ACFC-AD6EFE7AED31}" type="slidenum">
              <a:rPr lang="en-US" altLang="en-US"/>
              <a:pPr>
                <a:defRPr/>
              </a:pPr>
              <a:t>‹#›</a:t>
            </a:fld>
            <a:endParaRPr lang="en-US" altLang="en-US"/>
          </a:p>
        </p:txBody>
      </p:sp>
    </p:spTree>
    <p:extLst>
      <p:ext uri="{BB962C8B-B14F-4D97-AF65-F5344CB8AC3E}">
        <p14:creationId xmlns:p14="http://schemas.microsoft.com/office/powerpoint/2010/main" val="321197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umn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DB8867-E7C2-456A-992C-AE789B7C5D1E}"/>
              </a:ext>
            </a:extLst>
          </p:cNvPr>
          <p:cNvSpPr/>
          <p:nvPr userDrawn="1"/>
        </p:nvSpPr>
        <p:spPr>
          <a:xfrm>
            <a:off x="-12505" y="-11395"/>
            <a:ext cx="12191991" cy="1049117"/>
          </a:xfrm>
          <a:prstGeom prst="rect">
            <a:avLst/>
          </a:prstGeom>
          <a:solidFill>
            <a:srgbClr val="266758">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Text Placeholder 3"/>
          <p:cNvSpPr>
            <a:spLocks noGrp="1"/>
          </p:cNvSpPr>
          <p:nvPr>
            <p:ph type="body" sz="quarter" idx="18" hasCustomPrompt="1"/>
          </p:nvPr>
        </p:nvSpPr>
        <p:spPr>
          <a:xfrm>
            <a:off x="923076" y="1163359"/>
            <a:ext cx="10328561" cy="5254376"/>
          </a:xfrm>
          <a:prstGeom prst="rect">
            <a:avLst/>
          </a:prstGeom>
        </p:spPr>
        <p:txBody>
          <a:bodyPr lIns="0" tIns="0" rIns="0" bIns="0"/>
          <a:lstStyle>
            <a:lvl1pPr marL="304792" marR="0" indent="-304792" algn="l" defTabSz="1219170" rtl="0" eaLnBrk="1" fontAlgn="auto" latinLnBrk="0" hangingPunct="1">
              <a:lnSpc>
                <a:spcPct val="100000"/>
              </a:lnSpc>
              <a:spcBef>
                <a:spcPts val="1333"/>
              </a:spcBef>
              <a:spcAft>
                <a:spcPts val="0"/>
              </a:spcAft>
              <a:buClrTx/>
              <a:buSzPct val="140000"/>
              <a:buFont typeface="Arial" panose="020B0604020202020204" pitchFamily="34" charset="0"/>
              <a:buChar char="•"/>
              <a:tabLst/>
              <a:defRPr baseline="0"/>
            </a:lvl1pPr>
            <a:lvl2pPr marL="914377" marR="0" indent="-304792" algn="l" defTabSz="1219170" rtl="0" eaLnBrk="1" fontAlgn="auto" latinLnBrk="0" hangingPunct="1">
              <a:lnSpc>
                <a:spcPct val="100000"/>
              </a:lnSpc>
              <a:spcBef>
                <a:spcPts val="667"/>
              </a:spcBef>
              <a:spcAft>
                <a:spcPts val="0"/>
              </a:spcAft>
              <a:buClrTx/>
              <a:buSzTx/>
              <a:buFont typeface="Arial" panose="020B0604020202020204" pitchFamily="34" charset="0"/>
              <a:buChar char="•"/>
              <a:tabLst/>
              <a:defRPr baseline="0"/>
            </a:lvl2pPr>
            <a:lvl3pPr marL="1523962" marR="0" indent="-304792" algn="l" defTabSz="1219170" rtl="0" eaLnBrk="1" fontAlgn="auto" latinLnBrk="0" hangingPunct="1">
              <a:lnSpc>
                <a:spcPct val="100000"/>
              </a:lnSpc>
              <a:spcBef>
                <a:spcPts val="667"/>
              </a:spcBef>
              <a:spcAft>
                <a:spcPts val="0"/>
              </a:spcAft>
              <a:buClrTx/>
              <a:buSzTx/>
              <a:buFont typeface="Arial" panose="020B0604020202020204" pitchFamily="34" charset="0"/>
              <a:buChar char="•"/>
              <a:tabLst/>
              <a:defRPr baseline="0"/>
            </a:lvl3pPr>
            <a:lvl4pPr marL="2133547" marR="0" indent="-304792" algn="l" defTabSz="1219170" rtl="0" eaLnBrk="1" fontAlgn="auto" latinLnBrk="0" hangingPunct="1">
              <a:lnSpc>
                <a:spcPct val="90000"/>
              </a:lnSpc>
              <a:spcBef>
                <a:spcPts val="667"/>
              </a:spcBef>
              <a:spcAft>
                <a:spcPts val="0"/>
              </a:spcAft>
              <a:buClr>
                <a:schemeClr val="accent3"/>
              </a:buClr>
              <a:buSzPct val="60000"/>
              <a:buFont typeface="Courier New" charset="0"/>
              <a:buChar char="o"/>
              <a:tabLst/>
              <a:defRPr baseline="0"/>
            </a:lvl4pPr>
            <a:lvl5pPr marL="2743131" marR="0" indent="-304792" algn="l" defTabSz="1219170" rtl="0" eaLnBrk="1" fontAlgn="auto" latinLnBrk="0" hangingPunct="1">
              <a:lnSpc>
                <a:spcPct val="90000"/>
              </a:lnSpc>
              <a:spcBef>
                <a:spcPts val="667"/>
              </a:spcBef>
              <a:spcAft>
                <a:spcPts val="0"/>
              </a:spcAft>
              <a:buClr>
                <a:schemeClr val="accent3"/>
              </a:buClr>
              <a:buSzTx/>
              <a:buFont typeface="Arial"/>
              <a:buChar char="•"/>
              <a:tabLst/>
              <a:defRPr baseline="0"/>
            </a:lvl5pPr>
          </a:lstStyle>
          <a:p>
            <a:pPr lvl="0"/>
            <a:r>
              <a:rPr lang="en-US" dirty="0"/>
              <a:t>Click to edit Master text styles</a:t>
            </a:r>
          </a:p>
          <a:p>
            <a:pPr lvl="1"/>
            <a:r>
              <a:rPr lang="en-US" dirty="0"/>
              <a:t>Second level</a:t>
            </a:r>
          </a:p>
          <a:p>
            <a:pPr lvl="2"/>
            <a:r>
              <a:rPr lang="en-US" dirty="0"/>
              <a:t>Third level</a:t>
            </a:r>
          </a:p>
        </p:txBody>
      </p:sp>
      <p:sp>
        <p:nvSpPr>
          <p:cNvPr id="5" name="Title 9"/>
          <p:cNvSpPr>
            <a:spLocks noGrp="1"/>
          </p:cNvSpPr>
          <p:nvPr>
            <p:ph type="title" hasCustomPrompt="1"/>
          </p:nvPr>
        </p:nvSpPr>
        <p:spPr>
          <a:xfrm>
            <a:off x="923076" y="435572"/>
            <a:ext cx="10319529" cy="509597"/>
          </a:xfrm>
          <a:prstGeom prst="rect">
            <a:avLst/>
          </a:prstGeom>
        </p:spPr>
        <p:txBody>
          <a:bodyPr lIns="0">
            <a:noAutofit/>
          </a:bodyPr>
          <a:lstStyle>
            <a:lvl1pPr>
              <a:defRPr sz="2667" baseline="0">
                <a:solidFill>
                  <a:schemeClr val="tx1"/>
                </a:solidFill>
              </a:defRPr>
            </a:lvl1pPr>
          </a:lstStyle>
          <a:p>
            <a:r>
              <a:rPr lang="en-US" dirty="0"/>
              <a:t>Click to Add Title – Use Title Case, No More than Two Lines</a:t>
            </a:r>
          </a:p>
        </p:txBody>
      </p:sp>
      <p:sp>
        <p:nvSpPr>
          <p:cNvPr id="11" name="Rectangle 10">
            <a:extLst>
              <a:ext uri="{FF2B5EF4-FFF2-40B4-BE49-F238E27FC236}">
                <a16:creationId xmlns:a16="http://schemas.microsoft.com/office/drawing/2014/main" id="{1C7ED0DB-10DA-44AE-BDAB-2EF037E9EF33}"/>
              </a:ext>
            </a:extLst>
          </p:cNvPr>
          <p:cNvSpPr/>
          <p:nvPr userDrawn="1"/>
        </p:nvSpPr>
        <p:spPr>
          <a:xfrm rot="16200000">
            <a:off x="-136977" y="119426"/>
            <a:ext cx="1049117" cy="787476"/>
          </a:xfrm>
          <a:prstGeom prst="rect">
            <a:avLst/>
          </a:prstGeom>
          <a:solidFill>
            <a:srgbClr val="0064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5256543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39615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39615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11653518" y="6279121"/>
            <a:ext cx="383488"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FFBAD49-1F68-914B-9DFB-5D552C1A2BEB}" type="slidenum">
              <a:rPr lang="en-US" smtClean="0"/>
              <a:pPr/>
              <a:t>‹#›</a:t>
            </a:fld>
            <a:endParaRPr lang="en-US" dirty="0"/>
          </a:p>
        </p:txBody>
      </p:sp>
    </p:spTree>
    <p:extLst>
      <p:ext uri="{BB962C8B-B14F-4D97-AF65-F5344CB8AC3E}">
        <p14:creationId xmlns:p14="http://schemas.microsoft.com/office/powerpoint/2010/main" val="160058453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E38A1-FAA0-364C-BD20-BCA44601EA78}"/>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6D56484A-5ED9-4829-AE7E-76A8F3BF46F6}" type="datetimeFigureOut">
              <a:rPr lang="en-US" altLang="en-US"/>
              <a:pPr>
                <a:defRPr/>
              </a:pPr>
              <a:t>7/10/2020</a:t>
            </a:fld>
            <a:endParaRPr lang="en-US" altLang="en-US"/>
          </a:p>
        </p:txBody>
      </p:sp>
      <p:sp>
        <p:nvSpPr>
          <p:cNvPr id="5" name="Footer Placeholder 4">
            <a:extLst>
              <a:ext uri="{FF2B5EF4-FFF2-40B4-BE49-F238E27FC236}">
                <a16:creationId xmlns:a16="http://schemas.microsoft.com/office/drawing/2014/main" id="{59745A01-CE5E-3540-BC99-BD89A7B109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5BF7B3-06C1-8845-AA1F-59B7C021A5A0}"/>
              </a:ext>
            </a:extLst>
          </p:cNvPr>
          <p:cNvSpPr>
            <a:spLocks noGrp="1"/>
          </p:cNvSpPr>
          <p:nvPr>
            <p:ph type="sldNum" sz="quarter" idx="12"/>
          </p:nvPr>
        </p:nvSpPr>
        <p:spPr/>
        <p:txBody>
          <a:bodyPr/>
          <a:lstStyle>
            <a:lvl1pPr>
              <a:defRPr>
                <a:latin typeface="Trebuchet MS" panose="020B0603020202020204" pitchFamily="34" charset="0"/>
              </a:defRPr>
            </a:lvl1pPr>
          </a:lstStyle>
          <a:p>
            <a:pPr>
              <a:defRPr/>
            </a:pPr>
            <a:fld id="{39E0DF84-0B49-2B4C-9E25-0FDDDC6D9E58}" type="slidenum">
              <a:rPr lang="en-US" altLang="en-US"/>
              <a:pPr>
                <a:defRPr/>
              </a:pPr>
              <a:t>‹#›</a:t>
            </a:fld>
            <a:endParaRPr lang="en-US" altLang="en-US"/>
          </a:p>
        </p:txBody>
      </p:sp>
    </p:spTree>
    <p:extLst>
      <p:ext uri="{BB962C8B-B14F-4D97-AF65-F5344CB8AC3E}">
        <p14:creationId xmlns:p14="http://schemas.microsoft.com/office/powerpoint/2010/main" val="184257955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8" y="4406956"/>
            <a:ext cx="10363201" cy="1362075"/>
          </a:xfrm>
        </p:spPr>
        <p:txBody>
          <a:bodyPr anchor="t"/>
          <a:lstStyle>
            <a:lvl1pPr algn="l">
              <a:defRPr sz="3947" b="1" cap="all"/>
            </a:lvl1pPr>
          </a:lstStyle>
          <a:p>
            <a:r>
              <a:rPr lang="en-US"/>
              <a:t>Click to edit Master title style</a:t>
            </a:r>
          </a:p>
        </p:txBody>
      </p:sp>
      <p:sp>
        <p:nvSpPr>
          <p:cNvPr id="3" name="Text Placeholder 2"/>
          <p:cNvSpPr>
            <a:spLocks noGrp="1"/>
          </p:cNvSpPr>
          <p:nvPr>
            <p:ph type="body" idx="1"/>
          </p:nvPr>
        </p:nvSpPr>
        <p:spPr>
          <a:xfrm>
            <a:off x="963088" y="2906777"/>
            <a:ext cx="10363201" cy="1500186"/>
          </a:xfrm>
        </p:spPr>
        <p:txBody>
          <a:bodyPr anchor="b"/>
          <a:lstStyle>
            <a:lvl1pPr marL="0" indent="0">
              <a:buNone/>
              <a:defRPr sz="1900">
                <a:solidFill>
                  <a:schemeClr val="tx1">
                    <a:tint val="75000"/>
                  </a:schemeClr>
                </a:solidFill>
              </a:defRPr>
            </a:lvl1pPr>
            <a:lvl2pPr marL="449159" indent="0">
              <a:buNone/>
              <a:defRPr sz="1754">
                <a:solidFill>
                  <a:schemeClr val="tx1">
                    <a:tint val="75000"/>
                  </a:schemeClr>
                </a:solidFill>
              </a:defRPr>
            </a:lvl2pPr>
            <a:lvl3pPr marL="898302" indent="0">
              <a:buNone/>
              <a:defRPr sz="1608">
                <a:solidFill>
                  <a:schemeClr val="tx1">
                    <a:tint val="75000"/>
                  </a:schemeClr>
                </a:solidFill>
              </a:defRPr>
            </a:lvl3pPr>
            <a:lvl4pPr marL="1347449" indent="0">
              <a:buNone/>
              <a:defRPr sz="1316">
                <a:solidFill>
                  <a:schemeClr val="tx1">
                    <a:tint val="75000"/>
                  </a:schemeClr>
                </a:solidFill>
              </a:defRPr>
            </a:lvl4pPr>
            <a:lvl5pPr marL="1796603" indent="0">
              <a:buNone/>
              <a:defRPr sz="1316">
                <a:solidFill>
                  <a:schemeClr val="tx1">
                    <a:tint val="75000"/>
                  </a:schemeClr>
                </a:solidFill>
              </a:defRPr>
            </a:lvl5pPr>
            <a:lvl6pPr marL="2245758" indent="0">
              <a:buNone/>
              <a:defRPr sz="1316">
                <a:solidFill>
                  <a:schemeClr val="tx1">
                    <a:tint val="75000"/>
                  </a:schemeClr>
                </a:solidFill>
              </a:defRPr>
            </a:lvl6pPr>
            <a:lvl7pPr marL="2694906" indent="0">
              <a:buNone/>
              <a:defRPr sz="1316">
                <a:solidFill>
                  <a:schemeClr val="tx1">
                    <a:tint val="75000"/>
                  </a:schemeClr>
                </a:solidFill>
              </a:defRPr>
            </a:lvl7pPr>
            <a:lvl8pPr marL="3144054" indent="0">
              <a:buNone/>
              <a:defRPr sz="1316">
                <a:solidFill>
                  <a:schemeClr val="tx1">
                    <a:tint val="75000"/>
                  </a:schemeClr>
                </a:solidFill>
              </a:defRPr>
            </a:lvl8pPr>
            <a:lvl9pPr marL="3593201" indent="0">
              <a:buNone/>
              <a:defRPr sz="131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DBA67A-CB34-844A-A173-470C16D64470}"/>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679C2C89-00D5-48BD-91F4-9933E54291BD}" type="datetimeFigureOut">
              <a:rPr lang="en-US" altLang="en-US"/>
              <a:pPr>
                <a:defRPr/>
              </a:pPr>
              <a:t>7/10/2020</a:t>
            </a:fld>
            <a:endParaRPr lang="en-US" altLang="en-US"/>
          </a:p>
        </p:txBody>
      </p:sp>
      <p:sp>
        <p:nvSpPr>
          <p:cNvPr id="5" name="Footer Placeholder 4">
            <a:extLst>
              <a:ext uri="{FF2B5EF4-FFF2-40B4-BE49-F238E27FC236}">
                <a16:creationId xmlns:a16="http://schemas.microsoft.com/office/drawing/2014/main" id="{7B9856FB-CD98-D84E-BB1A-D1B09D13FF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31C115-F8AC-5840-88C4-C8FD2066BCED}"/>
              </a:ext>
            </a:extLst>
          </p:cNvPr>
          <p:cNvSpPr>
            <a:spLocks noGrp="1"/>
          </p:cNvSpPr>
          <p:nvPr>
            <p:ph type="sldNum" sz="quarter" idx="12"/>
          </p:nvPr>
        </p:nvSpPr>
        <p:spPr/>
        <p:txBody>
          <a:bodyPr/>
          <a:lstStyle>
            <a:lvl1pPr>
              <a:defRPr>
                <a:latin typeface="Trebuchet MS" panose="020B0603020202020204" pitchFamily="34" charset="0"/>
              </a:defRPr>
            </a:lvl1pPr>
          </a:lstStyle>
          <a:p>
            <a:pPr>
              <a:defRPr/>
            </a:pPr>
            <a:fld id="{889CFDFF-72C0-4047-BAE6-ABF54250ECD5}" type="slidenum">
              <a:rPr lang="en-US" altLang="en-US"/>
              <a:pPr>
                <a:defRPr/>
              </a:pPr>
              <a:t>‹#›</a:t>
            </a:fld>
            <a:endParaRPr lang="en-US" altLang="en-US"/>
          </a:p>
        </p:txBody>
      </p:sp>
    </p:spTree>
    <p:extLst>
      <p:ext uri="{BB962C8B-B14F-4D97-AF65-F5344CB8AC3E}">
        <p14:creationId xmlns:p14="http://schemas.microsoft.com/office/powerpoint/2010/main" val="290120560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76" y="1600311"/>
            <a:ext cx="5384801" cy="4525963"/>
          </a:xfrm>
        </p:spPr>
        <p:txBody>
          <a:bodyPr/>
          <a:lstStyle>
            <a:lvl1pPr>
              <a:defRPr sz="2778"/>
            </a:lvl1pPr>
            <a:lvl2pPr>
              <a:defRPr sz="2339"/>
            </a:lvl2pPr>
            <a:lvl3pPr>
              <a:defRPr sz="1900"/>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83" y="1600311"/>
            <a:ext cx="5384801" cy="4525963"/>
          </a:xfrm>
        </p:spPr>
        <p:txBody>
          <a:bodyPr/>
          <a:lstStyle>
            <a:lvl1pPr>
              <a:defRPr sz="2778"/>
            </a:lvl1pPr>
            <a:lvl2pPr>
              <a:defRPr sz="2339"/>
            </a:lvl2pPr>
            <a:lvl3pPr>
              <a:defRPr sz="1900"/>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4F3965-4032-6642-85D2-C3F02D55B103}"/>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F651B4B9-9A08-40BA-A292-12B849455A08}" type="datetimeFigureOut">
              <a:rPr lang="en-US" altLang="en-US"/>
              <a:pPr>
                <a:defRPr/>
              </a:pPr>
              <a:t>7/10/2020</a:t>
            </a:fld>
            <a:endParaRPr lang="en-US" altLang="en-US"/>
          </a:p>
        </p:txBody>
      </p:sp>
      <p:sp>
        <p:nvSpPr>
          <p:cNvPr id="6" name="Footer Placeholder 4">
            <a:extLst>
              <a:ext uri="{FF2B5EF4-FFF2-40B4-BE49-F238E27FC236}">
                <a16:creationId xmlns:a16="http://schemas.microsoft.com/office/drawing/2014/main" id="{F1CB69BE-53B1-0C41-9CEC-4EA60A10ED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1B4F13A-1241-254B-AB8E-19D7DC62DFBD}"/>
              </a:ext>
            </a:extLst>
          </p:cNvPr>
          <p:cNvSpPr>
            <a:spLocks noGrp="1"/>
          </p:cNvSpPr>
          <p:nvPr>
            <p:ph type="sldNum" sz="quarter" idx="12"/>
          </p:nvPr>
        </p:nvSpPr>
        <p:spPr/>
        <p:txBody>
          <a:bodyPr/>
          <a:lstStyle>
            <a:lvl1pPr>
              <a:defRPr>
                <a:latin typeface="Trebuchet MS" panose="020B0603020202020204" pitchFamily="34" charset="0"/>
              </a:defRPr>
            </a:lvl1pPr>
          </a:lstStyle>
          <a:p>
            <a:pPr>
              <a:defRPr/>
            </a:pPr>
            <a:fld id="{15D9AD70-86BC-554E-9E48-696D500975A8}" type="slidenum">
              <a:rPr lang="en-US" altLang="en-US"/>
              <a:pPr>
                <a:defRPr/>
              </a:pPr>
              <a:t>‹#›</a:t>
            </a:fld>
            <a:endParaRPr lang="en-US" altLang="en-US"/>
          </a:p>
        </p:txBody>
      </p:sp>
    </p:spTree>
    <p:extLst>
      <p:ext uri="{BB962C8B-B14F-4D97-AF65-F5344CB8AC3E}">
        <p14:creationId xmlns:p14="http://schemas.microsoft.com/office/powerpoint/2010/main" val="324263767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76" y="1535118"/>
            <a:ext cx="5386918" cy="639762"/>
          </a:xfrm>
        </p:spPr>
        <p:txBody>
          <a:bodyPr anchor="b"/>
          <a:lstStyle>
            <a:lvl1pPr marL="0" indent="0">
              <a:buNone/>
              <a:defRPr sz="2339" b="1"/>
            </a:lvl1pPr>
            <a:lvl2pPr marL="449159" indent="0">
              <a:buNone/>
              <a:defRPr sz="1900" b="1"/>
            </a:lvl2pPr>
            <a:lvl3pPr marL="898302" indent="0">
              <a:buNone/>
              <a:defRPr sz="1754" b="1"/>
            </a:lvl3pPr>
            <a:lvl4pPr marL="1347449" indent="0">
              <a:buNone/>
              <a:defRPr sz="1608" b="1"/>
            </a:lvl4pPr>
            <a:lvl5pPr marL="1796603" indent="0">
              <a:buNone/>
              <a:defRPr sz="1608" b="1"/>
            </a:lvl5pPr>
            <a:lvl6pPr marL="2245758" indent="0">
              <a:buNone/>
              <a:defRPr sz="1608" b="1"/>
            </a:lvl6pPr>
            <a:lvl7pPr marL="2694906" indent="0">
              <a:buNone/>
              <a:defRPr sz="1608" b="1"/>
            </a:lvl7pPr>
            <a:lvl8pPr marL="3144054" indent="0">
              <a:buNone/>
              <a:defRPr sz="1608" b="1"/>
            </a:lvl8pPr>
            <a:lvl9pPr marL="3593201" indent="0">
              <a:buNone/>
              <a:defRPr sz="1608" b="1"/>
            </a:lvl9pPr>
          </a:lstStyle>
          <a:p>
            <a:pPr lvl="0"/>
            <a:r>
              <a:rPr lang="en-US"/>
              <a:t>Click to edit Master text styles</a:t>
            </a:r>
          </a:p>
        </p:txBody>
      </p:sp>
      <p:sp>
        <p:nvSpPr>
          <p:cNvPr id="4" name="Content Placeholder 3"/>
          <p:cNvSpPr>
            <a:spLocks noGrp="1"/>
          </p:cNvSpPr>
          <p:nvPr>
            <p:ph sz="half" idx="2"/>
          </p:nvPr>
        </p:nvSpPr>
        <p:spPr>
          <a:xfrm>
            <a:off x="609676" y="2174883"/>
            <a:ext cx="5386918" cy="3951288"/>
          </a:xfrm>
        </p:spPr>
        <p:txBody>
          <a:bodyPr/>
          <a:lstStyle>
            <a:lvl1pPr>
              <a:defRPr sz="2339"/>
            </a:lvl1pPr>
            <a:lvl2pPr>
              <a:defRPr sz="1900"/>
            </a:lvl2pPr>
            <a:lvl3pPr>
              <a:defRPr sz="1754"/>
            </a:lvl3pPr>
            <a:lvl4pPr>
              <a:defRPr sz="1608"/>
            </a:lvl4pPr>
            <a:lvl5pPr>
              <a:defRPr sz="1608"/>
            </a:lvl5pPr>
            <a:lvl6pPr>
              <a:defRPr sz="1608"/>
            </a:lvl6pPr>
            <a:lvl7pPr>
              <a:defRPr sz="1608"/>
            </a:lvl7pPr>
            <a:lvl8pPr>
              <a:defRPr sz="1608"/>
            </a:lvl8pPr>
            <a:lvl9pPr>
              <a:defRPr sz="16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8"/>
            <a:ext cx="5389033" cy="639762"/>
          </a:xfrm>
        </p:spPr>
        <p:txBody>
          <a:bodyPr anchor="b"/>
          <a:lstStyle>
            <a:lvl1pPr marL="0" indent="0">
              <a:buNone/>
              <a:defRPr sz="2339" b="1"/>
            </a:lvl1pPr>
            <a:lvl2pPr marL="449159" indent="0">
              <a:buNone/>
              <a:defRPr sz="1900" b="1"/>
            </a:lvl2pPr>
            <a:lvl3pPr marL="898302" indent="0">
              <a:buNone/>
              <a:defRPr sz="1754" b="1"/>
            </a:lvl3pPr>
            <a:lvl4pPr marL="1347449" indent="0">
              <a:buNone/>
              <a:defRPr sz="1608" b="1"/>
            </a:lvl4pPr>
            <a:lvl5pPr marL="1796603" indent="0">
              <a:buNone/>
              <a:defRPr sz="1608" b="1"/>
            </a:lvl5pPr>
            <a:lvl6pPr marL="2245758" indent="0">
              <a:buNone/>
              <a:defRPr sz="1608" b="1"/>
            </a:lvl6pPr>
            <a:lvl7pPr marL="2694906" indent="0">
              <a:buNone/>
              <a:defRPr sz="1608" b="1"/>
            </a:lvl7pPr>
            <a:lvl8pPr marL="3144054" indent="0">
              <a:buNone/>
              <a:defRPr sz="1608" b="1"/>
            </a:lvl8pPr>
            <a:lvl9pPr marL="3593201" indent="0">
              <a:buNone/>
              <a:defRPr sz="1608" b="1"/>
            </a:lvl9pPr>
          </a:lstStyle>
          <a:p>
            <a:pPr lvl="0"/>
            <a:r>
              <a:rPr lang="en-US"/>
              <a:t>Click to edit Master text styles</a:t>
            </a:r>
          </a:p>
        </p:txBody>
      </p:sp>
      <p:sp>
        <p:nvSpPr>
          <p:cNvPr id="6" name="Content Placeholder 5"/>
          <p:cNvSpPr>
            <a:spLocks noGrp="1"/>
          </p:cNvSpPr>
          <p:nvPr>
            <p:ph sz="quarter" idx="4"/>
          </p:nvPr>
        </p:nvSpPr>
        <p:spPr>
          <a:xfrm>
            <a:off x="6193374" y="2174883"/>
            <a:ext cx="5389033" cy="3951288"/>
          </a:xfrm>
        </p:spPr>
        <p:txBody>
          <a:bodyPr/>
          <a:lstStyle>
            <a:lvl1pPr>
              <a:defRPr sz="2339"/>
            </a:lvl1pPr>
            <a:lvl2pPr>
              <a:defRPr sz="1900"/>
            </a:lvl2pPr>
            <a:lvl3pPr>
              <a:defRPr sz="1754"/>
            </a:lvl3pPr>
            <a:lvl4pPr>
              <a:defRPr sz="1608"/>
            </a:lvl4pPr>
            <a:lvl5pPr>
              <a:defRPr sz="1608"/>
            </a:lvl5pPr>
            <a:lvl6pPr>
              <a:defRPr sz="1608"/>
            </a:lvl6pPr>
            <a:lvl7pPr>
              <a:defRPr sz="1608"/>
            </a:lvl7pPr>
            <a:lvl8pPr>
              <a:defRPr sz="1608"/>
            </a:lvl8pPr>
            <a:lvl9pPr>
              <a:defRPr sz="16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233F8CF-F580-BC44-9A44-C1F401B7EA17}"/>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B895C837-6FCF-4863-B1BF-79BFF7F37444}" type="datetimeFigureOut">
              <a:rPr lang="en-US" altLang="en-US"/>
              <a:pPr>
                <a:defRPr/>
              </a:pPr>
              <a:t>7/10/2020</a:t>
            </a:fld>
            <a:endParaRPr lang="en-US" altLang="en-US"/>
          </a:p>
        </p:txBody>
      </p:sp>
      <p:sp>
        <p:nvSpPr>
          <p:cNvPr id="8" name="Footer Placeholder 4">
            <a:extLst>
              <a:ext uri="{FF2B5EF4-FFF2-40B4-BE49-F238E27FC236}">
                <a16:creationId xmlns:a16="http://schemas.microsoft.com/office/drawing/2014/main" id="{42B13A4F-26AB-BB42-A1C9-70E40AFBBF1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016D9BA-EA47-7143-A0D8-C5E196BDA8FA}"/>
              </a:ext>
            </a:extLst>
          </p:cNvPr>
          <p:cNvSpPr>
            <a:spLocks noGrp="1"/>
          </p:cNvSpPr>
          <p:nvPr>
            <p:ph type="sldNum" sz="quarter" idx="12"/>
          </p:nvPr>
        </p:nvSpPr>
        <p:spPr/>
        <p:txBody>
          <a:bodyPr/>
          <a:lstStyle>
            <a:lvl1pPr>
              <a:defRPr>
                <a:latin typeface="Trebuchet MS" panose="020B0603020202020204" pitchFamily="34" charset="0"/>
              </a:defRPr>
            </a:lvl1pPr>
          </a:lstStyle>
          <a:p>
            <a:pPr>
              <a:defRPr/>
            </a:pPr>
            <a:fld id="{8623D191-22D1-D546-B39B-E504587C2517}" type="slidenum">
              <a:rPr lang="en-US" altLang="en-US"/>
              <a:pPr>
                <a:defRPr/>
              </a:pPr>
              <a:t>‹#›</a:t>
            </a:fld>
            <a:endParaRPr lang="en-US" altLang="en-US"/>
          </a:p>
        </p:txBody>
      </p:sp>
    </p:spTree>
    <p:extLst>
      <p:ext uri="{BB962C8B-B14F-4D97-AF65-F5344CB8AC3E}">
        <p14:creationId xmlns:p14="http://schemas.microsoft.com/office/powerpoint/2010/main" val="354022063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F8EEE45-8192-364A-9FBE-E43AFD6AB668}"/>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1C60D864-874A-4CC9-B45A-B537411E095F}" type="datetimeFigureOut">
              <a:rPr lang="en-US" altLang="en-US"/>
              <a:pPr>
                <a:defRPr/>
              </a:pPr>
              <a:t>7/10/2020</a:t>
            </a:fld>
            <a:endParaRPr lang="en-US" altLang="en-US"/>
          </a:p>
        </p:txBody>
      </p:sp>
      <p:sp>
        <p:nvSpPr>
          <p:cNvPr id="4" name="Footer Placeholder 4">
            <a:extLst>
              <a:ext uri="{FF2B5EF4-FFF2-40B4-BE49-F238E27FC236}">
                <a16:creationId xmlns:a16="http://schemas.microsoft.com/office/drawing/2014/main" id="{EF6257E1-C532-D042-9924-A35988836D0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B5F1948-EDB7-5747-9B7C-B56A0A6E11A1}"/>
              </a:ext>
            </a:extLst>
          </p:cNvPr>
          <p:cNvSpPr>
            <a:spLocks noGrp="1"/>
          </p:cNvSpPr>
          <p:nvPr>
            <p:ph type="sldNum" sz="quarter" idx="12"/>
          </p:nvPr>
        </p:nvSpPr>
        <p:spPr/>
        <p:txBody>
          <a:bodyPr/>
          <a:lstStyle>
            <a:lvl1pPr>
              <a:defRPr>
                <a:latin typeface="Trebuchet MS" panose="020B0603020202020204" pitchFamily="34" charset="0"/>
              </a:defRPr>
            </a:lvl1pPr>
          </a:lstStyle>
          <a:p>
            <a:pPr>
              <a:defRPr/>
            </a:pPr>
            <a:fld id="{72512183-5F2D-AA4C-9E98-9CD687A0962A}" type="slidenum">
              <a:rPr lang="en-US" altLang="en-US"/>
              <a:pPr>
                <a:defRPr/>
              </a:pPr>
              <a:t>‹#›</a:t>
            </a:fld>
            <a:endParaRPr lang="en-US" altLang="en-US"/>
          </a:p>
        </p:txBody>
      </p:sp>
    </p:spTree>
    <p:extLst>
      <p:ext uri="{BB962C8B-B14F-4D97-AF65-F5344CB8AC3E}">
        <p14:creationId xmlns:p14="http://schemas.microsoft.com/office/powerpoint/2010/main" val="355539941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2B6790-F616-C446-95D7-333D41A58093}"/>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93A3C7DF-7ECA-4E98-B027-5C2E2C7D5ADF}" type="datetimeFigureOut">
              <a:rPr lang="en-US" altLang="en-US"/>
              <a:pPr>
                <a:defRPr/>
              </a:pPr>
              <a:t>7/10/2020</a:t>
            </a:fld>
            <a:endParaRPr lang="en-US" altLang="en-US"/>
          </a:p>
        </p:txBody>
      </p:sp>
      <p:sp>
        <p:nvSpPr>
          <p:cNvPr id="3" name="Footer Placeholder 4">
            <a:extLst>
              <a:ext uri="{FF2B5EF4-FFF2-40B4-BE49-F238E27FC236}">
                <a16:creationId xmlns:a16="http://schemas.microsoft.com/office/drawing/2014/main" id="{D865DBF3-8978-5245-8071-6F77F25154C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873099E-B295-C344-ADE6-DD074D6D05DA}"/>
              </a:ext>
            </a:extLst>
          </p:cNvPr>
          <p:cNvSpPr>
            <a:spLocks noGrp="1"/>
          </p:cNvSpPr>
          <p:nvPr>
            <p:ph type="sldNum" sz="quarter" idx="12"/>
          </p:nvPr>
        </p:nvSpPr>
        <p:spPr/>
        <p:txBody>
          <a:bodyPr/>
          <a:lstStyle>
            <a:lvl1pPr>
              <a:defRPr>
                <a:latin typeface="Trebuchet MS" panose="020B0603020202020204" pitchFamily="34" charset="0"/>
              </a:defRPr>
            </a:lvl1pPr>
          </a:lstStyle>
          <a:p>
            <a:pPr>
              <a:defRPr/>
            </a:pPr>
            <a:fld id="{B22A11B6-9342-9B4B-BFB2-72669EE148E0}" type="slidenum">
              <a:rPr lang="en-US" altLang="en-US"/>
              <a:pPr>
                <a:defRPr/>
              </a:pPr>
              <a:t>‹#›</a:t>
            </a:fld>
            <a:endParaRPr lang="en-US" altLang="en-US"/>
          </a:p>
        </p:txBody>
      </p:sp>
    </p:spTree>
    <p:extLst>
      <p:ext uri="{BB962C8B-B14F-4D97-AF65-F5344CB8AC3E}">
        <p14:creationId xmlns:p14="http://schemas.microsoft.com/office/powerpoint/2010/main" val="1471416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40" y="273053"/>
            <a:ext cx="4011083" cy="1162049"/>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6732" y="273057"/>
            <a:ext cx="6815669" cy="5853113"/>
          </a:xfrm>
        </p:spPr>
        <p:txBody>
          <a:bodyPr/>
          <a:lstStyle>
            <a:lvl1pPr>
              <a:defRPr sz="3070"/>
            </a:lvl1pPr>
            <a:lvl2pPr>
              <a:defRPr sz="2778"/>
            </a:lvl2pPr>
            <a:lvl3pPr>
              <a:defRPr sz="2339"/>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740" y="1435104"/>
            <a:ext cx="4011083" cy="4691063"/>
          </a:xfrm>
        </p:spPr>
        <p:txBody>
          <a:bodyPr/>
          <a:lstStyle>
            <a:lvl1pPr marL="0" indent="0">
              <a:buNone/>
              <a:defRPr sz="1316"/>
            </a:lvl1pPr>
            <a:lvl2pPr marL="449159" indent="0">
              <a:buNone/>
              <a:defRPr sz="1170"/>
            </a:lvl2pPr>
            <a:lvl3pPr marL="898302" indent="0">
              <a:buNone/>
              <a:defRPr sz="1023"/>
            </a:lvl3pPr>
            <a:lvl4pPr marL="1347449" indent="0">
              <a:buNone/>
              <a:defRPr sz="877"/>
            </a:lvl4pPr>
            <a:lvl5pPr marL="1796603" indent="0">
              <a:buNone/>
              <a:defRPr sz="877"/>
            </a:lvl5pPr>
            <a:lvl6pPr marL="2245758" indent="0">
              <a:buNone/>
              <a:defRPr sz="877"/>
            </a:lvl6pPr>
            <a:lvl7pPr marL="2694906" indent="0">
              <a:buNone/>
              <a:defRPr sz="877"/>
            </a:lvl7pPr>
            <a:lvl8pPr marL="3144054" indent="0">
              <a:buNone/>
              <a:defRPr sz="877"/>
            </a:lvl8pPr>
            <a:lvl9pPr marL="3593201" indent="0">
              <a:buNone/>
              <a:defRPr sz="877"/>
            </a:lvl9pPr>
          </a:lstStyle>
          <a:p>
            <a:pPr lvl="0"/>
            <a:r>
              <a:rPr lang="en-US"/>
              <a:t>Click to edit Master text styles</a:t>
            </a:r>
          </a:p>
        </p:txBody>
      </p:sp>
      <p:sp>
        <p:nvSpPr>
          <p:cNvPr id="5" name="Date Placeholder 3">
            <a:extLst>
              <a:ext uri="{FF2B5EF4-FFF2-40B4-BE49-F238E27FC236}">
                <a16:creationId xmlns:a16="http://schemas.microsoft.com/office/drawing/2014/main" id="{FEC98746-D2F4-BF4D-9B49-653AFDAC2609}"/>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56D78AA4-ED4B-4639-8F74-4E657019FF3A}" type="datetimeFigureOut">
              <a:rPr lang="en-US" altLang="en-US"/>
              <a:pPr>
                <a:defRPr/>
              </a:pPr>
              <a:t>7/10/2020</a:t>
            </a:fld>
            <a:endParaRPr lang="en-US" altLang="en-US"/>
          </a:p>
        </p:txBody>
      </p:sp>
      <p:sp>
        <p:nvSpPr>
          <p:cNvPr id="6" name="Footer Placeholder 4">
            <a:extLst>
              <a:ext uri="{FF2B5EF4-FFF2-40B4-BE49-F238E27FC236}">
                <a16:creationId xmlns:a16="http://schemas.microsoft.com/office/drawing/2014/main" id="{C6C8BE87-0994-6E4F-B933-33568F1848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CEBA09-4C93-914C-920D-048B5615B2F5}"/>
              </a:ext>
            </a:extLst>
          </p:cNvPr>
          <p:cNvSpPr>
            <a:spLocks noGrp="1"/>
          </p:cNvSpPr>
          <p:nvPr>
            <p:ph type="sldNum" sz="quarter" idx="12"/>
          </p:nvPr>
        </p:nvSpPr>
        <p:spPr/>
        <p:txBody>
          <a:bodyPr/>
          <a:lstStyle>
            <a:lvl1pPr>
              <a:defRPr>
                <a:latin typeface="Trebuchet MS" panose="020B0603020202020204" pitchFamily="34" charset="0"/>
              </a:defRPr>
            </a:lvl1pPr>
          </a:lstStyle>
          <a:p>
            <a:pPr>
              <a:defRPr/>
            </a:pPr>
            <a:fld id="{2293F6F4-E9E3-FE4E-BB3F-2651EEAD74AC}" type="slidenum">
              <a:rPr lang="en-US" altLang="en-US"/>
              <a:pPr>
                <a:defRPr/>
              </a:pPr>
              <a:t>‹#›</a:t>
            </a:fld>
            <a:endParaRPr lang="en-US" altLang="en-US"/>
          </a:p>
        </p:txBody>
      </p:sp>
    </p:spTree>
    <p:extLst>
      <p:ext uri="{BB962C8B-B14F-4D97-AF65-F5344CB8AC3E}">
        <p14:creationId xmlns:p14="http://schemas.microsoft.com/office/powerpoint/2010/main" val="378686319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0" y="4800601"/>
            <a:ext cx="7315200" cy="566737"/>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720" y="612775"/>
            <a:ext cx="7315200" cy="4114800"/>
          </a:xfrm>
        </p:spPr>
        <p:txBody>
          <a:bodyPr rtlCol="0">
            <a:normAutofit/>
          </a:bodyPr>
          <a:lstStyle>
            <a:lvl1pPr marL="0" indent="0">
              <a:buNone/>
              <a:defRPr sz="3070"/>
            </a:lvl1pPr>
            <a:lvl2pPr marL="449159" indent="0">
              <a:buNone/>
              <a:defRPr sz="2778"/>
            </a:lvl2pPr>
            <a:lvl3pPr marL="898302" indent="0">
              <a:buNone/>
              <a:defRPr sz="2339"/>
            </a:lvl3pPr>
            <a:lvl4pPr marL="1347449" indent="0">
              <a:buNone/>
              <a:defRPr sz="1900"/>
            </a:lvl4pPr>
            <a:lvl5pPr marL="1796603" indent="0">
              <a:buNone/>
              <a:defRPr sz="1900"/>
            </a:lvl5pPr>
            <a:lvl6pPr marL="2245758" indent="0">
              <a:buNone/>
              <a:defRPr sz="1900"/>
            </a:lvl6pPr>
            <a:lvl7pPr marL="2694906" indent="0">
              <a:buNone/>
              <a:defRPr sz="1900"/>
            </a:lvl7pPr>
            <a:lvl8pPr marL="3144054" indent="0">
              <a:buNone/>
              <a:defRPr sz="1900"/>
            </a:lvl8pPr>
            <a:lvl9pPr marL="3593201" indent="0">
              <a:buNone/>
              <a:defRPr sz="1900"/>
            </a:lvl9pPr>
          </a:lstStyle>
          <a:p>
            <a:pPr lvl="0"/>
            <a:endParaRPr lang="en-US" noProof="0"/>
          </a:p>
        </p:txBody>
      </p:sp>
      <p:sp>
        <p:nvSpPr>
          <p:cNvPr id="4" name="Text Placeholder 3"/>
          <p:cNvSpPr>
            <a:spLocks noGrp="1"/>
          </p:cNvSpPr>
          <p:nvPr>
            <p:ph type="body" sz="half" idx="2"/>
          </p:nvPr>
        </p:nvSpPr>
        <p:spPr>
          <a:xfrm>
            <a:off x="2389720" y="5367338"/>
            <a:ext cx="7315200" cy="804862"/>
          </a:xfrm>
        </p:spPr>
        <p:txBody>
          <a:bodyPr/>
          <a:lstStyle>
            <a:lvl1pPr marL="0" indent="0">
              <a:buNone/>
              <a:defRPr sz="1316"/>
            </a:lvl1pPr>
            <a:lvl2pPr marL="449159" indent="0">
              <a:buNone/>
              <a:defRPr sz="1170"/>
            </a:lvl2pPr>
            <a:lvl3pPr marL="898302" indent="0">
              <a:buNone/>
              <a:defRPr sz="1023"/>
            </a:lvl3pPr>
            <a:lvl4pPr marL="1347449" indent="0">
              <a:buNone/>
              <a:defRPr sz="877"/>
            </a:lvl4pPr>
            <a:lvl5pPr marL="1796603" indent="0">
              <a:buNone/>
              <a:defRPr sz="877"/>
            </a:lvl5pPr>
            <a:lvl6pPr marL="2245758" indent="0">
              <a:buNone/>
              <a:defRPr sz="877"/>
            </a:lvl6pPr>
            <a:lvl7pPr marL="2694906" indent="0">
              <a:buNone/>
              <a:defRPr sz="877"/>
            </a:lvl7pPr>
            <a:lvl8pPr marL="3144054" indent="0">
              <a:buNone/>
              <a:defRPr sz="877"/>
            </a:lvl8pPr>
            <a:lvl9pPr marL="3593201" indent="0">
              <a:buNone/>
              <a:defRPr sz="877"/>
            </a:lvl9pPr>
          </a:lstStyle>
          <a:p>
            <a:pPr lvl="0"/>
            <a:r>
              <a:rPr lang="en-US"/>
              <a:t>Click to edit Master text styles</a:t>
            </a:r>
          </a:p>
        </p:txBody>
      </p:sp>
      <p:sp>
        <p:nvSpPr>
          <p:cNvPr id="5" name="Date Placeholder 3">
            <a:extLst>
              <a:ext uri="{FF2B5EF4-FFF2-40B4-BE49-F238E27FC236}">
                <a16:creationId xmlns:a16="http://schemas.microsoft.com/office/drawing/2014/main" id="{12410378-DE42-3346-906B-AA0500DBCE9B}"/>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D4CCE39E-4DED-4C89-AB28-61438FCB0D0A}" type="datetimeFigureOut">
              <a:rPr lang="en-US" altLang="en-US"/>
              <a:pPr>
                <a:defRPr/>
              </a:pPr>
              <a:t>7/10/2020</a:t>
            </a:fld>
            <a:endParaRPr lang="en-US" altLang="en-US"/>
          </a:p>
        </p:txBody>
      </p:sp>
      <p:sp>
        <p:nvSpPr>
          <p:cNvPr id="6" name="Footer Placeholder 4">
            <a:extLst>
              <a:ext uri="{FF2B5EF4-FFF2-40B4-BE49-F238E27FC236}">
                <a16:creationId xmlns:a16="http://schemas.microsoft.com/office/drawing/2014/main" id="{936783E7-3441-AC44-8D72-39295298823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F9C57E5-C764-6145-917C-052B32C54824}"/>
              </a:ext>
            </a:extLst>
          </p:cNvPr>
          <p:cNvSpPr>
            <a:spLocks noGrp="1"/>
          </p:cNvSpPr>
          <p:nvPr>
            <p:ph type="sldNum" sz="quarter" idx="12"/>
          </p:nvPr>
        </p:nvSpPr>
        <p:spPr/>
        <p:txBody>
          <a:bodyPr/>
          <a:lstStyle>
            <a:lvl1pPr>
              <a:defRPr>
                <a:latin typeface="Trebuchet MS" panose="020B0603020202020204" pitchFamily="34" charset="0"/>
              </a:defRPr>
            </a:lvl1pPr>
          </a:lstStyle>
          <a:p>
            <a:pPr>
              <a:defRPr/>
            </a:pPr>
            <a:fld id="{3A022FD6-B572-0E44-AB66-331FC8B24C6C}" type="slidenum">
              <a:rPr lang="en-US" altLang="en-US"/>
              <a:pPr>
                <a:defRPr/>
              </a:pPr>
              <a:t>‹#›</a:t>
            </a:fld>
            <a:endParaRPr lang="en-US" altLang="en-US"/>
          </a:p>
        </p:txBody>
      </p:sp>
    </p:spTree>
    <p:extLst>
      <p:ext uri="{BB962C8B-B14F-4D97-AF65-F5344CB8AC3E}">
        <p14:creationId xmlns:p14="http://schemas.microsoft.com/office/powerpoint/2010/main" val="424250641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6C827D-3308-FA49-9EB5-2D4560827A15}"/>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8574287E-45DB-410D-B160-C12430C4E391}" type="datetimeFigureOut">
              <a:rPr lang="en-US" altLang="en-US"/>
              <a:pPr>
                <a:defRPr/>
              </a:pPr>
              <a:t>7/10/2020</a:t>
            </a:fld>
            <a:endParaRPr lang="en-US" altLang="en-US"/>
          </a:p>
        </p:txBody>
      </p:sp>
      <p:sp>
        <p:nvSpPr>
          <p:cNvPr id="5" name="Footer Placeholder 4">
            <a:extLst>
              <a:ext uri="{FF2B5EF4-FFF2-40B4-BE49-F238E27FC236}">
                <a16:creationId xmlns:a16="http://schemas.microsoft.com/office/drawing/2014/main" id="{EC38E6A4-CCED-6041-94EB-0FC95101DF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784082-772A-D14B-B5C6-FD42FF1BE576}"/>
              </a:ext>
            </a:extLst>
          </p:cNvPr>
          <p:cNvSpPr>
            <a:spLocks noGrp="1"/>
          </p:cNvSpPr>
          <p:nvPr>
            <p:ph type="sldNum" sz="quarter" idx="12"/>
          </p:nvPr>
        </p:nvSpPr>
        <p:spPr/>
        <p:txBody>
          <a:bodyPr/>
          <a:lstStyle>
            <a:lvl1pPr>
              <a:defRPr>
                <a:latin typeface="Trebuchet MS" panose="020B0603020202020204" pitchFamily="34" charset="0"/>
              </a:defRPr>
            </a:lvl1pPr>
          </a:lstStyle>
          <a:p>
            <a:pPr>
              <a:defRPr/>
            </a:pPr>
            <a:fld id="{8F88EFBF-86F3-3D43-A1DE-4A208194903C}" type="slidenum">
              <a:rPr lang="en-US" altLang="en-US"/>
              <a:pPr>
                <a:defRPr/>
              </a:pPr>
              <a:t>‹#›</a:t>
            </a:fld>
            <a:endParaRPr lang="en-US" altLang="en-US"/>
          </a:p>
        </p:txBody>
      </p:sp>
    </p:spTree>
    <p:extLst>
      <p:ext uri="{BB962C8B-B14F-4D97-AF65-F5344CB8AC3E}">
        <p14:creationId xmlns:p14="http://schemas.microsoft.com/office/powerpoint/2010/main" val="95912405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78" y="27464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274648"/>
            <a:ext cx="80263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A8D07-EFE6-404F-A1CE-9F7D50665208}"/>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2C23E5B5-FF57-4D23-AD45-E747E4EFC4F2}" type="datetimeFigureOut">
              <a:rPr lang="en-US" altLang="en-US"/>
              <a:pPr>
                <a:defRPr/>
              </a:pPr>
              <a:t>7/10/2020</a:t>
            </a:fld>
            <a:endParaRPr lang="en-US" altLang="en-US"/>
          </a:p>
        </p:txBody>
      </p:sp>
      <p:sp>
        <p:nvSpPr>
          <p:cNvPr id="5" name="Footer Placeholder 4">
            <a:extLst>
              <a:ext uri="{FF2B5EF4-FFF2-40B4-BE49-F238E27FC236}">
                <a16:creationId xmlns:a16="http://schemas.microsoft.com/office/drawing/2014/main" id="{2E4A45EA-607A-2C4C-871D-BF13EC4176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5BD1BF-C92B-D74E-BE42-F68FAFBFF91E}"/>
              </a:ext>
            </a:extLst>
          </p:cNvPr>
          <p:cNvSpPr>
            <a:spLocks noGrp="1"/>
          </p:cNvSpPr>
          <p:nvPr>
            <p:ph type="sldNum" sz="quarter" idx="12"/>
          </p:nvPr>
        </p:nvSpPr>
        <p:spPr/>
        <p:txBody>
          <a:bodyPr/>
          <a:lstStyle>
            <a:lvl1pPr>
              <a:defRPr>
                <a:latin typeface="Trebuchet MS" panose="020B0603020202020204" pitchFamily="34" charset="0"/>
              </a:defRPr>
            </a:lvl1pPr>
          </a:lstStyle>
          <a:p>
            <a:pPr>
              <a:defRPr/>
            </a:pPr>
            <a:fld id="{6B6E6B04-0AE7-6542-BA67-6DF098D36D4F}" type="slidenum">
              <a:rPr lang="en-US" altLang="en-US"/>
              <a:pPr>
                <a:defRPr/>
              </a:pPr>
              <a:t>‹#›</a:t>
            </a:fld>
            <a:endParaRPr lang="en-US" altLang="en-US"/>
          </a:p>
        </p:txBody>
      </p:sp>
    </p:spTree>
    <p:extLst>
      <p:ext uri="{BB962C8B-B14F-4D97-AF65-F5344CB8AC3E}">
        <p14:creationId xmlns:p14="http://schemas.microsoft.com/office/powerpoint/2010/main" val="2224031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4"/>
          </p:nvPr>
        </p:nvSpPr>
        <p:spPr>
          <a:xfrm>
            <a:off x="11653518" y="6279121"/>
            <a:ext cx="383488"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FFBAD49-1F68-914B-9DFB-5D552C1A2BEB}" type="slidenum">
              <a:rPr lang="en-US" smtClean="0"/>
              <a:pPr/>
              <a:t>‹#›</a:t>
            </a:fld>
            <a:endParaRPr lang="en-US" dirty="0"/>
          </a:p>
        </p:txBody>
      </p:sp>
    </p:spTree>
    <p:extLst>
      <p:ext uri="{BB962C8B-B14F-4D97-AF65-F5344CB8AC3E}">
        <p14:creationId xmlns:p14="http://schemas.microsoft.com/office/powerpoint/2010/main" val="55703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11653518" y="6279121"/>
            <a:ext cx="383488"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FFBAD49-1F68-914B-9DFB-5D552C1A2BEB}" type="slidenum">
              <a:rPr lang="en-US" smtClean="0"/>
              <a:pPr/>
              <a:t>‹#›</a:t>
            </a:fld>
            <a:endParaRPr lang="en-US" dirty="0"/>
          </a:p>
        </p:txBody>
      </p:sp>
    </p:spTree>
    <p:extLst>
      <p:ext uri="{BB962C8B-B14F-4D97-AF65-F5344CB8AC3E}">
        <p14:creationId xmlns:p14="http://schemas.microsoft.com/office/powerpoint/2010/main" val="4035907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811F168-5851-4164-A476-942919F07F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463" y="3662363"/>
            <a:ext cx="60785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6" name="Picture 15">
            <a:extLst>
              <a:ext uri="{FF2B5EF4-FFF2-40B4-BE49-F238E27FC236}">
                <a16:creationId xmlns:a16="http://schemas.microsoft.com/office/drawing/2014/main" id="{980EB246-0392-4BB5-B5BD-C999CA9A71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9053513" y="328761"/>
            <a:ext cx="2673350" cy="94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3900">
                <a:solidFill>
                  <a:srgbClr val="455560"/>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ACFFEDA8-9C4F-4585-8C14-49798BB475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05525" y="3666226"/>
            <a:ext cx="6086475" cy="3200400"/>
          </a:xfrm>
          <a:prstGeom prst="rect">
            <a:avLst/>
          </a:prstGeom>
        </p:spPr>
      </p:pic>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598339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0069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8">
            <a:extLst>
              <a:ext uri="{FF2B5EF4-FFF2-40B4-BE49-F238E27FC236}">
                <a16:creationId xmlns:a16="http://schemas.microsoft.com/office/drawing/2014/main"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4581" y="5345430"/>
            <a:ext cx="3827419" cy="1247410"/>
          </a:xfrm>
          <a:prstGeom prst="rect">
            <a:avLst/>
          </a:prstGeom>
        </p:spPr>
      </p:pic>
      <p:cxnSp>
        <p:nvCxnSpPr>
          <p:cNvPr id="10" name="Straight Connector 9">
            <a:extLst>
              <a:ext uri="{FF2B5EF4-FFF2-40B4-BE49-F238E27FC236}">
                <a16:creationId xmlns:a16="http://schemas.microsoft.com/office/drawing/2014/main" id="{F7E97A50-08EF-437E-A636-931428B27154}"/>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99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0746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1571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559062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75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ol w/subtitle">
    <p:spTree>
      <p:nvGrpSpPr>
        <p:cNvPr id="1" name=""/>
        <p:cNvGrpSpPr/>
        <p:nvPr/>
      </p:nvGrpSpPr>
      <p:grpSpPr>
        <a:xfrm>
          <a:off x="0" y="0"/>
          <a:ext cx="0" cy="0"/>
          <a:chOff x="0" y="0"/>
          <a:chExt cx="0" cy="0"/>
        </a:xfrm>
      </p:grpSpPr>
      <p:sp>
        <p:nvSpPr>
          <p:cNvPr id="5" name="Text Placeholder 4"/>
          <p:cNvSpPr>
            <a:spLocks noGrp="1"/>
          </p:cNvSpPr>
          <p:nvPr userDrawn="1">
            <p:ph type="body" sz="quarter" idx="10" hasCustomPrompt="1"/>
          </p:nvPr>
        </p:nvSpPr>
        <p:spPr>
          <a:xfrm>
            <a:off x="923075" y="1090912"/>
            <a:ext cx="10354525" cy="317293"/>
          </a:xfrm>
          <a:prstGeom prst="rect">
            <a:avLst/>
          </a:prstGeom>
        </p:spPr>
        <p:txBody>
          <a:bodyPr>
            <a:noAutofit/>
          </a:bodyPr>
          <a:lstStyle>
            <a:lvl1pPr marL="0" indent="0">
              <a:spcBef>
                <a:spcPts val="0"/>
              </a:spcBef>
              <a:buNone/>
              <a:defRPr sz="2133" b="0">
                <a:solidFill>
                  <a:schemeClr val="tx1"/>
                </a:solidFill>
              </a:defRPr>
            </a:lvl1pPr>
          </a:lstStyle>
          <a:p>
            <a:pPr lvl="0"/>
            <a:r>
              <a:rPr lang="en-US" dirty="0"/>
              <a:t>Click to enter subtitle</a:t>
            </a:r>
          </a:p>
        </p:txBody>
      </p:sp>
      <p:sp>
        <p:nvSpPr>
          <p:cNvPr id="9" name="Text Placeholder 3">
            <a:extLst>
              <a:ext uri="{FF2B5EF4-FFF2-40B4-BE49-F238E27FC236}">
                <a16:creationId xmlns:a16="http://schemas.microsoft.com/office/drawing/2014/main" id="{FC134C1F-53DF-43C2-AF4D-EE37600EC2CB}"/>
              </a:ext>
            </a:extLst>
          </p:cNvPr>
          <p:cNvSpPr>
            <a:spLocks noGrp="1"/>
          </p:cNvSpPr>
          <p:nvPr userDrawn="1">
            <p:ph type="body" sz="quarter" idx="18" hasCustomPrompt="1"/>
          </p:nvPr>
        </p:nvSpPr>
        <p:spPr>
          <a:xfrm>
            <a:off x="923076" y="1463041"/>
            <a:ext cx="10328561" cy="4949393"/>
          </a:xfrm>
          <a:prstGeom prst="rect">
            <a:avLst/>
          </a:prstGeom>
        </p:spPr>
        <p:txBody>
          <a:bodyPr lIns="0" tIns="0" rIns="0" bIns="0"/>
          <a:lstStyle>
            <a:lvl1pPr marL="304792" marR="0" indent="-304792" algn="l" defTabSz="1219170" rtl="0" eaLnBrk="1" fontAlgn="auto" latinLnBrk="0" hangingPunct="1">
              <a:lnSpc>
                <a:spcPct val="90000"/>
              </a:lnSpc>
              <a:spcBef>
                <a:spcPts val="1333"/>
              </a:spcBef>
              <a:spcAft>
                <a:spcPts val="0"/>
              </a:spcAft>
              <a:buClr>
                <a:schemeClr val="tx1"/>
              </a:buClr>
              <a:buSzPct val="140000"/>
              <a:buFont typeface="Arial" panose="020B0604020202020204" pitchFamily="34" charset="0"/>
              <a:buChar char="•"/>
              <a:tabLst/>
              <a:defRPr baseline="0"/>
            </a:lvl1pPr>
            <a:lvl2pPr marL="914377" marR="0" indent="-304792" algn="l" defTabSz="1219170" rtl="0" eaLnBrk="1" fontAlgn="auto" latinLnBrk="0" hangingPunct="1">
              <a:lnSpc>
                <a:spcPct val="90000"/>
              </a:lnSpc>
              <a:spcBef>
                <a:spcPts val="667"/>
              </a:spcBef>
              <a:spcAft>
                <a:spcPts val="0"/>
              </a:spcAft>
              <a:buClr>
                <a:schemeClr val="tx1"/>
              </a:buClr>
              <a:buSzTx/>
              <a:buFont typeface="Arial" panose="020B0604020202020204" pitchFamily="34" charset="0"/>
              <a:buChar char="•"/>
              <a:tabLst/>
              <a:defRPr baseline="0"/>
            </a:lvl2pPr>
            <a:lvl3pPr marL="1523962" marR="0" indent="-304792" algn="l" defTabSz="1219170" rtl="0" eaLnBrk="1" fontAlgn="auto" latinLnBrk="0" hangingPunct="1">
              <a:lnSpc>
                <a:spcPct val="90000"/>
              </a:lnSpc>
              <a:spcBef>
                <a:spcPts val="667"/>
              </a:spcBef>
              <a:spcAft>
                <a:spcPts val="0"/>
              </a:spcAft>
              <a:buClr>
                <a:schemeClr val="tx1"/>
              </a:buClr>
              <a:buSzTx/>
              <a:buFont typeface="Arial" panose="020B0604020202020204" pitchFamily="34" charset="0"/>
              <a:buChar char="•"/>
              <a:tabLst/>
              <a:defRPr baseline="0"/>
            </a:lvl3pPr>
            <a:lvl4pPr marL="2133547" marR="0" indent="-304792" algn="l" defTabSz="1219170" rtl="0" eaLnBrk="1" fontAlgn="auto" latinLnBrk="0" hangingPunct="1">
              <a:lnSpc>
                <a:spcPct val="90000"/>
              </a:lnSpc>
              <a:spcBef>
                <a:spcPts val="667"/>
              </a:spcBef>
              <a:spcAft>
                <a:spcPts val="0"/>
              </a:spcAft>
              <a:buClr>
                <a:schemeClr val="accent3"/>
              </a:buClr>
              <a:buSzPct val="60000"/>
              <a:buFont typeface="Courier New" charset="0"/>
              <a:buChar char="o"/>
              <a:tabLst/>
              <a:defRPr baseline="0"/>
            </a:lvl4pPr>
            <a:lvl5pPr marL="2743131" marR="0" indent="-304792" algn="l" defTabSz="1219170" rtl="0" eaLnBrk="1" fontAlgn="auto" latinLnBrk="0" hangingPunct="1">
              <a:lnSpc>
                <a:spcPct val="90000"/>
              </a:lnSpc>
              <a:spcBef>
                <a:spcPts val="667"/>
              </a:spcBef>
              <a:spcAft>
                <a:spcPts val="0"/>
              </a:spcAft>
              <a:buClr>
                <a:schemeClr val="accent3"/>
              </a:buClr>
              <a:buSzTx/>
              <a:buFont typeface="Arial"/>
              <a:buChar char="•"/>
              <a:tabLst/>
              <a:defRPr baseline="0"/>
            </a:lvl5pPr>
          </a:lstStyle>
          <a:p>
            <a:pPr lvl="0"/>
            <a:r>
              <a:rPr lang="en-US" dirty="0"/>
              <a:t>Select &amp; type to begin bullet list</a:t>
            </a:r>
          </a:p>
          <a:p>
            <a:pPr lvl="1"/>
            <a:r>
              <a:rPr lang="en-US" dirty="0"/>
              <a:t>Second level</a:t>
            </a:r>
          </a:p>
          <a:p>
            <a:pPr lvl="2"/>
            <a:r>
              <a:rPr lang="en-US" dirty="0"/>
              <a:t>Third level</a:t>
            </a:r>
          </a:p>
        </p:txBody>
      </p:sp>
      <p:sp>
        <p:nvSpPr>
          <p:cNvPr id="16" name="Rectangle 15">
            <a:extLst>
              <a:ext uri="{FF2B5EF4-FFF2-40B4-BE49-F238E27FC236}">
                <a16:creationId xmlns:a16="http://schemas.microsoft.com/office/drawing/2014/main" id="{2C366408-147D-4DDA-8898-88679B489D62}"/>
              </a:ext>
            </a:extLst>
          </p:cNvPr>
          <p:cNvSpPr/>
          <p:nvPr userDrawn="1"/>
        </p:nvSpPr>
        <p:spPr>
          <a:xfrm>
            <a:off x="-12505" y="-11395"/>
            <a:ext cx="12191991" cy="1049117"/>
          </a:xfrm>
          <a:prstGeom prst="rect">
            <a:avLst/>
          </a:prstGeom>
          <a:solidFill>
            <a:srgbClr val="266758">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itle 9">
            <a:extLst>
              <a:ext uri="{FF2B5EF4-FFF2-40B4-BE49-F238E27FC236}">
                <a16:creationId xmlns:a16="http://schemas.microsoft.com/office/drawing/2014/main" id="{E8F1567C-EDC1-4ADA-AF26-9402CD670DCC}"/>
              </a:ext>
            </a:extLst>
          </p:cNvPr>
          <p:cNvSpPr>
            <a:spLocks noGrp="1"/>
          </p:cNvSpPr>
          <p:nvPr>
            <p:ph type="title" hasCustomPrompt="1"/>
          </p:nvPr>
        </p:nvSpPr>
        <p:spPr>
          <a:xfrm>
            <a:off x="923076" y="435572"/>
            <a:ext cx="10319529" cy="509597"/>
          </a:xfrm>
          <a:prstGeom prst="rect">
            <a:avLst/>
          </a:prstGeom>
        </p:spPr>
        <p:txBody>
          <a:bodyPr lIns="0">
            <a:noAutofit/>
          </a:bodyPr>
          <a:lstStyle>
            <a:lvl1pPr>
              <a:defRPr sz="2667" baseline="0">
                <a:solidFill>
                  <a:schemeClr val="tx1"/>
                </a:solidFill>
              </a:defRPr>
            </a:lvl1pPr>
          </a:lstStyle>
          <a:p>
            <a:r>
              <a:rPr lang="en-US" dirty="0"/>
              <a:t>Click to Add Title – Use Title Case, No More than Two Lines</a:t>
            </a:r>
          </a:p>
        </p:txBody>
      </p:sp>
      <p:sp>
        <p:nvSpPr>
          <p:cNvPr id="18" name="Rectangle 17">
            <a:extLst>
              <a:ext uri="{FF2B5EF4-FFF2-40B4-BE49-F238E27FC236}">
                <a16:creationId xmlns:a16="http://schemas.microsoft.com/office/drawing/2014/main" id="{54E8C0AC-738E-416B-92FB-3B8A70A5FA03}"/>
              </a:ext>
            </a:extLst>
          </p:cNvPr>
          <p:cNvSpPr/>
          <p:nvPr userDrawn="1"/>
        </p:nvSpPr>
        <p:spPr>
          <a:xfrm rot="16200000">
            <a:off x="-136977" y="119426"/>
            <a:ext cx="1049117" cy="787476"/>
          </a:xfrm>
          <a:prstGeom prst="rect">
            <a:avLst/>
          </a:prstGeom>
          <a:solidFill>
            <a:srgbClr val="0064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285945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4351" y="4856674"/>
            <a:ext cx="11283950"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a16="http://schemas.microsoft.com/office/drawing/2014/main"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1406" y="3355525"/>
            <a:ext cx="3827419" cy="1247410"/>
          </a:xfrm>
          <a:prstGeom prst="rect">
            <a:avLst/>
          </a:prstGeom>
        </p:spPr>
      </p:pic>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50225" y="5876925"/>
            <a:ext cx="36734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826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20624" y="1686984"/>
            <a:ext cx="10484443" cy="2901949"/>
          </a:xfrm>
        </p:spPr>
        <p:txBody>
          <a:bodyPr anchor="b">
            <a:normAutofit/>
          </a:bodyPr>
          <a:lstStyle>
            <a:lvl1pPr>
              <a:lnSpc>
                <a:spcPct val="90000"/>
              </a:lnSpc>
              <a:defRPr sz="3200">
                <a:solidFill>
                  <a:schemeClr val="accent3"/>
                </a:solidFill>
              </a:defRPr>
            </a:lvl1pPr>
          </a:lstStyle>
          <a:p>
            <a:r>
              <a:rPr lang="en-GB"/>
              <a:t>Click to edit Master title style</a:t>
            </a:r>
            <a:endParaRPr lang="en-GB" dirty="0"/>
          </a:p>
        </p:txBody>
      </p:sp>
      <p:sp>
        <p:nvSpPr>
          <p:cNvPr id="4099" name="Rectangle 3"/>
          <p:cNvSpPr>
            <a:spLocks noGrp="1" noChangeArrowheads="1"/>
          </p:cNvSpPr>
          <p:nvPr>
            <p:ph type="subTitle" idx="1"/>
          </p:nvPr>
        </p:nvSpPr>
        <p:spPr>
          <a:xfrm>
            <a:off x="420624" y="4690534"/>
            <a:ext cx="10484443" cy="778935"/>
          </a:xfrm>
          <a:prstGeom prst="rect">
            <a:avLst/>
          </a:prstGeom>
        </p:spPr>
        <p:txBody>
          <a:bodyPr anchor="t">
            <a:normAutofit/>
          </a:bodyPr>
          <a:lstStyle>
            <a:lvl1pPr marL="0" indent="0">
              <a:defRPr sz="2400" b="1" baseline="0">
                <a:solidFill>
                  <a:schemeClr val="accent2"/>
                </a:solidFill>
              </a:defRPr>
            </a:lvl1pPr>
          </a:lstStyle>
          <a:p>
            <a:r>
              <a:rPr lang="en-GB" dirty="0"/>
              <a:t>Click to edit Master subtitle style</a:t>
            </a:r>
          </a:p>
        </p:txBody>
      </p:sp>
      <p:sp>
        <p:nvSpPr>
          <p:cNvPr id="3" name="Text Placeholder 2"/>
          <p:cNvSpPr>
            <a:spLocks noGrp="1"/>
          </p:cNvSpPr>
          <p:nvPr>
            <p:ph type="body" sz="quarter" idx="10"/>
          </p:nvPr>
        </p:nvSpPr>
        <p:spPr>
          <a:xfrm>
            <a:off x="420624" y="5558866"/>
            <a:ext cx="10487483" cy="1028681"/>
          </a:xfrm>
          <a:prstGeom prst="rect">
            <a:avLst/>
          </a:prstGeom>
        </p:spPr>
        <p:txBody>
          <a:bodyPr anchor="b"/>
          <a:lstStyle>
            <a:lvl1pPr marL="4763" indent="-4763">
              <a:defRPr sz="1467">
                <a:solidFill>
                  <a:schemeClr val="accent1"/>
                </a:solidFill>
              </a:defRPr>
            </a:lvl1pPr>
          </a:lstStyle>
          <a:p>
            <a:pPr lvl="0"/>
            <a:r>
              <a:rPr lang="en-GB"/>
              <a:t>Click to edit Master text styles</a:t>
            </a:r>
          </a:p>
        </p:txBody>
      </p:sp>
      <p:sp>
        <p:nvSpPr>
          <p:cNvPr id="2" name="Rectangle 1"/>
          <p:cNvSpPr/>
          <p:nvPr userDrawn="1"/>
        </p:nvSpPr>
        <p:spPr bwMode="auto">
          <a:xfrm>
            <a:off x="11091334" y="6062134"/>
            <a:ext cx="728135" cy="67733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67" b="1" i="0" u="none" strike="noStrike" cap="none" normalizeH="0" baseline="0" dirty="0">
              <a:ln>
                <a:noFill/>
              </a:ln>
              <a:solidFill>
                <a:schemeClr val="tx1"/>
              </a:solidFill>
              <a:effectLst/>
              <a:latin typeface="Arial" charset="0"/>
            </a:endParaRPr>
          </a:p>
        </p:txBody>
      </p:sp>
      <p:pic>
        <p:nvPicPr>
          <p:cNvPr id="7" name="Picture 6"/>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11093349" y="5925433"/>
            <a:ext cx="606775" cy="727160"/>
          </a:xfrm>
          <a:prstGeom prst="rect">
            <a:avLst/>
          </a:prstGeom>
          <a:noFill/>
          <a:ln w="9525">
            <a:noFill/>
            <a:miter lim="800000"/>
            <a:headEnd/>
            <a:tailEnd/>
          </a:ln>
        </p:spPr>
      </p:pic>
    </p:spTree>
    <p:extLst>
      <p:ext uri="{BB962C8B-B14F-4D97-AF65-F5344CB8AC3E}">
        <p14:creationId xmlns:p14="http://schemas.microsoft.com/office/powerpoint/2010/main" val="757766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20624" y="1686984"/>
            <a:ext cx="10484443" cy="2901949"/>
          </a:xfrm>
        </p:spPr>
        <p:txBody>
          <a:bodyPr anchor="b">
            <a:normAutofit/>
          </a:bodyPr>
          <a:lstStyle>
            <a:lvl1pPr>
              <a:lnSpc>
                <a:spcPct val="90000"/>
              </a:lnSpc>
              <a:defRPr sz="3200">
                <a:solidFill>
                  <a:schemeClr val="accent3"/>
                </a:solidFill>
              </a:defRPr>
            </a:lvl1pPr>
          </a:lstStyle>
          <a:p>
            <a:r>
              <a:rPr lang="en-GB"/>
              <a:t>Click to edit Master title style</a:t>
            </a:r>
            <a:endParaRPr lang="en-GB" dirty="0"/>
          </a:p>
        </p:txBody>
      </p:sp>
      <p:sp>
        <p:nvSpPr>
          <p:cNvPr id="4099" name="Rectangle 3"/>
          <p:cNvSpPr>
            <a:spLocks noGrp="1" noChangeArrowheads="1"/>
          </p:cNvSpPr>
          <p:nvPr>
            <p:ph type="subTitle" idx="1"/>
          </p:nvPr>
        </p:nvSpPr>
        <p:spPr>
          <a:xfrm>
            <a:off x="420624" y="4690534"/>
            <a:ext cx="10484443" cy="778935"/>
          </a:xfrm>
          <a:prstGeom prst="rect">
            <a:avLst/>
          </a:prstGeom>
        </p:spPr>
        <p:txBody>
          <a:bodyPr anchor="b">
            <a:normAutofit/>
          </a:bodyPr>
          <a:lstStyle>
            <a:lvl1pPr marL="0" indent="0">
              <a:defRPr sz="2400" b="1" baseline="0">
                <a:solidFill>
                  <a:schemeClr val="accent2"/>
                </a:solidFill>
              </a:defRPr>
            </a:lvl1pPr>
          </a:lstStyle>
          <a:p>
            <a:r>
              <a:rPr lang="en-GB"/>
              <a:t>Click to edit Master subtitle style</a:t>
            </a:r>
            <a:endParaRPr lang="en-GB" dirty="0"/>
          </a:p>
        </p:txBody>
      </p:sp>
      <p:sp>
        <p:nvSpPr>
          <p:cNvPr id="3" name="Text Placeholder 2"/>
          <p:cNvSpPr>
            <a:spLocks noGrp="1"/>
          </p:cNvSpPr>
          <p:nvPr>
            <p:ph type="body" sz="quarter" idx="10"/>
          </p:nvPr>
        </p:nvSpPr>
        <p:spPr>
          <a:xfrm>
            <a:off x="420624" y="5558866"/>
            <a:ext cx="10487483" cy="1028681"/>
          </a:xfrm>
          <a:prstGeom prst="rect">
            <a:avLst/>
          </a:prstGeom>
        </p:spPr>
        <p:txBody>
          <a:bodyPr anchor="b"/>
          <a:lstStyle>
            <a:lvl1pPr marL="4763" indent="-4763">
              <a:defRPr sz="1467">
                <a:solidFill>
                  <a:schemeClr val="accent1"/>
                </a:solidFill>
              </a:defRPr>
            </a:lvl1pPr>
          </a:lstStyle>
          <a:p>
            <a:pPr lvl="0"/>
            <a:r>
              <a:rPr lang="en-GB"/>
              <a:t>Click to edit Master text styles</a:t>
            </a:r>
          </a:p>
        </p:txBody>
      </p:sp>
      <p:sp>
        <p:nvSpPr>
          <p:cNvPr id="2" name="Rectangle 1"/>
          <p:cNvSpPr/>
          <p:nvPr userDrawn="1"/>
        </p:nvSpPr>
        <p:spPr bwMode="auto">
          <a:xfrm>
            <a:off x="11091334" y="6062134"/>
            <a:ext cx="728135" cy="67733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67" b="1" i="0" u="none" strike="noStrike" cap="none" normalizeH="0" baseline="0" dirty="0">
              <a:ln>
                <a:noFill/>
              </a:ln>
              <a:solidFill>
                <a:schemeClr val="tx1"/>
              </a:solidFill>
              <a:effectLst/>
              <a:latin typeface="Arial" charset="0"/>
            </a:endParaRPr>
          </a:p>
        </p:txBody>
      </p:sp>
      <p:pic>
        <p:nvPicPr>
          <p:cNvPr id="7" name="Picture 6"/>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11093349" y="5925433"/>
            <a:ext cx="606775" cy="727160"/>
          </a:xfrm>
          <a:prstGeom prst="rect">
            <a:avLst/>
          </a:prstGeom>
          <a:noFill/>
          <a:ln w="9525">
            <a:noFill/>
            <a:miter lim="800000"/>
            <a:headEnd/>
            <a:tailEnd/>
          </a:ln>
        </p:spPr>
      </p:pic>
    </p:spTree>
    <p:extLst>
      <p:ext uri="{BB962C8B-B14F-4D97-AF65-F5344CB8AC3E}">
        <p14:creationId xmlns:p14="http://schemas.microsoft.com/office/powerpoint/2010/main" val="4284464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20624" y="1686984"/>
            <a:ext cx="10484443" cy="2901949"/>
          </a:xfrm>
        </p:spPr>
        <p:txBody>
          <a:bodyPr anchor="b">
            <a:normAutofit/>
          </a:bodyPr>
          <a:lstStyle>
            <a:lvl1pPr>
              <a:lnSpc>
                <a:spcPct val="90000"/>
              </a:lnSpc>
              <a:defRPr sz="3200">
                <a:solidFill>
                  <a:schemeClr val="accent3"/>
                </a:solidFill>
              </a:defRPr>
            </a:lvl1pPr>
          </a:lstStyle>
          <a:p>
            <a:r>
              <a:rPr lang="en-GB"/>
              <a:t>Click to edit Master title style</a:t>
            </a:r>
            <a:endParaRPr lang="en-GB" dirty="0"/>
          </a:p>
        </p:txBody>
      </p:sp>
      <p:sp>
        <p:nvSpPr>
          <p:cNvPr id="4099" name="Rectangle 3"/>
          <p:cNvSpPr>
            <a:spLocks noGrp="1" noChangeArrowheads="1"/>
          </p:cNvSpPr>
          <p:nvPr>
            <p:ph type="subTitle" idx="1"/>
          </p:nvPr>
        </p:nvSpPr>
        <p:spPr>
          <a:xfrm>
            <a:off x="420624" y="4690534"/>
            <a:ext cx="10484443" cy="778935"/>
          </a:xfrm>
          <a:prstGeom prst="rect">
            <a:avLst/>
          </a:prstGeom>
        </p:spPr>
        <p:txBody>
          <a:bodyPr anchor="b">
            <a:normAutofit/>
          </a:bodyPr>
          <a:lstStyle>
            <a:lvl1pPr marL="0" indent="0">
              <a:defRPr sz="2400" b="1" baseline="0">
                <a:solidFill>
                  <a:schemeClr val="accent4"/>
                </a:solidFill>
              </a:defRPr>
            </a:lvl1pPr>
          </a:lstStyle>
          <a:p>
            <a:r>
              <a:rPr lang="en-GB" dirty="0"/>
              <a:t>Click to edit Master subtitle style</a:t>
            </a:r>
          </a:p>
        </p:txBody>
      </p:sp>
      <p:sp>
        <p:nvSpPr>
          <p:cNvPr id="3" name="Text Placeholder 2"/>
          <p:cNvSpPr>
            <a:spLocks noGrp="1"/>
          </p:cNvSpPr>
          <p:nvPr>
            <p:ph type="body" sz="quarter" idx="10"/>
          </p:nvPr>
        </p:nvSpPr>
        <p:spPr>
          <a:xfrm>
            <a:off x="420624" y="5558866"/>
            <a:ext cx="10487483" cy="1028681"/>
          </a:xfrm>
          <a:prstGeom prst="rect">
            <a:avLst/>
          </a:prstGeom>
        </p:spPr>
        <p:txBody>
          <a:bodyPr anchor="b"/>
          <a:lstStyle>
            <a:lvl1pPr marL="4763" indent="-4763">
              <a:defRPr sz="1467">
                <a:solidFill>
                  <a:schemeClr val="accent1"/>
                </a:solidFill>
              </a:defRPr>
            </a:lvl1pPr>
          </a:lstStyle>
          <a:p>
            <a:pPr lvl="0"/>
            <a:r>
              <a:rPr lang="en-GB"/>
              <a:t>Click to edit Master text styles</a:t>
            </a:r>
          </a:p>
        </p:txBody>
      </p:sp>
      <p:sp>
        <p:nvSpPr>
          <p:cNvPr id="2" name="Rectangle 1"/>
          <p:cNvSpPr/>
          <p:nvPr userDrawn="1"/>
        </p:nvSpPr>
        <p:spPr bwMode="auto">
          <a:xfrm>
            <a:off x="11091334" y="6062134"/>
            <a:ext cx="728135" cy="67733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867" b="1" i="0" u="none" strike="noStrike" cap="none" normalizeH="0" baseline="0" dirty="0">
              <a:ln>
                <a:noFill/>
              </a:ln>
              <a:solidFill>
                <a:schemeClr val="tx1"/>
              </a:solidFill>
              <a:effectLst/>
              <a:latin typeface="Arial" charset="0"/>
            </a:endParaRPr>
          </a:p>
        </p:txBody>
      </p:sp>
      <p:pic>
        <p:nvPicPr>
          <p:cNvPr id="7" name="Picture 6"/>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11091334" y="5785172"/>
            <a:ext cx="606775" cy="727160"/>
          </a:xfrm>
          <a:prstGeom prst="rect">
            <a:avLst/>
          </a:prstGeom>
          <a:noFill/>
          <a:ln w="9525">
            <a:noFill/>
            <a:miter lim="800000"/>
            <a:headEnd/>
            <a:tailEnd/>
          </a:ln>
        </p:spPr>
      </p:pic>
      <p:pic>
        <p:nvPicPr>
          <p:cNvPr id="16" name="Picture 12" descr="vertical-log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996961" y="2728385"/>
            <a:ext cx="704851" cy="3839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02137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161731"/>
            <a:ext cx="11208792" cy="908180"/>
          </a:xfrm>
        </p:spPr>
        <p:txBody>
          <a:bodyPr/>
          <a:lstStyle>
            <a:lvl1pPr>
              <a:defRPr>
                <a:solidFill>
                  <a:schemeClr val="accent3"/>
                </a:solidFill>
              </a:defRPr>
            </a:lvl1pPr>
          </a:lstStyle>
          <a:p>
            <a:r>
              <a:rPr lang="en-GB" dirty="0"/>
              <a:t>Click to edit Master title style</a:t>
            </a:r>
          </a:p>
        </p:txBody>
      </p:sp>
      <p:sp>
        <p:nvSpPr>
          <p:cNvPr id="8" name="Text Placeholder 7"/>
          <p:cNvSpPr>
            <a:spLocks noGrp="1"/>
          </p:cNvSpPr>
          <p:nvPr>
            <p:ph type="body" sz="quarter" idx="10"/>
          </p:nvPr>
        </p:nvSpPr>
        <p:spPr>
          <a:xfrm>
            <a:off x="-1" y="6163733"/>
            <a:ext cx="10244668" cy="694267"/>
          </a:xfrm>
          <a:prstGeom prst="rect">
            <a:avLst/>
          </a:prstGeom>
        </p:spPr>
        <p:txBody>
          <a:bodyPr anchor="b">
            <a:normAutofit/>
          </a:bodyPr>
          <a:lstStyle>
            <a:lvl1pPr marL="0" algn="l" defTabSz="914377" rtl="0" eaLnBrk="1" fontAlgn="base" latinLnBrk="0" hangingPunct="1">
              <a:spcBef>
                <a:spcPct val="0"/>
              </a:spcBef>
              <a:spcAft>
                <a:spcPct val="0"/>
              </a:spcAft>
              <a:buClr>
                <a:schemeClr val="tx2"/>
              </a:buClr>
              <a:defRPr lang="en-US" sz="1067" b="0" kern="0" dirty="0" smtClean="0">
                <a:solidFill>
                  <a:schemeClr val="bg1">
                    <a:lumMod val="50000"/>
                  </a:schemeClr>
                </a:solidFill>
                <a:latin typeface="+mn-lt"/>
                <a:ea typeface="+mn-ea"/>
                <a:cs typeface="+mn-cs"/>
              </a:defRPr>
            </a:lvl1pPr>
          </a:lstStyle>
          <a:p>
            <a:pPr lvl="0"/>
            <a:r>
              <a:rPr lang="en-GB"/>
              <a:t>Click to edit Master text styles</a:t>
            </a:r>
          </a:p>
        </p:txBody>
      </p:sp>
      <p:pic>
        <p:nvPicPr>
          <p:cNvPr id="5" name="Picture 4" hidden="1"/>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11212692" y="6180268"/>
            <a:ext cx="385755" cy="462289"/>
          </a:xfrm>
          <a:prstGeom prst="rect">
            <a:avLst/>
          </a:prstGeom>
          <a:noFill/>
          <a:ln w="9525">
            <a:noFill/>
            <a:miter lim="800000"/>
            <a:headEnd/>
            <a:tailEnd/>
          </a:ln>
        </p:spPr>
      </p:pic>
      <p:sp>
        <p:nvSpPr>
          <p:cNvPr id="7" name="Text Placeholder 7"/>
          <p:cNvSpPr>
            <a:spLocks noGrp="1"/>
          </p:cNvSpPr>
          <p:nvPr>
            <p:ph type="body" sz="quarter" idx="12"/>
          </p:nvPr>
        </p:nvSpPr>
        <p:spPr>
          <a:xfrm>
            <a:off x="423105" y="1038469"/>
            <a:ext cx="11204788" cy="701273"/>
          </a:xfrm>
          <a:prstGeom prst="rect">
            <a:avLst/>
          </a:prstGeom>
          <a:noFill/>
          <a:ln>
            <a:noFill/>
          </a:ln>
        </p:spPr>
        <p:txBody>
          <a:bodyPr anchor="t">
            <a:noAutofit/>
          </a:bodyPr>
          <a:lstStyle>
            <a:lvl1pPr marL="0" indent="0">
              <a:lnSpc>
                <a:spcPct val="100000"/>
              </a:lnSpc>
              <a:buNone/>
              <a:defRPr sz="1867" b="0" i="1" baseline="0">
                <a:solidFill>
                  <a:schemeClr val="accent4"/>
                </a:solidFill>
                <a:latin typeface="Arial" pitchFamily="34" charset="0"/>
                <a:cs typeface="Arial" pitchFamily="34" charset="0"/>
              </a:defRPr>
            </a:lvl1pPr>
            <a:lvl2pPr>
              <a:buNone/>
              <a:defRPr/>
            </a:lvl2pPr>
          </a:lstStyle>
          <a:p>
            <a:pPr lvl="0"/>
            <a:r>
              <a:rPr lang="en-GB" dirty="0"/>
              <a:t>Click to edit Master text styles</a:t>
            </a:r>
          </a:p>
        </p:txBody>
      </p:sp>
      <p:sp>
        <p:nvSpPr>
          <p:cNvPr id="9" name="Content Placeholder 8"/>
          <p:cNvSpPr>
            <a:spLocks noGrp="1"/>
          </p:cNvSpPr>
          <p:nvPr>
            <p:ph sz="quarter" idx="13"/>
          </p:nvPr>
        </p:nvSpPr>
        <p:spPr>
          <a:xfrm>
            <a:off x="430602" y="1686984"/>
            <a:ext cx="10443633" cy="4451349"/>
          </a:xfrm>
        </p:spPr>
        <p:txBody>
          <a:bodyPr/>
          <a:lstStyle>
            <a:lvl1pPr>
              <a:spcAft>
                <a:spcPts val="400"/>
              </a:spcAft>
              <a:defRPr sz="2133" b="0">
                <a:solidFill>
                  <a:srgbClr val="4B306A"/>
                </a:solidFill>
              </a:defRPr>
            </a:lvl1pPr>
            <a:lvl2pPr marL="241294" indent="-239178">
              <a:lnSpc>
                <a:spcPct val="100000"/>
              </a:lnSpc>
              <a:spcAft>
                <a:spcPts val="400"/>
              </a:spcAft>
              <a:defRPr sz="2133" b="0">
                <a:solidFill>
                  <a:schemeClr val="tx1"/>
                </a:solidFill>
              </a:defRPr>
            </a:lvl2pPr>
            <a:lvl3pPr marL="666734" indent="-188379">
              <a:lnSpc>
                <a:spcPct val="100000"/>
              </a:lnSpc>
              <a:spcAft>
                <a:spcPts val="400"/>
              </a:spcAft>
              <a:buSzPct val="80000"/>
              <a:buFont typeface="Arial" panose="020B0604020202020204" pitchFamily="34" charset="0"/>
              <a:buChar char="–"/>
              <a:defRPr sz="1867">
                <a:solidFill>
                  <a:schemeClr val="tx1"/>
                </a:solidFill>
              </a:defRPr>
            </a:lvl3pPr>
            <a:lvl4pPr>
              <a:lnSpc>
                <a:spcPct val="100000"/>
              </a:lnSpc>
              <a:spcAft>
                <a:spcPts val="400"/>
              </a:spcAft>
              <a:defRPr>
                <a:solidFill>
                  <a:schemeClr val="tx1"/>
                </a:solidFill>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Slide Number Placeholder 3"/>
          <p:cNvSpPr>
            <a:spLocks noGrp="1"/>
          </p:cNvSpPr>
          <p:nvPr>
            <p:ph type="sldNum" sz="quarter" idx="4"/>
          </p:nvPr>
        </p:nvSpPr>
        <p:spPr>
          <a:xfrm>
            <a:off x="10699102" y="6356351"/>
            <a:ext cx="654697" cy="366183"/>
          </a:xfrm>
          <a:prstGeom prst="rect">
            <a:avLst/>
          </a:prstGeom>
        </p:spPr>
        <p:txBody>
          <a:bodyPr vert="horz" lIns="91440" tIns="45720" rIns="91440" bIns="45720" rtlCol="0" anchor="ctr"/>
          <a:lstStyle>
            <a:lvl1pPr algn="r">
              <a:defRPr sz="1067">
                <a:solidFill>
                  <a:schemeClr val="tx1"/>
                </a:solidFill>
              </a:defRPr>
            </a:lvl1pPr>
          </a:lstStyle>
          <a:p>
            <a:fld id="{47E66208-4A1C-594F-8665-CB46850971E6}" type="slidenum">
              <a:rPr lang="en-GB" smtClean="0"/>
              <a:pPr/>
              <a:t>‹#›</a:t>
            </a:fld>
            <a:endParaRPr lang="en-GB"/>
          </a:p>
        </p:txBody>
      </p:sp>
    </p:spTree>
    <p:extLst>
      <p:ext uri="{BB962C8B-B14F-4D97-AF65-F5344CB8AC3E}">
        <p14:creationId xmlns:p14="http://schemas.microsoft.com/office/powerpoint/2010/main" val="3145708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 1 title">
    <p:spTree>
      <p:nvGrpSpPr>
        <p:cNvPr id="1" name=""/>
        <p:cNvGrpSpPr/>
        <p:nvPr/>
      </p:nvGrpSpPr>
      <p:grpSpPr>
        <a:xfrm>
          <a:off x="0" y="0"/>
          <a:ext cx="0" cy="0"/>
          <a:chOff x="0" y="0"/>
          <a:chExt cx="0" cy="0"/>
        </a:xfrm>
      </p:grpSpPr>
      <p:sp>
        <p:nvSpPr>
          <p:cNvPr id="2" name="Title 1"/>
          <p:cNvSpPr>
            <a:spLocks noGrp="1"/>
          </p:cNvSpPr>
          <p:nvPr>
            <p:ph type="title"/>
          </p:nvPr>
        </p:nvSpPr>
        <p:spPr>
          <a:xfrm>
            <a:off x="419102" y="274640"/>
            <a:ext cx="11087100" cy="691520"/>
          </a:xfrm>
        </p:spPr>
        <p:txBody>
          <a:bodyPr/>
          <a:lstStyle>
            <a:lvl1pPr>
              <a:defRPr>
                <a:solidFill>
                  <a:schemeClr val="accent3"/>
                </a:solidFill>
              </a:defRPr>
            </a:lvl1pPr>
          </a:lstStyle>
          <a:p>
            <a:r>
              <a:rPr lang="en-GB"/>
              <a:t>Click to edit Master title style</a:t>
            </a:r>
          </a:p>
        </p:txBody>
      </p:sp>
      <p:sp>
        <p:nvSpPr>
          <p:cNvPr id="5" name="Text Placeholder 7"/>
          <p:cNvSpPr>
            <a:spLocks noGrp="1"/>
          </p:cNvSpPr>
          <p:nvPr>
            <p:ph type="body" sz="quarter" idx="10"/>
          </p:nvPr>
        </p:nvSpPr>
        <p:spPr>
          <a:xfrm>
            <a:off x="-1" y="6163733"/>
            <a:ext cx="10227735" cy="694267"/>
          </a:xfrm>
          <a:prstGeom prst="rect">
            <a:avLst/>
          </a:prstGeom>
        </p:spPr>
        <p:txBody>
          <a:bodyPr anchor="b">
            <a:normAutofit/>
          </a:bodyPr>
          <a:lstStyle>
            <a:lvl1pPr marL="0" algn="l" defTabSz="914377" rtl="0" eaLnBrk="1" fontAlgn="base" latinLnBrk="0" hangingPunct="1">
              <a:spcBef>
                <a:spcPct val="0"/>
              </a:spcBef>
              <a:spcAft>
                <a:spcPct val="0"/>
              </a:spcAft>
              <a:buClr>
                <a:schemeClr val="tx2"/>
              </a:buClr>
              <a:defRPr lang="en-US" sz="1067" b="0" kern="0" dirty="0" smtClean="0">
                <a:solidFill>
                  <a:schemeClr val="bg1">
                    <a:lumMod val="50000"/>
                  </a:schemeClr>
                </a:solidFill>
                <a:latin typeface="+mn-lt"/>
                <a:ea typeface="+mn-ea"/>
                <a:cs typeface="+mn-cs"/>
              </a:defRPr>
            </a:lvl1pPr>
          </a:lstStyle>
          <a:p>
            <a:pPr lvl="0"/>
            <a:r>
              <a:rPr lang="en-GB"/>
              <a:t>Click to edit Master text styles</a:t>
            </a:r>
          </a:p>
        </p:txBody>
      </p:sp>
      <p:sp>
        <p:nvSpPr>
          <p:cNvPr id="6" name="Slide Number Placeholder 3"/>
          <p:cNvSpPr>
            <a:spLocks noGrp="1"/>
          </p:cNvSpPr>
          <p:nvPr>
            <p:ph type="sldNum" sz="quarter" idx="4"/>
          </p:nvPr>
        </p:nvSpPr>
        <p:spPr>
          <a:xfrm>
            <a:off x="10699102" y="6356351"/>
            <a:ext cx="654697" cy="366183"/>
          </a:xfrm>
          <a:prstGeom prst="rect">
            <a:avLst/>
          </a:prstGeom>
        </p:spPr>
        <p:txBody>
          <a:bodyPr vert="horz" lIns="91440" tIns="45720" rIns="91440" bIns="45720" rtlCol="0" anchor="ctr"/>
          <a:lstStyle>
            <a:lvl1pPr algn="r">
              <a:defRPr sz="1067">
                <a:solidFill>
                  <a:schemeClr val="tx1"/>
                </a:solidFill>
              </a:defRPr>
            </a:lvl1pPr>
          </a:lstStyle>
          <a:p>
            <a:fld id="{47E66208-4A1C-594F-8665-CB46850971E6}" type="slidenum">
              <a:rPr lang="en-GB" smtClean="0"/>
              <a:pPr/>
              <a:t>‹#›</a:t>
            </a:fld>
            <a:endParaRPr lang="en-GB"/>
          </a:p>
        </p:txBody>
      </p:sp>
    </p:spTree>
    <p:extLst>
      <p:ext uri="{BB962C8B-B14F-4D97-AF65-F5344CB8AC3E}">
        <p14:creationId xmlns:p14="http://schemas.microsoft.com/office/powerpoint/2010/main" val="2417301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12751" y="142852"/>
            <a:ext cx="10388600" cy="1573200"/>
          </a:xfrm>
        </p:spPr>
        <p:txBody>
          <a:bodyPr anchor="b"/>
          <a:lstStyle>
            <a:lvl1pPr>
              <a:lnSpc>
                <a:spcPct val="100000"/>
              </a:lnSpc>
              <a:defRPr sz="4800">
                <a:solidFill>
                  <a:schemeClr val="accent3"/>
                </a:solidFill>
                <a:latin typeface="Arial" pitchFamily="34" charset="0"/>
                <a:cs typeface="Arial" pitchFamily="34" charset="0"/>
              </a:defRPr>
            </a:lvl1pPr>
          </a:lstStyle>
          <a:p>
            <a:r>
              <a:rPr lang="en-GB"/>
              <a:t>Click to edit Master title style</a:t>
            </a:r>
            <a:endParaRPr lang="en-GB" dirty="0"/>
          </a:p>
        </p:txBody>
      </p:sp>
      <p:sp>
        <p:nvSpPr>
          <p:cNvPr id="4099" name="Rectangle 3"/>
          <p:cNvSpPr>
            <a:spLocks noGrp="1" noChangeArrowheads="1"/>
          </p:cNvSpPr>
          <p:nvPr>
            <p:ph type="subTitle" idx="1"/>
          </p:nvPr>
        </p:nvSpPr>
        <p:spPr>
          <a:xfrm>
            <a:off x="412751" y="3390912"/>
            <a:ext cx="10064780" cy="1752600"/>
          </a:xfrm>
          <a:prstGeom prst="rect">
            <a:avLst/>
          </a:prstGeom>
        </p:spPr>
        <p:txBody>
          <a:bodyPr/>
          <a:lstStyle>
            <a:lvl1pPr marL="0" indent="0">
              <a:buNone/>
              <a:defRPr sz="1867" b="1" baseline="0">
                <a:latin typeface="Arial" pitchFamily="34" charset="0"/>
                <a:cs typeface="Arial" pitchFamily="34" charset="0"/>
              </a:defRPr>
            </a:lvl1pPr>
          </a:lstStyle>
          <a:p>
            <a:r>
              <a:rPr lang="en-GB"/>
              <a:t>Click to edit Master subtitle style</a:t>
            </a:r>
            <a:endParaRPr lang="en-GB" dirty="0"/>
          </a:p>
        </p:txBody>
      </p:sp>
      <p:sp>
        <p:nvSpPr>
          <p:cNvPr id="8" name="Text Placeholder 7"/>
          <p:cNvSpPr>
            <a:spLocks noGrp="1"/>
          </p:cNvSpPr>
          <p:nvPr>
            <p:ph type="body" sz="quarter" idx="12"/>
          </p:nvPr>
        </p:nvSpPr>
        <p:spPr>
          <a:xfrm>
            <a:off x="413351" y="1714488"/>
            <a:ext cx="10394351" cy="1573200"/>
          </a:xfrm>
          <a:prstGeom prst="rect">
            <a:avLst/>
          </a:prstGeom>
          <a:noFill/>
          <a:ln>
            <a:noFill/>
          </a:ln>
        </p:spPr>
        <p:txBody>
          <a:bodyPr>
            <a:noAutofit/>
          </a:bodyPr>
          <a:lstStyle>
            <a:lvl1pPr marL="0" indent="0">
              <a:lnSpc>
                <a:spcPct val="100000"/>
              </a:lnSpc>
              <a:buNone/>
              <a:defRPr sz="3200" b="1" baseline="0">
                <a:solidFill>
                  <a:schemeClr val="accent4"/>
                </a:solidFill>
                <a:latin typeface="Arial" pitchFamily="34" charset="0"/>
                <a:cs typeface="Arial" pitchFamily="34" charset="0"/>
              </a:defRPr>
            </a:lvl1pPr>
            <a:lvl2pPr>
              <a:buNone/>
              <a:defRPr/>
            </a:lvl2pPr>
          </a:lstStyle>
          <a:p>
            <a:pPr lvl="0"/>
            <a:r>
              <a:rPr lang="en-GB"/>
              <a:t>Click to edit Master text styles</a:t>
            </a:r>
          </a:p>
        </p:txBody>
      </p:sp>
      <p:pic>
        <p:nvPicPr>
          <p:cNvPr id="7" name="Picture 12" descr="vertical-logo"/>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62252" y="2557854"/>
            <a:ext cx="704851" cy="3839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84424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2667"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316800" y="1649463"/>
            <a:ext cx="9408000" cy="2160000"/>
          </a:xfrm>
          <a:prstGeom prst="rect">
            <a:avLst/>
          </a:prstGeom>
        </p:spPr>
        <p:txBody>
          <a:bodyPr vert="horz"/>
          <a:lstStyle>
            <a:lvl1pPr marL="0" indent="0" algn="l">
              <a:spcBef>
                <a:spcPts val="0"/>
              </a:spcBef>
              <a:buNone/>
              <a:defRPr sz="2400" baseline="0">
                <a:solidFill>
                  <a:schemeClr val="tx1"/>
                </a:solidFill>
                <a:latin typeface="Arial" pitchFamily="34" charset="0"/>
                <a:cs typeface="Arial" pitchFamily="34" charset="0"/>
              </a:defRPr>
            </a:lvl1pPr>
            <a:lvl2pPr marL="457189" indent="0" algn="l">
              <a:buNone/>
              <a:defRPr sz="1400"/>
            </a:lvl2pPr>
            <a:lvl3pPr marL="914377" indent="0" algn="l">
              <a:buNone/>
              <a:defRPr sz="1400"/>
            </a:lvl3pPr>
            <a:lvl4pPr marL="1371566" indent="0" algn="l">
              <a:buNone/>
              <a:defRPr sz="1400"/>
            </a:lvl4pPr>
            <a:lvl5pPr marL="1828754" indent="0" algn="l">
              <a:buNone/>
              <a:defRPr sz="1400"/>
            </a:lvl5pPr>
          </a:lstStyle>
          <a:p>
            <a:pPr lvl="0"/>
            <a:r>
              <a:rPr lang="en-GB" noProof="0" dirty="0"/>
              <a:t>Click to edit Master text styles</a:t>
            </a:r>
          </a:p>
        </p:txBody>
      </p:sp>
      <p:sp>
        <p:nvSpPr>
          <p:cNvPr id="9" name="Slide Number Placeholder 3"/>
          <p:cNvSpPr txBox="1">
            <a:spLocks/>
          </p:cNvSpPr>
          <p:nvPr userDrawn="1"/>
        </p:nvSpPr>
        <p:spPr>
          <a:xfrm>
            <a:off x="10699102" y="6356351"/>
            <a:ext cx="654697" cy="366183"/>
          </a:xfrm>
          <a:prstGeom prst="rect">
            <a:avLst/>
          </a:prstGeom>
        </p:spPr>
        <p:txBody>
          <a:bodyPr vert="horz" lIns="121920" tIns="60960" rIns="121920" bIns="60960" rtlCol="0" anchor="ctr"/>
          <a:lstStyle>
            <a:defPPr>
              <a:defRPr lang="en-US"/>
            </a:defPPr>
            <a:lvl1pPr marL="0" algn="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E66208-4A1C-594F-8665-CB46850971E6}" type="slidenum">
              <a:rPr lang="en-GB" sz="1067" smtClean="0"/>
              <a:pPr/>
              <a:t>‹#›</a:t>
            </a:fld>
            <a:endParaRPr lang="en-GB" sz="1067"/>
          </a:p>
        </p:txBody>
      </p:sp>
    </p:spTree>
    <p:extLst>
      <p:ext uri="{BB962C8B-B14F-4D97-AF65-F5344CB8AC3E}">
        <p14:creationId xmlns:p14="http://schemas.microsoft.com/office/powerpoint/2010/main" val="791501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15383" y="1644095"/>
            <a:ext cx="11688232" cy="4230000"/>
          </a:xfrm>
          <a:prstGeom prst="rect">
            <a:avLst/>
          </a:prstGeom>
        </p:spPr>
        <p:txBody>
          <a:bodyPr/>
          <a:lstStyle>
            <a:lvl1pPr marL="0" indent="0">
              <a:lnSpc>
                <a:spcPct val="100000"/>
              </a:lnSpc>
              <a:spcBef>
                <a:spcPts val="0"/>
              </a:spcBef>
              <a:buClrTx/>
              <a:buFontTx/>
              <a:buNone/>
              <a:defRPr sz="2400" b="1">
                <a:solidFill>
                  <a:schemeClr val="accent2"/>
                </a:solidFill>
                <a:latin typeface="Arial" pitchFamily="34" charset="0"/>
                <a:cs typeface="Arial" pitchFamily="34" charset="0"/>
              </a:defRPr>
            </a:lvl1pPr>
            <a:lvl2pPr marL="629984" indent="-179996">
              <a:lnSpc>
                <a:spcPct val="100000"/>
              </a:lnSpc>
              <a:spcBef>
                <a:spcPts val="0"/>
              </a:spcBef>
              <a:buClrTx/>
              <a:buFont typeface="Arial" pitchFamily="34" charset="0"/>
              <a:buChar char="•"/>
              <a:defRPr sz="2133" baseline="0">
                <a:solidFill>
                  <a:schemeClr val="tx1"/>
                </a:solidFill>
                <a:latin typeface="Arial" pitchFamily="34" charset="0"/>
                <a:cs typeface="Arial" pitchFamily="34" charset="0"/>
              </a:defRPr>
            </a:lvl2pPr>
            <a:lvl3pPr marL="1202237" indent="-372524">
              <a:buFont typeface="Arial" panose="020B0604020202020204" pitchFamily="34" charset="0"/>
              <a:buChar char="−"/>
              <a:defRPr sz="1867" baseline="0">
                <a:latin typeface="Arial" pitchFamily="34" charset="0"/>
                <a:cs typeface="Arial" pitchFamily="34" charset="0"/>
              </a:defRPr>
            </a:lvl3pPr>
            <a:lvl4pPr marL="1316534" indent="-179913">
              <a:buFont typeface="Arial" panose="020B0604020202020204" pitchFamily="34" charset="0"/>
              <a:buChar char="•"/>
              <a:defRPr sz="1867">
                <a:latin typeface="Arial" pitchFamily="34" charset="0"/>
                <a:cs typeface="Arial" pitchFamily="34" charset="0"/>
              </a:defRPr>
            </a:lvl4pPr>
            <a:lvl5pPr marL="622784">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2"/>
            <a:r>
              <a:rPr lang="en-GB" noProof="0" dirty="0"/>
              <a:t>Third level</a:t>
            </a:r>
          </a:p>
          <a:p>
            <a:pPr lvl="3"/>
            <a:r>
              <a:rPr lang="en-GB" noProof="0" dirty="0"/>
              <a:t>Fourth level</a:t>
            </a:r>
          </a:p>
        </p:txBody>
      </p:sp>
      <p:sp>
        <p:nvSpPr>
          <p:cNvPr id="9"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2667"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
        <p:nvSpPr>
          <p:cNvPr id="3" name="Text Placeholder 2"/>
          <p:cNvSpPr>
            <a:spLocks noGrp="1"/>
          </p:cNvSpPr>
          <p:nvPr>
            <p:ph type="body" sz="quarter" idx="10"/>
          </p:nvPr>
        </p:nvSpPr>
        <p:spPr>
          <a:xfrm>
            <a:off x="315385" y="863601"/>
            <a:ext cx="11688233" cy="664633"/>
          </a:xfrm>
          <a:prstGeom prst="rect">
            <a:avLst/>
          </a:prstGeom>
        </p:spPr>
        <p:txBody>
          <a:bodyPr/>
          <a:lstStyle>
            <a:lvl1pPr marL="0" indent="0">
              <a:buFontTx/>
              <a:buNone/>
              <a:defRPr sz="240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7557475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Double Content">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316083" y="192000"/>
            <a:ext cx="11687535" cy="672000"/>
          </a:xfrm>
          <a:prstGeom prst="rect">
            <a:avLst/>
          </a:prstGeom>
        </p:spPr>
        <p:txBody>
          <a:bodyPr vert="horz"/>
          <a:lstStyle>
            <a:lvl1pPr algn="l" defTabSz="609585" rtl="0" eaLnBrk="1" latinLnBrk="0" hangingPunct="1">
              <a:lnSpc>
                <a:spcPct val="100000"/>
              </a:lnSpc>
              <a:spcBef>
                <a:spcPct val="0"/>
              </a:spcBef>
              <a:buNone/>
              <a:defRPr lang="en-GB" sz="32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316081" y="1645920"/>
            <a:ext cx="544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6240000" y="1645920"/>
            <a:ext cx="5448000" cy="2157984"/>
          </a:xfrm>
          <a:prstGeom prst="rect">
            <a:avLst/>
          </a:prstGeom>
        </p:spPr>
        <p:txBody>
          <a:bodyPr/>
          <a:lstStyle>
            <a:lvl1pPr marL="239994" indent="-239994">
              <a:lnSpc>
                <a:spcPct val="100000"/>
              </a:lnSpc>
              <a:spcBef>
                <a:spcPts val="0"/>
              </a:spcBef>
              <a:buClr>
                <a:srgbClr val="830051"/>
              </a:buClr>
              <a:buFont typeface="Arial" pitchFamily="34" charset="0"/>
              <a:buChar char="•"/>
              <a:defRPr sz="2400">
                <a:solidFill>
                  <a:schemeClr val="tx1"/>
                </a:solidFill>
                <a:latin typeface="Arial" pitchFamily="34" charset="0"/>
                <a:cs typeface="Arial" pitchFamily="34" charset="0"/>
              </a:defRPr>
            </a:lvl1pPr>
            <a:lvl2pPr marL="719982" indent="-239994">
              <a:lnSpc>
                <a:spcPct val="100000"/>
              </a:lnSpc>
              <a:spcBef>
                <a:spcPts val="0"/>
              </a:spcBef>
              <a:defRPr sz="2400" baseline="0">
                <a:solidFill>
                  <a:schemeClr val="tx1"/>
                </a:solidFill>
                <a:latin typeface="Arial" pitchFamily="34" charset="0"/>
                <a:cs typeface="Arial" pitchFamily="34" charset="0"/>
              </a:defRPr>
            </a:lvl2pPr>
            <a:lvl3pPr>
              <a:defRPr sz="1867" baseline="0">
                <a:latin typeface="Arial" pitchFamily="34" charset="0"/>
                <a:cs typeface="Arial" pitchFamily="34" charset="0"/>
              </a:defRPr>
            </a:lvl3pPr>
            <a:lvl4pPr marL="830379" indent="-239994">
              <a:defRPr sz="1867">
                <a:latin typeface="Arial" pitchFamily="34" charset="0"/>
                <a:cs typeface="Arial" pitchFamily="34" charset="0"/>
              </a:defRPr>
            </a:lvl4pPr>
            <a:lvl5pPr marL="830379">
              <a:defRPr sz="1867">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Slide Number Placeholder 3"/>
          <p:cNvSpPr txBox="1">
            <a:spLocks/>
          </p:cNvSpPr>
          <p:nvPr userDrawn="1"/>
        </p:nvSpPr>
        <p:spPr>
          <a:xfrm>
            <a:off x="10699102" y="6356351"/>
            <a:ext cx="654697" cy="366183"/>
          </a:xfrm>
          <a:prstGeom prst="rect">
            <a:avLst/>
          </a:prstGeom>
        </p:spPr>
        <p:txBody>
          <a:bodyPr vert="horz" lIns="121920" tIns="60960" rIns="121920" bIns="6096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E66208-4A1C-594F-8665-CB46850971E6}" type="slidenum">
              <a:rPr lang="en-GB" sz="1333" smtClean="0"/>
              <a:pPr/>
              <a:t>‹#›</a:t>
            </a:fld>
            <a:endParaRPr lang="en-GB" sz="1333"/>
          </a:p>
        </p:txBody>
      </p:sp>
    </p:spTree>
    <p:extLst>
      <p:ext uri="{BB962C8B-B14F-4D97-AF65-F5344CB8AC3E}">
        <p14:creationId xmlns:p14="http://schemas.microsoft.com/office/powerpoint/2010/main" val="3583296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ol, subtitle, media">
    <p:spTree>
      <p:nvGrpSpPr>
        <p:cNvPr id="1" name=""/>
        <p:cNvGrpSpPr/>
        <p:nvPr/>
      </p:nvGrpSpPr>
      <p:grpSpPr>
        <a:xfrm>
          <a:off x="0" y="0"/>
          <a:ext cx="0" cy="0"/>
          <a:chOff x="0" y="0"/>
          <a:chExt cx="0" cy="0"/>
        </a:xfrm>
      </p:grpSpPr>
      <p:sp>
        <p:nvSpPr>
          <p:cNvPr id="3" name="Content Placeholder 2"/>
          <p:cNvSpPr>
            <a:spLocks noGrp="1"/>
          </p:cNvSpPr>
          <p:nvPr>
            <p:ph sz="quarter" idx="19" hasCustomPrompt="1"/>
          </p:nvPr>
        </p:nvSpPr>
        <p:spPr>
          <a:xfrm>
            <a:off x="923059" y="1463041"/>
            <a:ext cx="10337607" cy="4912167"/>
          </a:xfrm>
        </p:spPr>
        <p:txBody>
          <a:bodyPr/>
          <a:lstStyle>
            <a:lvl1pPr>
              <a:buClr>
                <a:srgbClr val="1C76B2"/>
              </a:buClr>
              <a:defRPr baseline="0"/>
            </a:lvl1pPr>
          </a:lstStyle>
          <a:p>
            <a:pPr marL="304792" marR="0" lvl="0" indent="-304792" algn="l" defTabSz="1219170" rtl="0" eaLnBrk="1" fontAlgn="auto" latinLnBrk="0" hangingPunct="1">
              <a:lnSpc>
                <a:spcPct val="90000"/>
              </a:lnSpc>
              <a:spcBef>
                <a:spcPts val="1333"/>
              </a:spcBef>
              <a:spcAft>
                <a:spcPts val="0"/>
              </a:spcAft>
              <a:buClr>
                <a:srgbClr val="1C76B2"/>
              </a:buClr>
              <a:buSzPct val="140000"/>
              <a:buFont typeface="Arial"/>
              <a:buNone/>
              <a:tabLst/>
              <a:defRPr/>
            </a:pPr>
            <a:r>
              <a:rPr lang="en-US" dirty="0"/>
              <a:t>Insert Media</a:t>
            </a:r>
          </a:p>
        </p:txBody>
      </p:sp>
      <p:sp>
        <p:nvSpPr>
          <p:cNvPr id="8" name="Text Placeholder 2"/>
          <p:cNvSpPr>
            <a:spLocks noGrp="1"/>
          </p:cNvSpPr>
          <p:nvPr>
            <p:ph type="body" idx="1" hasCustomPrompt="1"/>
          </p:nvPr>
        </p:nvSpPr>
        <p:spPr>
          <a:xfrm>
            <a:off x="923075" y="1100011"/>
            <a:ext cx="10354524" cy="294535"/>
          </a:xfrm>
          <a:prstGeom prst="rect">
            <a:avLst/>
          </a:prstGeom>
        </p:spPr>
        <p:txBody>
          <a:bodyPr lIns="0" tIns="0" rIns="0" bIns="0" anchor="t" anchorCtr="0">
            <a:noAutofit/>
          </a:bodyPr>
          <a:lstStyle>
            <a:lvl1pPr marL="0" indent="0">
              <a:buNone/>
              <a:defRPr sz="2133" b="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add subtitle</a:t>
            </a:r>
          </a:p>
        </p:txBody>
      </p:sp>
      <p:sp>
        <p:nvSpPr>
          <p:cNvPr id="15" name="Rectangle 14">
            <a:extLst>
              <a:ext uri="{FF2B5EF4-FFF2-40B4-BE49-F238E27FC236}">
                <a16:creationId xmlns:a16="http://schemas.microsoft.com/office/drawing/2014/main" id="{CDDA681A-7D61-460C-AAE2-C72EFDDB3B22}"/>
              </a:ext>
            </a:extLst>
          </p:cNvPr>
          <p:cNvSpPr/>
          <p:nvPr userDrawn="1"/>
        </p:nvSpPr>
        <p:spPr>
          <a:xfrm>
            <a:off x="-12505" y="-11395"/>
            <a:ext cx="12191991" cy="1049117"/>
          </a:xfrm>
          <a:prstGeom prst="rect">
            <a:avLst/>
          </a:prstGeom>
          <a:solidFill>
            <a:srgbClr val="266758">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Title 9">
            <a:extLst>
              <a:ext uri="{FF2B5EF4-FFF2-40B4-BE49-F238E27FC236}">
                <a16:creationId xmlns:a16="http://schemas.microsoft.com/office/drawing/2014/main" id="{85CC7FB8-1344-4042-9396-813265A05C00}"/>
              </a:ext>
            </a:extLst>
          </p:cNvPr>
          <p:cNvSpPr>
            <a:spLocks noGrp="1"/>
          </p:cNvSpPr>
          <p:nvPr>
            <p:ph type="title" hasCustomPrompt="1"/>
          </p:nvPr>
        </p:nvSpPr>
        <p:spPr>
          <a:xfrm>
            <a:off x="923076" y="435572"/>
            <a:ext cx="10319529" cy="509597"/>
          </a:xfrm>
          <a:prstGeom prst="rect">
            <a:avLst/>
          </a:prstGeom>
        </p:spPr>
        <p:txBody>
          <a:bodyPr lIns="0">
            <a:noAutofit/>
          </a:bodyPr>
          <a:lstStyle>
            <a:lvl1pPr>
              <a:defRPr sz="2667" baseline="0">
                <a:solidFill>
                  <a:schemeClr val="tx1"/>
                </a:solidFill>
              </a:defRPr>
            </a:lvl1pPr>
          </a:lstStyle>
          <a:p>
            <a:r>
              <a:rPr lang="en-US" dirty="0"/>
              <a:t>Click to Add Title – Use Title Case, No More than Two Lines</a:t>
            </a:r>
          </a:p>
        </p:txBody>
      </p:sp>
      <p:sp>
        <p:nvSpPr>
          <p:cNvPr id="17" name="Rectangle 16">
            <a:extLst>
              <a:ext uri="{FF2B5EF4-FFF2-40B4-BE49-F238E27FC236}">
                <a16:creationId xmlns:a16="http://schemas.microsoft.com/office/drawing/2014/main" id="{45AA160D-B5CF-4620-BFA5-ECA3B8E81E1D}"/>
              </a:ext>
            </a:extLst>
          </p:cNvPr>
          <p:cNvSpPr/>
          <p:nvPr userDrawn="1"/>
        </p:nvSpPr>
        <p:spPr>
          <a:xfrm rot="16200000">
            <a:off x="-136977" y="119426"/>
            <a:ext cx="1049117" cy="787476"/>
          </a:xfrm>
          <a:prstGeom prst="rect">
            <a:avLst/>
          </a:prstGeom>
          <a:solidFill>
            <a:srgbClr val="0064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59152187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AZ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9"/>
            <a:ext cx="10972800" cy="512064"/>
          </a:xfrm>
        </p:spPr>
        <p:txBody>
          <a:bodyPr/>
          <a:lstStyle/>
          <a:p>
            <a:r>
              <a:rPr lang="en-US" dirty="0"/>
              <a:t>Click to edit Master title style</a:t>
            </a:r>
          </a:p>
        </p:txBody>
      </p:sp>
      <p:sp>
        <p:nvSpPr>
          <p:cNvPr id="6" name="Text Placeholder 5"/>
          <p:cNvSpPr>
            <a:spLocks noGrp="1"/>
          </p:cNvSpPr>
          <p:nvPr>
            <p:ph type="body" sz="quarter" idx="15"/>
          </p:nvPr>
        </p:nvSpPr>
        <p:spPr>
          <a:xfrm>
            <a:off x="609600" y="812800"/>
            <a:ext cx="10972800" cy="512064"/>
          </a:xfrm>
          <a:prstGeom prst="rect">
            <a:avLst/>
          </a:prstGeom>
        </p:spPr>
        <p:txBody>
          <a:bodyPr>
            <a:noAutofit/>
          </a:bodyPr>
          <a:lstStyle>
            <a:lvl1pPr marL="0" indent="0">
              <a:defRPr lang="en-US" sz="2133" b="0" i="1" baseline="0" dirty="0" smtClean="0">
                <a:solidFill>
                  <a:srgbClr val="4B306A"/>
                </a:solidFill>
                <a:latin typeface="Arial" pitchFamily="34" charset="0"/>
                <a:ea typeface="+mn-ea"/>
                <a:cs typeface="Arial" pitchFamily="34" charset="0"/>
              </a:defRPr>
            </a:lvl1pPr>
          </a:lstStyle>
          <a:p>
            <a:pPr marL="0" lvl="0" indent="0" algn="l" rtl="0" eaLnBrk="0" fontAlgn="base" hangingPunct="0">
              <a:lnSpc>
                <a:spcPct val="100000"/>
              </a:lnSpc>
              <a:spcBef>
                <a:spcPct val="0"/>
              </a:spcBef>
              <a:spcAft>
                <a:spcPts val="400"/>
              </a:spcAft>
              <a:buClr>
                <a:srgbClr val="7AB800"/>
              </a:buClr>
              <a:buFont typeface="Arial" charset="0"/>
              <a:buNone/>
            </a:pPr>
            <a:r>
              <a:rPr lang="en-US" dirty="0"/>
              <a:t>Click to edit Master text styles</a:t>
            </a:r>
          </a:p>
        </p:txBody>
      </p:sp>
      <p:sp>
        <p:nvSpPr>
          <p:cNvPr id="12" name="Text Placeholder 11"/>
          <p:cNvSpPr>
            <a:spLocks noGrp="1"/>
          </p:cNvSpPr>
          <p:nvPr>
            <p:ph type="body" sz="quarter" idx="16"/>
          </p:nvPr>
        </p:nvSpPr>
        <p:spPr>
          <a:xfrm>
            <a:off x="609600" y="1600200"/>
            <a:ext cx="10972800" cy="4526280"/>
          </a:xfrm>
          <a:prstGeom prst="rect">
            <a:avLst/>
          </a:prstGeom>
        </p:spPr>
        <p:txBody>
          <a:bodyPr/>
          <a:lstStyle>
            <a:lvl1pPr marL="0" indent="0">
              <a:spcAft>
                <a:spcPts val="800"/>
              </a:spcAft>
              <a:defRPr/>
            </a:lvl1pPr>
            <a:lvl2pPr marL="383108" indent="-380990">
              <a:lnSpc>
                <a:spcPts val="2560"/>
              </a:lnSpc>
              <a:spcBef>
                <a:spcPts val="800"/>
              </a:spcBef>
              <a:spcAft>
                <a:spcPts val="800"/>
              </a:spcAft>
              <a:defRPr lang="en-US" sz="2133" b="0" dirty="0" smtClean="0">
                <a:solidFill>
                  <a:schemeClr val="tx1"/>
                </a:solidFill>
                <a:latin typeface="+mn-lt"/>
                <a:ea typeface="Arial" charset="0"/>
                <a:cs typeface="Arial" pitchFamily="34" charset="0"/>
              </a:defRPr>
            </a:lvl2pPr>
            <a:lvl3pPr>
              <a:spcBef>
                <a:spcPts val="0"/>
              </a:spcBef>
              <a:spcAft>
                <a:spcPts val="800"/>
              </a:spcAft>
              <a:defRPr/>
            </a:lvl3pPr>
          </a:lstStyle>
          <a:p>
            <a:pPr lvl="0"/>
            <a:r>
              <a:rPr lang="en-US" dirty="0"/>
              <a:t>Click to edit Master text styles</a:t>
            </a:r>
          </a:p>
          <a:p>
            <a:pPr marL="243411" lvl="1" indent="-241294" algn="l" rtl="0" eaLnBrk="0" fontAlgn="base" hangingPunct="0">
              <a:lnSpc>
                <a:spcPct val="100000"/>
              </a:lnSpc>
              <a:spcBef>
                <a:spcPct val="0"/>
              </a:spcBef>
              <a:spcAft>
                <a:spcPts val="400"/>
              </a:spcAft>
              <a:buClr>
                <a:srgbClr val="7AB800"/>
              </a:buClr>
              <a:buFont typeface="Arial" charset="0"/>
              <a:buChar char="•"/>
            </a:pPr>
            <a:r>
              <a:rPr lang="en-US" dirty="0"/>
              <a:t>Second level</a:t>
            </a:r>
          </a:p>
          <a:p>
            <a:pPr lvl="2"/>
            <a:r>
              <a:rPr lang="en-US" dirty="0"/>
              <a:t>Third level</a:t>
            </a:r>
          </a:p>
        </p:txBody>
      </p:sp>
      <p:sp>
        <p:nvSpPr>
          <p:cNvPr id="13" name="Footer Placeholder 12"/>
          <p:cNvSpPr>
            <a:spLocks noGrp="1"/>
          </p:cNvSpPr>
          <p:nvPr>
            <p:ph type="ftr" sz="quarter" idx="17"/>
          </p:nvPr>
        </p:nvSpPr>
        <p:spPr>
          <a:xfrm>
            <a:off x="0" y="6642556"/>
            <a:ext cx="11131296" cy="369332"/>
          </a:xfrm>
          <a:prstGeom prst="rect">
            <a:avLst/>
          </a:prstGeom>
        </p:spPr>
        <p:txBody>
          <a:bodyPr>
            <a:spAutoFit/>
          </a:bodyPr>
          <a:lstStyle/>
          <a:p>
            <a:pPr>
              <a:buClr>
                <a:srgbClr val="7AB800"/>
              </a:buClr>
              <a:buFont typeface="Arial" charset="0"/>
              <a:buNone/>
            </a:pPr>
            <a:endParaRPr lang="en-US" dirty="0"/>
          </a:p>
        </p:txBody>
      </p:sp>
    </p:spTree>
    <p:extLst>
      <p:ext uri="{BB962C8B-B14F-4D97-AF65-F5344CB8AC3E}">
        <p14:creationId xmlns:p14="http://schemas.microsoft.com/office/powerpoint/2010/main" val="158247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875521" y="6352782"/>
            <a:ext cx="493607" cy="370205"/>
          </a:xfrm>
          <a:custGeom>
            <a:avLst/>
            <a:gdLst/>
            <a:ahLst/>
            <a:cxnLst/>
            <a:rect l="l" t="t" r="r" b="b"/>
            <a:pathLst>
              <a:path w="370204" h="370204">
                <a:moveTo>
                  <a:pt x="185038" y="0"/>
                </a:moveTo>
                <a:lnTo>
                  <a:pt x="135834" y="6610"/>
                </a:lnTo>
                <a:lnTo>
                  <a:pt x="91628" y="25265"/>
                </a:lnTo>
                <a:lnTo>
                  <a:pt x="54181" y="54202"/>
                </a:lnTo>
                <a:lnTo>
                  <a:pt x="25254" y="91654"/>
                </a:lnTo>
                <a:lnTo>
                  <a:pt x="6606" y="135859"/>
                </a:lnTo>
                <a:lnTo>
                  <a:pt x="0" y="185051"/>
                </a:lnTo>
                <a:lnTo>
                  <a:pt x="6606" y="234249"/>
                </a:lnTo>
                <a:lnTo>
                  <a:pt x="25254" y="278457"/>
                </a:lnTo>
                <a:lnTo>
                  <a:pt x="54181" y="315912"/>
                </a:lnTo>
                <a:lnTo>
                  <a:pt x="91628" y="344849"/>
                </a:lnTo>
                <a:lnTo>
                  <a:pt x="135834" y="363505"/>
                </a:lnTo>
                <a:lnTo>
                  <a:pt x="185038" y="370116"/>
                </a:lnTo>
                <a:lnTo>
                  <a:pt x="234243" y="363505"/>
                </a:lnTo>
                <a:lnTo>
                  <a:pt x="278449" y="344849"/>
                </a:lnTo>
                <a:lnTo>
                  <a:pt x="315896" y="315912"/>
                </a:lnTo>
                <a:lnTo>
                  <a:pt x="344823" y="278457"/>
                </a:lnTo>
                <a:lnTo>
                  <a:pt x="363471" y="234249"/>
                </a:lnTo>
                <a:lnTo>
                  <a:pt x="370077" y="185051"/>
                </a:lnTo>
                <a:lnTo>
                  <a:pt x="363471" y="135859"/>
                </a:lnTo>
                <a:lnTo>
                  <a:pt x="344823" y="91654"/>
                </a:lnTo>
                <a:lnTo>
                  <a:pt x="315896" y="54202"/>
                </a:lnTo>
                <a:lnTo>
                  <a:pt x="278449" y="25265"/>
                </a:lnTo>
                <a:lnTo>
                  <a:pt x="234243" y="6610"/>
                </a:lnTo>
                <a:lnTo>
                  <a:pt x="185038" y="0"/>
                </a:lnTo>
                <a:close/>
              </a:path>
            </a:pathLst>
          </a:custGeom>
          <a:solidFill>
            <a:srgbClr val="FBAE17"/>
          </a:solidFill>
        </p:spPr>
        <p:txBody>
          <a:bodyPr wrap="square" lIns="0" tIns="0" rIns="0" bIns="0" rtlCol="0"/>
          <a:lstStyle/>
          <a:p>
            <a:endParaRPr sz="2400"/>
          </a:p>
        </p:txBody>
      </p:sp>
      <p:sp>
        <p:nvSpPr>
          <p:cNvPr id="17" name="bk object 17"/>
          <p:cNvSpPr/>
          <p:nvPr/>
        </p:nvSpPr>
        <p:spPr>
          <a:xfrm>
            <a:off x="9982200" y="6420751"/>
            <a:ext cx="240944" cy="219430"/>
          </a:xfrm>
          <a:prstGeom prst="rect">
            <a:avLst/>
          </a:prstGeom>
          <a:blipFill>
            <a:blip r:embed="rId2" cstate="print"/>
            <a:stretch>
              <a:fillRect/>
            </a:stretch>
          </a:blipFill>
        </p:spPr>
        <p:txBody>
          <a:bodyPr wrap="square" lIns="0" tIns="0" rIns="0" bIns="0" rtlCol="0"/>
          <a:lstStyle/>
          <a:p>
            <a:endParaRPr sz="2400"/>
          </a:p>
        </p:txBody>
      </p:sp>
      <p:sp>
        <p:nvSpPr>
          <p:cNvPr id="18" name="bk object 18"/>
          <p:cNvSpPr/>
          <p:nvPr/>
        </p:nvSpPr>
        <p:spPr>
          <a:xfrm>
            <a:off x="11292162" y="6352782"/>
            <a:ext cx="493607" cy="370205"/>
          </a:xfrm>
          <a:custGeom>
            <a:avLst/>
            <a:gdLst/>
            <a:ahLst/>
            <a:cxnLst/>
            <a:rect l="l" t="t" r="r" b="b"/>
            <a:pathLst>
              <a:path w="370204" h="370204">
                <a:moveTo>
                  <a:pt x="185038" y="0"/>
                </a:moveTo>
                <a:lnTo>
                  <a:pt x="135834" y="6610"/>
                </a:lnTo>
                <a:lnTo>
                  <a:pt x="91628" y="25265"/>
                </a:lnTo>
                <a:lnTo>
                  <a:pt x="54181" y="54202"/>
                </a:lnTo>
                <a:lnTo>
                  <a:pt x="25254" y="91654"/>
                </a:lnTo>
                <a:lnTo>
                  <a:pt x="6606" y="135859"/>
                </a:lnTo>
                <a:lnTo>
                  <a:pt x="0" y="185051"/>
                </a:lnTo>
                <a:lnTo>
                  <a:pt x="6606" y="234249"/>
                </a:lnTo>
                <a:lnTo>
                  <a:pt x="25254" y="278457"/>
                </a:lnTo>
                <a:lnTo>
                  <a:pt x="54181" y="315912"/>
                </a:lnTo>
                <a:lnTo>
                  <a:pt x="91628" y="344849"/>
                </a:lnTo>
                <a:lnTo>
                  <a:pt x="135834" y="363505"/>
                </a:lnTo>
                <a:lnTo>
                  <a:pt x="185038" y="370116"/>
                </a:lnTo>
                <a:lnTo>
                  <a:pt x="234243" y="363505"/>
                </a:lnTo>
                <a:lnTo>
                  <a:pt x="278449" y="344849"/>
                </a:lnTo>
                <a:lnTo>
                  <a:pt x="315896" y="315912"/>
                </a:lnTo>
                <a:lnTo>
                  <a:pt x="344823" y="278457"/>
                </a:lnTo>
                <a:lnTo>
                  <a:pt x="363471" y="234249"/>
                </a:lnTo>
                <a:lnTo>
                  <a:pt x="370077" y="185051"/>
                </a:lnTo>
                <a:lnTo>
                  <a:pt x="363471" y="135859"/>
                </a:lnTo>
                <a:lnTo>
                  <a:pt x="344823" y="91654"/>
                </a:lnTo>
                <a:lnTo>
                  <a:pt x="315896" y="54202"/>
                </a:lnTo>
                <a:lnTo>
                  <a:pt x="278449" y="25265"/>
                </a:lnTo>
                <a:lnTo>
                  <a:pt x="234243" y="6610"/>
                </a:lnTo>
                <a:lnTo>
                  <a:pt x="185038" y="0"/>
                </a:lnTo>
                <a:close/>
              </a:path>
            </a:pathLst>
          </a:custGeom>
          <a:solidFill>
            <a:srgbClr val="FBAE17"/>
          </a:solidFill>
        </p:spPr>
        <p:txBody>
          <a:bodyPr wrap="square" lIns="0" tIns="0" rIns="0" bIns="0" rtlCol="0"/>
          <a:lstStyle/>
          <a:p>
            <a:endParaRPr sz="2400"/>
          </a:p>
        </p:txBody>
      </p:sp>
      <p:sp>
        <p:nvSpPr>
          <p:cNvPr id="19" name="bk object 19"/>
          <p:cNvSpPr/>
          <p:nvPr/>
        </p:nvSpPr>
        <p:spPr>
          <a:xfrm>
            <a:off x="11428137" y="6420751"/>
            <a:ext cx="240944" cy="219430"/>
          </a:xfrm>
          <a:prstGeom prst="rect">
            <a:avLst/>
          </a:prstGeom>
          <a:blipFill>
            <a:blip r:embed="rId3" cstate="print"/>
            <a:stretch>
              <a:fillRect/>
            </a:stretch>
          </a:blipFill>
        </p:spPr>
        <p:txBody>
          <a:bodyPr wrap="square" lIns="0" tIns="0" rIns="0" bIns="0" rtlCol="0"/>
          <a:lstStyle/>
          <a:p>
            <a:endParaRPr sz="2400"/>
          </a:p>
        </p:txBody>
      </p:sp>
      <p:sp>
        <p:nvSpPr>
          <p:cNvPr id="20" name="bk object 20"/>
          <p:cNvSpPr/>
          <p:nvPr/>
        </p:nvSpPr>
        <p:spPr>
          <a:xfrm>
            <a:off x="10540323" y="6320117"/>
            <a:ext cx="580812" cy="435609"/>
          </a:xfrm>
          <a:custGeom>
            <a:avLst/>
            <a:gdLst/>
            <a:ahLst/>
            <a:cxnLst/>
            <a:rect l="l" t="t" r="r" b="b"/>
            <a:pathLst>
              <a:path w="435609" h="435609">
                <a:moveTo>
                  <a:pt x="217677" y="0"/>
                </a:moveTo>
                <a:lnTo>
                  <a:pt x="167751" y="5749"/>
                </a:lnTo>
                <a:lnTo>
                  <a:pt x="121927" y="22128"/>
                </a:lnTo>
                <a:lnTo>
                  <a:pt x="81511" y="47829"/>
                </a:lnTo>
                <a:lnTo>
                  <a:pt x="47806" y="81544"/>
                </a:lnTo>
                <a:lnTo>
                  <a:pt x="22116" y="121969"/>
                </a:lnTo>
                <a:lnTo>
                  <a:pt x="5746" y="167795"/>
                </a:lnTo>
                <a:lnTo>
                  <a:pt x="0" y="217716"/>
                </a:lnTo>
                <a:lnTo>
                  <a:pt x="5746" y="267637"/>
                </a:lnTo>
                <a:lnTo>
                  <a:pt x="22116" y="313463"/>
                </a:lnTo>
                <a:lnTo>
                  <a:pt x="47806" y="353887"/>
                </a:lnTo>
                <a:lnTo>
                  <a:pt x="81511" y="387603"/>
                </a:lnTo>
                <a:lnTo>
                  <a:pt x="121927" y="413304"/>
                </a:lnTo>
                <a:lnTo>
                  <a:pt x="167751" y="429683"/>
                </a:lnTo>
                <a:lnTo>
                  <a:pt x="217677" y="435433"/>
                </a:lnTo>
                <a:lnTo>
                  <a:pt x="267604" y="429683"/>
                </a:lnTo>
                <a:lnTo>
                  <a:pt x="313428" y="413304"/>
                </a:lnTo>
                <a:lnTo>
                  <a:pt x="353844" y="387603"/>
                </a:lnTo>
                <a:lnTo>
                  <a:pt x="387549" y="353887"/>
                </a:lnTo>
                <a:lnTo>
                  <a:pt x="413239" y="313463"/>
                </a:lnTo>
                <a:lnTo>
                  <a:pt x="429609" y="267637"/>
                </a:lnTo>
                <a:lnTo>
                  <a:pt x="435355" y="217716"/>
                </a:lnTo>
                <a:lnTo>
                  <a:pt x="429609" y="167795"/>
                </a:lnTo>
                <a:lnTo>
                  <a:pt x="413239" y="121969"/>
                </a:lnTo>
                <a:lnTo>
                  <a:pt x="387549" y="81544"/>
                </a:lnTo>
                <a:lnTo>
                  <a:pt x="353844" y="47829"/>
                </a:lnTo>
                <a:lnTo>
                  <a:pt x="313428" y="22128"/>
                </a:lnTo>
                <a:lnTo>
                  <a:pt x="267604" y="5749"/>
                </a:lnTo>
                <a:lnTo>
                  <a:pt x="217677" y="0"/>
                </a:lnTo>
                <a:close/>
              </a:path>
            </a:pathLst>
          </a:custGeom>
          <a:solidFill>
            <a:srgbClr val="FBAE17"/>
          </a:solidFill>
        </p:spPr>
        <p:txBody>
          <a:bodyPr wrap="square" lIns="0" tIns="0" rIns="0" bIns="0" rtlCol="0"/>
          <a:lstStyle/>
          <a:p>
            <a:endParaRPr sz="2400"/>
          </a:p>
        </p:txBody>
      </p:sp>
      <p:sp>
        <p:nvSpPr>
          <p:cNvPr id="21" name="bk object 21"/>
          <p:cNvSpPr/>
          <p:nvPr/>
        </p:nvSpPr>
        <p:spPr>
          <a:xfrm>
            <a:off x="10632609" y="6359067"/>
            <a:ext cx="395833" cy="322694"/>
          </a:xfrm>
          <a:prstGeom prst="rect">
            <a:avLst/>
          </a:prstGeom>
          <a:blipFill>
            <a:blip r:embed="rId4" cstate="print"/>
            <a:stretch>
              <a:fillRect/>
            </a:stretch>
          </a:blipFill>
        </p:spPr>
        <p:txBody>
          <a:bodyPr wrap="square" lIns="0" tIns="0" rIns="0" bIns="0" rtlCol="0"/>
          <a:lstStyle/>
          <a:p>
            <a:endParaRPr sz="2400"/>
          </a:p>
        </p:txBody>
      </p:sp>
      <p:sp>
        <p:nvSpPr>
          <p:cNvPr id="22" name="bk object 22"/>
          <p:cNvSpPr/>
          <p:nvPr/>
        </p:nvSpPr>
        <p:spPr>
          <a:xfrm>
            <a:off x="351925" y="6466789"/>
            <a:ext cx="848411" cy="254520"/>
          </a:xfrm>
          <a:prstGeom prst="rect">
            <a:avLst/>
          </a:prstGeom>
          <a:blipFill>
            <a:blip r:embed="rId5" cstate="print"/>
            <a:stretch>
              <a:fillRect/>
            </a:stretch>
          </a:blipFill>
        </p:spPr>
        <p:txBody>
          <a:bodyPr wrap="square" lIns="0" tIns="0" rIns="0" bIns="0" rtlCol="0"/>
          <a:lstStyle/>
          <a:p>
            <a:endParaRPr sz="2400"/>
          </a:p>
        </p:txBody>
      </p:sp>
      <p:sp>
        <p:nvSpPr>
          <p:cNvPr id="23" name="bk object 23"/>
          <p:cNvSpPr/>
          <p:nvPr/>
        </p:nvSpPr>
        <p:spPr>
          <a:xfrm>
            <a:off x="1379016" y="6399312"/>
            <a:ext cx="1404781" cy="255269"/>
          </a:xfrm>
          <a:prstGeom prst="rect">
            <a:avLst/>
          </a:prstGeom>
          <a:blipFill>
            <a:blip r:embed="rId6" cstate="print"/>
            <a:stretch>
              <a:fillRect/>
            </a:stretch>
          </a:blipFill>
        </p:spPr>
        <p:txBody>
          <a:bodyPr wrap="square" lIns="0" tIns="0" rIns="0" bIns="0" rtlCol="0"/>
          <a:lstStyle/>
          <a:p>
            <a:endParaRPr sz="240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695893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2452" y="1786966"/>
            <a:ext cx="10732819" cy="4108867"/>
          </a:xfrm>
        </p:spPr>
        <p:txBody>
          <a:bodyPr/>
          <a:lstStyle>
            <a:lvl1pPr>
              <a:defRPr>
                <a:solidFill>
                  <a:schemeClr val="tx1"/>
                </a:solidFill>
              </a:defRPr>
            </a:lvl1pPr>
            <a:lvl2pPr marL="742950" indent="-285750">
              <a:buFont typeface="Arial" charset="0"/>
              <a:buChar char="•"/>
              <a:defRPr>
                <a:solidFill>
                  <a:schemeClr val="tx1"/>
                </a:solidFill>
              </a:defRPr>
            </a:lvl2pPr>
            <a:lvl3pPr marL="1143000" indent="-228600">
              <a:buFont typeface="Courier New" charset="0"/>
              <a:buChar char="o"/>
              <a:defRPr>
                <a:solidFill>
                  <a:schemeClr val="tx1"/>
                </a:solidFill>
              </a:defRPr>
            </a:lvl3pPr>
            <a:lvl4pPr marL="1600200" indent="-228600">
              <a:buFont typeface="Wingdings" charset="2"/>
              <a:buChar char="§"/>
              <a:defRPr>
                <a:solidFill>
                  <a:schemeClr val="tx1"/>
                </a:solidFill>
              </a:defRPr>
            </a:lvl4pPr>
            <a:lvl5pPr marL="2057400" indent="-228600">
              <a:buFont typeface="Arial"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2"/>
          </p:nvPr>
        </p:nvSpPr>
        <p:spPr>
          <a:xfrm>
            <a:off x="372453" y="1081741"/>
            <a:ext cx="10732819" cy="627530"/>
          </a:xfrm>
        </p:spPr>
        <p:txBody>
          <a:bodyPr anchor="t">
            <a:normAutofit/>
          </a:bodyPr>
          <a:lstStyle>
            <a:lvl1pPr marL="0" indent="0">
              <a:buNone/>
              <a:defRPr sz="1600" b="0">
                <a:solidFill>
                  <a:schemeClr val="accent4"/>
                </a:solidFill>
              </a:defRPr>
            </a:lvl1pPr>
          </a:lstStyle>
          <a:p>
            <a:pPr lvl="0"/>
            <a:r>
              <a:rPr lang="en-US"/>
              <a:t>Click to edit Master text styles</a:t>
            </a:r>
          </a:p>
        </p:txBody>
      </p:sp>
      <p:sp>
        <p:nvSpPr>
          <p:cNvPr id="5" name="Footer Placeholder 4">
            <a:extLst>
              <a:ext uri="{FF2B5EF4-FFF2-40B4-BE49-F238E27FC236}">
                <a16:creationId xmlns:a16="http://schemas.microsoft.com/office/drawing/2014/main" id="{0FFECCB5-6011-F848-A253-8D4FF525620F}"/>
              </a:ext>
            </a:extLst>
          </p:cNvPr>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5318454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5CDA9-CDA6-417F-9064-343277D47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77CCD0-18C7-4DE1-B18E-589A4A52F1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ADA60C-DAA3-44C6-84A5-588319C6D02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C7BB8-AD29-45F3-B28A-C1C63C5AB0F1}"/>
              </a:ext>
            </a:extLst>
          </p:cNvPr>
          <p:cNvSpPr>
            <a:spLocks noGrp="1"/>
          </p:cNvSpPr>
          <p:nvPr>
            <p:ph type="dt" sz="half" idx="10"/>
          </p:nvPr>
        </p:nvSpPr>
        <p:spPr/>
        <p:txBody>
          <a:bodyPr/>
          <a:lstStyle/>
          <a:p>
            <a:fld id="{D536B224-B613-46F4-82F8-2759DB6F6287}" type="datetimeFigureOut">
              <a:rPr lang="en-US" smtClean="0"/>
              <a:t>7/10/2020</a:t>
            </a:fld>
            <a:endParaRPr lang="en-US"/>
          </a:p>
        </p:txBody>
      </p:sp>
      <p:sp>
        <p:nvSpPr>
          <p:cNvPr id="6" name="Footer Placeholder 5">
            <a:extLst>
              <a:ext uri="{FF2B5EF4-FFF2-40B4-BE49-F238E27FC236}">
                <a16:creationId xmlns:a16="http://schemas.microsoft.com/office/drawing/2014/main" id="{DF5CFEDF-A296-4236-B635-95B94446A3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ABF61-E913-4DE0-8DE6-2636370FC294}"/>
              </a:ext>
            </a:extLst>
          </p:cNvPr>
          <p:cNvSpPr>
            <a:spLocks noGrp="1"/>
          </p:cNvSpPr>
          <p:nvPr>
            <p:ph type="sldNum" sz="quarter" idx="12"/>
          </p:nvPr>
        </p:nvSpPr>
        <p:spPr/>
        <p:txBody>
          <a:bodyPr/>
          <a:lstStyle/>
          <a:p>
            <a:fld id="{48E432BF-FDAD-4870-99D9-EF1642DB1881}" type="slidenum">
              <a:rPr lang="en-US" smtClean="0"/>
              <a:t>‹#›</a:t>
            </a:fld>
            <a:endParaRPr lang="en-US"/>
          </a:p>
        </p:txBody>
      </p:sp>
    </p:spTree>
    <p:extLst>
      <p:ext uri="{BB962C8B-B14F-4D97-AF65-F5344CB8AC3E}">
        <p14:creationId xmlns:p14="http://schemas.microsoft.com/office/powerpoint/2010/main" val="42669836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A905-C158-4DD2-AB71-8EF33330B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CE9C1B-9624-4AB0-844F-9F5F99F238A3}"/>
              </a:ext>
            </a:extLst>
          </p:cNvPr>
          <p:cNvSpPr>
            <a:spLocks noGrp="1"/>
          </p:cNvSpPr>
          <p:nvPr>
            <p:ph type="dt" sz="half" idx="10"/>
          </p:nvPr>
        </p:nvSpPr>
        <p:spPr/>
        <p:txBody>
          <a:bodyPr/>
          <a:lstStyle/>
          <a:p>
            <a:fld id="{D536B224-B613-46F4-82F8-2759DB6F6287}" type="datetimeFigureOut">
              <a:rPr lang="en-US" smtClean="0"/>
              <a:t>7/10/2020</a:t>
            </a:fld>
            <a:endParaRPr lang="en-US"/>
          </a:p>
        </p:txBody>
      </p:sp>
      <p:sp>
        <p:nvSpPr>
          <p:cNvPr id="4" name="Footer Placeholder 3">
            <a:extLst>
              <a:ext uri="{FF2B5EF4-FFF2-40B4-BE49-F238E27FC236}">
                <a16:creationId xmlns:a16="http://schemas.microsoft.com/office/drawing/2014/main" id="{3E720F6E-90E1-4F95-9B92-462200CD03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66303-0DE2-42D7-B5C5-26C720EB72A5}"/>
              </a:ext>
            </a:extLst>
          </p:cNvPr>
          <p:cNvSpPr>
            <a:spLocks noGrp="1"/>
          </p:cNvSpPr>
          <p:nvPr>
            <p:ph type="sldNum" sz="quarter" idx="12"/>
          </p:nvPr>
        </p:nvSpPr>
        <p:spPr/>
        <p:txBody>
          <a:bodyPr/>
          <a:lstStyle/>
          <a:p>
            <a:fld id="{48E432BF-FDAD-4870-99D9-EF1642DB1881}" type="slidenum">
              <a:rPr lang="en-US" smtClean="0"/>
              <a:t>‹#›</a:t>
            </a:fld>
            <a:endParaRPr lang="en-US"/>
          </a:p>
        </p:txBody>
      </p:sp>
    </p:spTree>
    <p:extLst>
      <p:ext uri="{BB962C8B-B14F-4D97-AF65-F5344CB8AC3E}">
        <p14:creationId xmlns:p14="http://schemas.microsoft.com/office/powerpoint/2010/main" val="3382301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CKD">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88002" y="1442243"/>
            <a:ext cx="9097012" cy="672000"/>
          </a:xfrm>
          <a:prstGeom prst="rect">
            <a:avLst/>
          </a:prstGeom>
        </p:spPr>
        <p:txBody>
          <a:bodyPr vert="horz"/>
          <a:lstStyle>
            <a:lvl1pPr algn="l">
              <a:lnSpc>
                <a:spcPct val="90000"/>
              </a:lnSpc>
              <a:defRPr sz="3733" b="1" baseline="0">
                <a:solidFill>
                  <a:schemeClr val="tx2"/>
                </a:solidFill>
                <a:latin typeface="Arial" pitchFamily="34" charset="0"/>
                <a:cs typeface="Arial" pitchFamily="34" charset="0"/>
              </a:defRPr>
            </a:lvl1pPr>
          </a:lstStyle>
          <a:p>
            <a:r>
              <a:rPr lang="en-GB" noProof="0" dirty="0"/>
              <a:t>Click to add presentation title</a:t>
            </a:r>
          </a:p>
        </p:txBody>
      </p:sp>
      <p:sp>
        <p:nvSpPr>
          <p:cNvPr id="10" name="Text Placeholder 29"/>
          <p:cNvSpPr>
            <a:spLocks noGrp="1"/>
          </p:cNvSpPr>
          <p:nvPr>
            <p:ph type="body" sz="quarter" idx="11" hasCustomPrompt="1"/>
          </p:nvPr>
        </p:nvSpPr>
        <p:spPr>
          <a:xfrm>
            <a:off x="287999" y="3144144"/>
            <a:ext cx="8640000" cy="254400"/>
          </a:xfrm>
          <a:prstGeom prst="rect">
            <a:avLst/>
          </a:prstGeom>
        </p:spPr>
        <p:txBody>
          <a:bodyPr vert="horz"/>
          <a:lstStyle>
            <a:lvl1pPr marL="0" indent="0">
              <a:lnSpc>
                <a:spcPts val="1467"/>
              </a:lnSpc>
              <a:spcBef>
                <a:spcPts val="0"/>
              </a:spcBef>
              <a:buNone/>
              <a:defRPr sz="1867"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87999" y="3419144"/>
            <a:ext cx="8640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9504000" y="3144144"/>
            <a:ext cx="2496000" cy="254400"/>
          </a:xfrm>
          <a:prstGeom prst="rect">
            <a:avLst/>
          </a:prstGeom>
        </p:spPr>
        <p:txBody>
          <a:bodyPr vert="horz"/>
          <a:lstStyle>
            <a:lvl1pPr marL="0" indent="0">
              <a:lnSpc>
                <a:spcPts val="1467"/>
              </a:lnSpc>
              <a:spcBef>
                <a:spcPts val="0"/>
              </a:spcBef>
              <a:buNone/>
              <a:defRPr sz="16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9504000" y="3419144"/>
            <a:ext cx="2496000" cy="254400"/>
          </a:xfrm>
          <a:prstGeom prst="rect">
            <a:avLst/>
          </a:prstGeom>
        </p:spPr>
        <p:txBody>
          <a:bodyPr vert="horz"/>
          <a:lstStyle>
            <a:lvl1pPr marL="0" indent="0">
              <a:lnSpc>
                <a:spcPts val="1467"/>
              </a:lnSpc>
              <a:spcBef>
                <a:spcPts val="0"/>
              </a:spcBef>
              <a:buNone/>
              <a:defRPr sz="1600">
                <a:solidFill>
                  <a:schemeClr val="tx1"/>
                </a:solidFill>
                <a:latin typeface="Arial" pitchFamily="34" charset="0"/>
                <a:cs typeface="Arial" pitchFamily="34" charset="0"/>
              </a:defRPr>
            </a:lvl1pPr>
          </a:lstStyle>
          <a:p>
            <a:pPr lvl="0"/>
            <a:r>
              <a:rPr lang="en-GB" noProof="0" dirty="0"/>
              <a:t>00 Month Year</a:t>
            </a:r>
          </a:p>
        </p:txBody>
      </p:sp>
      <p:pic>
        <p:nvPicPr>
          <p:cNvPr id="14" name="Picture 13" descr="AZ_RGB_H_COL.jp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9373725" y="155869"/>
            <a:ext cx="2678400" cy="884732"/>
          </a:xfrm>
          <a:prstGeom prst="rect">
            <a:avLst/>
          </a:prstGeom>
        </p:spPr>
      </p:pic>
      <p:sp>
        <p:nvSpPr>
          <p:cNvPr id="16" name="TextBox 15"/>
          <p:cNvSpPr txBox="1"/>
          <p:nvPr userDrawn="1"/>
        </p:nvSpPr>
        <p:spPr>
          <a:xfrm>
            <a:off x="2539923" y="6590093"/>
            <a:ext cx="7103181" cy="235898"/>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933" b="0" i="0" u="none" strike="noStrike" kern="0" cap="none" spc="0" normalizeH="0" baseline="0" noProof="0" dirty="0">
                <a:ln>
                  <a:noFill/>
                </a:ln>
                <a:solidFill>
                  <a:srgbClr val="C7C2BA">
                    <a:lumMod val="50000"/>
                  </a:srgbClr>
                </a:solidFill>
                <a:effectLst/>
                <a:uLnTx/>
                <a:uFillTx/>
              </a:rPr>
              <a:t>©AstraZeneca 2018 • FOR HEALTHCARE PROFESSIONAL USE ONLY</a:t>
            </a:r>
            <a:endParaRPr kumimoji="0" lang="en-US" sz="933" b="0" i="0" u="none" strike="noStrike" kern="0" cap="none" spc="0" normalizeH="0" baseline="0" noProof="0" dirty="0">
              <a:ln>
                <a:noFill/>
              </a:ln>
              <a:solidFill>
                <a:srgbClr val="C7C2BA">
                  <a:lumMod val="50000"/>
                </a:srgbClr>
              </a:solidFill>
              <a:effectLst/>
              <a:uLnTx/>
              <a:uFillTx/>
            </a:endParaRPr>
          </a:p>
        </p:txBody>
      </p:sp>
      <p:pic>
        <p:nvPicPr>
          <p:cNvPr id="17" name="Picture 16" descr="msd_ifl_lg_rgb_tl_dkgry.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03952" y="239495"/>
            <a:ext cx="2200163" cy="890653"/>
          </a:xfrm>
          <a:prstGeom prst="rect">
            <a:avLst/>
          </a:prstGeom>
        </p:spPr>
      </p:pic>
      <p:sp>
        <p:nvSpPr>
          <p:cNvPr id="15" name="Rectangle 14"/>
          <p:cNvSpPr/>
          <p:nvPr userDrawn="1"/>
        </p:nvSpPr>
        <p:spPr>
          <a:xfrm>
            <a:off x="192002" y="3777346"/>
            <a:ext cx="11778761" cy="2812748"/>
          </a:xfrm>
          <a:prstGeom prst="rect">
            <a:avLst/>
          </a:prstGeom>
          <a:solidFill>
            <a:srgbClr val="0038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804411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64" y="1"/>
            <a:ext cx="12211599" cy="6875129"/>
          </a:xfrm>
          <a:prstGeom prst="rect">
            <a:avLst/>
          </a:prstGeom>
        </p:spPr>
      </p:pic>
      <p:sp>
        <p:nvSpPr>
          <p:cNvPr id="2" name="Title 1"/>
          <p:cNvSpPr>
            <a:spLocks noGrp="1"/>
          </p:cNvSpPr>
          <p:nvPr>
            <p:ph type="ctrTitle" hasCustomPrompt="1"/>
          </p:nvPr>
        </p:nvSpPr>
        <p:spPr>
          <a:xfrm>
            <a:off x="343833" y="2469764"/>
            <a:ext cx="11594167" cy="1822451"/>
          </a:xfrm>
        </p:spPr>
        <p:txBody>
          <a:bodyPr anchor="t">
            <a:noAutofit/>
          </a:bodyPr>
          <a:lstStyle>
            <a:lvl1pPr>
              <a:spcBef>
                <a:spcPts val="0"/>
              </a:spcBef>
              <a:defRPr sz="6400" b="1" i="0" cap="none" spc="-133"/>
            </a:lvl1pPr>
          </a:lstStyle>
          <a:p>
            <a:r>
              <a:rPr lang="en-US" dirty="0"/>
              <a:t>DIVIDER PAGE</a:t>
            </a:r>
          </a:p>
        </p:txBody>
      </p:sp>
      <p:sp>
        <p:nvSpPr>
          <p:cNvPr id="3" name="Subtitle 2"/>
          <p:cNvSpPr>
            <a:spLocks noGrp="1"/>
          </p:cNvSpPr>
          <p:nvPr>
            <p:ph type="subTitle" idx="1"/>
          </p:nvPr>
        </p:nvSpPr>
        <p:spPr>
          <a:xfrm>
            <a:off x="343833" y="1626701"/>
            <a:ext cx="11594167" cy="726495"/>
          </a:xfrm>
        </p:spPr>
        <p:txBody>
          <a:bodyPr anchor="b">
            <a:normAutofit/>
          </a:bodyPr>
          <a:lstStyle>
            <a:lvl1pPr marL="0" indent="0" algn="l">
              <a:buNone/>
              <a:defRPr sz="24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F010A110-AE06-9743-A649-DAA2360FF4B9}" type="slidenum">
              <a:rPr lang="en-US" smtClean="0"/>
              <a:t>‹#›</a:t>
            </a:fld>
            <a:endParaRPr lang="en-US"/>
          </a:p>
        </p:txBody>
      </p:sp>
      <p:pic>
        <p:nvPicPr>
          <p:cNvPr id="16" name="Picture 15"/>
          <p:cNvPicPr>
            <a:picLocks noChangeAspect="1"/>
          </p:cNvPicPr>
          <p:nvPr userDrawn="1"/>
        </p:nvPicPr>
        <p:blipFill>
          <a:blip r:embed="rId3"/>
          <a:stretch>
            <a:fillRect/>
          </a:stretch>
        </p:blipFill>
        <p:spPr>
          <a:xfrm>
            <a:off x="1115034" y="6408606"/>
            <a:ext cx="1115209" cy="271905"/>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69974" y="262542"/>
            <a:ext cx="1685341" cy="654207"/>
          </a:xfrm>
          <a:prstGeom prst="rect">
            <a:avLst/>
          </a:prstGeom>
        </p:spPr>
      </p:pic>
    </p:spTree>
    <p:extLst>
      <p:ext uri="{BB962C8B-B14F-4D97-AF65-F5344CB8AC3E}">
        <p14:creationId xmlns:p14="http://schemas.microsoft.com/office/powerpoint/2010/main" val="230519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150875"/>
            <a:ext cx="11208792" cy="908180"/>
          </a:xfrm>
        </p:spPr>
        <p:txBody>
          <a:bodyPr/>
          <a:lstStyle>
            <a:lvl1pPr>
              <a:defRPr>
                <a:solidFill>
                  <a:srgbClr val="830051"/>
                </a:solidFill>
              </a:defRPr>
            </a:lvl1pPr>
          </a:lstStyle>
          <a:p>
            <a:r>
              <a:rPr lang="en-GB" dirty="0"/>
              <a:t>Click to edit Master title style</a:t>
            </a:r>
          </a:p>
        </p:txBody>
      </p:sp>
      <p:sp>
        <p:nvSpPr>
          <p:cNvPr id="8" name="Text Placeholder 7"/>
          <p:cNvSpPr>
            <a:spLocks noGrp="1"/>
          </p:cNvSpPr>
          <p:nvPr>
            <p:ph type="body" sz="quarter" idx="10"/>
          </p:nvPr>
        </p:nvSpPr>
        <p:spPr>
          <a:xfrm>
            <a:off x="-1" y="6152877"/>
            <a:ext cx="10244668" cy="694267"/>
          </a:xfrm>
          <a:prstGeom prst="rect">
            <a:avLst/>
          </a:prstGeom>
        </p:spPr>
        <p:txBody>
          <a:bodyPr anchor="b">
            <a:normAutofit/>
          </a:bodyPr>
          <a:lstStyle>
            <a:lvl1pPr marL="0" algn="l" defTabSz="914377" rtl="0" eaLnBrk="1" fontAlgn="base" latinLnBrk="0" hangingPunct="1">
              <a:spcBef>
                <a:spcPct val="0"/>
              </a:spcBef>
              <a:spcAft>
                <a:spcPct val="0"/>
              </a:spcAft>
              <a:buClr>
                <a:schemeClr val="tx2"/>
              </a:buClr>
              <a:defRPr lang="en-US" sz="1067" b="0" kern="0" dirty="0" smtClean="0">
                <a:solidFill>
                  <a:srgbClr val="6A6356"/>
                </a:solidFill>
                <a:latin typeface="+mn-lt"/>
                <a:ea typeface="+mn-ea"/>
                <a:cs typeface="+mn-cs"/>
              </a:defRPr>
            </a:lvl1pPr>
          </a:lstStyle>
          <a:p>
            <a:pPr lvl="0"/>
            <a:r>
              <a:rPr lang="en-GB"/>
              <a:t>Click to edit Master text styles</a:t>
            </a:r>
          </a:p>
        </p:txBody>
      </p:sp>
      <p:pic>
        <p:nvPicPr>
          <p:cNvPr id="5" name="Picture 4" hidden="1"/>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11212692" y="6180268"/>
            <a:ext cx="385755" cy="462289"/>
          </a:xfrm>
          <a:prstGeom prst="rect">
            <a:avLst/>
          </a:prstGeom>
          <a:noFill/>
          <a:ln w="9525">
            <a:noFill/>
            <a:miter lim="800000"/>
            <a:headEnd/>
            <a:tailEnd/>
          </a:ln>
        </p:spPr>
      </p:pic>
      <p:sp>
        <p:nvSpPr>
          <p:cNvPr id="7" name="Text Placeholder 7"/>
          <p:cNvSpPr>
            <a:spLocks noGrp="1"/>
          </p:cNvSpPr>
          <p:nvPr>
            <p:ph type="body" sz="quarter" idx="12"/>
          </p:nvPr>
        </p:nvSpPr>
        <p:spPr>
          <a:xfrm>
            <a:off x="423105" y="1057821"/>
            <a:ext cx="11204788" cy="701273"/>
          </a:xfrm>
          <a:prstGeom prst="rect">
            <a:avLst/>
          </a:prstGeom>
          <a:noFill/>
          <a:ln>
            <a:noFill/>
          </a:ln>
        </p:spPr>
        <p:txBody>
          <a:bodyPr anchor="t">
            <a:noAutofit/>
          </a:bodyPr>
          <a:lstStyle>
            <a:lvl1pPr marL="0" indent="0">
              <a:lnSpc>
                <a:spcPct val="100000"/>
              </a:lnSpc>
              <a:buNone/>
              <a:defRPr sz="2000" b="0" i="1" baseline="0">
                <a:solidFill>
                  <a:schemeClr val="accent4"/>
                </a:solidFill>
                <a:latin typeface="Arial" pitchFamily="34" charset="0"/>
                <a:cs typeface="Arial" pitchFamily="34" charset="0"/>
              </a:defRPr>
            </a:lvl1pPr>
            <a:lvl2pPr>
              <a:buNone/>
              <a:defRPr/>
            </a:lvl2pPr>
          </a:lstStyle>
          <a:p>
            <a:pPr lvl="0"/>
            <a:r>
              <a:rPr lang="en-GB" dirty="0"/>
              <a:t>Click to edit Master text styles</a:t>
            </a:r>
          </a:p>
        </p:txBody>
      </p:sp>
      <p:sp>
        <p:nvSpPr>
          <p:cNvPr id="9" name="Content Placeholder 8"/>
          <p:cNvSpPr>
            <a:spLocks noGrp="1"/>
          </p:cNvSpPr>
          <p:nvPr>
            <p:ph sz="quarter" idx="13" hasCustomPrompt="1"/>
          </p:nvPr>
        </p:nvSpPr>
        <p:spPr>
          <a:xfrm>
            <a:off x="430602" y="1686984"/>
            <a:ext cx="10443633" cy="4451349"/>
          </a:xfrm>
        </p:spPr>
        <p:txBody>
          <a:bodyPr>
            <a:normAutofit/>
          </a:bodyPr>
          <a:lstStyle>
            <a:lvl1pPr>
              <a:spcAft>
                <a:spcPts val="400"/>
              </a:spcAft>
              <a:defRPr sz="2133" b="0">
                <a:solidFill>
                  <a:srgbClr val="4B306A"/>
                </a:solidFill>
              </a:defRPr>
            </a:lvl1pPr>
            <a:lvl2pPr marL="241294" indent="-239178">
              <a:lnSpc>
                <a:spcPct val="100000"/>
              </a:lnSpc>
              <a:spcAft>
                <a:spcPts val="400"/>
              </a:spcAft>
              <a:defRPr sz="2133" b="0">
                <a:solidFill>
                  <a:schemeClr val="tx1"/>
                </a:solidFill>
              </a:defRPr>
            </a:lvl2pPr>
            <a:lvl3pPr marL="666734" indent="-188379">
              <a:lnSpc>
                <a:spcPct val="100000"/>
              </a:lnSpc>
              <a:spcAft>
                <a:spcPts val="400"/>
              </a:spcAft>
              <a:buSzPct val="80000"/>
              <a:buFont typeface="Arial" panose="020B0604020202020204" pitchFamily="34" charset="0"/>
              <a:buChar char="–"/>
              <a:defRPr sz="1600">
                <a:solidFill>
                  <a:schemeClr val="tx1"/>
                </a:solidFill>
              </a:defRPr>
            </a:lvl3pPr>
            <a:lvl4pPr>
              <a:lnSpc>
                <a:spcPct val="100000"/>
              </a:lnSpc>
              <a:spcAft>
                <a:spcPts val="400"/>
              </a:spcAft>
              <a:defRPr sz="1467">
                <a:solidFill>
                  <a:schemeClr val="tx1"/>
                </a:solidFill>
              </a:defRPr>
            </a:lvl4pPr>
            <a:lvl5pPr>
              <a:lnSpc>
                <a:spcPct val="100000"/>
              </a:lnSpc>
              <a:defRPr/>
            </a:lvl5pPr>
          </a:lstStyle>
          <a:p>
            <a:pPr lvl="1"/>
            <a:r>
              <a:rPr lang="en-GB" dirty="0"/>
              <a:t>Second level</a:t>
            </a:r>
          </a:p>
          <a:p>
            <a:pPr lvl="2"/>
            <a:r>
              <a:rPr lang="en-GB" dirty="0"/>
              <a:t>Third level</a:t>
            </a:r>
          </a:p>
          <a:p>
            <a:pPr lvl="3"/>
            <a:r>
              <a:rPr lang="en-GB" dirty="0"/>
              <a:t>Fourth level</a:t>
            </a:r>
          </a:p>
        </p:txBody>
      </p:sp>
      <p:sp>
        <p:nvSpPr>
          <p:cNvPr id="12" name="Slide Number Placeholder 4"/>
          <p:cNvSpPr>
            <a:spLocks noGrp="1"/>
          </p:cNvSpPr>
          <p:nvPr>
            <p:ph type="sldNum" sz="quarter" idx="4"/>
          </p:nvPr>
        </p:nvSpPr>
        <p:spPr>
          <a:xfrm>
            <a:off x="9347200" y="6491818"/>
            <a:ext cx="2844800" cy="366183"/>
          </a:xfrm>
          <a:prstGeom prst="rect">
            <a:avLst/>
          </a:prstGeom>
        </p:spPr>
        <p:txBody>
          <a:bodyPr vert="horz" lIns="91440" tIns="45720" rIns="91440" bIns="45720" rtlCol="0" anchor="ctr"/>
          <a:lstStyle>
            <a:lvl1pPr algn="r">
              <a:defRPr sz="933">
                <a:solidFill>
                  <a:schemeClr val="tx1">
                    <a:tint val="75000"/>
                  </a:schemeClr>
                </a:solidFill>
              </a:defRPr>
            </a:lvl1pPr>
          </a:lstStyle>
          <a:p>
            <a:fld id="{4FF61421-0D1F-374C-A6EF-D3B8E531EC5C}" type="slidenum">
              <a:rPr lang="en-US" smtClean="0"/>
              <a:pPr/>
              <a:t>‹#›</a:t>
            </a:fld>
            <a:endParaRPr lang="en-US"/>
          </a:p>
        </p:txBody>
      </p:sp>
    </p:spTree>
    <p:extLst>
      <p:ext uri="{BB962C8B-B14F-4D97-AF65-F5344CB8AC3E}">
        <p14:creationId xmlns:p14="http://schemas.microsoft.com/office/powerpoint/2010/main" val="20813636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100" y="150875"/>
            <a:ext cx="11208792" cy="908180"/>
          </a:xfrm>
        </p:spPr>
        <p:txBody>
          <a:bodyPr/>
          <a:lstStyle>
            <a:lvl1pPr>
              <a:defRPr>
                <a:solidFill>
                  <a:srgbClr val="830051"/>
                </a:solidFill>
              </a:defRPr>
            </a:lvl1pPr>
          </a:lstStyle>
          <a:p>
            <a:r>
              <a:rPr lang="en-GB" dirty="0"/>
              <a:t>Click to edit Master title style</a:t>
            </a:r>
          </a:p>
        </p:txBody>
      </p:sp>
      <p:sp>
        <p:nvSpPr>
          <p:cNvPr id="8" name="Text Placeholder 7"/>
          <p:cNvSpPr>
            <a:spLocks noGrp="1"/>
          </p:cNvSpPr>
          <p:nvPr>
            <p:ph type="body" sz="quarter" idx="10"/>
          </p:nvPr>
        </p:nvSpPr>
        <p:spPr>
          <a:xfrm>
            <a:off x="-1" y="6152877"/>
            <a:ext cx="10244668" cy="694267"/>
          </a:xfrm>
          <a:prstGeom prst="rect">
            <a:avLst/>
          </a:prstGeom>
        </p:spPr>
        <p:txBody>
          <a:bodyPr anchor="b">
            <a:normAutofit/>
          </a:bodyPr>
          <a:lstStyle>
            <a:lvl1pPr marL="0" algn="l" defTabSz="914377" rtl="0" eaLnBrk="1" fontAlgn="base" latinLnBrk="0" hangingPunct="1">
              <a:spcBef>
                <a:spcPct val="0"/>
              </a:spcBef>
              <a:spcAft>
                <a:spcPct val="0"/>
              </a:spcAft>
              <a:buClr>
                <a:schemeClr val="tx2"/>
              </a:buClr>
              <a:defRPr lang="en-US" sz="800" b="0" kern="0" dirty="0" smtClean="0">
                <a:solidFill>
                  <a:srgbClr val="6A6356"/>
                </a:solidFill>
                <a:latin typeface="+mn-lt"/>
                <a:ea typeface="+mn-ea"/>
                <a:cs typeface="+mn-cs"/>
              </a:defRPr>
            </a:lvl1pPr>
          </a:lstStyle>
          <a:p>
            <a:pPr lvl="0"/>
            <a:r>
              <a:rPr lang="en-GB" dirty="0"/>
              <a:t>Click to edit Master text styles</a:t>
            </a:r>
          </a:p>
        </p:txBody>
      </p:sp>
      <p:pic>
        <p:nvPicPr>
          <p:cNvPr id="5" name="Picture 4" hidden="1"/>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11212692" y="6180268"/>
            <a:ext cx="385755" cy="462289"/>
          </a:xfrm>
          <a:prstGeom prst="rect">
            <a:avLst/>
          </a:prstGeom>
          <a:noFill/>
          <a:ln w="9525">
            <a:noFill/>
            <a:miter lim="800000"/>
            <a:headEnd/>
            <a:tailEnd/>
          </a:ln>
        </p:spPr>
      </p:pic>
      <p:sp>
        <p:nvSpPr>
          <p:cNvPr id="7" name="Text Placeholder 7"/>
          <p:cNvSpPr>
            <a:spLocks noGrp="1"/>
          </p:cNvSpPr>
          <p:nvPr>
            <p:ph type="body" sz="quarter" idx="12"/>
          </p:nvPr>
        </p:nvSpPr>
        <p:spPr>
          <a:xfrm>
            <a:off x="423105" y="1057821"/>
            <a:ext cx="11204788" cy="701273"/>
          </a:xfrm>
          <a:prstGeom prst="rect">
            <a:avLst/>
          </a:prstGeom>
          <a:noFill/>
          <a:ln>
            <a:noFill/>
          </a:ln>
        </p:spPr>
        <p:txBody>
          <a:bodyPr anchor="t">
            <a:noAutofit/>
          </a:bodyPr>
          <a:lstStyle>
            <a:lvl1pPr marL="0" indent="0">
              <a:lnSpc>
                <a:spcPct val="100000"/>
              </a:lnSpc>
              <a:buNone/>
              <a:defRPr sz="2000" b="0" i="1" baseline="0">
                <a:solidFill>
                  <a:schemeClr val="accent4"/>
                </a:solidFill>
                <a:latin typeface="Arial" pitchFamily="34" charset="0"/>
                <a:cs typeface="Arial" pitchFamily="34" charset="0"/>
              </a:defRPr>
            </a:lvl1pPr>
            <a:lvl2pPr>
              <a:buNone/>
              <a:defRPr/>
            </a:lvl2pPr>
          </a:lstStyle>
          <a:p>
            <a:pPr lvl="0"/>
            <a:r>
              <a:rPr lang="en-GB" dirty="0"/>
              <a:t>Click to edit Master text styles</a:t>
            </a:r>
          </a:p>
        </p:txBody>
      </p:sp>
      <p:sp>
        <p:nvSpPr>
          <p:cNvPr id="9" name="Content Placeholder 8"/>
          <p:cNvSpPr>
            <a:spLocks noGrp="1"/>
          </p:cNvSpPr>
          <p:nvPr>
            <p:ph sz="quarter" idx="13" hasCustomPrompt="1"/>
          </p:nvPr>
        </p:nvSpPr>
        <p:spPr>
          <a:xfrm>
            <a:off x="430602" y="1686984"/>
            <a:ext cx="10443633" cy="4451349"/>
          </a:xfrm>
        </p:spPr>
        <p:txBody>
          <a:bodyPr>
            <a:normAutofit/>
          </a:bodyPr>
          <a:lstStyle>
            <a:lvl1pPr>
              <a:spcAft>
                <a:spcPts val="400"/>
              </a:spcAft>
              <a:defRPr sz="2133" b="0">
                <a:solidFill>
                  <a:srgbClr val="4B306A"/>
                </a:solidFill>
              </a:defRPr>
            </a:lvl1pPr>
            <a:lvl2pPr marL="241294" indent="-239178">
              <a:lnSpc>
                <a:spcPct val="100000"/>
              </a:lnSpc>
              <a:spcAft>
                <a:spcPts val="400"/>
              </a:spcAft>
              <a:defRPr sz="2133" b="0">
                <a:solidFill>
                  <a:schemeClr val="tx1"/>
                </a:solidFill>
              </a:defRPr>
            </a:lvl2pPr>
            <a:lvl3pPr marL="666734" indent="-188379">
              <a:lnSpc>
                <a:spcPct val="100000"/>
              </a:lnSpc>
              <a:spcAft>
                <a:spcPts val="400"/>
              </a:spcAft>
              <a:buSzPct val="80000"/>
              <a:buFont typeface="Arial" panose="020B0604020202020204" pitchFamily="34" charset="0"/>
              <a:buChar char="–"/>
              <a:defRPr sz="1600">
                <a:solidFill>
                  <a:schemeClr val="tx1"/>
                </a:solidFill>
              </a:defRPr>
            </a:lvl3pPr>
            <a:lvl4pPr>
              <a:lnSpc>
                <a:spcPct val="100000"/>
              </a:lnSpc>
              <a:spcAft>
                <a:spcPts val="400"/>
              </a:spcAft>
              <a:defRPr sz="1467">
                <a:solidFill>
                  <a:schemeClr val="tx1"/>
                </a:solidFill>
              </a:defRPr>
            </a:lvl4pPr>
            <a:lvl5pPr>
              <a:lnSpc>
                <a:spcPct val="100000"/>
              </a:lnSpc>
              <a:defRPr/>
            </a:lvl5pPr>
          </a:lstStyle>
          <a:p>
            <a:pPr lvl="1"/>
            <a:r>
              <a:rPr lang="en-GB" dirty="0"/>
              <a:t>Second level</a:t>
            </a:r>
          </a:p>
          <a:p>
            <a:pPr lvl="2"/>
            <a:r>
              <a:rPr lang="en-GB" dirty="0"/>
              <a:t>Third level</a:t>
            </a:r>
          </a:p>
          <a:p>
            <a:pPr lvl="3"/>
            <a:r>
              <a:rPr lang="en-GB" dirty="0"/>
              <a:t>Fourth level</a:t>
            </a:r>
          </a:p>
        </p:txBody>
      </p:sp>
      <p:sp>
        <p:nvSpPr>
          <p:cNvPr id="12" name="Slide Number Placeholder 4"/>
          <p:cNvSpPr>
            <a:spLocks noGrp="1"/>
          </p:cNvSpPr>
          <p:nvPr>
            <p:ph type="sldNum" sz="quarter" idx="4"/>
          </p:nvPr>
        </p:nvSpPr>
        <p:spPr>
          <a:xfrm>
            <a:off x="9347200" y="6491818"/>
            <a:ext cx="2844800" cy="366183"/>
          </a:xfrm>
          <a:prstGeom prst="rect">
            <a:avLst/>
          </a:prstGeom>
        </p:spPr>
        <p:txBody>
          <a:bodyPr vert="horz" lIns="91440" tIns="45720" rIns="91440" bIns="45720" rtlCol="0" anchor="ctr"/>
          <a:lstStyle>
            <a:lvl1pPr algn="r">
              <a:defRPr sz="933">
                <a:solidFill>
                  <a:schemeClr val="tx1">
                    <a:tint val="75000"/>
                  </a:schemeClr>
                </a:solidFill>
              </a:defRPr>
            </a:lvl1pPr>
          </a:lstStyle>
          <a:p>
            <a:fld id="{4FF61421-0D1F-374C-A6EF-D3B8E531EC5C}" type="slidenum">
              <a:rPr lang="en-US" smtClean="0"/>
              <a:pPr/>
              <a:t>‹#›</a:t>
            </a:fld>
            <a:endParaRPr lang="en-US"/>
          </a:p>
        </p:txBody>
      </p:sp>
    </p:spTree>
    <p:extLst>
      <p:ext uri="{BB962C8B-B14F-4D97-AF65-F5344CB8AC3E}">
        <p14:creationId xmlns:p14="http://schemas.microsoft.com/office/powerpoint/2010/main" val="20271450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081BD8D-90B2-44AB-9FF3-1F7A441F1FAE}"/>
              </a:ext>
            </a:extLst>
          </p:cNvPr>
          <p:cNvSpPr/>
          <p:nvPr userDrawn="1"/>
        </p:nvSpPr>
        <p:spPr>
          <a:xfrm>
            <a:off x="1" y="-16329"/>
            <a:ext cx="12192000" cy="4629151"/>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8" name="Rectangle 55">
            <a:extLst>
              <a:ext uri="{FF2B5EF4-FFF2-40B4-BE49-F238E27FC236}">
                <a16:creationId xmlns:a16="http://schemas.microsoft.com/office/drawing/2014/main" id="{34810A1D-62AF-40D2-BE14-AD3A7D2918C3}"/>
              </a:ext>
            </a:extLst>
          </p:cNvPr>
          <p:cNvSpPr>
            <a:spLocks noGrp="1" noChangeArrowheads="1"/>
          </p:cNvSpPr>
          <p:nvPr>
            <p:ph type="ctrTitle"/>
          </p:nvPr>
        </p:nvSpPr>
        <p:spPr bwMode="invGray">
          <a:xfrm>
            <a:off x="725678" y="409577"/>
            <a:ext cx="11032823" cy="2882265"/>
          </a:xfrm>
        </p:spPr>
        <p:txBody>
          <a:bodyPr/>
          <a:lstStyle>
            <a:lvl1pPr>
              <a:defRPr sz="3900">
                <a:solidFill>
                  <a:schemeClr val="bg2"/>
                </a:solidFill>
              </a:defRPr>
            </a:lvl1pPr>
          </a:lstStyle>
          <a:p>
            <a:r>
              <a:rPr lang="en-US" dirty="0"/>
              <a:t>Click to edit Master title style</a:t>
            </a:r>
          </a:p>
        </p:txBody>
      </p:sp>
      <p:pic>
        <p:nvPicPr>
          <p:cNvPr id="20" name="Picture 19">
            <a:extLst>
              <a:ext uri="{FF2B5EF4-FFF2-40B4-BE49-F238E27FC236}">
                <a16:creationId xmlns:a16="http://schemas.microsoft.com/office/drawing/2014/main" id="{BF7C91B4-87FC-4935-9F25-DE5E70BD8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1407" y="3355525"/>
            <a:ext cx="3827419" cy="1247411"/>
          </a:xfrm>
          <a:prstGeom prst="rect">
            <a:avLst/>
          </a:prstGeom>
        </p:spPr>
      </p:pic>
      <p:cxnSp>
        <p:nvCxnSpPr>
          <p:cNvPr id="21" name="Straight Connector 20">
            <a:extLst>
              <a:ext uri="{FF2B5EF4-FFF2-40B4-BE49-F238E27FC236}">
                <a16:creationId xmlns:a16="http://schemas.microsoft.com/office/drawing/2014/main" id="{24565F86-5224-49AF-834C-BFD680380CA1}"/>
              </a:ext>
            </a:extLst>
          </p:cNvPr>
          <p:cNvCxnSpPr/>
          <p:nvPr userDrawn="1"/>
        </p:nvCxnSpPr>
        <p:spPr bwMode="auto">
          <a:xfrm>
            <a:off x="-22230"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23" name="Picture 5" descr="CCO_ONC_RGB.jpg">
            <a:extLst>
              <a:ext uri="{FF2B5EF4-FFF2-40B4-BE49-F238E27FC236}">
                <a16:creationId xmlns:a16="http://schemas.microsoft.com/office/drawing/2014/main" id="{A6AEE984-4E13-41A6-A9D5-072DBE2E5ACD}"/>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50225" y="5876926"/>
            <a:ext cx="3673475" cy="71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623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umn bullets">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DAC10F0B-0123-4229-8555-D91EFBF8221C}"/>
              </a:ext>
            </a:extLst>
          </p:cNvPr>
          <p:cNvSpPr>
            <a:spLocks noGrp="1"/>
          </p:cNvSpPr>
          <p:nvPr>
            <p:ph type="body" sz="quarter" idx="18" hasCustomPrompt="1"/>
          </p:nvPr>
        </p:nvSpPr>
        <p:spPr>
          <a:xfrm>
            <a:off x="923076" y="1128215"/>
            <a:ext cx="5059680" cy="5274912"/>
          </a:xfrm>
          <a:prstGeom prst="rect">
            <a:avLst/>
          </a:prstGeom>
        </p:spPr>
        <p:txBody>
          <a:bodyPr lIns="0" tIns="0" rIns="0" bIns="0"/>
          <a:lstStyle>
            <a:lvl1pPr marL="304792" marR="0" indent="-304792" algn="l" defTabSz="1219170" rtl="0" eaLnBrk="1" fontAlgn="auto" latinLnBrk="0" hangingPunct="1">
              <a:lnSpc>
                <a:spcPct val="90000"/>
              </a:lnSpc>
              <a:spcBef>
                <a:spcPts val="1333"/>
              </a:spcBef>
              <a:spcAft>
                <a:spcPts val="0"/>
              </a:spcAft>
              <a:buClr>
                <a:schemeClr val="tx1"/>
              </a:buClr>
              <a:buSzPct val="140000"/>
              <a:buFont typeface="Arial" panose="020B0604020202020204" pitchFamily="34" charset="0"/>
              <a:buChar char="•"/>
              <a:tabLst/>
              <a:defRPr baseline="0"/>
            </a:lvl1pPr>
            <a:lvl2pPr marL="914377" marR="0" indent="-304792" algn="l" defTabSz="1219170" rtl="0" eaLnBrk="1" fontAlgn="auto" latinLnBrk="0" hangingPunct="1">
              <a:lnSpc>
                <a:spcPct val="90000"/>
              </a:lnSpc>
              <a:spcBef>
                <a:spcPts val="667"/>
              </a:spcBef>
              <a:spcAft>
                <a:spcPts val="0"/>
              </a:spcAft>
              <a:buClr>
                <a:schemeClr val="tx1"/>
              </a:buClr>
              <a:buSzTx/>
              <a:buFont typeface="Arial" panose="020B0604020202020204" pitchFamily="34" charset="0"/>
              <a:buChar char="•"/>
              <a:tabLst/>
              <a:defRPr baseline="0"/>
            </a:lvl2pPr>
            <a:lvl3pPr marL="1523962" marR="0" indent="-304792" algn="l" defTabSz="1219170" rtl="0" eaLnBrk="1" fontAlgn="auto" latinLnBrk="0" hangingPunct="1">
              <a:lnSpc>
                <a:spcPct val="90000"/>
              </a:lnSpc>
              <a:spcBef>
                <a:spcPts val="667"/>
              </a:spcBef>
              <a:spcAft>
                <a:spcPts val="0"/>
              </a:spcAft>
              <a:buClr>
                <a:schemeClr val="tx1"/>
              </a:buClr>
              <a:buSzTx/>
              <a:buFont typeface="Arial" panose="020B0604020202020204" pitchFamily="34" charset="0"/>
              <a:buChar char="•"/>
              <a:tabLst/>
              <a:defRPr baseline="0"/>
            </a:lvl3pPr>
            <a:lvl4pPr marL="2133547" marR="0" indent="-304792" algn="l" defTabSz="1219170" rtl="0" eaLnBrk="1" fontAlgn="auto" latinLnBrk="0" hangingPunct="1">
              <a:lnSpc>
                <a:spcPct val="90000"/>
              </a:lnSpc>
              <a:spcBef>
                <a:spcPts val="667"/>
              </a:spcBef>
              <a:spcAft>
                <a:spcPts val="0"/>
              </a:spcAft>
              <a:buClr>
                <a:schemeClr val="accent3"/>
              </a:buClr>
              <a:buSzPct val="60000"/>
              <a:buFont typeface="Courier New" charset="0"/>
              <a:buChar char="o"/>
              <a:tabLst/>
              <a:defRPr baseline="0"/>
            </a:lvl4pPr>
            <a:lvl5pPr marL="2743131" marR="0" indent="-304792" algn="l" defTabSz="1219170" rtl="0" eaLnBrk="1" fontAlgn="auto" latinLnBrk="0" hangingPunct="1">
              <a:lnSpc>
                <a:spcPct val="90000"/>
              </a:lnSpc>
              <a:spcBef>
                <a:spcPts val="667"/>
              </a:spcBef>
              <a:spcAft>
                <a:spcPts val="0"/>
              </a:spcAft>
              <a:buClr>
                <a:schemeClr val="accent3"/>
              </a:buClr>
              <a:buSzTx/>
              <a:buFont typeface="Arial"/>
              <a:buChar char="•"/>
              <a:tabLst/>
              <a:defRPr baseline="0"/>
            </a:lvl5pPr>
          </a:lstStyle>
          <a:p>
            <a:pPr lvl="0"/>
            <a:r>
              <a:rPr lang="en-US" dirty="0"/>
              <a:t>Click to edit Master text styles</a:t>
            </a:r>
          </a:p>
          <a:p>
            <a:pPr lvl="1"/>
            <a:r>
              <a:rPr lang="en-US" dirty="0"/>
              <a:t>Second level</a:t>
            </a:r>
          </a:p>
          <a:p>
            <a:pPr lvl="2"/>
            <a:r>
              <a:rPr lang="en-US" dirty="0"/>
              <a:t>Third level</a:t>
            </a:r>
          </a:p>
        </p:txBody>
      </p:sp>
      <p:sp>
        <p:nvSpPr>
          <p:cNvPr id="16" name="Text Placeholder 3">
            <a:extLst>
              <a:ext uri="{FF2B5EF4-FFF2-40B4-BE49-F238E27FC236}">
                <a16:creationId xmlns:a16="http://schemas.microsoft.com/office/drawing/2014/main" id="{C0598F9A-D406-4367-9FD6-44DB1EEC8496}"/>
              </a:ext>
            </a:extLst>
          </p:cNvPr>
          <p:cNvSpPr>
            <a:spLocks noGrp="1"/>
          </p:cNvSpPr>
          <p:nvPr>
            <p:ph type="body" sz="quarter" idx="19" hasCustomPrompt="1"/>
          </p:nvPr>
        </p:nvSpPr>
        <p:spPr>
          <a:xfrm>
            <a:off x="6202868" y="1128215"/>
            <a:ext cx="5059680" cy="5274912"/>
          </a:xfrm>
          <a:prstGeom prst="rect">
            <a:avLst/>
          </a:prstGeom>
        </p:spPr>
        <p:txBody>
          <a:bodyPr lIns="0" tIns="0" rIns="0" bIns="0"/>
          <a:lstStyle>
            <a:lvl1pPr marL="304792" marR="0" indent="-304792" algn="l" defTabSz="1219170" rtl="0" eaLnBrk="1" fontAlgn="auto" latinLnBrk="0" hangingPunct="1">
              <a:lnSpc>
                <a:spcPct val="90000"/>
              </a:lnSpc>
              <a:spcBef>
                <a:spcPts val="1333"/>
              </a:spcBef>
              <a:spcAft>
                <a:spcPts val="0"/>
              </a:spcAft>
              <a:buClr>
                <a:schemeClr val="tx1"/>
              </a:buClr>
              <a:buSzPct val="140000"/>
              <a:buFont typeface="Arial" panose="020B0604020202020204" pitchFamily="34" charset="0"/>
              <a:buChar char="•"/>
              <a:tabLst/>
              <a:defRPr baseline="0"/>
            </a:lvl1pPr>
            <a:lvl2pPr marL="914377" marR="0" indent="-304792" algn="l" defTabSz="1219170" rtl="0" eaLnBrk="1" fontAlgn="auto" latinLnBrk="0" hangingPunct="1">
              <a:lnSpc>
                <a:spcPct val="90000"/>
              </a:lnSpc>
              <a:spcBef>
                <a:spcPts val="667"/>
              </a:spcBef>
              <a:spcAft>
                <a:spcPts val="0"/>
              </a:spcAft>
              <a:buClr>
                <a:schemeClr val="tx1"/>
              </a:buClr>
              <a:buSzTx/>
              <a:buFont typeface="Arial" panose="020B0604020202020204" pitchFamily="34" charset="0"/>
              <a:buChar char="•"/>
              <a:tabLst/>
              <a:defRPr baseline="0"/>
            </a:lvl2pPr>
            <a:lvl3pPr marL="1523962" marR="0" indent="-304792" algn="l" defTabSz="1219170" rtl="0" eaLnBrk="1" fontAlgn="auto" latinLnBrk="0" hangingPunct="1">
              <a:lnSpc>
                <a:spcPct val="90000"/>
              </a:lnSpc>
              <a:spcBef>
                <a:spcPts val="667"/>
              </a:spcBef>
              <a:spcAft>
                <a:spcPts val="0"/>
              </a:spcAft>
              <a:buClr>
                <a:schemeClr val="tx1"/>
              </a:buClr>
              <a:buSzTx/>
              <a:buFont typeface="Arial" panose="020B0604020202020204" pitchFamily="34" charset="0"/>
              <a:buChar char="•"/>
              <a:tabLst/>
              <a:defRPr baseline="0"/>
            </a:lvl3pPr>
            <a:lvl4pPr marL="2133547" marR="0" indent="-304792" algn="l" defTabSz="1219170" rtl="0" eaLnBrk="1" fontAlgn="auto" latinLnBrk="0" hangingPunct="1">
              <a:lnSpc>
                <a:spcPct val="90000"/>
              </a:lnSpc>
              <a:spcBef>
                <a:spcPts val="667"/>
              </a:spcBef>
              <a:spcAft>
                <a:spcPts val="0"/>
              </a:spcAft>
              <a:buClr>
                <a:schemeClr val="accent3"/>
              </a:buClr>
              <a:buSzPct val="60000"/>
              <a:buFont typeface="Courier New" charset="0"/>
              <a:buChar char="o"/>
              <a:tabLst/>
              <a:defRPr baseline="0"/>
            </a:lvl4pPr>
            <a:lvl5pPr marL="2743131" marR="0" indent="-304792" algn="l" defTabSz="1219170" rtl="0" eaLnBrk="1" fontAlgn="auto" latinLnBrk="0" hangingPunct="1">
              <a:lnSpc>
                <a:spcPct val="90000"/>
              </a:lnSpc>
              <a:spcBef>
                <a:spcPts val="667"/>
              </a:spcBef>
              <a:spcAft>
                <a:spcPts val="0"/>
              </a:spcAft>
              <a:buClr>
                <a:schemeClr val="accent3"/>
              </a:buClr>
              <a:buSzTx/>
              <a:buFont typeface="Arial"/>
              <a:buChar char="•"/>
              <a:tabLst/>
              <a:defRPr baseline="0"/>
            </a:lvl5pPr>
          </a:lstStyle>
          <a:p>
            <a:pPr lvl="0"/>
            <a:r>
              <a:rPr lang="en-US" dirty="0"/>
              <a:t>Click to edit Master text styles</a:t>
            </a:r>
          </a:p>
          <a:p>
            <a:pPr lvl="1"/>
            <a:r>
              <a:rPr lang="en-US" dirty="0"/>
              <a:t>Second level</a:t>
            </a:r>
          </a:p>
          <a:p>
            <a:pPr lvl="2"/>
            <a:r>
              <a:rPr lang="en-US" dirty="0"/>
              <a:t>Third level</a:t>
            </a:r>
          </a:p>
        </p:txBody>
      </p:sp>
      <p:sp>
        <p:nvSpPr>
          <p:cNvPr id="17" name="Rectangle 16">
            <a:extLst>
              <a:ext uri="{FF2B5EF4-FFF2-40B4-BE49-F238E27FC236}">
                <a16:creationId xmlns:a16="http://schemas.microsoft.com/office/drawing/2014/main" id="{9846D858-5892-4603-8B8C-7C75BF0D360D}"/>
              </a:ext>
            </a:extLst>
          </p:cNvPr>
          <p:cNvSpPr/>
          <p:nvPr userDrawn="1"/>
        </p:nvSpPr>
        <p:spPr>
          <a:xfrm>
            <a:off x="-12505" y="-11395"/>
            <a:ext cx="12191991" cy="1049117"/>
          </a:xfrm>
          <a:prstGeom prst="rect">
            <a:avLst/>
          </a:prstGeom>
          <a:solidFill>
            <a:srgbClr val="266758">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itle 9">
            <a:extLst>
              <a:ext uri="{FF2B5EF4-FFF2-40B4-BE49-F238E27FC236}">
                <a16:creationId xmlns:a16="http://schemas.microsoft.com/office/drawing/2014/main" id="{DEFA0280-F367-44E3-B77D-CE10EE1EA1CE}"/>
              </a:ext>
            </a:extLst>
          </p:cNvPr>
          <p:cNvSpPr>
            <a:spLocks noGrp="1"/>
          </p:cNvSpPr>
          <p:nvPr>
            <p:ph type="title" hasCustomPrompt="1"/>
          </p:nvPr>
        </p:nvSpPr>
        <p:spPr>
          <a:xfrm>
            <a:off x="923076" y="435572"/>
            <a:ext cx="10319529" cy="509597"/>
          </a:xfrm>
          <a:prstGeom prst="rect">
            <a:avLst/>
          </a:prstGeom>
        </p:spPr>
        <p:txBody>
          <a:bodyPr lIns="0">
            <a:noAutofit/>
          </a:bodyPr>
          <a:lstStyle>
            <a:lvl1pPr>
              <a:defRPr sz="2667" baseline="0">
                <a:solidFill>
                  <a:schemeClr val="tx1"/>
                </a:solidFill>
              </a:defRPr>
            </a:lvl1pPr>
          </a:lstStyle>
          <a:p>
            <a:r>
              <a:rPr lang="en-US" dirty="0"/>
              <a:t>Click to Add Title – Use Title Case, No More than Two Lines</a:t>
            </a:r>
          </a:p>
        </p:txBody>
      </p:sp>
      <p:sp>
        <p:nvSpPr>
          <p:cNvPr id="19" name="Rectangle 18">
            <a:extLst>
              <a:ext uri="{FF2B5EF4-FFF2-40B4-BE49-F238E27FC236}">
                <a16:creationId xmlns:a16="http://schemas.microsoft.com/office/drawing/2014/main" id="{FBE56148-0A14-4831-B366-443993B89ECD}"/>
              </a:ext>
            </a:extLst>
          </p:cNvPr>
          <p:cNvSpPr/>
          <p:nvPr userDrawn="1"/>
        </p:nvSpPr>
        <p:spPr>
          <a:xfrm rot="16200000">
            <a:off x="-136977" y="119426"/>
            <a:ext cx="1049117" cy="787476"/>
          </a:xfrm>
          <a:prstGeom prst="rect">
            <a:avLst/>
          </a:prstGeom>
          <a:solidFill>
            <a:srgbClr val="0064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1229476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9"/>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7" y="1513047"/>
            <a:ext cx="10877529" cy="46506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4827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1"/>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pic>
        <p:nvPicPr>
          <p:cNvPr id="9" name="Picture 8">
            <a:extLst>
              <a:ext uri="{FF2B5EF4-FFF2-40B4-BE49-F238E27FC236}">
                <a16:creationId xmlns:a16="http://schemas.microsoft.com/office/drawing/2014/main" id="{49293BAA-8C62-4F73-8124-D4D6BEBF8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4581" y="5345429"/>
            <a:ext cx="3827419" cy="1247411"/>
          </a:xfrm>
          <a:prstGeom prst="rect">
            <a:avLst/>
          </a:prstGeom>
        </p:spPr>
      </p:pic>
      <p:cxnSp>
        <p:nvCxnSpPr>
          <p:cNvPr id="10" name="Straight Connector 9">
            <a:extLst>
              <a:ext uri="{FF2B5EF4-FFF2-40B4-BE49-F238E27FC236}">
                <a16:creationId xmlns:a16="http://schemas.microsoft.com/office/drawing/2014/main" id="{F7E97A50-08EF-437E-A636-931428B27154}"/>
              </a:ext>
            </a:extLst>
          </p:cNvPr>
          <p:cNvCxnSpPr/>
          <p:nvPr userDrawn="1"/>
        </p:nvCxnSpPr>
        <p:spPr>
          <a:xfrm>
            <a:off x="1" y="6589713"/>
            <a:ext cx="12192000" cy="0"/>
          </a:xfrm>
          <a:prstGeom prst="line">
            <a:avLst/>
          </a:prstGeom>
          <a:ln w="19050">
            <a:solidFill>
              <a:srgbClr val="7F3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7960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60" y="238129"/>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29"/>
            <a:ext cx="5309279" cy="4678739"/>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3" y="1510730"/>
            <a:ext cx="5229571" cy="4679463"/>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9795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3" y="1510729"/>
            <a:ext cx="5229571" cy="4665747"/>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9"/>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29"/>
            <a:ext cx="5309279" cy="4678739"/>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93008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61" y="238129"/>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053027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4810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Promo Slide">
    <p:spTree>
      <p:nvGrpSpPr>
        <p:cNvPr id="1" name=""/>
        <p:cNvGrpSpPr/>
        <p:nvPr/>
      </p:nvGrpSpPr>
      <p:grpSpPr>
        <a:xfrm>
          <a:off x="0" y="0"/>
          <a:ext cx="0" cy="0"/>
          <a:chOff x="0" y="0"/>
          <a:chExt cx="0" cy="0"/>
        </a:xfrm>
      </p:grpSpPr>
      <p:sp>
        <p:nvSpPr>
          <p:cNvPr id="10" name="Content Placeholder 9"/>
          <p:cNvSpPr>
            <a:spLocks noGrp="1"/>
          </p:cNvSpPr>
          <p:nvPr>
            <p:ph sz="quarter" idx="11"/>
          </p:nvPr>
        </p:nvSpPr>
        <p:spPr>
          <a:xfrm>
            <a:off x="514351" y="4856675"/>
            <a:ext cx="11283951" cy="1155939"/>
          </a:xfrm>
          <a:prstGeom prst="rect">
            <a:avLst/>
          </a:prstGeom>
        </p:spPr>
        <p:txBody>
          <a:bodyPr/>
          <a:lstStyle>
            <a:lvl1pPr>
              <a:buFontTx/>
              <a:buNone/>
              <a:defRPr sz="2400" b="1">
                <a:solidFill>
                  <a:srgbClr val="8B3D9A"/>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2" name="Title 1"/>
          <p:cNvSpPr>
            <a:spLocks noGrp="1"/>
          </p:cNvSpPr>
          <p:nvPr>
            <p:ph type="title"/>
          </p:nvPr>
        </p:nvSpPr>
        <p:spPr>
          <a:xfrm>
            <a:off x="514484" y="239716"/>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8"/>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pic>
        <p:nvPicPr>
          <p:cNvPr id="12" name="Picture 11">
            <a:extLst>
              <a:ext uri="{FF2B5EF4-FFF2-40B4-BE49-F238E27FC236}">
                <a16:creationId xmlns:a16="http://schemas.microsoft.com/office/drawing/2014/main" id="{5EDCE80E-A528-4F84-999C-167B7BD87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1407" y="3355525"/>
            <a:ext cx="3827419" cy="1247411"/>
          </a:xfrm>
          <a:prstGeom prst="rect">
            <a:avLst/>
          </a:prstGeom>
        </p:spPr>
      </p:pic>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0"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9" name="Picture 5" descr="CCO_ONC_RGB.jpg">
            <a:extLst>
              <a:ext uri="{FF2B5EF4-FFF2-40B4-BE49-F238E27FC236}">
                <a16:creationId xmlns:a16="http://schemas.microsoft.com/office/drawing/2014/main" id="{A8FCC512-B9D6-45E5-83A8-5B1B4BEE1414}"/>
              </a:ext>
            </a:extLst>
          </p:cNvPr>
          <p:cNvPicPr>
            <a:picLocks noChangeAspect="1"/>
          </p:cNvPicPr>
          <p:nvPr userDrawn="1"/>
        </p:nvPicPr>
        <p:blipFill>
          <a:blip r:embed="rId3">
            <a:extLst>
              <a:ext uri="{28A0092B-C50C-407E-A947-70E740481C1C}">
                <a14:useLocalDpi xmlns:a14="http://schemas.microsoft.com/office/drawing/2010/main" val="0"/>
              </a:ext>
            </a:extLst>
          </a:blip>
          <a:srcRect t="44931"/>
          <a:stretch>
            <a:fillRect/>
          </a:stretch>
        </p:blipFill>
        <p:spPr bwMode="auto">
          <a:xfrm>
            <a:off x="8150225" y="5876926"/>
            <a:ext cx="3673475" cy="71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9505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Title only (not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2">
            <a:extLst>
              <a:ext uri="{FF2B5EF4-FFF2-40B4-BE49-F238E27FC236}">
                <a16:creationId xmlns:a16="http://schemas.microsoft.com/office/drawing/2014/main" id="{15929F03-5D41-41AF-A894-2B94EB925E1C}"/>
              </a:ext>
            </a:extLst>
          </p:cNvPr>
          <p:cNvSpPr>
            <a:spLocks noGrp="1"/>
          </p:cNvSpPr>
          <p:nvPr>
            <p:ph type="body" sz="quarter" idx="10"/>
          </p:nvPr>
        </p:nvSpPr>
        <p:spPr>
          <a:xfrm>
            <a:off x="10600764" y="6639825"/>
            <a:ext cx="1218283" cy="103960"/>
          </a:xfrm>
        </p:spPr>
        <p:txBody>
          <a:bodyPr wrap="none" lIns="0" tIns="0" rIns="0" bIns="0" anchor="b">
            <a:spAutoFit/>
          </a:bodyPr>
          <a:lstStyle>
            <a:lvl1pPr algn="r">
              <a:lnSpc>
                <a:spcPct val="90000"/>
              </a:lnSpc>
              <a:spcBef>
                <a:spcPts val="0"/>
              </a:spcBef>
              <a:defRPr sz="751"/>
            </a:lvl1pPr>
          </a:lstStyle>
          <a:p>
            <a:pPr lvl="0"/>
            <a:r>
              <a:rPr lang="en-US"/>
              <a:t>Edit Master text styles</a:t>
            </a:r>
          </a:p>
        </p:txBody>
      </p:sp>
    </p:spTree>
    <p:extLst>
      <p:ext uri="{BB962C8B-B14F-4D97-AF65-F5344CB8AC3E}">
        <p14:creationId xmlns:p14="http://schemas.microsoft.com/office/powerpoint/2010/main" val="3430551997"/>
      </p:ext>
    </p:extLst>
  </p:cSld>
  <p:clrMapOvr>
    <a:masterClrMapping/>
  </p:clrMapOvr>
  <p:transition advClick="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Title and Content (not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1"/>
          </p:nvPr>
        </p:nvSpPr>
        <p:spPr>
          <a:xfrm>
            <a:off x="719667" y="1604436"/>
            <a:ext cx="11089217" cy="4512733"/>
          </a:xfr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2">
            <a:extLst>
              <a:ext uri="{FF2B5EF4-FFF2-40B4-BE49-F238E27FC236}">
                <a16:creationId xmlns:a16="http://schemas.microsoft.com/office/drawing/2014/main" id="{008D0EE8-6479-4001-8D42-625239B19F2E}"/>
              </a:ext>
            </a:extLst>
          </p:cNvPr>
          <p:cNvSpPr>
            <a:spLocks noGrp="1"/>
          </p:cNvSpPr>
          <p:nvPr>
            <p:ph type="body" sz="quarter" idx="10" hasCustomPrompt="1"/>
          </p:nvPr>
        </p:nvSpPr>
        <p:spPr>
          <a:xfrm>
            <a:off x="10620001" y="6639825"/>
            <a:ext cx="1199047" cy="103960"/>
          </a:xfrm>
        </p:spPr>
        <p:txBody>
          <a:bodyPr wrap="none" lIns="0" tIns="0" rIns="0" bIns="0" anchor="b" anchorCtr="0">
            <a:spAutoFit/>
          </a:bodyPr>
          <a:lstStyle>
            <a:lvl1pPr algn="r">
              <a:lnSpc>
                <a:spcPct val="90000"/>
              </a:lnSpc>
              <a:spcBef>
                <a:spcPts val="0"/>
              </a:spcBef>
              <a:defRPr sz="751"/>
            </a:lvl1pPr>
          </a:lstStyle>
          <a:p>
            <a:pPr lvl="0"/>
            <a:r>
              <a:rPr lang="en-US" dirty="0"/>
              <a:t>Click to add reference</a:t>
            </a:r>
            <a:endParaRPr lang="en-GB" dirty="0"/>
          </a:p>
        </p:txBody>
      </p:sp>
    </p:spTree>
    <p:extLst>
      <p:ext uri="{BB962C8B-B14F-4D97-AF65-F5344CB8AC3E}">
        <p14:creationId xmlns:p14="http://schemas.microsoft.com/office/powerpoint/2010/main" val="3018895090"/>
      </p:ext>
    </p:extLst>
  </p:cSld>
  <p:clrMapOvr>
    <a:masterClrMapping/>
  </p:clrMapOvr>
  <p:transition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1" cy="1470025"/>
          </a:xfrm>
        </p:spPr>
        <p:txBody>
          <a:bodyPr/>
          <a:lstStyle/>
          <a:p>
            <a:r>
              <a:rPr lang="en-US"/>
              <a:t>Click to edit Master title style</a:t>
            </a:r>
          </a:p>
        </p:txBody>
      </p:sp>
      <p:sp>
        <p:nvSpPr>
          <p:cNvPr id="3" name="Subtitle 2"/>
          <p:cNvSpPr>
            <a:spLocks noGrp="1"/>
          </p:cNvSpPr>
          <p:nvPr>
            <p:ph type="subTitle" idx="1"/>
          </p:nvPr>
        </p:nvSpPr>
        <p:spPr>
          <a:xfrm>
            <a:off x="1828802" y="3886290"/>
            <a:ext cx="8534400" cy="1752600"/>
          </a:xfrm>
        </p:spPr>
        <p:txBody>
          <a:bodyPr/>
          <a:lstStyle>
            <a:lvl1pPr marL="0" indent="0" algn="ctr">
              <a:buNone/>
              <a:defRPr/>
            </a:lvl1pPr>
            <a:lvl2pPr marL="436234" indent="0" algn="ctr">
              <a:buNone/>
              <a:defRPr/>
            </a:lvl2pPr>
            <a:lvl3pPr marL="872418" indent="0" algn="ctr">
              <a:buNone/>
              <a:defRPr/>
            </a:lvl3pPr>
            <a:lvl4pPr marL="1308593" indent="0" algn="ctr">
              <a:buNone/>
              <a:defRPr/>
            </a:lvl4pPr>
            <a:lvl5pPr marL="1744798" indent="0" algn="ctr">
              <a:buNone/>
              <a:defRPr/>
            </a:lvl5pPr>
            <a:lvl6pPr marL="2181007" indent="0" algn="ctr">
              <a:buNone/>
              <a:defRPr/>
            </a:lvl6pPr>
            <a:lvl7pPr marL="2617234" indent="0" algn="ctr">
              <a:buNone/>
              <a:defRPr/>
            </a:lvl7pPr>
            <a:lvl8pPr marL="3053414" indent="0" algn="ctr">
              <a:buNone/>
              <a:defRPr/>
            </a:lvl8pPr>
            <a:lvl9pPr marL="348962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A318B4E-BBF0-DA48-99E7-3282CA112794}"/>
              </a:ext>
            </a:extLst>
          </p:cNvPr>
          <p:cNvSpPr>
            <a:spLocks noGrp="1" noChangeArrowheads="1"/>
          </p:cNvSpPr>
          <p:nvPr>
            <p:ph type="dt" sz="half" idx="10"/>
          </p:nvPr>
        </p:nvSpPr>
        <p:spPr/>
        <p:txBody>
          <a:bodyPr/>
          <a:lstStyle>
            <a:lvl1pPr>
              <a:defRPr>
                <a:latin typeface="Trebuchet MS" pitchFamily="34" charset="0"/>
              </a:defRPr>
            </a:lvl1pPr>
          </a:lstStyle>
          <a:p>
            <a:pPr>
              <a:defRPr/>
            </a:pPr>
            <a:endParaRPr lang="en-US"/>
          </a:p>
        </p:txBody>
      </p:sp>
      <p:sp>
        <p:nvSpPr>
          <p:cNvPr id="5" name="Rectangle 5">
            <a:extLst>
              <a:ext uri="{FF2B5EF4-FFF2-40B4-BE49-F238E27FC236}">
                <a16:creationId xmlns:a16="http://schemas.microsoft.com/office/drawing/2014/main" id="{834B8264-E97C-AA41-BAF3-21E058AFDBC2}"/>
              </a:ext>
            </a:extLst>
          </p:cNvPr>
          <p:cNvSpPr>
            <a:spLocks noGrp="1" noChangeArrowheads="1"/>
          </p:cNvSpPr>
          <p:nvPr>
            <p:ph type="ftr" sz="quarter" idx="11"/>
          </p:nvPr>
        </p:nvSpPr>
        <p:spPr/>
        <p:txBody>
          <a:bodyPr/>
          <a:lstStyle>
            <a:lvl1pPr>
              <a:defRPr>
                <a:latin typeface="Trebuchet MS" pitchFamily="34" charset="0"/>
              </a:defRPr>
            </a:lvl1pPr>
          </a:lstStyle>
          <a:p>
            <a:pPr>
              <a:defRPr/>
            </a:pPr>
            <a:endParaRPr lang="en-US"/>
          </a:p>
        </p:txBody>
      </p:sp>
      <p:sp>
        <p:nvSpPr>
          <p:cNvPr id="6" name="Rectangle 6">
            <a:extLst>
              <a:ext uri="{FF2B5EF4-FFF2-40B4-BE49-F238E27FC236}">
                <a16:creationId xmlns:a16="http://schemas.microsoft.com/office/drawing/2014/main" id="{74C40745-F72F-9444-9A4E-2D7AAA7D5337}"/>
              </a:ext>
            </a:extLst>
          </p:cNvPr>
          <p:cNvSpPr>
            <a:spLocks noGrp="1" noChangeArrowheads="1"/>
          </p:cNvSpPr>
          <p:nvPr>
            <p:ph type="sldNum" sz="quarter" idx="12"/>
          </p:nvPr>
        </p:nvSpPr>
        <p:spPr/>
        <p:txBody>
          <a:bodyPr/>
          <a:lstStyle>
            <a:lvl1pPr>
              <a:defRPr>
                <a:latin typeface="Trebuchet MS" panose="020B0603020202020204" pitchFamily="34" charset="0"/>
              </a:defRPr>
            </a:lvl1pPr>
          </a:lstStyle>
          <a:p>
            <a:pPr>
              <a:defRPr/>
            </a:pPr>
            <a:fld id="{576303C3-94CB-8944-B55E-0BA1C7180E21}" type="slidenum">
              <a:rPr lang="en-US" altLang="en-US"/>
              <a:pPr>
                <a:defRPr/>
              </a:pPr>
              <a:t>‹#›</a:t>
            </a:fld>
            <a:endParaRPr lang="en-US" altLang="en-US"/>
          </a:p>
        </p:txBody>
      </p:sp>
    </p:spTree>
    <p:extLst>
      <p:ext uri="{BB962C8B-B14F-4D97-AF65-F5344CB8AC3E}">
        <p14:creationId xmlns:p14="http://schemas.microsoft.com/office/powerpoint/2010/main" val="70155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col w/subtitles">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FC134C1F-53DF-43C2-AF4D-EE37600EC2CB}"/>
              </a:ext>
            </a:extLst>
          </p:cNvPr>
          <p:cNvSpPr>
            <a:spLocks noGrp="1"/>
          </p:cNvSpPr>
          <p:nvPr>
            <p:ph type="body" sz="quarter" idx="18" hasCustomPrompt="1"/>
          </p:nvPr>
        </p:nvSpPr>
        <p:spPr>
          <a:xfrm>
            <a:off x="923075" y="1463041"/>
            <a:ext cx="5068847" cy="4921473"/>
          </a:xfrm>
          <a:prstGeom prst="rect">
            <a:avLst/>
          </a:prstGeom>
        </p:spPr>
        <p:txBody>
          <a:bodyPr lIns="0" tIns="0" rIns="0" bIns="0"/>
          <a:lstStyle>
            <a:lvl1pPr marL="304792" marR="0" indent="-304792" algn="l" defTabSz="1219170" rtl="0" eaLnBrk="1" fontAlgn="auto" latinLnBrk="0" hangingPunct="1">
              <a:lnSpc>
                <a:spcPct val="90000"/>
              </a:lnSpc>
              <a:spcBef>
                <a:spcPts val="1333"/>
              </a:spcBef>
              <a:spcAft>
                <a:spcPts val="0"/>
              </a:spcAft>
              <a:buClrTx/>
              <a:buSzPct val="140000"/>
              <a:buFont typeface="Arial" panose="020B0604020202020204" pitchFamily="34" charset="0"/>
              <a:buChar char="•"/>
              <a:tabLst/>
              <a:defRPr baseline="0"/>
            </a:lvl1pPr>
            <a:lvl2pPr marL="914377" marR="0" indent="-30479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baseline="0"/>
            </a:lvl2pPr>
            <a:lvl3pPr marL="1523962" marR="0" indent="-30479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baseline="0"/>
            </a:lvl3pPr>
            <a:lvl4pPr marL="2133547" marR="0" indent="-304792" algn="l" defTabSz="1219170" rtl="0" eaLnBrk="1" fontAlgn="auto" latinLnBrk="0" hangingPunct="1">
              <a:lnSpc>
                <a:spcPct val="90000"/>
              </a:lnSpc>
              <a:spcBef>
                <a:spcPts val="667"/>
              </a:spcBef>
              <a:spcAft>
                <a:spcPts val="0"/>
              </a:spcAft>
              <a:buClr>
                <a:schemeClr val="accent3"/>
              </a:buClr>
              <a:buSzPct val="60000"/>
              <a:buFont typeface="Courier New" charset="0"/>
              <a:buChar char="o"/>
              <a:tabLst/>
              <a:defRPr baseline="0"/>
            </a:lvl4pPr>
            <a:lvl5pPr marL="2743131" marR="0" indent="-304792" algn="l" defTabSz="1219170" rtl="0" eaLnBrk="1" fontAlgn="auto" latinLnBrk="0" hangingPunct="1">
              <a:lnSpc>
                <a:spcPct val="90000"/>
              </a:lnSpc>
              <a:spcBef>
                <a:spcPts val="667"/>
              </a:spcBef>
              <a:spcAft>
                <a:spcPts val="0"/>
              </a:spcAft>
              <a:buClr>
                <a:schemeClr val="accent3"/>
              </a:buClr>
              <a:buSzTx/>
              <a:buFont typeface="Arial"/>
              <a:buChar char="•"/>
              <a:tabLst/>
              <a:defRPr baseline="0"/>
            </a:lvl5pPr>
          </a:lstStyle>
          <a:p>
            <a:pPr lvl="0"/>
            <a:r>
              <a:rPr lang="en-US" dirty="0"/>
              <a:t>Select &amp; type to begin bullet list</a:t>
            </a:r>
          </a:p>
          <a:p>
            <a:pPr lvl="1"/>
            <a:r>
              <a:rPr lang="en-US" dirty="0"/>
              <a:t>Second level</a:t>
            </a:r>
          </a:p>
          <a:p>
            <a:pPr lvl="2"/>
            <a:r>
              <a:rPr lang="en-US" dirty="0"/>
              <a:t>Third level</a:t>
            </a:r>
          </a:p>
        </p:txBody>
      </p:sp>
      <p:sp>
        <p:nvSpPr>
          <p:cNvPr id="8" name="Text Placeholder 3">
            <a:extLst>
              <a:ext uri="{FF2B5EF4-FFF2-40B4-BE49-F238E27FC236}">
                <a16:creationId xmlns:a16="http://schemas.microsoft.com/office/drawing/2014/main" id="{050AEB3A-6876-488A-B7B4-690B2AD2D8AC}"/>
              </a:ext>
            </a:extLst>
          </p:cNvPr>
          <p:cNvSpPr>
            <a:spLocks noGrp="1"/>
          </p:cNvSpPr>
          <p:nvPr>
            <p:ph type="body" sz="quarter" idx="19" hasCustomPrompt="1"/>
          </p:nvPr>
        </p:nvSpPr>
        <p:spPr>
          <a:xfrm>
            <a:off x="6208754" y="1463041"/>
            <a:ext cx="5068847" cy="4921473"/>
          </a:xfrm>
          <a:prstGeom prst="rect">
            <a:avLst/>
          </a:prstGeom>
        </p:spPr>
        <p:txBody>
          <a:bodyPr lIns="0" tIns="0" rIns="0" bIns="0"/>
          <a:lstStyle>
            <a:lvl1pPr marL="304792" marR="0" indent="-304792" algn="l" defTabSz="1219170" rtl="0" eaLnBrk="1" fontAlgn="auto" latinLnBrk="0" hangingPunct="1">
              <a:lnSpc>
                <a:spcPct val="90000"/>
              </a:lnSpc>
              <a:spcBef>
                <a:spcPts val="1333"/>
              </a:spcBef>
              <a:spcAft>
                <a:spcPts val="0"/>
              </a:spcAft>
              <a:buClrTx/>
              <a:buSzPct val="140000"/>
              <a:buFont typeface="Arial" panose="020B0604020202020204" pitchFamily="34" charset="0"/>
              <a:buChar char="•"/>
              <a:tabLst/>
              <a:defRPr baseline="0"/>
            </a:lvl1pPr>
            <a:lvl2pPr marL="914377" marR="0" indent="-30479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baseline="0"/>
            </a:lvl2pPr>
            <a:lvl3pPr marL="1523962" marR="0" indent="-30479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baseline="0"/>
            </a:lvl3pPr>
            <a:lvl4pPr marL="2133547" marR="0" indent="-304792" algn="l" defTabSz="1219170" rtl="0" eaLnBrk="1" fontAlgn="auto" latinLnBrk="0" hangingPunct="1">
              <a:lnSpc>
                <a:spcPct val="90000"/>
              </a:lnSpc>
              <a:spcBef>
                <a:spcPts val="667"/>
              </a:spcBef>
              <a:spcAft>
                <a:spcPts val="0"/>
              </a:spcAft>
              <a:buClr>
                <a:schemeClr val="accent3"/>
              </a:buClr>
              <a:buSzPct val="60000"/>
              <a:buFont typeface="Courier New" charset="0"/>
              <a:buChar char="o"/>
              <a:tabLst/>
              <a:defRPr baseline="0"/>
            </a:lvl4pPr>
            <a:lvl5pPr marL="2743131" marR="0" indent="-304792" algn="l" defTabSz="1219170" rtl="0" eaLnBrk="1" fontAlgn="auto" latinLnBrk="0" hangingPunct="1">
              <a:lnSpc>
                <a:spcPct val="90000"/>
              </a:lnSpc>
              <a:spcBef>
                <a:spcPts val="667"/>
              </a:spcBef>
              <a:spcAft>
                <a:spcPts val="0"/>
              </a:spcAft>
              <a:buClr>
                <a:schemeClr val="accent3"/>
              </a:buClr>
              <a:buSzTx/>
              <a:buFont typeface="Arial"/>
              <a:buChar char="•"/>
              <a:tabLst/>
              <a:defRPr baseline="0"/>
            </a:lvl5pPr>
          </a:lstStyle>
          <a:p>
            <a:pPr lvl="0"/>
            <a:r>
              <a:rPr lang="en-US" dirty="0"/>
              <a:t>Select &amp; type to begin bullet list</a:t>
            </a:r>
          </a:p>
          <a:p>
            <a:pPr lvl="1"/>
            <a:r>
              <a:rPr lang="en-US" dirty="0"/>
              <a:t>Second level</a:t>
            </a:r>
          </a:p>
          <a:p>
            <a:pPr lvl="2"/>
            <a:r>
              <a:rPr lang="en-US" dirty="0"/>
              <a:t>Third level</a:t>
            </a:r>
          </a:p>
        </p:txBody>
      </p:sp>
      <p:sp>
        <p:nvSpPr>
          <p:cNvPr id="10" name="Text Placeholder 2"/>
          <p:cNvSpPr>
            <a:spLocks noGrp="1"/>
          </p:cNvSpPr>
          <p:nvPr>
            <p:ph type="body" idx="1" hasCustomPrompt="1"/>
          </p:nvPr>
        </p:nvSpPr>
        <p:spPr>
          <a:xfrm>
            <a:off x="923076" y="1100011"/>
            <a:ext cx="4915680" cy="263587"/>
          </a:xfrm>
          <a:prstGeom prst="rect">
            <a:avLst/>
          </a:prstGeom>
        </p:spPr>
        <p:txBody>
          <a:bodyPr lIns="0" tIns="0" rIns="0" bIns="0" anchor="t" anchorCtr="0">
            <a:noAutofit/>
          </a:bodyPr>
          <a:lstStyle>
            <a:lvl1pPr marL="0" indent="0">
              <a:buNone/>
              <a:defRPr sz="2133" b="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add subtitle</a:t>
            </a:r>
          </a:p>
        </p:txBody>
      </p:sp>
      <p:sp>
        <p:nvSpPr>
          <p:cNvPr id="14" name="Text Placeholder 4"/>
          <p:cNvSpPr>
            <a:spLocks noGrp="1"/>
          </p:cNvSpPr>
          <p:nvPr>
            <p:ph type="body" sz="quarter" idx="3" hasCustomPrompt="1"/>
          </p:nvPr>
        </p:nvSpPr>
        <p:spPr>
          <a:xfrm>
            <a:off x="6208754" y="1100011"/>
            <a:ext cx="4968596" cy="263587"/>
          </a:xfrm>
          <a:prstGeom prst="rect">
            <a:avLst/>
          </a:prstGeom>
        </p:spPr>
        <p:txBody>
          <a:bodyPr lIns="0" tIns="0" rIns="0" bIns="0" anchor="t" anchorCtr="0">
            <a:noAutofit/>
          </a:bodyPr>
          <a:lstStyle>
            <a:lvl1pPr marL="0" indent="0">
              <a:buNone/>
              <a:defRPr sz="2133" b="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add subtitle</a:t>
            </a:r>
          </a:p>
        </p:txBody>
      </p:sp>
      <p:sp>
        <p:nvSpPr>
          <p:cNvPr id="17" name="Rectangle 16">
            <a:extLst>
              <a:ext uri="{FF2B5EF4-FFF2-40B4-BE49-F238E27FC236}">
                <a16:creationId xmlns:a16="http://schemas.microsoft.com/office/drawing/2014/main" id="{2FBE4C7E-37B5-471D-91F0-D7668CA57C35}"/>
              </a:ext>
            </a:extLst>
          </p:cNvPr>
          <p:cNvSpPr/>
          <p:nvPr userDrawn="1"/>
        </p:nvSpPr>
        <p:spPr>
          <a:xfrm>
            <a:off x="-12505" y="-11395"/>
            <a:ext cx="12191991" cy="1049117"/>
          </a:xfrm>
          <a:prstGeom prst="rect">
            <a:avLst/>
          </a:prstGeom>
          <a:solidFill>
            <a:srgbClr val="266758">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itle 9">
            <a:extLst>
              <a:ext uri="{FF2B5EF4-FFF2-40B4-BE49-F238E27FC236}">
                <a16:creationId xmlns:a16="http://schemas.microsoft.com/office/drawing/2014/main" id="{F9C8F506-5794-4CD7-B548-92E0B79CD4B7}"/>
              </a:ext>
            </a:extLst>
          </p:cNvPr>
          <p:cNvSpPr>
            <a:spLocks noGrp="1"/>
          </p:cNvSpPr>
          <p:nvPr>
            <p:ph type="title" hasCustomPrompt="1"/>
          </p:nvPr>
        </p:nvSpPr>
        <p:spPr>
          <a:xfrm>
            <a:off x="923076" y="435572"/>
            <a:ext cx="10319529" cy="509597"/>
          </a:xfrm>
          <a:prstGeom prst="rect">
            <a:avLst/>
          </a:prstGeom>
        </p:spPr>
        <p:txBody>
          <a:bodyPr lIns="0">
            <a:noAutofit/>
          </a:bodyPr>
          <a:lstStyle>
            <a:lvl1pPr>
              <a:defRPr sz="2667" baseline="0">
                <a:solidFill>
                  <a:schemeClr val="tx1"/>
                </a:solidFill>
              </a:defRPr>
            </a:lvl1pPr>
          </a:lstStyle>
          <a:p>
            <a:r>
              <a:rPr lang="en-US" dirty="0"/>
              <a:t>Click to Add Title – Use Title Case, No More than Two Lines</a:t>
            </a:r>
          </a:p>
        </p:txBody>
      </p:sp>
      <p:sp>
        <p:nvSpPr>
          <p:cNvPr id="20" name="Rectangle 19">
            <a:extLst>
              <a:ext uri="{FF2B5EF4-FFF2-40B4-BE49-F238E27FC236}">
                <a16:creationId xmlns:a16="http://schemas.microsoft.com/office/drawing/2014/main" id="{E154A2BD-3E5C-429C-AA2B-D6C70D5A239B}"/>
              </a:ext>
            </a:extLst>
          </p:cNvPr>
          <p:cNvSpPr/>
          <p:nvPr userDrawn="1"/>
        </p:nvSpPr>
        <p:spPr>
          <a:xfrm rot="16200000">
            <a:off x="-136977" y="119426"/>
            <a:ext cx="1049117" cy="787476"/>
          </a:xfrm>
          <a:prstGeom prst="rect">
            <a:avLst/>
          </a:prstGeom>
          <a:solidFill>
            <a:srgbClr val="0064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0574702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EB1221F-22CB-CC47-B483-F0C06B0F5E35}"/>
              </a:ext>
            </a:extLst>
          </p:cNvPr>
          <p:cNvSpPr>
            <a:spLocks noGrp="1" noChangeArrowheads="1"/>
          </p:cNvSpPr>
          <p:nvPr>
            <p:ph type="dt" sz="half" idx="10"/>
          </p:nvPr>
        </p:nvSpPr>
        <p:spPr/>
        <p:txBody>
          <a:bodyPr/>
          <a:lstStyle>
            <a:lvl1pPr>
              <a:defRPr>
                <a:latin typeface="Trebuchet MS" pitchFamily="34" charset="0"/>
              </a:defRPr>
            </a:lvl1pPr>
          </a:lstStyle>
          <a:p>
            <a:pPr>
              <a:defRPr/>
            </a:pPr>
            <a:endParaRPr lang="en-US"/>
          </a:p>
        </p:txBody>
      </p:sp>
      <p:sp>
        <p:nvSpPr>
          <p:cNvPr id="5" name="Rectangle 5">
            <a:extLst>
              <a:ext uri="{FF2B5EF4-FFF2-40B4-BE49-F238E27FC236}">
                <a16:creationId xmlns:a16="http://schemas.microsoft.com/office/drawing/2014/main" id="{5B3F1AC9-DD1B-BF4D-AFA3-8E2E3B7C3AE9}"/>
              </a:ext>
            </a:extLst>
          </p:cNvPr>
          <p:cNvSpPr>
            <a:spLocks noGrp="1" noChangeArrowheads="1"/>
          </p:cNvSpPr>
          <p:nvPr>
            <p:ph type="ftr" sz="quarter" idx="11"/>
          </p:nvPr>
        </p:nvSpPr>
        <p:spPr/>
        <p:txBody>
          <a:bodyPr/>
          <a:lstStyle>
            <a:lvl1pPr>
              <a:defRPr>
                <a:latin typeface="Trebuchet MS" pitchFamily="34" charset="0"/>
              </a:defRPr>
            </a:lvl1pPr>
          </a:lstStyle>
          <a:p>
            <a:pPr>
              <a:defRPr/>
            </a:pPr>
            <a:endParaRPr lang="en-US"/>
          </a:p>
        </p:txBody>
      </p:sp>
      <p:sp>
        <p:nvSpPr>
          <p:cNvPr id="6" name="Rectangle 6">
            <a:extLst>
              <a:ext uri="{FF2B5EF4-FFF2-40B4-BE49-F238E27FC236}">
                <a16:creationId xmlns:a16="http://schemas.microsoft.com/office/drawing/2014/main" id="{426DBE93-E112-AF4C-BE9F-6EBD88E6A7ED}"/>
              </a:ext>
            </a:extLst>
          </p:cNvPr>
          <p:cNvSpPr>
            <a:spLocks noGrp="1" noChangeArrowheads="1"/>
          </p:cNvSpPr>
          <p:nvPr>
            <p:ph type="sldNum" sz="quarter" idx="12"/>
          </p:nvPr>
        </p:nvSpPr>
        <p:spPr/>
        <p:txBody>
          <a:bodyPr/>
          <a:lstStyle>
            <a:lvl1pPr>
              <a:defRPr>
                <a:latin typeface="Trebuchet MS" panose="020B0603020202020204" pitchFamily="34" charset="0"/>
              </a:defRPr>
            </a:lvl1pPr>
          </a:lstStyle>
          <a:p>
            <a:pPr>
              <a:defRPr/>
            </a:pPr>
            <a:fld id="{DABA0950-89BE-DB47-AB01-2556E0190F90}" type="slidenum">
              <a:rPr lang="en-US" altLang="en-US"/>
              <a:pPr>
                <a:defRPr/>
              </a:pPr>
              <a:t>‹#›</a:t>
            </a:fld>
            <a:endParaRPr lang="en-US" altLang="en-US"/>
          </a:p>
        </p:txBody>
      </p:sp>
    </p:spTree>
    <p:extLst>
      <p:ext uri="{BB962C8B-B14F-4D97-AF65-F5344CB8AC3E}">
        <p14:creationId xmlns:p14="http://schemas.microsoft.com/office/powerpoint/2010/main" val="3501468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8" y="4407314"/>
            <a:ext cx="10363201" cy="1362075"/>
          </a:xfrm>
        </p:spPr>
        <p:txBody>
          <a:bodyPr anchor="t"/>
          <a:lstStyle>
            <a:lvl1pPr algn="l">
              <a:defRPr sz="3947" b="1" cap="all"/>
            </a:lvl1pPr>
          </a:lstStyle>
          <a:p>
            <a:r>
              <a:rPr lang="en-US"/>
              <a:t>Click to edit Master title style</a:t>
            </a:r>
          </a:p>
        </p:txBody>
      </p:sp>
      <p:sp>
        <p:nvSpPr>
          <p:cNvPr id="3" name="Text Placeholder 2"/>
          <p:cNvSpPr>
            <a:spLocks noGrp="1"/>
          </p:cNvSpPr>
          <p:nvPr>
            <p:ph type="body" idx="1"/>
          </p:nvPr>
        </p:nvSpPr>
        <p:spPr>
          <a:xfrm>
            <a:off x="963088" y="2906715"/>
            <a:ext cx="10363201" cy="1500187"/>
          </a:xfrm>
        </p:spPr>
        <p:txBody>
          <a:bodyPr anchor="b"/>
          <a:lstStyle>
            <a:lvl1pPr marL="0" indent="0">
              <a:buNone/>
              <a:defRPr sz="2047"/>
            </a:lvl1pPr>
            <a:lvl2pPr marL="436234" indent="0">
              <a:buNone/>
              <a:defRPr sz="1754"/>
            </a:lvl2pPr>
            <a:lvl3pPr marL="872418" indent="0">
              <a:buNone/>
              <a:defRPr sz="1608"/>
            </a:lvl3pPr>
            <a:lvl4pPr marL="1308593" indent="0">
              <a:buNone/>
              <a:defRPr sz="1462"/>
            </a:lvl4pPr>
            <a:lvl5pPr marL="1744798" indent="0">
              <a:buNone/>
              <a:defRPr sz="1462"/>
            </a:lvl5pPr>
            <a:lvl6pPr marL="2181007" indent="0">
              <a:buNone/>
              <a:defRPr sz="1462"/>
            </a:lvl6pPr>
            <a:lvl7pPr marL="2617234" indent="0">
              <a:buNone/>
              <a:defRPr sz="1462"/>
            </a:lvl7pPr>
            <a:lvl8pPr marL="3053414" indent="0">
              <a:buNone/>
              <a:defRPr sz="1462"/>
            </a:lvl8pPr>
            <a:lvl9pPr marL="3489620" indent="0">
              <a:buNone/>
              <a:defRPr sz="1462"/>
            </a:lvl9pPr>
          </a:lstStyle>
          <a:p>
            <a:pPr lvl="0"/>
            <a:r>
              <a:rPr lang="en-US"/>
              <a:t>Click to edit Master text styles</a:t>
            </a:r>
          </a:p>
        </p:txBody>
      </p:sp>
      <p:sp>
        <p:nvSpPr>
          <p:cNvPr id="4" name="Rectangle 4">
            <a:extLst>
              <a:ext uri="{FF2B5EF4-FFF2-40B4-BE49-F238E27FC236}">
                <a16:creationId xmlns:a16="http://schemas.microsoft.com/office/drawing/2014/main" id="{C6C8ADBF-6A3C-B941-BF72-43A5714AE5C9}"/>
              </a:ext>
            </a:extLst>
          </p:cNvPr>
          <p:cNvSpPr>
            <a:spLocks noGrp="1" noChangeArrowheads="1"/>
          </p:cNvSpPr>
          <p:nvPr>
            <p:ph type="dt" sz="half" idx="10"/>
          </p:nvPr>
        </p:nvSpPr>
        <p:spPr/>
        <p:txBody>
          <a:bodyPr/>
          <a:lstStyle>
            <a:lvl1pPr>
              <a:defRPr>
                <a:latin typeface="Trebuchet MS" pitchFamily="34" charset="0"/>
              </a:defRPr>
            </a:lvl1pPr>
          </a:lstStyle>
          <a:p>
            <a:pPr>
              <a:defRPr/>
            </a:pPr>
            <a:endParaRPr lang="en-US"/>
          </a:p>
        </p:txBody>
      </p:sp>
      <p:sp>
        <p:nvSpPr>
          <p:cNvPr id="5" name="Rectangle 5">
            <a:extLst>
              <a:ext uri="{FF2B5EF4-FFF2-40B4-BE49-F238E27FC236}">
                <a16:creationId xmlns:a16="http://schemas.microsoft.com/office/drawing/2014/main" id="{3A2B6EA9-C33C-1241-9C79-33CDF63C6958}"/>
              </a:ext>
            </a:extLst>
          </p:cNvPr>
          <p:cNvSpPr>
            <a:spLocks noGrp="1" noChangeArrowheads="1"/>
          </p:cNvSpPr>
          <p:nvPr>
            <p:ph type="ftr" sz="quarter" idx="11"/>
          </p:nvPr>
        </p:nvSpPr>
        <p:spPr/>
        <p:txBody>
          <a:bodyPr/>
          <a:lstStyle>
            <a:lvl1pPr>
              <a:defRPr>
                <a:latin typeface="Trebuchet MS" pitchFamily="34" charset="0"/>
              </a:defRPr>
            </a:lvl1pPr>
          </a:lstStyle>
          <a:p>
            <a:pPr>
              <a:defRPr/>
            </a:pPr>
            <a:endParaRPr lang="en-US"/>
          </a:p>
        </p:txBody>
      </p:sp>
      <p:sp>
        <p:nvSpPr>
          <p:cNvPr id="6" name="Rectangle 6">
            <a:extLst>
              <a:ext uri="{FF2B5EF4-FFF2-40B4-BE49-F238E27FC236}">
                <a16:creationId xmlns:a16="http://schemas.microsoft.com/office/drawing/2014/main" id="{22E7ECE6-8EB5-2F45-B59F-D850F5DC9DC0}"/>
              </a:ext>
            </a:extLst>
          </p:cNvPr>
          <p:cNvSpPr>
            <a:spLocks noGrp="1" noChangeArrowheads="1"/>
          </p:cNvSpPr>
          <p:nvPr>
            <p:ph type="sldNum" sz="quarter" idx="12"/>
          </p:nvPr>
        </p:nvSpPr>
        <p:spPr/>
        <p:txBody>
          <a:bodyPr/>
          <a:lstStyle>
            <a:lvl1pPr>
              <a:defRPr>
                <a:latin typeface="Trebuchet MS" panose="020B0603020202020204" pitchFamily="34" charset="0"/>
              </a:defRPr>
            </a:lvl1pPr>
          </a:lstStyle>
          <a:p>
            <a:pPr>
              <a:defRPr/>
            </a:pPr>
            <a:fld id="{ACD4D114-D27E-1548-AC2B-F253AFF06A31}" type="slidenum">
              <a:rPr lang="en-US" altLang="en-US"/>
              <a:pPr>
                <a:defRPr/>
              </a:pPr>
              <a:t>‹#›</a:t>
            </a:fld>
            <a:endParaRPr lang="en-US" altLang="en-US"/>
          </a:p>
        </p:txBody>
      </p:sp>
    </p:spTree>
    <p:extLst>
      <p:ext uri="{BB962C8B-B14F-4D97-AF65-F5344CB8AC3E}">
        <p14:creationId xmlns:p14="http://schemas.microsoft.com/office/powerpoint/2010/main" val="40475949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731" y="1600621"/>
            <a:ext cx="5384801" cy="4525963"/>
          </a:xfrm>
        </p:spPr>
        <p:txBody>
          <a:bodyPr/>
          <a:lstStyle>
            <a:lvl1pPr>
              <a:defRPr sz="2778"/>
            </a:lvl1pPr>
            <a:lvl2pPr>
              <a:defRPr sz="2339"/>
            </a:lvl2pPr>
            <a:lvl3pPr>
              <a:defRPr sz="2047"/>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722" y="1600621"/>
            <a:ext cx="5384801" cy="4525963"/>
          </a:xfrm>
        </p:spPr>
        <p:txBody>
          <a:bodyPr/>
          <a:lstStyle>
            <a:lvl1pPr>
              <a:defRPr sz="2778"/>
            </a:lvl1pPr>
            <a:lvl2pPr>
              <a:defRPr sz="2339"/>
            </a:lvl2pPr>
            <a:lvl3pPr>
              <a:defRPr sz="2047"/>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02DC6E-DD08-EF4D-95C4-55703E30AAE8}"/>
              </a:ext>
            </a:extLst>
          </p:cNvPr>
          <p:cNvSpPr>
            <a:spLocks noGrp="1" noChangeArrowheads="1"/>
          </p:cNvSpPr>
          <p:nvPr>
            <p:ph type="dt" sz="half" idx="10"/>
          </p:nvPr>
        </p:nvSpPr>
        <p:spPr/>
        <p:txBody>
          <a:bodyPr/>
          <a:lstStyle>
            <a:lvl1pPr>
              <a:defRPr>
                <a:latin typeface="Trebuchet MS" pitchFamily="34" charset="0"/>
              </a:defRPr>
            </a:lvl1pPr>
          </a:lstStyle>
          <a:p>
            <a:pPr>
              <a:defRPr/>
            </a:pPr>
            <a:endParaRPr lang="en-US"/>
          </a:p>
        </p:txBody>
      </p:sp>
      <p:sp>
        <p:nvSpPr>
          <p:cNvPr id="6" name="Footer Placeholder 5">
            <a:extLst>
              <a:ext uri="{FF2B5EF4-FFF2-40B4-BE49-F238E27FC236}">
                <a16:creationId xmlns:a16="http://schemas.microsoft.com/office/drawing/2014/main" id="{F61BECB1-28F9-EE4C-B68F-58600F87C5D3}"/>
              </a:ext>
            </a:extLst>
          </p:cNvPr>
          <p:cNvSpPr>
            <a:spLocks noGrp="1" noChangeArrowheads="1"/>
          </p:cNvSpPr>
          <p:nvPr>
            <p:ph type="ftr" sz="quarter" idx="11"/>
          </p:nvPr>
        </p:nvSpPr>
        <p:spPr/>
        <p:txBody>
          <a:bodyPr/>
          <a:lstStyle>
            <a:lvl1pPr>
              <a:defRPr>
                <a:latin typeface="Trebuchet MS"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C9C1AE39-DC9B-8041-A255-7A0F1C511780}"/>
              </a:ext>
            </a:extLst>
          </p:cNvPr>
          <p:cNvSpPr>
            <a:spLocks noGrp="1" noChangeArrowheads="1"/>
          </p:cNvSpPr>
          <p:nvPr>
            <p:ph type="sldNum" sz="quarter" idx="12"/>
          </p:nvPr>
        </p:nvSpPr>
        <p:spPr/>
        <p:txBody>
          <a:bodyPr/>
          <a:lstStyle>
            <a:lvl1pPr>
              <a:defRPr>
                <a:latin typeface="Trebuchet MS" panose="020B0603020202020204" pitchFamily="34" charset="0"/>
              </a:defRPr>
            </a:lvl1pPr>
          </a:lstStyle>
          <a:p>
            <a:pPr>
              <a:defRPr/>
            </a:pPr>
            <a:fld id="{773E79E3-767D-C64A-B5AD-0E5A289178E4}" type="slidenum">
              <a:rPr lang="en-US" altLang="en-US"/>
              <a:pPr>
                <a:defRPr/>
              </a:pPr>
              <a:t>‹#›</a:t>
            </a:fld>
            <a:endParaRPr lang="en-US" altLang="en-US"/>
          </a:p>
        </p:txBody>
      </p:sp>
    </p:spTree>
    <p:extLst>
      <p:ext uri="{BB962C8B-B14F-4D97-AF65-F5344CB8AC3E}">
        <p14:creationId xmlns:p14="http://schemas.microsoft.com/office/powerpoint/2010/main" val="2717055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834" y="1535200"/>
            <a:ext cx="5386918" cy="639762"/>
          </a:xfrm>
        </p:spPr>
        <p:txBody>
          <a:bodyPr anchor="b"/>
          <a:lstStyle>
            <a:lvl1pPr marL="0" indent="0">
              <a:buNone/>
              <a:defRPr sz="2339" b="1"/>
            </a:lvl1pPr>
            <a:lvl2pPr marL="436234" indent="0">
              <a:buNone/>
              <a:defRPr sz="2047" b="1"/>
            </a:lvl2pPr>
            <a:lvl3pPr marL="872418" indent="0">
              <a:buNone/>
              <a:defRPr sz="1754" b="1"/>
            </a:lvl3pPr>
            <a:lvl4pPr marL="1308593" indent="0">
              <a:buNone/>
              <a:defRPr sz="1608" b="1"/>
            </a:lvl4pPr>
            <a:lvl5pPr marL="1744798" indent="0">
              <a:buNone/>
              <a:defRPr sz="1608" b="1"/>
            </a:lvl5pPr>
            <a:lvl6pPr marL="2181007" indent="0">
              <a:buNone/>
              <a:defRPr sz="1608" b="1"/>
            </a:lvl6pPr>
            <a:lvl7pPr marL="2617234" indent="0">
              <a:buNone/>
              <a:defRPr sz="1608" b="1"/>
            </a:lvl7pPr>
            <a:lvl8pPr marL="3053414" indent="0">
              <a:buNone/>
              <a:defRPr sz="1608" b="1"/>
            </a:lvl8pPr>
            <a:lvl9pPr marL="3489620" indent="0">
              <a:buNone/>
              <a:defRPr sz="1608" b="1"/>
            </a:lvl9pPr>
          </a:lstStyle>
          <a:p>
            <a:pPr lvl="0"/>
            <a:r>
              <a:rPr lang="en-US"/>
              <a:t>Click to edit Master text styles</a:t>
            </a:r>
          </a:p>
        </p:txBody>
      </p:sp>
      <p:sp>
        <p:nvSpPr>
          <p:cNvPr id="4" name="Content Placeholder 3"/>
          <p:cNvSpPr>
            <a:spLocks noGrp="1"/>
          </p:cNvSpPr>
          <p:nvPr>
            <p:ph sz="half" idx="2"/>
          </p:nvPr>
        </p:nvSpPr>
        <p:spPr>
          <a:xfrm>
            <a:off x="609834" y="2174962"/>
            <a:ext cx="5386918" cy="3951288"/>
          </a:xfrm>
        </p:spPr>
        <p:txBody>
          <a:bodyPr/>
          <a:lstStyle>
            <a:lvl1pPr>
              <a:defRPr sz="2339"/>
            </a:lvl1pPr>
            <a:lvl2pPr>
              <a:defRPr sz="2047"/>
            </a:lvl2pPr>
            <a:lvl3pPr>
              <a:defRPr sz="1754"/>
            </a:lvl3pPr>
            <a:lvl4pPr>
              <a:defRPr sz="1608"/>
            </a:lvl4pPr>
            <a:lvl5pPr>
              <a:defRPr sz="1608"/>
            </a:lvl5pPr>
            <a:lvl6pPr>
              <a:defRPr sz="1608"/>
            </a:lvl6pPr>
            <a:lvl7pPr>
              <a:defRPr sz="1608"/>
            </a:lvl7pPr>
            <a:lvl8pPr>
              <a:defRPr sz="1608"/>
            </a:lvl8pPr>
            <a:lvl9pPr>
              <a:defRPr sz="16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200"/>
            <a:ext cx="5389033" cy="639762"/>
          </a:xfrm>
        </p:spPr>
        <p:txBody>
          <a:bodyPr anchor="b"/>
          <a:lstStyle>
            <a:lvl1pPr marL="0" indent="0">
              <a:buNone/>
              <a:defRPr sz="2339" b="1"/>
            </a:lvl1pPr>
            <a:lvl2pPr marL="436234" indent="0">
              <a:buNone/>
              <a:defRPr sz="2047" b="1"/>
            </a:lvl2pPr>
            <a:lvl3pPr marL="872418" indent="0">
              <a:buNone/>
              <a:defRPr sz="1754" b="1"/>
            </a:lvl3pPr>
            <a:lvl4pPr marL="1308593" indent="0">
              <a:buNone/>
              <a:defRPr sz="1608" b="1"/>
            </a:lvl4pPr>
            <a:lvl5pPr marL="1744798" indent="0">
              <a:buNone/>
              <a:defRPr sz="1608" b="1"/>
            </a:lvl5pPr>
            <a:lvl6pPr marL="2181007" indent="0">
              <a:buNone/>
              <a:defRPr sz="1608" b="1"/>
            </a:lvl6pPr>
            <a:lvl7pPr marL="2617234" indent="0">
              <a:buNone/>
              <a:defRPr sz="1608" b="1"/>
            </a:lvl7pPr>
            <a:lvl8pPr marL="3053414" indent="0">
              <a:buNone/>
              <a:defRPr sz="1608" b="1"/>
            </a:lvl8pPr>
            <a:lvl9pPr marL="3489620" indent="0">
              <a:buNone/>
              <a:defRPr sz="1608" b="1"/>
            </a:lvl9pPr>
          </a:lstStyle>
          <a:p>
            <a:pPr lvl="0"/>
            <a:r>
              <a:rPr lang="en-US"/>
              <a:t>Click to edit Master text styles</a:t>
            </a:r>
          </a:p>
        </p:txBody>
      </p:sp>
      <p:sp>
        <p:nvSpPr>
          <p:cNvPr id="6" name="Content Placeholder 5"/>
          <p:cNvSpPr>
            <a:spLocks noGrp="1"/>
          </p:cNvSpPr>
          <p:nvPr>
            <p:ph sz="quarter" idx="4"/>
          </p:nvPr>
        </p:nvSpPr>
        <p:spPr>
          <a:xfrm>
            <a:off x="6193370" y="2174962"/>
            <a:ext cx="5389033" cy="3951288"/>
          </a:xfrm>
        </p:spPr>
        <p:txBody>
          <a:bodyPr/>
          <a:lstStyle>
            <a:lvl1pPr>
              <a:defRPr sz="2339"/>
            </a:lvl1pPr>
            <a:lvl2pPr>
              <a:defRPr sz="2047"/>
            </a:lvl2pPr>
            <a:lvl3pPr>
              <a:defRPr sz="1754"/>
            </a:lvl3pPr>
            <a:lvl4pPr>
              <a:defRPr sz="1608"/>
            </a:lvl4pPr>
            <a:lvl5pPr>
              <a:defRPr sz="1608"/>
            </a:lvl5pPr>
            <a:lvl6pPr>
              <a:defRPr sz="1608"/>
            </a:lvl6pPr>
            <a:lvl7pPr>
              <a:defRPr sz="1608"/>
            </a:lvl7pPr>
            <a:lvl8pPr>
              <a:defRPr sz="1608"/>
            </a:lvl8pPr>
            <a:lvl9pPr>
              <a:defRPr sz="16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40382CA-D2D6-9A4D-8170-D23ADAAF65DE}"/>
              </a:ext>
            </a:extLst>
          </p:cNvPr>
          <p:cNvSpPr>
            <a:spLocks noGrp="1" noChangeArrowheads="1"/>
          </p:cNvSpPr>
          <p:nvPr>
            <p:ph type="dt" sz="half" idx="10"/>
          </p:nvPr>
        </p:nvSpPr>
        <p:spPr/>
        <p:txBody>
          <a:bodyPr/>
          <a:lstStyle>
            <a:lvl1pPr>
              <a:defRPr>
                <a:latin typeface="Trebuchet MS" pitchFamily="34" charset="0"/>
              </a:defRPr>
            </a:lvl1pPr>
          </a:lstStyle>
          <a:p>
            <a:pPr>
              <a:defRPr/>
            </a:pPr>
            <a:endParaRPr lang="en-US"/>
          </a:p>
        </p:txBody>
      </p:sp>
      <p:sp>
        <p:nvSpPr>
          <p:cNvPr id="8" name="Rectangle 5">
            <a:extLst>
              <a:ext uri="{FF2B5EF4-FFF2-40B4-BE49-F238E27FC236}">
                <a16:creationId xmlns:a16="http://schemas.microsoft.com/office/drawing/2014/main" id="{3ECA0215-8EA8-CA44-A135-6F5845B6EE30}"/>
              </a:ext>
            </a:extLst>
          </p:cNvPr>
          <p:cNvSpPr>
            <a:spLocks noGrp="1" noChangeArrowheads="1"/>
          </p:cNvSpPr>
          <p:nvPr>
            <p:ph type="ftr" sz="quarter" idx="11"/>
          </p:nvPr>
        </p:nvSpPr>
        <p:spPr/>
        <p:txBody>
          <a:bodyPr/>
          <a:lstStyle>
            <a:lvl1pPr>
              <a:defRPr>
                <a:latin typeface="Trebuchet MS" pitchFamily="34" charset="0"/>
              </a:defRPr>
            </a:lvl1pPr>
          </a:lstStyle>
          <a:p>
            <a:pPr>
              <a:defRPr/>
            </a:pPr>
            <a:endParaRPr lang="en-US"/>
          </a:p>
        </p:txBody>
      </p:sp>
      <p:sp>
        <p:nvSpPr>
          <p:cNvPr id="9" name="Rectangle 6">
            <a:extLst>
              <a:ext uri="{FF2B5EF4-FFF2-40B4-BE49-F238E27FC236}">
                <a16:creationId xmlns:a16="http://schemas.microsoft.com/office/drawing/2014/main" id="{0981E4FE-5B88-9542-BE30-D8182BBE2C61}"/>
              </a:ext>
            </a:extLst>
          </p:cNvPr>
          <p:cNvSpPr>
            <a:spLocks noGrp="1" noChangeArrowheads="1"/>
          </p:cNvSpPr>
          <p:nvPr>
            <p:ph type="sldNum" sz="quarter" idx="12"/>
          </p:nvPr>
        </p:nvSpPr>
        <p:spPr/>
        <p:txBody>
          <a:bodyPr/>
          <a:lstStyle>
            <a:lvl1pPr>
              <a:defRPr>
                <a:latin typeface="Trebuchet MS" panose="020B0603020202020204" pitchFamily="34" charset="0"/>
              </a:defRPr>
            </a:lvl1pPr>
          </a:lstStyle>
          <a:p>
            <a:pPr>
              <a:defRPr/>
            </a:pPr>
            <a:fld id="{26C11B20-0720-B640-8AFF-63234FFB937C}" type="slidenum">
              <a:rPr lang="en-US" altLang="en-US"/>
              <a:pPr>
                <a:defRPr/>
              </a:pPr>
              <a:t>‹#›</a:t>
            </a:fld>
            <a:endParaRPr lang="en-US" altLang="en-US"/>
          </a:p>
        </p:txBody>
      </p:sp>
    </p:spTree>
    <p:extLst>
      <p:ext uri="{BB962C8B-B14F-4D97-AF65-F5344CB8AC3E}">
        <p14:creationId xmlns:p14="http://schemas.microsoft.com/office/powerpoint/2010/main" val="19744590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4720EDA-3C07-6A4A-A074-591ADC6592D2}"/>
              </a:ext>
            </a:extLst>
          </p:cNvPr>
          <p:cNvSpPr>
            <a:spLocks noGrp="1" noChangeArrowheads="1"/>
          </p:cNvSpPr>
          <p:nvPr>
            <p:ph type="dt" sz="half" idx="10"/>
          </p:nvPr>
        </p:nvSpPr>
        <p:spPr/>
        <p:txBody>
          <a:bodyPr/>
          <a:lstStyle>
            <a:lvl1pPr>
              <a:defRPr>
                <a:latin typeface="Trebuchet MS" pitchFamily="34" charset="0"/>
              </a:defRPr>
            </a:lvl1pPr>
          </a:lstStyle>
          <a:p>
            <a:pPr>
              <a:defRPr/>
            </a:pPr>
            <a:endParaRPr lang="en-US"/>
          </a:p>
        </p:txBody>
      </p:sp>
      <p:sp>
        <p:nvSpPr>
          <p:cNvPr id="4" name="Rectangle 5">
            <a:extLst>
              <a:ext uri="{FF2B5EF4-FFF2-40B4-BE49-F238E27FC236}">
                <a16:creationId xmlns:a16="http://schemas.microsoft.com/office/drawing/2014/main" id="{BC4B4384-E32C-9940-9FA3-E05E214379D1}"/>
              </a:ext>
            </a:extLst>
          </p:cNvPr>
          <p:cNvSpPr>
            <a:spLocks noGrp="1" noChangeArrowheads="1"/>
          </p:cNvSpPr>
          <p:nvPr>
            <p:ph type="ftr" sz="quarter" idx="11"/>
          </p:nvPr>
        </p:nvSpPr>
        <p:spPr/>
        <p:txBody>
          <a:bodyPr/>
          <a:lstStyle>
            <a:lvl1pPr>
              <a:defRPr>
                <a:latin typeface="Trebuchet MS" pitchFamily="34" charset="0"/>
              </a:defRPr>
            </a:lvl1pPr>
          </a:lstStyle>
          <a:p>
            <a:pPr>
              <a:defRPr/>
            </a:pPr>
            <a:endParaRPr lang="en-US"/>
          </a:p>
        </p:txBody>
      </p:sp>
      <p:sp>
        <p:nvSpPr>
          <p:cNvPr id="5" name="Rectangle 6">
            <a:extLst>
              <a:ext uri="{FF2B5EF4-FFF2-40B4-BE49-F238E27FC236}">
                <a16:creationId xmlns:a16="http://schemas.microsoft.com/office/drawing/2014/main" id="{5B424356-5628-484B-A39C-ADF18A1E6D0F}"/>
              </a:ext>
            </a:extLst>
          </p:cNvPr>
          <p:cNvSpPr>
            <a:spLocks noGrp="1" noChangeArrowheads="1"/>
          </p:cNvSpPr>
          <p:nvPr>
            <p:ph type="sldNum" sz="quarter" idx="12"/>
          </p:nvPr>
        </p:nvSpPr>
        <p:spPr/>
        <p:txBody>
          <a:bodyPr/>
          <a:lstStyle>
            <a:lvl1pPr>
              <a:defRPr>
                <a:latin typeface="Trebuchet MS" panose="020B0603020202020204" pitchFamily="34" charset="0"/>
              </a:defRPr>
            </a:lvl1pPr>
          </a:lstStyle>
          <a:p>
            <a:pPr>
              <a:defRPr/>
            </a:pPr>
            <a:fld id="{9080F2F5-9A34-6B41-932D-684924A58C30}" type="slidenum">
              <a:rPr lang="en-US" altLang="en-US"/>
              <a:pPr>
                <a:defRPr/>
              </a:pPr>
              <a:t>‹#›</a:t>
            </a:fld>
            <a:endParaRPr lang="en-US" altLang="en-US"/>
          </a:p>
        </p:txBody>
      </p:sp>
    </p:spTree>
    <p:extLst>
      <p:ext uri="{BB962C8B-B14F-4D97-AF65-F5344CB8AC3E}">
        <p14:creationId xmlns:p14="http://schemas.microsoft.com/office/powerpoint/2010/main" val="2350333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ECCD607-90FF-2C41-9C29-28B6B4E670AC}"/>
              </a:ext>
            </a:extLst>
          </p:cNvPr>
          <p:cNvSpPr>
            <a:spLocks noGrp="1" noChangeArrowheads="1"/>
          </p:cNvSpPr>
          <p:nvPr>
            <p:ph type="dt" sz="half" idx="10"/>
          </p:nvPr>
        </p:nvSpPr>
        <p:spPr/>
        <p:txBody>
          <a:bodyPr/>
          <a:lstStyle>
            <a:lvl1pPr>
              <a:defRPr>
                <a:latin typeface="Trebuchet MS" pitchFamily="34" charset="0"/>
              </a:defRPr>
            </a:lvl1pPr>
          </a:lstStyle>
          <a:p>
            <a:pPr>
              <a:defRPr/>
            </a:pPr>
            <a:endParaRPr lang="en-US"/>
          </a:p>
        </p:txBody>
      </p:sp>
      <p:sp>
        <p:nvSpPr>
          <p:cNvPr id="3" name="Rectangle 5">
            <a:extLst>
              <a:ext uri="{FF2B5EF4-FFF2-40B4-BE49-F238E27FC236}">
                <a16:creationId xmlns:a16="http://schemas.microsoft.com/office/drawing/2014/main" id="{F16AE79C-6C31-F84A-9957-35E5932D2A12}"/>
              </a:ext>
            </a:extLst>
          </p:cNvPr>
          <p:cNvSpPr>
            <a:spLocks noGrp="1" noChangeArrowheads="1"/>
          </p:cNvSpPr>
          <p:nvPr>
            <p:ph type="ftr" sz="quarter" idx="11"/>
          </p:nvPr>
        </p:nvSpPr>
        <p:spPr/>
        <p:txBody>
          <a:bodyPr/>
          <a:lstStyle>
            <a:lvl1pPr>
              <a:defRPr>
                <a:latin typeface="Trebuchet MS" pitchFamily="34" charset="0"/>
              </a:defRPr>
            </a:lvl1pPr>
          </a:lstStyle>
          <a:p>
            <a:pPr>
              <a:defRPr/>
            </a:pPr>
            <a:endParaRPr lang="en-US"/>
          </a:p>
        </p:txBody>
      </p:sp>
      <p:sp>
        <p:nvSpPr>
          <p:cNvPr id="4" name="Rectangle 6">
            <a:extLst>
              <a:ext uri="{FF2B5EF4-FFF2-40B4-BE49-F238E27FC236}">
                <a16:creationId xmlns:a16="http://schemas.microsoft.com/office/drawing/2014/main" id="{FAB01C9E-4AF9-AB4D-AE9F-D2B8EE5431A8}"/>
              </a:ext>
            </a:extLst>
          </p:cNvPr>
          <p:cNvSpPr>
            <a:spLocks noGrp="1" noChangeArrowheads="1"/>
          </p:cNvSpPr>
          <p:nvPr>
            <p:ph type="sldNum" sz="quarter" idx="12"/>
          </p:nvPr>
        </p:nvSpPr>
        <p:spPr/>
        <p:txBody>
          <a:bodyPr/>
          <a:lstStyle>
            <a:lvl1pPr>
              <a:defRPr>
                <a:latin typeface="Trebuchet MS" panose="020B0603020202020204" pitchFamily="34" charset="0"/>
              </a:defRPr>
            </a:lvl1pPr>
          </a:lstStyle>
          <a:p>
            <a:pPr>
              <a:defRPr/>
            </a:pPr>
            <a:fld id="{81E50CB5-BD9E-9949-89DE-434293709ADA}" type="slidenum">
              <a:rPr lang="en-US" altLang="en-US"/>
              <a:pPr>
                <a:defRPr/>
              </a:pPr>
              <a:t>‹#›</a:t>
            </a:fld>
            <a:endParaRPr lang="en-US" altLang="en-US"/>
          </a:p>
        </p:txBody>
      </p:sp>
    </p:spTree>
    <p:extLst>
      <p:ext uri="{BB962C8B-B14F-4D97-AF65-F5344CB8AC3E}">
        <p14:creationId xmlns:p14="http://schemas.microsoft.com/office/powerpoint/2010/main" val="37457301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48" y="273387"/>
            <a:ext cx="4011083" cy="1162051"/>
          </a:xfrm>
        </p:spPr>
        <p:txBody>
          <a:bodyPr anchor="b"/>
          <a:lstStyle>
            <a:lvl1pPr algn="l">
              <a:defRPr sz="2047" b="1"/>
            </a:lvl1pPr>
          </a:lstStyle>
          <a:p>
            <a:r>
              <a:rPr lang="en-US"/>
              <a:t>Click to edit Master title style</a:t>
            </a:r>
          </a:p>
        </p:txBody>
      </p:sp>
      <p:sp>
        <p:nvSpPr>
          <p:cNvPr id="3" name="Content Placeholder 2"/>
          <p:cNvSpPr>
            <a:spLocks noGrp="1"/>
          </p:cNvSpPr>
          <p:nvPr>
            <p:ph idx="1"/>
          </p:nvPr>
        </p:nvSpPr>
        <p:spPr>
          <a:xfrm>
            <a:off x="4766959" y="273050"/>
            <a:ext cx="6815667" cy="5853113"/>
          </a:xfrm>
        </p:spPr>
        <p:txBody>
          <a:bodyPr/>
          <a:lstStyle>
            <a:lvl1pPr>
              <a:defRPr sz="3216"/>
            </a:lvl1pPr>
            <a:lvl2pPr>
              <a:defRPr sz="2778"/>
            </a:lvl2pPr>
            <a:lvl3pPr>
              <a:defRPr sz="2339"/>
            </a:lvl3pPr>
            <a:lvl4pPr>
              <a:defRPr sz="2047"/>
            </a:lvl4pPr>
            <a:lvl5pPr>
              <a:defRPr sz="2047"/>
            </a:lvl5pPr>
            <a:lvl6pPr>
              <a:defRPr sz="2047"/>
            </a:lvl6pPr>
            <a:lvl7pPr>
              <a:defRPr sz="2047"/>
            </a:lvl7pPr>
            <a:lvl8pPr>
              <a:defRPr sz="2047"/>
            </a:lvl8pPr>
            <a:lvl9pPr>
              <a:defRPr sz="20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148" y="1435104"/>
            <a:ext cx="4011083" cy="4691063"/>
          </a:xfrm>
        </p:spPr>
        <p:txBody>
          <a:bodyPr/>
          <a:lstStyle>
            <a:lvl1pPr marL="0" indent="0">
              <a:buNone/>
              <a:defRPr sz="1462"/>
            </a:lvl1pPr>
            <a:lvl2pPr marL="436234" indent="0">
              <a:buNone/>
              <a:defRPr sz="1170"/>
            </a:lvl2pPr>
            <a:lvl3pPr marL="872418" indent="0">
              <a:buNone/>
              <a:defRPr sz="1023"/>
            </a:lvl3pPr>
            <a:lvl4pPr marL="1308593" indent="0">
              <a:buNone/>
              <a:defRPr sz="877"/>
            </a:lvl4pPr>
            <a:lvl5pPr marL="1744798" indent="0">
              <a:buNone/>
              <a:defRPr sz="877"/>
            </a:lvl5pPr>
            <a:lvl6pPr marL="2181007" indent="0">
              <a:buNone/>
              <a:defRPr sz="877"/>
            </a:lvl6pPr>
            <a:lvl7pPr marL="2617234" indent="0">
              <a:buNone/>
              <a:defRPr sz="877"/>
            </a:lvl7pPr>
            <a:lvl8pPr marL="3053414" indent="0">
              <a:buNone/>
              <a:defRPr sz="877"/>
            </a:lvl8pPr>
            <a:lvl9pPr marL="3489620" indent="0">
              <a:buNone/>
              <a:defRPr sz="877"/>
            </a:lvl9pPr>
          </a:lstStyle>
          <a:p>
            <a:pPr lvl="0"/>
            <a:r>
              <a:rPr lang="en-US"/>
              <a:t>Click to edit Master text styles</a:t>
            </a:r>
          </a:p>
        </p:txBody>
      </p:sp>
      <p:sp>
        <p:nvSpPr>
          <p:cNvPr id="5" name="Date Placeholder 4">
            <a:extLst>
              <a:ext uri="{FF2B5EF4-FFF2-40B4-BE49-F238E27FC236}">
                <a16:creationId xmlns:a16="http://schemas.microsoft.com/office/drawing/2014/main" id="{A2711CF0-9769-354D-AE86-6E5DEABA32B1}"/>
              </a:ext>
            </a:extLst>
          </p:cNvPr>
          <p:cNvSpPr>
            <a:spLocks noGrp="1" noChangeArrowheads="1"/>
          </p:cNvSpPr>
          <p:nvPr>
            <p:ph type="dt" sz="half" idx="10"/>
          </p:nvPr>
        </p:nvSpPr>
        <p:spPr/>
        <p:txBody>
          <a:bodyPr/>
          <a:lstStyle>
            <a:lvl1pPr>
              <a:defRPr>
                <a:latin typeface="Trebuchet MS" pitchFamily="34" charset="0"/>
              </a:defRPr>
            </a:lvl1pPr>
          </a:lstStyle>
          <a:p>
            <a:pPr>
              <a:defRPr/>
            </a:pPr>
            <a:endParaRPr lang="en-US"/>
          </a:p>
        </p:txBody>
      </p:sp>
      <p:sp>
        <p:nvSpPr>
          <p:cNvPr id="6" name="Footer Placeholder 5">
            <a:extLst>
              <a:ext uri="{FF2B5EF4-FFF2-40B4-BE49-F238E27FC236}">
                <a16:creationId xmlns:a16="http://schemas.microsoft.com/office/drawing/2014/main" id="{A26FC7D6-6F2B-2C44-8652-9B96498463D4}"/>
              </a:ext>
            </a:extLst>
          </p:cNvPr>
          <p:cNvSpPr>
            <a:spLocks noGrp="1" noChangeArrowheads="1"/>
          </p:cNvSpPr>
          <p:nvPr>
            <p:ph type="ftr" sz="quarter" idx="11"/>
          </p:nvPr>
        </p:nvSpPr>
        <p:spPr/>
        <p:txBody>
          <a:bodyPr/>
          <a:lstStyle>
            <a:lvl1pPr>
              <a:defRPr>
                <a:latin typeface="Trebuchet MS"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0A0A908B-4646-EB43-BA19-A84F7CBE0397}"/>
              </a:ext>
            </a:extLst>
          </p:cNvPr>
          <p:cNvSpPr>
            <a:spLocks noGrp="1" noChangeArrowheads="1"/>
          </p:cNvSpPr>
          <p:nvPr>
            <p:ph type="sldNum" sz="quarter" idx="12"/>
          </p:nvPr>
        </p:nvSpPr>
        <p:spPr/>
        <p:txBody>
          <a:bodyPr/>
          <a:lstStyle>
            <a:lvl1pPr>
              <a:defRPr>
                <a:latin typeface="Trebuchet MS" panose="020B0603020202020204" pitchFamily="34" charset="0"/>
              </a:defRPr>
            </a:lvl1pPr>
          </a:lstStyle>
          <a:p>
            <a:pPr>
              <a:defRPr/>
            </a:pPr>
            <a:fld id="{E337F2CC-8CCC-6848-ACEA-DC7A2C9DA20B}" type="slidenum">
              <a:rPr lang="en-US" altLang="en-US"/>
              <a:pPr>
                <a:defRPr/>
              </a:pPr>
              <a:t>‹#›</a:t>
            </a:fld>
            <a:endParaRPr lang="en-US" altLang="en-US"/>
          </a:p>
        </p:txBody>
      </p:sp>
    </p:spTree>
    <p:extLst>
      <p:ext uri="{BB962C8B-B14F-4D97-AF65-F5344CB8AC3E}">
        <p14:creationId xmlns:p14="http://schemas.microsoft.com/office/powerpoint/2010/main" val="27346326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6" y="4801016"/>
            <a:ext cx="7315200" cy="566739"/>
          </a:xfrm>
        </p:spPr>
        <p:txBody>
          <a:bodyPr anchor="b"/>
          <a:lstStyle>
            <a:lvl1pPr algn="l">
              <a:defRPr sz="2047" b="1"/>
            </a:lvl1pPr>
          </a:lstStyle>
          <a:p>
            <a:r>
              <a:rPr lang="en-US"/>
              <a:t>Click to edit Master title style</a:t>
            </a:r>
          </a:p>
        </p:txBody>
      </p:sp>
      <p:sp>
        <p:nvSpPr>
          <p:cNvPr id="3" name="Picture Placeholder 2"/>
          <p:cNvSpPr>
            <a:spLocks noGrp="1"/>
          </p:cNvSpPr>
          <p:nvPr>
            <p:ph type="pic" idx="1"/>
          </p:nvPr>
        </p:nvSpPr>
        <p:spPr>
          <a:xfrm>
            <a:off x="2389716" y="612775"/>
            <a:ext cx="7315200" cy="4114800"/>
          </a:xfrm>
        </p:spPr>
        <p:txBody>
          <a:bodyPr/>
          <a:lstStyle>
            <a:lvl1pPr marL="0" indent="0">
              <a:buNone/>
              <a:defRPr sz="3216"/>
            </a:lvl1pPr>
            <a:lvl2pPr marL="436234" indent="0">
              <a:buNone/>
              <a:defRPr sz="2778"/>
            </a:lvl2pPr>
            <a:lvl3pPr marL="872418" indent="0">
              <a:buNone/>
              <a:defRPr sz="2339"/>
            </a:lvl3pPr>
            <a:lvl4pPr marL="1308593" indent="0">
              <a:buNone/>
              <a:defRPr sz="2047"/>
            </a:lvl4pPr>
            <a:lvl5pPr marL="1744798" indent="0">
              <a:buNone/>
              <a:defRPr sz="2047"/>
            </a:lvl5pPr>
            <a:lvl6pPr marL="2181007" indent="0">
              <a:buNone/>
              <a:defRPr sz="2047"/>
            </a:lvl6pPr>
            <a:lvl7pPr marL="2617234" indent="0">
              <a:buNone/>
              <a:defRPr sz="2047"/>
            </a:lvl7pPr>
            <a:lvl8pPr marL="3053414" indent="0">
              <a:buNone/>
              <a:defRPr sz="2047"/>
            </a:lvl8pPr>
            <a:lvl9pPr marL="3489620" indent="0">
              <a:buNone/>
              <a:defRPr sz="2047"/>
            </a:lvl9pPr>
          </a:lstStyle>
          <a:p>
            <a:pPr lvl="0"/>
            <a:endParaRPr lang="en-US" noProof="0"/>
          </a:p>
        </p:txBody>
      </p:sp>
      <p:sp>
        <p:nvSpPr>
          <p:cNvPr id="4" name="Text Placeholder 3"/>
          <p:cNvSpPr>
            <a:spLocks noGrp="1"/>
          </p:cNvSpPr>
          <p:nvPr>
            <p:ph type="body" sz="half" idx="2"/>
          </p:nvPr>
        </p:nvSpPr>
        <p:spPr>
          <a:xfrm>
            <a:off x="2389716" y="5367338"/>
            <a:ext cx="7315200" cy="804862"/>
          </a:xfrm>
        </p:spPr>
        <p:txBody>
          <a:bodyPr/>
          <a:lstStyle>
            <a:lvl1pPr marL="0" indent="0">
              <a:buNone/>
              <a:defRPr sz="1462"/>
            </a:lvl1pPr>
            <a:lvl2pPr marL="436234" indent="0">
              <a:buNone/>
              <a:defRPr sz="1170"/>
            </a:lvl2pPr>
            <a:lvl3pPr marL="872418" indent="0">
              <a:buNone/>
              <a:defRPr sz="1023"/>
            </a:lvl3pPr>
            <a:lvl4pPr marL="1308593" indent="0">
              <a:buNone/>
              <a:defRPr sz="877"/>
            </a:lvl4pPr>
            <a:lvl5pPr marL="1744798" indent="0">
              <a:buNone/>
              <a:defRPr sz="877"/>
            </a:lvl5pPr>
            <a:lvl6pPr marL="2181007" indent="0">
              <a:buNone/>
              <a:defRPr sz="877"/>
            </a:lvl6pPr>
            <a:lvl7pPr marL="2617234" indent="0">
              <a:buNone/>
              <a:defRPr sz="877"/>
            </a:lvl7pPr>
            <a:lvl8pPr marL="3053414" indent="0">
              <a:buNone/>
              <a:defRPr sz="877"/>
            </a:lvl8pPr>
            <a:lvl9pPr marL="3489620" indent="0">
              <a:buNone/>
              <a:defRPr sz="877"/>
            </a:lvl9pPr>
          </a:lstStyle>
          <a:p>
            <a:pPr lvl="0"/>
            <a:r>
              <a:rPr lang="en-US"/>
              <a:t>Click to edit Master text styles</a:t>
            </a:r>
          </a:p>
        </p:txBody>
      </p:sp>
      <p:sp>
        <p:nvSpPr>
          <p:cNvPr id="5" name="Date Placeholder 4">
            <a:extLst>
              <a:ext uri="{FF2B5EF4-FFF2-40B4-BE49-F238E27FC236}">
                <a16:creationId xmlns:a16="http://schemas.microsoft.com/office/drawing/2014/main" id="{BC026924-019E-3945-BE40-5993E6E6A40B}"/>
              </a:ext>
            </a:extLst>
          </p:cNvPr>
          <p:cNvSpPr>
            <a:spLocks noGrp="1" noChangeArrowheads="1"/>
          </p:cNvSpPr>
          <p:nvPr>
            <p:ph type="dt" sz="half" idx="10"/>
          </p:nvPr>
        </p:nvSpPr>
        <p:spPr/>
        <p:txBody>
          <a:bodyPr/>
          <a:lstStyle>
            <a:lvl1pPr>
              <a:defRPr>
                <a:latin typeface="Trebuchet MS" pitchFamily="34" charset="0"/>
              </a:defRPr>
            </a:lvl1pPr>
          </a:lstStyle>
          <a:p>
            <a:pPr>
              <a:defRPr/>
            </a:pPr>
            <a:endParaRPr lang="en-US"/>
          </a:p>
        </p:txBody>
      </p:sp>
      <p:sp>
        <p:nvSpPr>
          <p:cNvPr id="6" name="Footer Placeholder 5">
            <a:extLst>
              <a:ext uri="{FF2B5EF4-FFF2-40B4-BE49-F238E27FC236}">
                <a16:creationId xmlns:a16="http://schemas.microsoft.com/office/drawing/2014/main" id="{3A11A8E0-FC2C-0047-8DB2-3BAE3C028C43}"/>
              </a:ext>
            </a:extLst>
          </p:cNvPr>
          <p:cNvSpPr>
            <a:spLocks noGrp="1" noChangeArrowheads="1"/>
          </p:cNvSpPr>
          <p:nvPr>
            <p:ph type="ftr" sz="quarter" idx="11"/>
          </p:nvPr>
        </p:nvSpPr>
        <p:spPr/>
        <p:txBody>
          <a:bodyPr/>
          <a:lstStyle>
            <a:lvl1pPr>
              <a:defRPr>
                <a:latin typeface="Trebuchet MS"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72D14458-ABF7-994F-91DF-11D514389100}"/>
              </a:ext>
            </a:extLst>
          </p:cNvPr>
          <p:cNvSpPr>
            <a:spLocks noGrp="1" noChangeArrowheads="1"/>
          </p:cNvSpPr>
          <p:nvPr>
            <p:ph type="sldNum" sz="quarter" idx="12"/>
          </p:nvPr>
        </p:nvSpPr>
        <p:spPr/>
        <p:txBody>
          <a:bodyPr/>
          <a:lstStyle>
            <a:lvl1pPr>
              <a:defRPr>
                <a:latin typeface="Trebuchet MS" panose="020B0603020202020204" pitchFamily="34" charset="0"/>
              </a:defRPr>
            </a:lvl1pPr>
          </a:lstStyle>
          <a:p>
            <a:pPr>
              <a:defRPr/>
            </a:pPr>
            <a:fld id="{E7932439-EC8C-CA4B-98FA-B805A6A5256C}" type="slidenum">
              <a:rPr lang="en-US" altLang="en-US"/>
              <a:pPr>
                <a:defRPr/>
              </a:pPr>
              <a:t>‹#›</a:t>
            </a:fld>
            <a:endParaRPr lang="en-US" altLang="en-US"/>
          </a:p>
        </p:txBody>
      </p:sp>
    </p:spTree>
    <p:extLst>
      <p:ext uri="{BB962C8B-B14F-4D97-AF65-F5344CB8AC3E}">
        <p14:creationId xmlns:p14="http://schemas.microsoft.com/office/powerpoint/2010/main" val="4805792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92E4F0-A8B0-814B-8E56-5E127E367042}"/>
              </a:ext>
            </a:extLst>
          </p:cNvPr>
          <p:cNvSpPr>
            <a:spLocks noGrp="1" noChangeArrowheads="1"/>
          </p:cNvSpPr>
          <p:nvPr>
            <p:ph type="dt" sz="half" idx="10"/>
          </p:nvPr>
        </p:nvSpPr>
        <p:spPr/>
        <p:txBody>
          <a:bodyPr/>
          <a:lstStyle>
            <a:lvl1pPr>
              <a:defRPr>
                <a:latin typeface="Trebuchet MS" pitchFamily="34" charset="0"/>
              </a:defRPr>
            </a:lvl1pPr>
          </a:lstStyle>
          <a:p>
            <a:pPr>
              <a:defRPr/>
            </a:pPr>
            <a:endParaRPr lang="en-US"/>
          </a:p>
        </p:txBody>
      </p:sp>
      <p:sp>
        <p:nvSpPr>
          <p:cNvPr id="5" name="Rectangle 5">
            <a:extLst>
              <a:ext uri="{FF2B5EF4-FFF2-40B4-BE49-F238E27FC236}">
                <a16:creationId xmlns:a16="http://schemas.microsoft.com/office/drawing/2014/main" id="{57B61095-CB48-DC42-8F46-B074AD6E5D0B}"/>
              </a:ext>
            </a:extLst>
          </p:cNvPr>
          <p:cNvSpPr>
            <a:spLocks noGrp="1" noChangeArrowheads="1"/>
          </p:cNvSpPr>
          <p:nvPr>
            <p:ph type="ftr" sz="quarter" idx="11"/>
          </p:nvPr>
        </p:nvSpPr>
        <p:spPr/>
        <p:txBody>
          <a:bodyPr/>
          <a:lstStyle>
            <a:lvl1pPr>
              <a:defRPr>
                <a:latin typeface="Trebuchet MS" pitchFamily="34" charset="0"/>
              </a:defRPr>
            </a:lvl1pPr>
          </a:lstStyle>
          <a:p>
            <a:pPr>
              <a:defRPr/>
            </a:pPr>
            <a:endParaRPr lang="en-US"/>
          </a:p>
        </p:txBody>
      </p:sp>
      <p:sp>
        <p:nvSpPr>
          <p:cNvPr id="6" name="Rectangle 6">
            <a:extLst>
              <a:ext uri="{FF2B5EF4-FFF2-40B4-BE49-F238E27FC236}">
                <a16:creationId xmlns:a16="http://schemas.microsoft.com/office/drawing/2014/main" id="{00D1B474-458D-EB47-B999-26CA9E895C25}"/>
              </a:ext>
            </a:extLst>
          </p:cNvPr>
          <p:cNvSpPr>
            <a:spLocks noGrp="1" noChangeArrowheads="1"/>
          </p:cNvSpPr>
          <p:nvPr>
            <p:ph type="sldNum" sz="quarter" idx="12"/>
          </p:nvPr>
        </p:nvSpPr>
        <p:spPr/>
        <p:txBody>
          <a:bodyPr/>
          <a:lstStyle>
            <a:lvl1pPr>
              <a:defRPr>
                <a:latin typeface="Trebuchet MS" panose="020B0603020202020204" pitchFamily="34" charset="0"/>
              </a:defRPr>
            </a:lvl1pPr>
          </a:lstStyle>
          <a:p>
            <a:pPr>
              <a:defRPr/>
            </a:pPr>
            <a:fld id="{433DC928-2418-D340-9D63-C00BE80DF129}" type="slidenum">
              <a:rPr lang="en-US" altLang="en-US"/>
              <a:pPr>
                <a:defRPr/>
              </a:pPr>
              <a:t>‹#›</a:t>
            </a:fld>
            <a:endParaRPr lang="en-US" altLang="en-US"/>
          </a:p>
        </p:txBody>
      </p:sp>
    </p:spTree>
    <p:extLst>
      <p:ext uri="{BB962C8B-B14F-4D97-AF65-F5344CB8AC3E}">
        <p14:creationId xmlns:p14="http://schemas.microsoft.com/office/powerpoint/2010/main" val="17059291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43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747" y="274641"/>
            <a:ext cx="80263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9C091FF-A90B-8B43-B34F-C4CDCC74E8D1}"/>
              </a:ext>
            </a:extLst>
          </p:cNvPr>
          <p:cNvSpPr>
            <a:spLocks noGrp="1" noChangeArrowheads="1"/>
          </p:cNvSpPr>
          <p:nvPr>
            <p:ph type="dt" sz="half" idx="10"/>
          </p:nvPr>
        </p:nvSpPr>
        <p:spPr/>
        <p:txBody>
          <a:bodyPr/>
          <a:lstStyle>
            <a:lvl1pPr>
              <a:defRPr>
                <a:latin typeface="Trebuchet MS" pitchFamily="34" charset="0"/>
              </a:defRPr>
            </a:lvl1pPr>
          </a:lstStyle>
          <a:p>
            <a:pPr>
              <a:defRPr/>
            </a:pPr>
            <a:endParaRPr lang="en-US"/>
          </a:p>
        </p:txBody>
      </p:sp>
      <p:sp>
        <p:nvSpPr>
          <p:cNvPr id="5" name="Rectangle 5">
            <a:extLst>
              <a:ext uri="{FF2B5EF4-FFF2-40B4-BE49-F238E27FC236}">
                <a16:creationId xmlns:a16="http://schemas.microsoft.com/office/drawing/2014/main" id="{4D0A179F-F423-F844-91BB-42388EDB61C0}"/>
              </a:ext>
            </a:extLst>
          </p:cNvPr>
          <p:cNvSpPr>
            <a:spLocks noGrp="1" noChangeArrowheads="1"/>
          </p:cNvSpPr>
          <p:nvPr>
            <p:ph type="ftr" sz="quarter" idx="11"/>
          </p:nvPr>
        </p:nvSpPr>
        <p:spPr/>
        <p:txBody>
          <a:bodyPr/>
          <a:lstStyle>
            <a:lvl1pPr>
              <a:defRPr>
                <a:latin typeface="Trebuchet MS" pitchFamily="34" charset="0"/>
              </a:defRPr>
            </a:lvl1pPr>
          </a:lstStyle>
          <a:p>
            <a:pPr>
              <a:defRPr/>
            </a:pPr>
            <a:endParaRPr lang="en-US"/>
          </a:p>
        </p:txBody>
      </p:sp>
      <p:sp>
        <p:nvSpPr>
          <p:cNvPr id="6" name="Rectangle 6">
            <a:extLst>
              <a:ext uri="{FF2B5EF4-FFF2-40B4-BE49-F238E27FC236}">
                <a16:creationId xmlns:a16="http://schemas.microsoft.com/office/drawing/2014/main" id="{D1FA5AAD-4EFD-D94B-8E90-AF471A6717B0}"/>
              </a:ext>
            </a:extLst>
          </p:cNvPr>
          <p:cNvSpPr>
            <a:spLocks noGrp="1" noChangeArrowheads="1"/>
          </p:cNvSpPr>
          <p:nvPr>
            <p:ph type="sldNum" sz="quarter" idx="12"/>
          </p:nvPr>
        </p:nvSpPr>
        <p:spPr/>
        <p:txBody>
          <a:bodyPr/>
          <a:lstStyle>
            <a:lvl1pPr>
              <a:defRPr>
                <a:latin typeface="Trebuchet MS" panose="020B0603020202020204" pitchFamily="34" charset="0"/>
              </a:defRPr>
            </a:lvl1pPr>
          </a:lstStyle>
          <a:p>
            <a:pPr>
              <a:defRPr/>
            </a:pPr>
            <a:fld id="{63300F44-3787-1C41-A344-6D23037B19E8}" type="slidenum">
              <a:rPr lang="en-US" altLang="en-US"/>
              <a:pPr>
                <a:defRPr/>
              </a:pPr>
              <a:t>‹#›</a:t>
            </a:fld>
            <a:endParaRPr lang="en-US" altLang="en-US"/>
          </a:p>
        </p:txBody>
      </p:sp>
    </p:spTree>
    <p:extLst>
      <p:ext uri="{BB962C8B-B14F-4D97-AF65-F5344CB8AC3E}">
        <p14:creationId xmlns:p14="http://schemas.microsoft.com/office/powerpoint/2010/main" val="248226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 bullets &amp; media">
    <p:spTree>
      <p:nvGrpSpPr>
        <p:cNvPr id="1" name=""/>
        <p:cNvGrpSpPr/>
        <p:nvPr/>
      </p:nvGrpSpPr>
      <p:grpSpPr>
        <a:xfrm>
          <a:off x="0" y="0"/>
          <a:ext cx="0" cy="0"/>
          <a:chOff x="0" y="0"/>
          <a:chExt cx="0" cy="0"/>
        </a:xfrm>
      </p:grpSpPr>
      <p:sp>
        <p:nvSpPr>
          <p:cNvPr id="3" name="Content Placeholder 2"/>
          <p:cNvSpPr>
            <a:spLocks noGrp="1"/>
          </p:cNvSpPr>
          <p:nvPr>
            <p:ph sz="quarter" idx="19" hasCustomPrompt="1"/>
          </p:nvPr>
        </p:nvSpPr>
        <p:spPr>
          <a:xfrm>
            <a:off x="6282267" y="1463041"/>
            <a:ext cx="4978400" cy="4904636"/>
          </a:xfrm>
        </p:spPr>
        <p:txBody>
          <a:bodyPr/>
          <a:lstStyle>
            <a:lvl1pPr>
              <a:buClr>
                <a:srgbClr val="1C76B2"/>
              </a:buClr>
              <a:defRPr baseline="0"/>
            </a:lvl1pPr>
          </a:lstStyle>
          <a:p>
            <a:pPr marL="304792" marR="0" lvl="0" indent="-304792" algn="l" defTabSz="1219170" rtl="0" eaLnBrk="1" fontAlgn="auto" latinLnBrk="0" hangingPunct="1">
              <a:lnSpc>
                <a:spcPct val="90000"/>
              </a:lnSpc>
              <a:spcBef>
                <a:spcPts val="1333"/>
              </a:spcBef>
              <a:spcAft>
                <a:spcPts val="0"/>
              </a:spcAft>
              <a:buClr>
                <a:srgbClr val="1C76B2"/>
              </a:buClr>
              <a:buSzPct val="140000"/>
              <a:buFont typeface="Arial"/>
              <a:buNone/>
              <a:tabLst/>
              <a:defRPr/>
            </a:pPr>
            <a:r>
              <a:rPr lang="en-US" dirty="0"/>
              <a:t>Insert Media</a:t>
            </a:r>
          </a:p>
        </p:txBody>
      </p:sp>
      <p:sp>
        <p:nvSpPr>
          <p:cNvPr id="14" name="Text Placeholder 3">
            <a:extLst>
              <a:ext uri="{FF2B5EF4-FFF2-40B4-BE49-F238E27FC236}">
                <a16:creationId xmlns:a16="http://schemas.microsoft.com/office/drawing/2014/main" id="{07F33415-A9B1-4B9D-AE7C-CCFE505F256F}"/>
              </a:ext>
            </a:extLst>
          </p:cNvPr>
          <p:cNvSpPr>
            <a:spLocks noGrp="1"/>
          </p:cNvSpPr>
          <p:nvPr>
            <p:ph type="body" sz="quarter" idx="18" hasCustomPrompt="1"/>
          </p:nvPr>
        </p:nvSpPr>
        <p:spPr>
          <a:xfrm>
            <a:off x="923076" y="1463041"/>
            <a:ext cx="5172925" cy="4893552"/>
          </a:xfrm>
          <a:prstGeom prst="rect">
            <a:avLst/>
          </a:prstGeom>
        </p:spPr>
        <p:txBody>
          <a:bodyPr lIns="0" tIns="0" rIns="0" bIns="0"/>
          <a:lstStyle>
            <a:lvl1pPr marL="304792" marR="0" indent="-304792" algn="l" defTabSz="1219170" rtl="0" eaLnBrk="1" fontAlgn="auto" latinLnBrk="0" hangingPunct="1">
              <a:lnSpc>
                <a:spcPct val="90000"/>
              </a:lnSpc>
              <a:spcBef>
                <a:spcPts val="1333"/>
              </a:spcBef>
              <a:spcAft>
                <a:spcPts val="0"/>
              </a:spcAft>
              <a:buClrTx/>
              <a:buSzPct val="140000"/>
              <a:buFont typeface="Arial" panose="020B0604020202020204" pitchFamily="34" charset="0"/>
              <a:buChar char="•"/>
              <a:tabLst/>
              <a:defRPr baseline="0"/>
            </a:lvl1pPr>
            <a:lvl2pPr marL="914377" marR="0" indent="-30479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baseline="0"/>
            </a:lvl2pPr>
            <a:lvl3pPr marL="1523962" marR="0" indent="-304792" algn="l" defTabSz="1219170" rtl="0" eaLnBrk="1" fontAlgn="auto" latinLnBrk="0" hangingPunct="1">
              <a:lnSpc>
                <a:spcPct val="90000"/>
              </a:lnSpc>
              <a:spcBef>
                <a:spcPts val="667"/>
              </a:spcBef>
              <a:spcAft>
                <a:spcPts val="0"/>
              </a:spcAft>
              <a:buClrTx/>
              <a:buSzTx/>
              <a:buFont typeface="Arial" panose="020B0604020202020204" pitchFamily="34" charset="0"/>
              <a:buChar char="•"/>
              <a:tabLst/>
              <a:defRPr baseline="0"/>
            </a:lvl3pPr>
            <a:lvl4pPr marL="2133547" marR="0" indent="-304792" algn="l" defTabSz="1219170" rtl="0" eaLnBrk="1" fontAlgn="auto" latinLnBrk="0" hangingPunct="1">
              <a:lnSpc>
                <a:spcPct val="90000"/>
              </a:lnSpc>
              <a:spcBef>
                <a:spcPts val="667"/>
              </a:spcBef>
              <a:spcAft>
                <a:spcPts val="0"/>
              </a:spcAft>
              <a:buClr>
                <a:schemeClr val="accent3"/>
              </a:buClr>
              <a:buSzPct val="60000"/>
              <a:buFont typeface="Courier New" charset="0"/>
              <a:buChar char="o"/>
              <a:tabLst/>
              <a:defRPr baseline="0"/>
            </a:lvl4pPr>
            <a:lvl5pPr marL="2743131" marR="0" indent="-304792" algn="l" defTabSz="1219170" rtl="0" eaLnBrk="1" fontAlgn="auto" latinLnBrk="0" hangingPunct="1">
              <a:lnSpc>
                <a:spcPct val="90000"/>
              </a:lnSpc>
              <a:spcBef>
                <a:spcPts val="667"/>
              </a:spcBef>
              <a:spcAft>
                <a:spcPts val="0"/>
              </a:spcAft>
              <a:buClr>
                <a:schemeClr val="accent3"/>
              </a:buClr>
              <a:buSzTx/>
              <a:buFont typeface="Arial"/>
              <a:buChar char="•"/>
              <a:tabLst/>
              <a:defRPr baseline="0"/>
            </a:lvl5pPr>
          </a:lstStyle>
          <a:p>
            <a:pPr lvl="0"/>
            <a:r>
              <a:rPr lang="en-US" dirty="0"/>
              <a:t>Click to edit Master text styles</a:t>
            </a:r>
          </a:p>
          <a:p>
            <a:pPr lvl="1"/>
            <a:r>
              <a:rPr lang="en-US" dirty="0"/>
              <a:t>Second level</a:t>
            </a:r>
          </a:p>
          <a:p>
            <a:pPr lvl="2"/>
            <a:r>
              <a:rPr lang="en-US" dirty="0"/>
              <a:t>Third level</a:t>
            </a:r>
          </a:p>
        </p:txBody>
      </p:sp>
      <p:sp>
        <p:nvSpPr>
          <p:cNvPr id="8" name="Text Placeholder 2"/>
          <p:cNvSpPr>
            <a:spLocks noGrp="1"/>
          </p:cNvSpPr>
          <p:nvPr>
            <p:ph type="body" idx="1" hasCustomPrompt="1"/>
          </p:nvPr>
        </p:nvSpPr>
        <p:spPr>
          <a:xfrm>
            <a:off x="923076" y="1090912"/>
            <a:ext cx="5172925" cy="263587"/>
          </a:xfrm>
          <a:prstGeom prst="rect">
            <a:avLst/>
          </a:prstGeom>
        </p:spPr>
        <p:txBody>
          <a:bodyPr lIns="0" tIns="0" rIns="0" bIns="0" anchor="t" anchorCtr="0">
            <a:noAutofit/>
          </a:bodyPr>
          <a:lstStyle>
            <a:lvl1pPr marL="0" indent="0">
              <a:buNone/>
              <a:defRPr sz="2133" b="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add subtitle</a:t>
            </a:r>
          </a:p>
        </p:txBody>
      </p:sp>
      <p:sp>
        <p:nvSpPr>
          <p:cNvPr id="11" name="Text Placeholder 4"/>
          <p:cNvSpPr>
            <a:spLocks noGrp="1"/>
          </p:cNvSpPr>
          <p:nvPr>
            <p:ph type="body" sz="quarter" idx="3" hasCustomPrompt="1"/>
          </p:nvPr>
        </p:nvSpPr>
        <p:spPr>
          <a:xfrm>
            <a:off x="6282267" y="1090912"/>
            <a:ext cx="4968596" cy="263587"/>
          </a:xfrm>
          <a:prstGeom prst="rect">
            <a:avLst/>
          </a:prstGeom>
        </p:spPr>
        <p:txBody>
          <a:bodyPr lIns="0" tIns="0" rIns="0" bIns="0" anchor="t" anchorCtr="0">
            <a:noAutofit/>
          </a:bodyPr>
          <a:lstStyle>
            <a:lvl1pPr marL="0" indent="0">
              <a:buNone/>
              <a:defRPr sz="2133" b="0">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add subtitle</a:t>
            </a:r>
          </a:p>
        </p:txBody>
      </p:sp>
      <p:sp>
        <p:nvSpPr>
          <p:cNvPr id="18" name="Rectangle 17">
            <a:extLst>
              <a:ext uri="{FF2B5EF4-FFF2-40B4-BE49-F238E27FC236}">
                <a16:creationId xmlns:a16="http://schemas.microsoft.com/office/drawing/2014/main" id="{84F2E3C9-B6E2-4189-B53B-031C5CD0D031}"/>
              </a:ext>
            </a:extLst>
          </p:cNvPr>
          <p:cNvSpPr/>
          <p:nvPr userDrawn="1"/>
        </p:nvSpPr>
        <p:spPr>
          <a:xfrm>
            <a:off x="-12505" y="-11395"/>
            <a:ext cx="12191991" cy="1049117"/>
          </a:xfrm>
          <a:prstGeom prst="rect">
            <a:avLst/>
          </a:prstGeom>
          <a:solidFill>
            <a:srgbClr val="266758">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itle 9">
            <a:extLst>
              <a:ext uri="{FF2B5EF4-FFF2-40B4-BE49-F238E27FC236}">
                <a16:creationId xmlns:a16="http://schemas.microsoft.com/office/drawing/2014/main" id="{E16C01BA-631E-4EBA-AF6E-A992D5403178}"/>
              </a:ext>
            </a:extLst>
          </p:cNvPr>
          <p:cNvSpPr>
            <a:spLocks noGrp="1"/>
          </p:cNvSpPr>
          <p:nvPr>
            <p:ph type="title" hasCustomPrompt="1"/>
          </p:nvPr>
        </p:nvSpPr>
        <p:spPr>
          <a:xfrm>
            <a:off x="923076" y="435572"/>
            <a:ext cx="10319529" cy="509597"/>
          </a:xfrm>
          <a:prstGeom prst="rect">
            <a:avLst/>
          </a:prstGeom>
        </p:spPr>
        <p:txBody>
          <a:bodyPr lIns="0">
            <a:noAutofit/>
          </a:bodyPr>
          <a:lstStyle>
            <a:lvl1pPr>
              <a:defRPr sz="2667" baseline="0">
                <a:solidFill>
                  <a:schemeClr val="tx1"/>
                </a:solidFill>
              </a:defRPr>
            </a:lvl1pPr>
          </a:lstStyle>
          <a:p>
            <a:r>
              <a:rPr lang="en-US" dirty="0"/>
              <a:t>Click to Add Title – Use Title Case, No More than Two Lines</a:t>
            </a:r>
          </a:p>
        </p:txBody>
      </p:sp>
      <p:sp>
        <p:nvSpPr>
          <p:cNvPr id="20" name="Rectangle 19">
            <a:extLst>
              <a:ext uri="{FF2B5EF4-FFF2-40B4-BE49-F238E27FC236}">
                <a16:creationId xmlns:a16="http://schemas.microsoft.com/office/drawing/2014/main" id="{9B4B96DA-74C6-477F-8A3C-C51E6A4E855A}"/>
              </a:ext>
            </a:extLst>
          </p:cNvPr>
          <p:cNvSpPr/>
          <p:nvPr userDrawn="1"/>
        </p:nvSpPr>
        <p:spPr>
          <a:xfrm rot="16200000">
            <a:off x="-136977" y="119426"/>
            <a:ext cx="1049117" cy="787476"/>
          </a:xfrm>
          <a:prstGeom prst="rect">
            <a:avLst/>
          </a:prstGeom>
          <a:solidFill>
            <a:srgbClr val="0064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51918333"/>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2" y="160062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A20EE3E2-A4B2-444D-A892-42BB1FF31C10}"/>
              </a:ext>
            </a:extLst>
          </p:cNvPr>
          <p:cNvSpPr>
            <a:spLocks noGrp="1" noChangeArrowheads="1"/>
          </p:cNvSpPr>
          <p:nvPr>
            <p:ph type="dt" sz="half" idx="10"/>
          </p:nvPr>
        </p:nvSpPr>
        <p:spPr/>
        <p:txBody>
          <a:bodyPr/>
          <a:lstStyle>
            <a:lvl1pPr>
              <a:defRPr>
                <a:latin typeface="Trebuchet MS" pitchFamily="34" charset="0"/>
              </a:defRPr>
            </a:lvl1pPr>
          </a:lstStyle>
          <a:p>
            <a:pPr>
              <a:defRPr/>
            </a:pPr>
            <a:endParaRPr lang="en-US"/>
          </a:p>
        </p:txBody>
      </p:sp>
      <p:sp>
        <p:nvSpPr>
          <p:cNvPr id="5" name="Rectangle 5">
            <a:extLst>
              <a:ext uri="{FF2B5EF4-FFF2-40B4-BE49-F238E27FC236}">
                <a16:creationId xmlns:a16="http://schemas.microsoft.com/office/drawing/2014/main" id="{BE4A1CFE-34F6-EB47-A28B-7AF858589489}"/>
              </a:ext>
            </a:extLst>
          </p:cNvPr>
          <p:cNvSpPr>
            <a:spLocks noGrp="1" noChangeArrowheads="1"/>
          </p:cNvSpPr>
          <p:nvPr>
            <p:ph type="ftr" sz="quarter" idx="11"/>
          </p:nvPr>
        </p:nvSpPr>
        <p:spPr/>
        <p:txBody>
          <a:bodyPr/>
          <a:lstStyle>
            <a:lvl1pPr>
              <a:defRPr>
                <a:latin typeface="Trebuchet MS" pitchFamily="34" charset="0"/>
              </a:defRPr>
            </a:lvl1pPr>
          </a:lstStyle>
          <a:p>
            <a:pPr>
              <a:defRPr/>
            </a:pPr>
            <a:endParaRPr lang="en-US"/>
          </a:p>
        </p:txBody>
      </p:sp>
      <p:sp>
        <p:nvSpPr>
          <p:cNvPr id="6" name="Rectangle 6">
            <a:extLst>
              <a:ext uri="{FF2B5EF4-FFF2-40B4-BE49-F238E27FC236}">
                <a16:creationId xmlns:a16="http://schemas.microsoft.com/office/drawing/2014/main" id="{B4D3A6A5-91AB-A246-B457-B5228C00D721}"/>
              </a:ext>
            </a:extLst>
          </p:cNvPr>
          <p:cNvSpPr>
            <a:spLocks noGrp="1" noChangeArrowheads="1"/>
          </p:cNvSpPr>
          <p:nvPr>
            <p:ph type="sldNum" sz="quarter" idx="12"/>
          </p:nvPr>
        </p:nvSpPr>
        <p:spPr/>
        <p:txBody>
          <a:bodyPr/>
          <a:lstStyle>
            <a:lvl1pPr>
              <a:defRPr>
                <a:latin typeface="Trebuchet MS" panose="020B0603020202020204" pitchFamily="34" charset="0"/>
              </a:defRPr>
            </a:lvl1pPr>
          </a:lstStyle>
          <a:p>
            <a:pPr>
              <a:defRPr/>
            </a:pPr>
            <a:fld id="{DE1AB6EC-3986-4C4E-9AFB-8CE2FFD27095}" type="slidenum">
              <a:rPr lang="en-US" altLang="en-US"/>
              <a:pPr>
                <a:defRPr/>
              </a:pPr>
              <a:t>‹#›</a:t>
            </a:fld>
            <a:endParaRPr lang="en-US" altLang="en-US"/>
          </a:p>
        </p:txBody>
      </p:sp>
    </p:spTree>
    <p:extLst>
      <p:ext uri="{BB962C8B-B14F-4D97-AF65-F5344CB8AC3E}">
        <p14:creationId xmlns:p14="http://schemas.microsoft.com/office/powerpoint/2010/main" val="37134416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731" y="1600621"/>
            <a:ext cx="53848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722" y="1600369"/>
            <a:ext cx="5384801"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722" y="3938591"/>
            <a:ext cx="5384801"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9A0E63E8-95CF-E94F-B63B-883F263F548D}"/>
              </a:ext>
            </a:extLst>
          </p:cNvPr>
          <p:cNvSpPr>
            <a:spLocks noGrp="1" noChangeArrowheads="1"/>
          </p:cNvSpPr>
          <p:nvPr>
            <p:ph type="dt" sz="half" idx="10"/>
          </p:nvPr>
        </p:nvSpPr>
        <p:spPr/>
        <p:txBody>
          <a:bodyPr/>
          <a:lstStyle>
            <a:lvl1pPr>
              <a:defRPr>
                <a:latin typeface="Trebuchet MS" pitchFamily="34" charset="0"/>
              </a:defRPr>
            </a:lvl1pPr>
          </a:lstStyle>
          <a:p>
            <a:pPr>
              <a:defRPr/>
            </a:pPr>
            <a:endParaRPr lang="en-US"/>
          </a:p>
        </p:txBody>
      </p:sp>
      <p:sp>
        <p:nvSpPr>
          <p:cNvPr id="7" name="Rectangle 5">
            <a:extLst>
              <a:ext uri="{FF2B5EF4-FFF2-40B4-BE49-F238E27FC236}">
                <a16:creationId xmlns:a16="http://schemas.microsoft.com/office/drawing/2014/main" id="{F3CAEB60-2025-8742-B62A-DC71DAEA1D5D}"/>
              </a:ext>
            </a:extLst>
          </p:cNvPr>
          <p:cNvSpPr>
            <a:spLocks noGrp="1" noChangeArrowheads="1"/>
          </p:cNvSpPr>
          <p:nvPr>
            <p:ph type="ftr" sz="quarter" idx="11"/>
          </p:nvPr>
        </p:nvSpPr>
        <p:spPr/>
        <p:txBody>
          <a:bodyPr/>
          <a:lstStyle>
            <a:lvl1pPr>
              <a:defRPr>
                <a:latin typeface="Trebuchet MS" pitchFamily="34" charset="0"/>
              </a:defRPr>
            </a:lvl1pPr>
          </a:lstStyle>
          <a:p>
            <a:pPr>
              <a:defRPr/>
            </a:pPr>
            <a:endParaRPr lang="en-US"/>
          </a:p>
        </p:txBody>
      </p:sp>
      <p:sp>
        <p:nvSpPr>
          <p:cNvPr id="8" name="Rectangle 6">
            <a:extLst>
              <a:ext uri="{FF2B5EF4-FFF2-40B4-BE49-F238E27FC236}">
                <a16:creationId xmlns:a16="http://schemas.microsoft.com/office/drawing/2014/main" id="{62D2BCE7-D8D8-B242-A4E4-DD4B3B4A7E29}"/>
              </a:ext>
            </a:extLst>
          </p:cNvPr>
          <p:cNvSpPr>
            <a:spLocks noGrp="1" noChangeArrowheads="1"/>
          </p:cNvSpPr>
          <p:nvPr>
            <p:ph type="sldNum" sz="quarter" idx="12"/>
          </p:nvPr>
        </p:nvSpPr>
        <p:spPr/>
        <p:txBody>
          <a:bodyPr/>
          <a:lstStyle>
            <a:lvl1pPr>
              <a:defRPr>
                <a:latin typeface="Trebuchet MS" panose="020B0603020202020204" pitchFamily="34" charset="0"/>
              </a:defRPr>
            </a:lvl1pPr>
          </a:lstStyle>
          <a:p>
            <a:pPr>
              <a:defRPr/>
            </a:pPr>
            <a:fld id="{8780DF52-3362-B743-8290-6FF8A2661A08}" type="slidenum">
              <a:rPr lang="en-US" altLang="en-US"/>
              <a:pPr>
                <a:defRPr/>
              </a:pPr>
              <a:t>‹#›</a:t>
            </a:fld>
            <a:endParaRPr lang="en-US" altLang="en-US"/>
          </a:p>
        </p:txBody>
      </p:sp>
    </p:spTree>
    <p:extLst>
      <p:ext uri="{BB962C8B-B14F-4D97-AF65-F5344CB8AC3E}">
        <p14:creationId xmlns:p14="http://schemas.microsoft.com/office/powerpoint/2010/main" val="3592776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731" y="1600369"/>
            <a:ext cx="5384801"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731" y="3938591"/>
            <a:ext cx="5384801"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6197722" y="1600621"/>
            <a:ext cx="53848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3E5CF326-F52F-D643-A4C5-E1CD1BE2E99E}"/>
              </a:ext>
            </a:extLst>
          </p:cNvPr>
          <p:cNvSpPr>
            <a:spLocks noGrp="1" noChangeArrowheads="1"/>
          </p:cNvSpPr>
          <p:nvPr>
            <p:ph type="dt" sz="half" idx="10"/>
          </p:nvPr>
        </p:nvSpPr>
        <p:spPr/>
        <p:txBody>
          <a:bodyPr/>
          <a:lstStyle>
            <a:lvl1pPr>
              <a:defRPr>
                <a:latin typeface="Trebuchet MS" pitchFamily="34" charset="0"/>
              </a:defRPr>
            </a:lvl1pPr>
          </a:lstStyle>
          <a:p>
            <a:pPr>
              <a:defRPr/>
            </a:pPr>
            <a:endParaRPr lang="en-US"/>
          </a:p>
        </p:txBody>
      </p:sp>
      <p:sp>
        <p:nvSpPr>
          <p:cNvPr id="7" name="Rectangle 5">
            <a:extLst>
              <a:ext uri="{FF2B5EF4-FFF2-40B4-BE49-F238E27FC236}">
                <a16:creationId xmlns:a16="http://schemas.microsoft.com/office/drawing/2014/main" id="{2F97C249-111C-8A47-8AFF-64251D1C857D}"/>
              </a:ext>
            </a:extLst>
          </p:cNvPr>
          <p:cNvSpPr>
            <a:spLocks noGrp="1" noChangeArrowheads="1"/>
          </p:cNvSpPr>
          <p:nvPr>
            <p:ph type="ftr" sz="quarter" idx="11"/>
          </p:nvPr>
        </p:nvSpPr>
        <p:spPr/>
        <p:txBody>
          <a:bodyPr/>
          <a:lstStyle>
            <a:lvl1pPr>
              <a:defRPr>
                <a:latin typeface="Trebuchet MS" pitchFamily="34" charset="0"/>
              </a:defRPr>
            </a:lvl1pPr>
          </a:lstStyle>
          <a:p>
            <a:pPr>
              <a:defRPr/>
            </a:pPr>
            <a:endParaRPr lang="en-US"/>
          </a:p>
        </p:txBody>
      </p:sp>
      <p:sp>
        <p:nvSpPr>
          <p:cNvPr id="8" name="Rectangle 6">
            <a:extLst>
              <a:ext uri="{FF2B5EF4-FFF2-40B4-BE49-F238E27FC236}">
                <a16:creationId xmlns:a16="http://schemas.microsoft.com/office/drawing/2014/main" id="{89FEE5F3-0604-564D-9FDD-D1772936DF3D}"/>
              </a:ext>
            </a:extLst>
          </p:cNvPr>
          <p:cNvSpPr>
            <a:spLocks noGrp="1" noChangeArrowheads="1"/>
          </p:cNvSpPr>
          <p:nvPr>
            <p:ph type="sldNum" sz="quarter" idx="12"/>
          </p:nvPr>
        </p:nvSpPr>
        <p:spPr/>
        <p:txBody>
          <a:bodyPr/>
          <a:lstStyle>
            <a:lvl1pPr>
              <a:defRPr>
                <a:latin typeface="Trebuchet MS" panose="020B0603020202020204" pitchFamily="34" charset="0"/>
              </a:defRPr>
            </a:lvl1pPr>
          </a:lstStyle>
          <a:p>
            <a:pPr>
              <a:defRPr/>
            </a:pPr>
            <a:fld id="{5D107466-021C-F34B-910D-AE535D0B5085}" type="slidenum">
              <a:rPr lang="en-US" altLang="en-US"/>
              <a:pPr>
                <a:defRPr/>
              </a:pPr>
              <a:t>‹#›</a:t>
            </a:fld>
            <a:endParaRPr lang="en-US" altLang="en-US"/>
          </a:p>
        </p:txBody>
      </p:sp>
    </p:spTree>
    <p:extLst>
      <p:ext uri="{BB962C8B-B14F-4D97-AF65-F5344CB8AC3E}">
        <p14:creationId xmlns:p14="http://schemas.microsoft.com/office/powerpoint/2010/main" val="12418756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1" cy="1470025"/>
          </a:xfrm>
        </p:spPr>
        <p:txBody>
          <a:bodyPr/>
          <a:lstStyle/>
          <a:p>
            <a:r>
              <a:rPr lang="en-US"/>
              <a:t>Click to edit Master title style</a:t>
            </a:r>
          </a:p>
        </p:txBody>
      </p:sp>
      <p:sp>
        <p:nvSpPr>
          <p:cNvPr id="3" name="Subtitle 2"/>
          <p:cNvSpPr>
            <a:spLocks noGrp="1"/>
          </p:cNvSpPr>
          <p:nvPr>
            <p:ph type="subTitle" idx="1"/>
          </p:nvPr>
        </p:nvSpPr>
        <p:spPr>
          <a:xfrm>
            <a:off x="1828802" y="3886290"/>
            <a:ext cx="8534400" cy="1752600"/>
          </a:xfrm>
        </p:spPr>
        <p:txBody>
          <a:bodyPr/>
          <a:lstStyle>
            <a:lvl1pPr marL="0" indent="0" algn="ctr">
              <a:buNone/>
              <a:defRPr>
                <a:solidFill>
                  <a:schemeClr val="tx1">
                    <a:tint val="75000"/>
                  </a:schemeClr>
                </a:solidFill>
              </a:defRPr>
            </a:lvl1pPr>
            <a:lvl2pPr marL="442232" indent="0" algn="ctr">
              <a:buNone/>
              <a:defRPr>
                <a:solidFill>
                  <a:schemeClr val="tx1">
                    <a:tint val="75000"/>
                  </a:schemeClr>
                </a:solidFill>
              </a:defRPr>
            </a:lvl2pPr>
            <a:lvl3pPr marL="884382" indent="0" algn="ctr">
              <a:buNone/>
              <a:defRPr>
                <a:solidFill>
                  <a:schemeClr val="tx1">
                    <a:tint val="75000"/>
                  </a:schemeClr>
                </a:solidFill>
              </a:defRPr>
            </a:lvl3pPr>
            <a:lvl4pPr marL="1326556" indent="0" algn="ctr">
              <a:buNone/>
              <a:defRPr>
                <a:solidFill>
                  <a:schemeClr val="tx1">
                    <a:tint val="75000"/>
                  </a:schemeClr>
                </a:solidFill>
              </a:defRPr>
            </a:lvl4pPr>
            <a:lvl5pPr marL="1768763" indent="0" algn="ctr">
              <a:buNone/>
              <a:defRPr>
                <a:solidFill>
                  <a:schemeClr val="tx1">
                    <a:tint val="75000"/>
                  </a:schemeClr>
                </a:solidFill>
              </a:defRPr>
            </a:lvl5pPr>
            <a:lvl6pPr marL="2210983" indent="0" algn="ctr">
              <a:buNone/>
              <a:defRPr>
                <a:solidFill>
                  <a:schemeClr val="tx1">
                    <a:tint val="75000"/>
                  </a:schemeClr>
                </a:solidFill>
              </a:defRPr>
            </a:lvl6pPr>
            <a:lvl7pPr marL="2653131" indent="0" algn="ctr">
              <a:buNone/>
              <a:defRPr>
                <a:solidFill>
                  <a:schemeClr val="tx1">
                    <a:tint val="75000"/>
                  </a:schemeClr>
                </a:solidFill>
              </a:defRPr>
            </a:lvl7pPr>
            <a:lvl8pPr marL="3095354" indent="0" algn="ctr">
              <a:buNone/>
              <a:defRPr>
                <a:solidFill>
                  <a:schemeClr val="tx1">
                    <a:tint val="75000"/>
                  </a:schemeClr>
                </a:solidFill>
              </a:defRPr>
            </a:lvl8pPr>
            <a:lvl9pPr marL="353754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B8E3EDC-E54C-3548-B53E-E0F03A678C57}"/>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FB6B236C-06D6-46E8-95CA-33A93C13C1AF}" type="datetimeFigureOut">
              <a:rPr lang="en-US" altLang="en-US"/>
              <a:pPr>
                <a:defRPr/>
              </a:pPr>
              <a:t>7/10/2020</a:t>
            </a:fld>
            <a:endParaRPr lang="en-US" altLang="en-US"/>
          </a:p>
        </p:txBody>
      </p:sp>
      <p:sp>
        <p:nvSpPr>
          <p:cNvPr id="5" name="Footer Placeholder 4">
            <a:extLst>
              <a:ext uri="{FF2B5EF4-FFF2-40B4-BE49-F238E27FC236}">
                <a16:creationId xmlns:a16="http://schemas.microsoft.com/office/drawing/2014/main" id="{6B9F058E-D1C8-854F-B7A4-882BB7D26D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9C853E-BEA9-4B43-B084-3896BDB54D64}"/>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B47E0F44-7A8F-024C-865A-6011AB98F937}" type="slidenum">
              <a:rPr lang="en-US" altLang="en-US"/>
              <a:pPr>
                <a:defRPr/>
              </a:pPr>
              <a:t>‹#›</a:t>
            </a:fld>
            <a:endParaRPr lang="en-US" altLang="en-US"/>
          </a:p>
        </p:txBody>
      </p:sp>
    </p:spTree>
    <p:extLst>
      <p:ext uri="{BB962C8B-B14F-4D97-AF65-F5344CB8AC3E}">
        <p14:creationId xmlns:p14="http://schemas.microsoft.com/office/powerpoint/2010/main" val="38121050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7A78F-F3CF-504D-8107-CF2320310376}"/>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943AF94A-099A-4AD5-99F4-80293DD316C4}" type="datetimeFigureOut">
              <a:rPr lang="en-US" altLang="en-US"/>
              <a:pPr>
                <a:defRPr/>
              </a:pPr>
              <a:t>7/10/2020</a:t>
            </a:fld>
            <a:endParaRPr lang="en-US" altLang="en-US"/>
          </a:p>
        </p:txBody>
      </p:sp>
      <p:sp>
        <p:nvSpPr>
          <p:cNvPr id="5" name="Footer Placeholder 4">
            <a:extLst>
              <a:ext uri="{FF2B5EF4-FFF2-40B4-BE49-F238E27FC236}">
                <a16:creationId xmlns:a16="http://schemas.microsoft.com/office/drawing/2014/main" id="{1F86EC7E-0B00-9947-9012-50F67F6364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923FD6-A8D3-3B40-8702-E1EB435AC545}"/>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2CB52B33-3769-8540-AB97-D8740BE46283}" type="slidenum">
              <a:rPr lang="en-US" altLang="en-US"/>
              <a:pPr>
                <a:defRPr/>
              </a:pPr>
              <a:t>‹#›</a:t>
            </a:fld>
            <a:endParaRPr lang="en-US" altLang="en-US"/>
          </a:p>
        </p:txBody>
      </p:sp>
    </p:spTree>
    <p:extLst>
      <p:ext uri="{BB962C8B-B14F-4D97-AF65-F5344CB8AC3E}">
        <p14:creationId xmlns:p14="http://schemas.microsoft.com/office/powerpoint/2010/main" val="29591447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8" y="4407172"/>
            <a:ext cx="10363201" cy="1362075"/>
          </a:xfrm>
        </p:spPr>
        <p:txBody>
          <a:bodyPr anchor="t"/>
          <a:lstStyle>
            <a:lvl1pPr algn="l">
              <a:defRPr sz="3947" b="1" cap="all"/>
            </a:lvl1pPr>
          </a:lstStyle>
          <a:p>
            <a:r>
              <a:rPr lang="en-US"/>
              <a:t>Click to edit Master title style</a:t>
            </a:r>
          </a:p>
        </p:txBody>
      </p:sp>
      <p:sp>
        <p:nvSpPr>
          <p:cNvPr id="3" name="Text Placeholder 2"/>
          <p:cNvSpPr>
            <a:spLocks noGrp="1"/>
          </p:cNvSpPr>
          <p:nvPr>
            <p:ph type="body" idx="1"/>
          </p:nvPr>
        </p:nvSpPr>
        <p:spPr>
          <a:xfrm>
            <a:off x="963088" y="2906862"/>
            <a:ext cx="10363201" cy="1500186"/>
          </a:xfrm>
        </p:spPr>
        <p:txBody>
          <a:bodyPr anchor="b"/>
          <a:lstStyle>
            <a:lvl1pPr marL="0" indent="0">
              <a:buNone/>
              <a:defRPr sz="1900">
                <a:solidFill>
                  <a:schemeClr val="tx1">
                    <a:tint val="75000"/>
                  </a:schemeClr>
                </a:solidFill>
              </a:defRPr>
            </a:lvl1pPr>
            <a:lvl2pPr marL="442232" indent="0">
              <a:buNone/>
              <a:defRPr sz="1754">
                <a:solidFill>
                  <a:schemeClr val="tx1">
                    <a:tint val="75000"/>
                  </a:schemeClr>
                </a:solidFill>
              </a:defRPr>
            </a:lvl2pPr>
            <a:lvl3pPr marL="884382" indent="0">
              <a:buNone/>
              <a:defRPr sz="1608">
                <a:solidFill>
                  <a:schemeClr val="tx1">
                    <a:tint val="75000"/>
                  </a:schemeClr>
                </a:solidFill>
              </a:defRPr>
            </a:lvl3pPr>
            <a:lvl4pPr marL="1326556" indent="0">
              <a:buNone/>
              <a:defRPr sz="1316">
                <a:solidFill>
                  <a:schemeClr val="tx1">
                    <a:tint val="75000"/>
                  </a:schemeClr>
                </a:solidFill>
              </a:defRPr>
            </a:lvl4pPr>
            <a:lvl5pPr marL="1768763" indent="0">
              <a:buNone/>
              <a:defRPr sz="1316">
                <a:solidFill>
                  <a:schemeClr val="tx1">
                    <a:tint val="75000"/>
                  </a:schemeClr>
                </a:solidFill>
              </a:defRPr>
            </a:lvl5pPr>
            <a:lvl6pPr marL="2210983" indent="0">
              <a:buNone/>
              <a:defRPr sz="1316">
                <a:solidFill>
                  <a:schemeClr val="tx1">
                    <a:tint val="75000"/>
                  </a:schemeClr>
                </a:solidFill>
              </a:defRPr>
            </a:lvl6pPr>
            <a:lvl7pPr marL="2653131" indent="0">
              <a:buNone/>
              <a:defRPr sz="1316">
                <a:solidFill>
                  <a:schemeClr val="tx1">
                    <a:tint val="75000"/>
                  </a:schemeClr>
                </a:solidFill>
              </a:defRPr>
            </a:lvl7pPr>
            <a:lvl8pPr marL="3095354" indent="0">
              <a:buNone/>
              <a:defRPr sz="1316">
                <a:solidFill>
                  <a:schemeClr val="tx1">
                    <a:tint val="75000"/>
                  </a:schemeClr>
                </a:solidFill>
              </a:defRPr>
            </a:lvl8pPr>
            <a:lvl9pPr marL="3537544" indent="0">
              <a:buNone/>
              <a:defRPr sz="131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338FF7-0181-984A-B26F-CE13892EA91B}"/>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FBA594AB-9864-49DF-9D3E-52BE986910FC}" type="datetimeFigureOut">
              <a:rPr lang="en-US" altLang="en-US"/>
              <a:pPr>
                <a:defRPr/>
              </a:pPr>
              <a:t>7/10/2020</a:t>
            </a:fld>
            <a:endParaRPr lang="en-US" altLang="en-US"/>
          </a:p>
        </p:txBody>
      </p:sp>
      <p:sp>
        <p:nvSpPr>
          <p:cNvPr id="5" name="Footer Placeholder 4">
            <a:extLst>
              <a:ext uri="{FF2B5EF4-FFF2-40B4-BE49-F238E27FC236}">
                <a16:creationId xmlns:a16="http://schemas.microsoft.com/office/drawing/2014/main" id="{B9CE0629-D5E9-1645-89A5-B2E77238A1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73401C-737C-FD40-BDE9-20506A967612}"/>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C93A2385-AF6A-DC4F-A5FB-5A83909B0074}" type="slidenum">
              <a:rPr lang="en-US" altLang="en-US"/>
              <a:pPr>
                <a:defRPr/>
              </a:pPr>
              <a:t>‹#›</a:t>
            </a:fld>
            <a:endParaRPr lang="en-US" altLang="en-US"/>
          </a:p>
        </p:txBody>
      </p:sp>
    </p:spTree>
    <p:extLst>
      <p:ext uri="{BB962C8B-B14F-4D97-AF65-F5344CB8AC3E}">
        <p14:creationId xmlns:p14="http://schemas.microsoft.com/office/powerpoint/2010/main" val="37554885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76" y="1600456"/>
            <a:ext cx="5384801" cy="4525963"/>
          </a:xfrm>
        </p:spPr>
        <p:txBody>
          <a:bodyPr/>
          <a:lstStyle>
            <a:lvl1pPr>
              <a:defRPr sz="2778"/>
            </a:lvl1pPr>
            <a:lvl2pPr>
              <a:defRPr sz="2339"/>
            </a:lvl2pPr>
            <a:lvl3pPr>
              <a:defRPr sz="1900"/>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95" y="1600456"/>
            <a:ext cx="5384801" cy="4525963"/>
          </a:xfrm>
        </p:spPr>
        <p:txBody>
          <a:bodyPr/>
          <a:lstStyle>
            <a:lvl1pPr>
              <a:defRPr sz="2778"/>
            </a:lvl1pPr>
            <a:lvl2pPr>
              <a:defRPr sz="2339"/>
            </a:lvl2pPr>
            <a:lvl3pPr>
              <a:defRPr sz="1900"/>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F7FCE43-32FC-9842-BDBA-E95FCC8422DC}"/>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5BB9609C-3E55-4BC2-97BA-F5C87059961A}" type="datetimeFigureOut">
              <a:rPr lang="en-US" altLang="en-US"/>
              <a:pPr>
                <a:defRPr/>
              </a:pPr>
              <a:t>7/10/2020</a:t>
            </a:fld>
            <a:endParaRPr lang="en-US" altLang="en-US"/>
          </a:p>
        </p:txBody>
      </p:sp>
      <p:sp>
        <p:nvSpPr>
          <p:cNvPr id="6" name="Footer Placeholder 4">
            <a:extLst>
              <a:ext uri="{FF2B5EF4-FFF2-40B4-BE49-F238E27FC236}">
                <a16:creationId xmlns:a16="http://schemas.microsoft.com/office/drawing/2014/main" id="{9F96A5CC-1E64-214C-B7C4-7B5C9F81B8A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DF5787-5700-314A-9761-E0C008D6E871}"/>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A4AF744B-E2AB-3745-B208-DA4479050AD8}" type="slidenum">
              <a:rPr lang="en-US" altLang="en-US"/>
              <a:pPr>
                <a:defRPr/>
              </a:pPr>
              <a:t>‹#›</a:t>
            </a:fld>
            <a:endParaRPr lang="en-US" altLang="en-US"/>
          </a:p>
        </p:txBody>
      </p:sp>
    </p:spTree>
    <p:extLst>
      <p:ext uri="{BB962C8B-B14F-4D97-AF65-F5344CB8AC3E}">
        <p14:creationId xmlns:p14="http://schemas.microsoft.com/office/powerpoint/2010/main" val="9361743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783" y="1535203"/>
            <a:ext cx="5386918" cy="639762"/>
          </a:xfrm>
        </p:spPr>
        <p:txBody>
          <a:bodyPr anchor="b"/>
          <a:lstStyle>
            <a:lvl1pPr marL="0" indent="0">
              <a:buNone/>
              <a:defRPr sz="2339" b="1"/>
            </a:lvl1pPr>
            <a:lvl2pPr marL="442232" indent="0">
              <a:buNone/>
              <a:defRPr sz="1900" b="1"/>
            </a:lvl2pPr>
            <a:lvl3pPr marL="884382" indent="0">
              <a:buNone/>
              <a:defRPr sz="1754" b="1"/>
            </a:lvl3pPr>
            <a:lvl4pPr marL="1326556" indent="0">
              <a:buNone/>
              <a:defRPr sz="1608" b="1"/>
            </a:lvl4pPr>
            <a:lvl5pPr marL="1768763" indent="0">
              <a:buNone/>
              <a:defRPr sz="1608" b="1"/>
            </a:lvl5pPr>
            <a:lvl6pPr marL="2210983" indent="0">
              <a:buNone/>
              <a:defRPr sz="1608" b="1"/>
            </a:lvl6pPr>
            <a:lvl7pPr marL="2653131" indent="0">
              <a:buNone/>
              <a:defRPr sz="1608" b="1"/>
            </a:lvl7pPr>
            <a:lvl8pPr marL="3095354" indent="0">
              <a:buNone/>
              <a:defRPr sz="1608" b="1"/>
            </a:lvl8pPr>
            <a:lvl9pPr marL="3537544" indent="0">
              <a:buNone/>
              <a:defRPr sz="1608" b="1"/>
            </a:lvl9pPr>
          </a:lstStyle>
          <a:p>
            <a:pPr lvl="0"/>
            <a:r>
              <a:rPr lang="en-US"/>
              <a:t>Click to edit Master text styles</a:t>
            </a:r>
          </a:p>
        </p:txBody>
      </p:sp>
      <p:sp>
        <p:nvSpPr>
          <p:cNvPr id="4" name="Content Placeholder 3"/>
          <p:cNvSpPr>
            <a:spLocks noGrp="1"/>
          </p:cNvSpPr>
          <p:nvPr>
            <p:ph sz="half" idx="2"/>
          </p:nvPr>
        </p:nvSpPr>
        <p:spPr>
          <a:xfrm>
            <a:off x="609783" y="2174962"/>
            <a:ext cx="5386918" cy="3951288"/>
          </a:xfrm>
        </p:spPr>
        <p:txBody>
          <a:bodyPr/>
          <a:lstStyle>
            <a:lvl1pPr>
              <a:defRPr sz="2339"/>
            </a:lvl1pPr>
            <a:lvl2pPr>
              <a:defRPr sz="1900"/>
            </a:lvl2pPr>
            <a:lvl3pPr>
              <a:defRPr sz="1754"/>
            </a:lvl3pPr>
            <a:lvl4pPr>
              <a:defRPr sz="1608"/>
            </a:lvl4pPr>
            <a:lvl5pPr>
              <a:defRPr sz="1608"/>
            </a:lvl5pPr>
            <a:lvl6pPr>
              <a:defRPr sz="1608"/>
            </a:lvl6pPr>
            <a:lvl7pPr>
              <a:defRPr sz="1608"/>
            </a:lvl7pPr>
            <a:lvl8pPr>
              <a:defRPr sz="1608"/>
            </a:lvl8pPr>
            <a:lvl9pPr>
              <a:defRPr sz="16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203"/>
            <a:ext cx="5389033" cy="639762"/>
          </a:xfrm>
        </p:spPr>
        <p:txBody>
          <a:bodyPr anchor="b"/>
          <a:lstStyle>
            <a:lvl1pPr marL="0" indent="0">
              <a:buNone/>
              <a:defRPr sz="2339" b="1"/>
            </a:lvl1pPr>
            <a:lvl2pPr marL="442232" indent="0">
              <a:buNone/>
              <a:defRPr sz="1900" b="1"/>
            </a:lvl2pPr>
            <a:lvl3pPr marL="884382" indent="0">
              <a:buNone/>
              <a:defRPr sz="1754" b="1"/>
            </a:lvl3pPr>
            <a:lvl4pPr marL="1326556" indent="0">
              <a:buNone/>
              <a:defRPr sz="1608" b="1"/>
            </a:lvl4pPr>
            <a:lvl5pPr marL="1768763" indent="0">
              <a:buNone/>
              <a:defRPr sz="1608" b="1"/>
            </a:lvl5pPr>
            <a:lvl6pPr marL="2210983" indent="0">
              <a:buNone/>
              <a:defRPr sz="1608" b="1"/>
            </a:lvl6pPr>
            <a:lvl7pPr marL="2653131" indent="0">
              <a:buNone/>
              <a:defRPr sz="1608" b="1"/>
            </a:lvl7pPr>
            <a:lvl8pPr marL="3095354" indent="0">
              <a:buNone/>
              <a:defRPr sz="1608" b="1"/>
            </a:lvl8pPr>
            <a:lvl9pPr marL="3537544" indent="0">
              <a:buNone/>
              <a:defRPr sz="1608" b="1"/>
            </a:lvl9pPr>
          </a:lstStyle>
          <a:p>
            <a:pPr lvl="0"/>
            <a:r>
              <a:rPr lang="en-US"/>
              <a:t>Click to edit Master text styles</a:t>
            </a:r>
          </a:p>
        </p:txBody>
      </p:sp>
      <p:sp>
        <p:nvSpPr>
          <p:cNvPr id="6" name="Content Placeholder 5"/>
          <p:cNvSpPr>
            <a:spLocks noGrp="1"/>
          </p:cNvSpPr>
          <p:nvPr>
            <p:ph sz="quarter" idx="4"/>
          </p:nvPr>
        </p:nvSpPr>
        <p:spPr>
          <a:xfrm>
            <a:off x="6193374" y="2174962"/>
            <a:ext cx="5389033" cy="3951288"/>
          </a:xfrm>
        </p:spPr>
        <p:txBody>
          <a:bodyPr/>
          <a:lstStyle>
            <a:lvl1pPr>
              <a:defRPr sz="2339"/>
            </a:lvl1pPr>
            <a:lvl2pPr>
              <a:defRPr sz="1900"/>
            </a:lvl2pPr>
            <a:lvl3pPr>
              <a:defRPr sz="1754"/>
            </a:lvl3pPr>
            <a:lvl4pPr>
              <a:defRPr sz="1608"/>
            </a:lvl4pPr>
            <a:lvl5pPr>
              <a:defRPr sz="1608"/>
            </a:lvl5pPr>
            <a:lvl6pPr>
              <a:defRPr sz="1608"/>
            </a:lvl6pPr>
            <a:lvl7pPr>
              <a:defRPr sz="1608"/>
            </a:lvl7pPr>
            <a:lvl8pPr>
              <a:defRPr sz="1608"/>
            </a:lvl8pPr>
            <a:lvl9pPr>
              <a:defRPr sz="16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0696C70-40EB-B24B-8B23-FBF00D245FEC}"/>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512D4461-B38D-4792-990C-31860121B974}" type="datetimeFigureOut">
              <a:rPr lang="en-US" altLang="en-US"/>
              <a:pPr>
                <a:defRPr/>
              </a:pPr>
              <a:t>7/10/2020</a:t>
            </a:fld>
            <a:endParaRPr lang="en-US" altLang="en-US"/>
          </a:p>
        </p:txBody>
      </p:sp>
      <p:sp>
        <p:nvSpPr>
          <p:cNvPr id="8" name="Footer Placeholder 4">
            <a:extLst>
              <a:ext uri="{FF2B5EF4-FFF2-40B4-BE49-F238E27FC236}">
                <a16:creationId xmlns:a16="http://schemas.microsoft.com/office/drawing/2014/main" id="{E9CC2252-8E2F-E748-81B8-98CDCE8C2B1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B0C2D98-F72F-7E47-937E-9C2449AF7BFC}"/>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8AD13918-53B9-BA47-974F-FF55E183A9FF}" type="slidenum">
              <a:rPr lang="en-US" altLang="en-US"/>
              <a:pPr>
                <a:defRPr/>
              </a:pPr>
              <a:t>‹#›</a:t>
            </a:fld>
            <a:endParaRPr lang="en-US" altLang="en-US"/>
          </a:p>
        </p:txBody>
      </p:sp>
    </p:spTree>
    <p:extLst>
      <p:ext uri="{BB962C8B-B14F-4D97-AF65-F5344CB8AC3E}">
        <p14:creationId xmlns:p14="http://schemas.microsoft.com/office/powerpoint/2010/main" val="8298940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BB52CFE-E497-1943-877A-CAEF4AA1FADB}"/>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A092D8E0-60DE-4FCF-BD7F-375B9644B67C}" type="datetimeFigureOut">
              <a:rPr lang="en-US" altLang="en-US"/>
              <a:pPr>
                <a:defRPr/>
              </a:pPr>
              <a:t>7/10/2020</a:t>
            </a:fld>
            <a:endParaRPr lang="en-US" altLang="en-US"/>
          </a:p>
        </p:txBody>
      </p:sp>
      <p:sp>
        <p:nvSpPr>
          <p:cNvPr id="4" name="Footer Placeholder 4">
            <a:extLst>
              <a:ext uri="{FF2B5EF4-FFF2-40B4-BE49-F238E27FC236}">
                <a16:creationId xmlns:a16="http://schemas.microsoft.com/office/drawing/2014/main" id="{B90C2773-761F-934D-9D67-848D3016D0D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9F1B2C3-0985-8747-8C4B-BFBF7CDE7269}"/>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F6006B8B-B6B1-534C-A0D9-1803A16AE0E7}" type="slidenum">
              <a:rPr lang="en-US" altLang="en-US"/>
              <a:pPr>
                <a:defRPr/>
              </a:pPr>
              <a:t>‹#›</a:t>
            </a:fld>
            <a:endParaRPr lang="en-US" altLang="en-US"/>
          </a:p>
        </p:txBody>
      </p:sp>
    </p:spTree>
    <p:extLst>
      <p:ext uri="{BB962C8B-B14F-4D97-AF65-F5344CB8AC3E}">
        <p14:creationId xmlns:p14="http://schemas.microsoft.com/office/powerpoint/2010/main" val="20541296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7972689-D89A-794B-B9CC-1E1E4F1AE0CB}"/>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0285077B-0365-42E8-8E5B-0E0391332B99}" type="datetimeFigureOut">
              <a:rPr lang="en-US" altLang="en-US"/>
              <a:pPr>
                <a:defRPr/>
              </a:pPr>
              <a:t>7/10/2020</a:t>
            </a:fld>
            <a:endParaRPr lang="en-US" altLang="en-US"/>
          </a:p>
        </p:txBody>
      </p:sp>
      <p:sp>
        <p:nvSpPr>
          <p:cNvPr id="3" name="Footer Placeholder 4">
            <a:extLst>
              <a:ext uri="{FF2B5EF4-FFF2-40B4-BE49-F238E27FC236}">
                <a16:creationId xmlns:a16="http://schemas.microsoft.com/office/drawing/2014/main" id="{6250324A-73D0-D249-976B-0663B29CCB5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768177F-4227-7C49-AE48-BD655D99979B}"/>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2054CDD8-D54D-A448-8CFF-06089913974E}" type="slidenum">
              <a:rPr lang="en-US" altLang="en-US"/>
              <a:pPr>
                <a:defRPr/>
              </a:pPr>
              <a:t>‹#›</a:t>
            </a:fld>
            <a:endParaRPr lang="en-US" altLang="en-US"/>
          </a:p>
        </p:txBody>
      </p:sp>
    </p:spTree>
    <p:extLst>
      <p:ext uri="{BB962C8B-B14F-4D97-AF65-F5344CB8AC3E}">
        <p14:creationId xmlns:p14="http://schemas.microsoft.com/office/powerpoint/2010/main" val="58531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A501AA-C408-4696-85CB-F0329C7C4007}"/>
              </a:ext>
            </a:extLst>
          </p:cNvPr>
          <p:cNvSpPr/>
          <p:nvPr userDrawn="1"/>
        </p:nvSpPr>
        <p:spPr>
          <a:xfrm>
            <a:off x="-12505" y="-11395"/>
            <a:ext cx="12191991" cy="1049117"/>
          </a:xfrm>
          <a:prstGeom prst="rect">
            <a:avLst/>
          </a:prstGeom>
          <a:solidFill>
            <a:srgbClr val="266758">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itle 9">
            <a:extLst>
              <a:ext uri="{FF2B5EF4-FFF2-40B4-BE49-F238E27FC236}">
                <a16:creationId xmlns:a16="http://schemas.microsoft.com/office/drawing/2014/main" id="{1189061E-F760-490B-8489-95192AA251E1}"/>
              </a:ext>
            </a:extLst>
          </p:cNvPr>
          <p:cNvSpPr>
            <a:spLocks noGrp="1"/>
          </p:cNvSpPr>
          <p:nvPr>
            <p:ph type="title" hasCustomPrompt="1"/>
          </p:nvPr>
        </p:nvSpPr>
        <p:spPr>
          <a:xfrm>
            <a:off x="923076" y="435572"/>
            <a:ext cx="10319529" cy="509597"/>
          </a:xfrm>
          <a:prstGeom prst="rect">
            <a:avLst/>
          </a:prstGeom>
        </p:spPr>
        <p:txBody>
          <a:bodyPr lIns="0">
            <a:noAutofit/>
          </a:bodyPr>
          <a:lstStyle>
            <a:lvl1pPr>
              <a:defRPr sz="2667" baseline="0">
                <a:solidFill>
                  <a:schemeClr val="tx1"/>
                </a:solidFill>
              </a:defRPr>
            </a:lvl1pPr>
          </a:lstStyle>
          <a:p>
            <a:r>
              <a:rPr lang="en-US" dirty="0"/>
              <a:t>Click to Add Title – Use Title Case, No More than Two Lines</a:t>
            </a:r>
          </a:p>
        </p:txBody>
      </p:sp>
      <p:sp>
        <p:nvSpPr>
          <p:cNvPr id="15" name="Rectangle 14">
            <a:extLst>
              <a:ext uri="{FF2B5EF4-FFF2-40B4-BE49-F238E27FC236}">
                <a16:creationId xmlns:a16="http://schemas.microsoft.com/office/drawing/2014/main" id="{B4C05751-DBDF-4AF3-A99D-0D87F228B219}"/>
              </a:ext>
            </a:extLst>
          </p:cNvPr>
          <p:cNvSpPr/>
          <p:nvPr userDrawn="1"/>
        </p:nvSpPr>
        <p:spPr>
          <a:xfrm rot="16200000">
            <a:off x="-136977" y="119426"/>
            <a:ext cx="1049117" cy="787476"/>
          </a:xfrm>
          <a:prstGeom prst="rect">
            <a:avLst/>
          </a:prstGeom>
          <a:solidFill>
            <a:srgbClr val="0064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531176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820" y="273056"/>
            <a:ext cx="4011083" cy="1162049"/>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6732" y="273057"/>
            <a:ext cx="6815669" cy="5853113"/>
          </a:xfrm>
        </p:spPr>
        <p:txBody>
          <a:bodyPr/>
          <a:lstStyle>
            <a:lvl1pPr>
              <a:defRPr sz="3070"/>
            </a:lvl1pPr>
            <a:lvl2pPr>
              <a:defRPr sz="2778"/>
            </a:lvl2pPr>
            <a:lvl3pPr>
              <a:defRPr sz="2339"/>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820" y="1435104"/>
            <a:ext cx="4011083" cy="4691063"/>
          </a:xfrm>
        </p:spPr>
        <p:txBody>
          <a:bodyPr/>
          <a:lstStyle>
            <a:lvl1pPr marL="0" indent="0">
              <a:buNone/>
              <a:defRPr sz="1316"/>
            </a:lvl1pPr>
            <a:lvl2pPr marL="442232" indent="0">
              <a:buNone/>
              <a:defRPr sz="1170"/>
            </a:lvl2pPr>
            <a:lvl3pPr marL="884382" indent="0">
              <a:buNone/>
              <a:defRPr sz="1023"/>
            </a:lvl3pPr>
            <a:lvl4pPr marL="1326556" indent="0">
              <a:buNone/>
              <a:defRPr sz="877"/>
            </a:lvl4pPr>
            <a:lvl5pPr marL="1768763" indent="0">
              <a:buNone/>
              <a:defRPr sz="877"/>
            </a:lvl5pPr>
            <a:lvl6pPr marL="2210983" indent="0">
              <a:buNone/>
              <a:defRPr sz="877"/>
            </a:lvl6pPr>
            <a:lvl7pPr marL="2653131" indent="0">
              <a:buNone/>
              <a:defRPr sz="877"/>
            </a:lvl7pPr>
            <a:lvl8pPr marL="3095354" indent="0">
              <a:buNone/>
              <a:defRPr sz="877"/>
            </a:lvl8pPr>
            <a:lvl9pPr marL="3537544" indent="0">
              <a:buNone/>
              <a:defRPr sz="877"/>
            </a:lvl9pPr>
          </a:lstStyle>
          <a:p>
            <a:pPr lvl="0"/>
            <a:r>
              <a:rPr lang="en-US"/>
              <a:t>Click to edit Master text styles</a:t>
            </a:r>
          </a:p>
        </p:txBody>
      </p:sp>
      <p:sp>
        <p:nvSpPr>
          <p:cNvPr id="5" name="Date Placeholder 3">
            <a:extLst>
              <a:ext uri="{FF2B5EF4-FFF2-40B4-BE49-F238E27FC236}">
                <a16:creationId xmlns:a16="http://schemas.microsoft.com/office/drawing/2014/main" id="{9E141A0E-B3A9-CD41-82E6-3C03A1CF0F22}"/>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74A00630-B2C9-4671-A54C-14AABC2EAB12}" type="datetimeFigureOut">
              <a:rPr lang="en-US" altLang="en-US"/>
              <a:pPr>
                <a:defRPr/>
              </a:pPr>
              <a:t>7/10/2020</a:t>
            </a:fld>
            <a:endParaRPr lang="en-US" altLang="en-US"/>
          </a:p>
        </p:txBody>
      </p:sp>
      <p:sp>
        <p:nvSpPr>
          <p:cNvPr id="6" name="Footer Placeholder 4">
            <a:extLst>
              <a:ext uri="{FF2B5EF4-FFF2-40B4-BE49-F238E27FC236}">
                <a16:creationId xmlns:a16="http://schemas.microsoft.com/office/drawing/2014/main" id="{7B93CF13-DD0E-4144-A574-36384BED075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B6A1E28-B9CD-D548-977D-8F7C17E5B275}"/>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A210D242-125D-924E-9FBE-80F6CE5E84AD}" type="slidenum">
              <a:rPr lang="en-US" altLang="en-US"/>
              <a:pPr>
                <a:defRPr/>
              </a:pPr>
              <a:t>‹#›</a:t>
            </a:fld>
            <a:endParaRPr lang="en-US" altLang="en-US"/>
          </a:p>
        </p:txBody>
      </p:sp>
    </p:spTree>
    <p:extLst>
      <p:ext uri="{BB962C8B-B14F-4D97-AF65-F5344CB8AC3E}">
        <p14:creationId xmlns:p14="http://schemas.microsoft.com/office/powerpoint/2010/main" val="2981242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2" y="4800603"/>
            <a:ext cx="7315200" cy="566737"/>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722" y="612775"/>
            <a:ext cx="7315200" cy="4114800"/>
          </a:xfrm>
        </p:spPr>
        <p:txBody>
          <a:bodyPr rtlCol="0">
            <a:normAutofit/>
          </a:bodyPr>
          <a:lstStyle>
            <a:lvl1pPr marL="0" indent="0">
              <a:buNone/>
              <a:defRPr sz="3070"/>
            </a:lvl1pPr>
            <a:lvl2pPr marL="442232" indent="0">
              <a:buNone/>
              <a:defRPr sz="2778"/>
            </a:lvl2pPr>
            <a:lvl3pPr marL="884382" indent="0">
              <a:buNone/>
              <a:defRPr sz="2339"/>
            </a:lvl3pPr>
            <a:lvl4pPr marL="1326556" indent="0">
              <a:buNone/>
              <a:defRPr sz="1900"/>
            </a:lvl4pPr>
            <a:lvl5pPr marL="1768763" indent="0">
              <a:buNone/>
              <a:defRPr sz="1900"/>
            </a:lvl5pPr>
            <a:lvl6pPr marL="2210983" indent="0">
              <a:buNone/>
              <a:defRPr sz="1900"/>
            </a:lvl6pPr>
            <a:lvl7pPr marL="2653131" indent="0">
              <a:buNone/>
              <a:defRPr sz="1900"/>
            </a:lvl7pPr>
            <a:lvl8pPr marL="3095354" indent="0">
              <a:buNone/>
              <a:defRPr sz="1900"/>
            </a:lvl8pPr>
            <a:lvl9pPr marL="3537544" indent="0">
              <a:buNone/>
              <a:defRPr sz="1900"/>
            </a:lvl9pPr>
          </a:lstStyle>
          <a:p>
            <a:pPr lvl="0"/>
            <a:endParaRPr lang="en-US" noProof="0"/>
          </a:p>
        </p:txBody>
      </p:sp>
      <p:sp>
        <p:nvSpPr>
          <p:cNvPr id="4" name="Text Placeholder 3"/>
          <p:cNvSpPr>
            <a:spLocks noGrp="1"/>
          </p:cNvSpPr>
          <p:nvPr>
            <p:ph type="body" sz="half" idx="2"/>
          </p:nvPr>
        </p:nvSpPr>
        <p:spPr>
          <a:xfrm>
            <a:off x="2389722" y="5367338"/>
            <a:ext cx="7315200" cy="804862"/>
          </a:xfrm>
        </p:spPr>
        <p:txBody>
          <a:bodyPr/>
          <a:lstStyle>
            <a:lvl1pPr marL="0" indent="0">
              <a:buNone/>
              <a:defRPr sz="1316"/>
            </a:lvl1pPr>
            <a:lvl2pPr marL="442232" indent="0">
              <a:buNone/>
              <a:defRPr sz="1170"/>
            </a:lvl2pPr>
            <a:lvl3pPr marL="884382" indent="0">
              <a:buNone/>
              <a:defRPr sz="1023"/>
            </a:lvl3pPr>
            <a:lvl4pPr marL="1326556" indent="0">
              <a:buNone/>
              <a:defRPr sz="877"/>
            </a:lvl4pPr>
            <a:lvl5pPr marL="1768763" indent="0">
              <a:buNone/>
              <a:defRPr sz="877"/>
            </a:lvl5pPr>
            <a:lvl6pPr marL="2210983" indent="0">
              <a:buNone/>
              <a:defRPr sz="877"/>
            </a:lvl6pPr>
            <a:lvl7pPr marL="2653131" indent="0">
              <a:buNone/>
              <a:defRPr sz="877"/>
            </a:lvl7pPr>
            <a:lvl8pPr marL="3095354" indent="0">
              <a:buNone/>
              <a:defRPr sz="877"/>
            </a:lvl8pPr>
            <a:lvl9pPr marL="3537544" indent="0">
              <a:buNone/>
              <a:defRPr sz="877"/>
            </a:lvl9pPr>
          </a:lstStyle>
          <a:p>
            <a:pPr lvl="0"/>
            <a:r>
              <a:rPr lang="en-US"/>
              <a:t>Click to edit Master text styles</a:t>
            </a:r>
          </a:p>
        </p:txBody>
      </p:sp>
      <p:sp>
        <p:nvSpPr>
          <p:cNvPr id="5" name="Date Placeholder 3">
            <a:extLst>
              <a:ext uri="{FF2B5EF4-FFF2-40B4-BE49-F238E27FC236}">
                <a16:creationId xmlns:a16="http://schemas.microsoft.com/office/drawing/2014/main" id="{46416044-70C3-4246-BE13-8F878C4C90D4}"/>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E11EB9EE-C4EA-4959-8ECC-8B44AB84A2A8}" type="datetimeFigureOut">
              <a:rPr lang="en-US" altLang="en-US"/>
              <a:pPr>
                <a:defRPr/>
              </a:pPr>
              <a:t>7/10/2020</a:t>
            </a:fld>
            <a:endParaRPr lang="en-US" altLang="en-US"/>
          </a:p>
        </p:txBody>
      </p:sp>
      <p:sp>
        <p:nvSpPr>
          <p:cNvPr id="6" name="Footer Placeholder 4">
            <a:extLst>
              <a:ext uri="{FF2B5EF4-FFF2-40B4-BE49-F238E27FC236}">
                <a16:creationId xmlns:a16="http://schemas.microsoft.com/office/drawing/2014/main" id="{DC98EA1C-171A-D64C-B9A5-1C13CA6BAF4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1B2497-B9FC-D24A-BD05-FDB48AFFD199}"/>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1DF828DC-0063-FD40-BD8E-C94EA1B1A953}" type="slidenum">
              <a:rPr lang="en-US" altLang="en-US"/>
              <a:pPr>
                <a:defRPr/>
              </a:pPr>
              <a:t>‹#›</a:t>
            </a:fld>
            <a:endParaRPr lang="en-US" altLang="en-US"/>
          </a:p>
        </p:txBody>
      </p:sp>
    </p:spTree>
    <p:extLst>
      <p:ext uri="{BB962C8B-B14F-4D97-AF65-F5344CB8AC3E}">
        <p14:creationId xmlns:p14="http://schemas.microsoft.com/office/powerpoint/2010/main" val="35290893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2CDB7D-55FA-224D-8C37-9CD0DE4856EB}"/>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6D138583-97D0-419C-9AB7-D9D14527C7A3}" type="datetimeFigureOut">
              <a:rPr lang="en-US" altLang="en-US"/>
              <a:pPr>
                <a:defRPr/>
              </a:pPr>
              <a:t>7/10/2020</a:t>
            </a:fld>
            <a:endParaRPr lang="en-US" altLang="en-US"/>
          </a:p>
        </p:txBody>
      </p:sp>
      <p:sp>
        <p:nvSpPr>
          <p:cNvPr id="5" name="Footer Placeholder 4">
            <a:extLst>
              <a:ext uri="{FF2B5EF4-FFF2-40B4-BE49-F238E27FC236}">
                <a16:creationId xmlns:a16="http://schemas.microsoft.com/office/drawing/2014/main" id="{FEF10B23-6CE6-DF4A-9D06-97A859D010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1A8F72-A505-BC4C-9EB6-4A8D8A3FB82D}"/>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A306A892-3684-1E46-91AA-33E3D7E54EFA}" type="slidenum">
              <a:rPr lang="en-US" altLang="en-US"/>
              <a:pPr>
                <a:defRPr/>
              </a:pPr>
              <a:t>‹#›</a:t>
            </a:fld>
            <a:endParaRPr lang="en-US" altLang="en-US"/>
          </a:p>
        </p:txBody>
      </p:sp>
    </p:spTree>
    <p:extLst>
      <p:ext uri="{BB962C8B-B14F-4D97-AF65-F5344CB8AC3E}">
        <p14:creationId xmlns:p14="http://schemas.microsoft.com/office/powerpoint/2010/main" val="593452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389" y="27465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718" y="274651"/>
            <a:ext cx="80263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BCC4F-E959-294C-BF0D-FCBCC4EC5645}"/>
              </a:ext>
            </a:extLst>
          </p:cNvPr>
          <p:cNvSpPr>
            <a:spLocks noGrp="1"/>
          </p:cNvSpPr>
          <p:nvPr>
            <p:ph type="dt" sz="half" idx="10"/>
          </p:nvPr>
        </p:nvSpPr>
        <p:spPr/>
        <p:txBody>
          <a:bodyPr/>
          <a:lstStyle>
            <a:lvl1pPr>
              <a:defRPr>
                <a:latin typeface="Trebuchet MS" pitchFamily="34" charset="0"/>
                <a:ea typeface="+mn-ea"/>
                <a:cs typeface="Arial" charset="0"/>
              </a:defRPr>
            </a:lvl1pPr>
          </a:lstStyle>
          <a:p>
            <a:pPr>
              <a:defRPr/>
            </a:pPr>
            <a:fld id="{8A442190-BE12-41BF-8E21-D37F5FF29A15}" type="datetimeFigureOut">
              <a:rPr lang="en-US" altLang="en-US"/>
              <a:pPr>
                <a:defRPr/>
              </a:pPr>
              <a:t>7/10/2020</a:t>
            </a:fld>
            <a:endParaRPr lang="en-US" altLang="en-US"/>
          </a:p>
        </p:txBody>
      </p:sp>
      <p:sp>
        <p:nvSpPr>
          <p:cNvPr id="5" name="Footer Placeholder 4">
            <a:extLst>
              <a:ext uri="{FF2B5EF4-FFF2-40B4-BE49-F238E27FC236}">
                <a16:creationId xmlns:a16="http://schemas.microsoft.com/office/drawing/2014/main" id="{0F3046FA-DE21-1C40-9B1C-2ABE392E55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E8122-C5E5-8C47-8A47-B9A786C7FA03}"/>
              </a:ext>
            </a:extLst>
          </p:cNvPr>
          <p:cNvSpPr>
            <a:spLocks noGrp="1"/>
          </p:cNvSpPr>
          <p:nvPr>
            <p:ph type="sldNum" sz="quarter" idx="12"/>
          </p:nvPr>
        </p:nvSpPr>
        <p:spPr/>
        <p:txBody>
          <a:bodyPr/>
          <a:lstStyle>
            <a:lvl1pPr eaLnBrk="0" hangingPunct="0">
              <a:defRPr>
                <a:latin typeface="Trebuchet MS" panose="020B0603020202020204" pitchFamily="34" charset="0"/>
              </a:defRPr>
            </a:lvl1pPr>
          </a:lstStyle>
          <a:p>
            <a:pPr>
              <a:defRPr/>
            </a:pPr>
            <a:fld id="{479B87C0-6051-E341-B9F8-A58DEEC4D67A}" type="slidenum">
              <a:rPr lang="en-US" altLang="en-US"/>
              <a:pPr>
                <a:defRPr/>
              </a:pPr>
              <a:t>‹#›</a:t>
            </a:fld>
            <a:endParaRPr lang="en-US" altLang="en-US"/>
          </a:p>
        </p:txBody>
      </p:sp>
    </p:spTree>
    <p:extLst>
      <p:ext uri="{BB962C8B-B14F-4D97-AF65-F5344CB8AC3E}">
        <p14:creationId xmlns:p14="http://schemas.microsoft.com/office/powerpoint/2010/main" val="997312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A picture containing screenshot&#10;&#10;Description automatically generated">
            <a:extLst>
              <a:ext uri="{FF2B5EF4-FFF2-40B4-BE49-F238E27FC236}">
                <a16:creationId xmlns:a16="http://schemas.microsoft.com/office/drawing/2014/main" id="{807FC10B-46EF-D342-A4AC-AB1F54F04E5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098" name="Rectangle 2"/>
          <p:cNvSpPr>
            <a:spLocks noGrp="1" noChangeArrowheads="1"/>
          </p:cNvSpPr>
          <p:nvPr>
            <p:ph type="ctrTitle"/>
          </p:nvPr>
        </p:nvSpPr>
        <p:spPr>
          <a:xfrm>
            <a:off x="914400" y="1981200"/>
            <a:ext cx="10363200" cy="1143000"/>
          </a:xfrm>
        </p:spPr>
        <p:txBody>
          <a:bodyPr/>
          <a:lstStyle>
            <a:lvl1pPr algn="ctr">
              <a:defRPr sz="2300">
                <a:solidFill>
                  <a:srgbClr val="002060"/>
                </a:solidFill>
              </a:defRPr>
            </a:lvl1pPr>
          </a:lstStyle>
          <a:p>
            <a:pPr lvl="0"/>
            <a:r>
              <a:rPr lang="en-US" noProof="0"/>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solidFill>
                  <a:srgbClr val="002060"/>
                </a:solidFill>
              </a:defRPr>
            </a:lvl1pPr>
          </a:lstStyle>
          <a:p>
            <a:pPr lvl="0"/>
            <a:r>
              <a:rPr lang="en-US" noProof="0"/>
              <a:t>Click to edit Master subtitle style</a:t>
            </a:r>
          </a:p>
        </p:txBody>
      </p:sp>
    </p:spTree>
    <p:extLst>
      <p:ext uri="{BB962C8B-B14F-4D97-AF65-F5344CB8AC3E}">
        <p14:creationId xmlns:p14="http://schemas.microsoft.com/office/powerpoint/2010/main" val="2333050677"/>
      </p:ext>
    </p:extLst>
  </p:cSld>
  <p:clrMapOvr>
    <a:masterClrMapping/>
  </p:clrMapOvr>
  <p:transition spd="slow" advClick="0"/>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0269338"/>
      </p:ext>
    </p:extLst>
  </p:cSld>
  <p:clrMapOvr>
    <a:masterClrMapping/>
  </p:clrMapOvr>
  <p:transition spd="slow" advClick="0"/>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8" indent="0">
              <a:buNone/>
              <a:defRPr sz="1800"/>
            </a:lvl2pPr>
            <a:lvl3pPr marL="914415" indent="0">
              <a:buNone/>
              <a:defRPr sz="1600"/>
            </a:lvl3pPr>
            <a:lvl4pPr marL="1371623" indent="0">
              <a:buNone/>
              <a:defRPr sz="1400"/>
            </a:lvl4pPr>
            <a:lvl5pPr marL="1828830" indent="0">
              <a:buNone/>
              <a:defRPr sz="1400"/>
            </a:lvl5pPr>
            <a:lvl6pPr marL="2286038" indent="0">
              <a:buNone/>
              <a:defRPr sz="1400"/>
            </a:lvl6pPr>
            <a:lvl7pPr marL="2743246" indent="0">
              <a:buNone/>
              <a:defRPr sz="1400"/>
            </a:lvl7pPr>
            <a:lvl8pPr marL="3200453" indent="0">
              <a:buNone/>
              <a:defRPr sz="1400"/>
            </a:lvl8pPr>
            <a:lvl9pPr marL="3657661" indent="0">
              <a:buNone/>
              <a:defRPr sz="1400"/>
            </a:lvl9pPr>
          </a:lstStyle>
          <a:p>
            <a:pPr lvl="0"/>
            <a:r>
              <a:rPr lang="en-US"/>
              <a:t>Click to edit Master text styles</a:t>
            </a:r>
          </a:p>
        </p:txBody>
      </p:sp>
    </p:spTree>
    <p:extLst>
      <p:ext uri="{BB962C8B-B14F-4D97-AF65-F5344CB8AC3E}">
        <p14:creationId xmlns:p14="http://schemas.microsoft.com/office/powerpoint/2010/main" val="3059929680"/>
      </p:ext>
    </p:extLst>
  </p:cSld>
  <p:clrMapOvr>
    <a:masterClrMapping/>
  </p:clrMapOvr>
  <p:transition spd="slow" advClick="0"/>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0002679"/>
      </p:ext>
    </p:extLst>
  </p:cSld>
  <p:clrMapOvr>
    <a:masterClrMapping/>
  </p:clrMapOvr>
  <p:transition spd="slow" advClick="0"/>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8" indent="0">
              <a:buNone/>
              <a:defRPr sz="2000" b="1"/>
            </a:lvl2pPr>
            <a:lvl3pPr marL="914415" indent="0">
              <a:buNone/>
              <a:defRPr sz="1800" b="1"/>
            </a:lvl3pPr>
            <a:lvl4pPr marL="1371623" indent="0">
              <a:buNone/>
              <a:defRPr sz="1600" b="1"/>
            </a:lvl4pPr>
            <a:lvl5pPr marL="1828830" indent="0">
              <a:buNone/>
              <a:defRPr sz="1600" b="1"/>
            </a:lvl5pPr>
            <a:lvl6pPr marL="2286038" indent="0">
              <a:buNone/>
              <a:defRPr sz="1600" b="1"/>
            </a:lvl6pPr>
            <a:lvl7pPr marL="2743246" indent="0">
              <a:buNone/>
              <a:defRPr sz="1600" b="1"/>
            </a:lvl7pPr>
            <a:lvl8pPr marL="3200453" indent="0">
              <a:buNone/>
              <a:defRPr sz="1600" b="1"/>
            </a:lvl8pPr>
            <a:lvl9pPr marL="365766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8" indent="0">
              <a:buNone/>
              <a:defRPr sz="2000" b="1"/>
            </a:lvl2pPr>
            <a:lvl3pPr marL="914415" indent="0">
              <a:buNone/>
              <a:defRPr sz="1800" b="1"/>
            </a:lvl3pPr>
            <a:lvl4pPr marL="1371623" indent="0">
              <a:buNone/>
              <a:defRPr sz="1600" b="1"/>
            </a:lvl4pPr>
            <a:lvl5pPr marL="1828830" indent="0">
              <a:buNone/>
              <a:defRPr sz="1600" b="1"/>
            </a:lvl5pPr>
            <a:lvl6pPr marL="2286038" indent="0">
              <a:buNone/>
              <a:defRPr sz="1600" b="1"/>
            </a:lvl6pPr>
            <a:lvl7pPr marL="2743246" indent="0">
              <a:buNone/>
              <a:defRPr sz="1600" b="1"/>
            </a:lvl7pPr>
            <a:lvl8pPr marL="3200453" indent="0">
              <a:buNone/>
              <a:defRPr sz="1600" b="1"/>
            </a:lvl8pPr>
            <a:lvl9pPr marL="365766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7912404"/>
      </p:ext>
    </p:extLst>
  </p:cSld>
  <p:clrMapOvr>
    <a:masterClrMapping/>
  </p:clrMapOvr>
  <p:transition spd="slow" advClick="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a:t>Click to edit Master title style</a:t>
            </a:r>
          </a:p>
        </p:txBody>
      </p:sp>
    </p:spTree>
    <p:extLst>
      <p:ext uri="{BB962C8B-B14F-4D97-AF65-F5344CB8AC3E}">
        <p14:creationId xmlns:p14="http://schemas.microsoft.com/office/powerpoint/2010/main" val="1355017751"/>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D9B4C8-AE56-4E9E-82C0-A4FBC55CB4F1}"/>
              </a:ext>
            </a:extLst>
          </p:cNvPr>
          <p:cNvSpPr/>
          <p:nvPr userDrawn="1"/>
        </p:nvSpPr>
        <p:spPr>
          <a:xfrm>
            <a:off x="-12505" y="-11395"/>
            <a:ext cx="12191991" cy="1049117"/>
          </a:xfrm>
          <a:prstGeom prst="rect">
            <a:avLst/>
          </a:prstGeom>
          <a:solidFill>
            <a:srgbClr val="266758">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537320D4-6623-4FA3-BDF3-2A78F418139D}"/>
              </a:ext>
            </a:extLst>
          </p:cNvPr>
          <p:cNvSpPr/>
          <p:nvPr userDrawn="1"/>
        </p:nvSpPr>
        <p:spPr>
          <a:xfrm rot="16200000">
            <a:off x="-136977" y="119426"/>
            <a:ext cx="1049117" cy="787476"/>
          </a:xfrm>
          <a:prstGeom prst="rect">
            <a:avLst/>
          </a:prstGeom>
          <a:solidFill>
            <a:srgbClr val="0064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3915013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352506"/>
      </p:ext>
    </p:extLst>
  </p:cSld>
  <p:clrMapOvr>
    <a:masterClrMapping/>
  </p:clrMapOvr>
  <p:transition spd="slow" advClick="0"/>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3"/>
            <a:ext cx="4011084" cy="4691063"/>
          </a:xfrm>
        </p:spPr>
        <p:txBody>
          <a:bodyPr/>
          <a:lstStyle>
            <a:lvl1pPr marL="0" indent="0">
              <a:buNone/>
              <a:defRPr sz="1400"/>
            </a:lvl1pPr>
            <a:lvl2pPr marL="457208" indent="0">
              <a:buNone/>
              <a:defRPr sz="1200"/>
            </a:lvl2pPr>
            <a:lvl3pPr marL="914415" indent="0">
              <a:buNone/>
              <a:defRPr sz="1000"/>
            </a:lvl3pPr>
            <a:lvl4pPr marL="1371623" indent="0">
              <a:buNone/>
              <a:defRPr sz="900"/>
            </a:lvl4pPr>
            <a:lvl5pPr marL="1828830" indent="0">
              <a:buNone/>
              <a:defRPr sz="900"/>
            </a:lvl5pPr>
            <a:lvl6pPr marL="2286038" indent="0">
              <a:buNone/>
              <a:defRPr sz="900"/>
            </a:lvl6pPr>
            <a:lvl7pPr marL="2743246" indent="0">
              <a:buNone/>
              <a:defRPr sz="900"/>
            </a:lvl7pPr>
            <a:lvl8pPr marL="3200453" indent="0">
              <a:buNone/>
              <a:defRPr sz="900"/>
            </a:lvl8pPr>
            <a:lvl9pPr marL="3657661" indent="0">
              <a:buNone/>
              <a:defRPr sz="900"/>
            </a:lvl9pPr>
          </a:lstStyle>
          <a:p>
            <a:pPr lvl="0"/>
            <a:r>
              <a:rPr lang="en-US"/>
              <a:t>Click to edit Master text styles</a:t>
            </a:r>
          </a:p>
        </p:txBody>
      </p:sp>
    </p:spTree>
    <p:extLst>
      <p:ext uri="{BB962C8B-B14F-4D97-AF65-F5344CB8AC3E}">
        <p14:creationId xmlns:p14="http://schemas.microsoft.com/office/powerpoint/2010/main" val="4021665938"/>
      </p:ext>
    </p:extLst>
  </p:cSld>
  <p:clrMapOvr>
    <a:masterClrMapping/>
  </p:clrMapOvr>
  <p:transition spd="slow" advClick="0"/>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8" indent="0">
              <a:buNone/>
              <a:defRPr sz="2800"/>
            </a:lvl2pPr>
            <a:lvl3pPr marL="914415" indent="0">
              <a:buNone/>
              <a:defRPr sz="2400"/>
            </a:lvl3pPr>
            <a:lvl4pPr marL="1371623" indent="0">
              <a:buNone/>
              <a:defRPr sz="2000"/>
            </a:lvl4pPr>
            <a:lvl5pPr marL="1828830" indent="0">
              <a:buNone/>
              <a:defRPr sz="2000"/>
            </a:lvl5pPr>
            <a:lvl6pPr marL="2286038" indent="0">
              <a:buNone/>
              <a:defRPr sz="2000"/>
            </a:lvl6pPr>
            <a:lvl7pPr marL="2743246" indent="0">
              <a:buNone/>
              <a:defRPr sz="2000"/>
            </a:lvl7pPr>
            <a:lvl8pPr marL="3200453" indent="0">
              <a:buNone/>
              <a:defRPr sz="2000"/>
            </a:lvl8pPr>
            <a:lvl9pPr marL="3657661"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8" indent="0">
              <a:buNone/>
              <a:defRPr sz="1200"/>
            </a:lvl2pPr>
            <a:lvl3pPr marL="914415" indent="0">
              <a:buNone/>
              <a:defRPr sz="1000"/>
            </a:lvl3pPr>
            <a:lvl4pPr marL="1371623" indent="0">
              <a:buNone/>
              <a:defRPr sz="900"/>
            </a:lvl4pPr>
            <a:lvl5pPr marL="1828830" indent="0">
              <a:buNone/>
              <a:defRPr sz="900"/>
            </a:lvl5pPr>
            <a:lvl6pPr marL="2286038" indent="0">
              <a:buNone/>
              <a:defRPr sz="900"/>
            </a:lvl6pPr>
            <a:lvl7pPr marL="2743246" indent="0">
              <a:buNone/>
              <a:defRPr sz="900"/>
            </a:lvl7pPr>
            <a:lvl8pPr marL="3200453" indent="0">
              <a:buNone/>
              <a:defRPr sz="900"/>
            </a:lvl8pPr>
            <a:lvl9pPr marL="3657661" indent="0">
              <a:buNone/>
              <a:defRPr sz="900"/>
            </a:lvl9pPr>
          </a:lstStyle>
          <a:p>
            <a:pPr lvl="0"/>
            <a:r>
              <a:rPr lang="en-US"/>
              <a:t>Click to edit Master text styles</a:t>
            </a:r>
          </a:p>
        </p:txBody>
      </p:sp>
    </p:spTree>
    <p:extLst>
      <p:ext uri="{BB962C8B-B14F-4D97-AF65-F5344CB8AC3E}">
        <p14:creationId xmlns:p14="http://schemas.microsoft.com/office/powerpoint/2010/main" val="39905751"/>
      </p:ext>
    </p:extLst>
  </p:cSld>
  <p:clrMapOvr>
    <a:masterClrMapping/>
  </p:clrMapOvr>
  <p:transition spd="slow" advClick="0"/>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6832380"/>
      </p:ext>
    </p:extLst>
  </p:cSld>
  <p:clrMapOvr>
    <a:masterClrMapping/>
  </p:clrMapOvr>
  <p:transition spd="slow" advClick="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0"/>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0"/>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8166787"/>
      </p:ext>
    </p:extLst>
  </p:cSld>
  <p:clrMapOvr>
    <a:masterClrMapping/>
  </p:clrMapOvr>
  <p:transition spd="slow" advClick="0"/>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cs typeface="ＭＳ Ｐゴシック"/>
              </a:rPr>
              <a:pPr>
                <a:defRPr/>
              </a:pPr>
              <a:t>‹#›</a:t>
            </a:fld>
            <a:endParaRPr lang="en-GB">
              <a:cs typeface="ＭＳ Ｐゴシック"/>
            </a:endParaRPr>
          </a:p>
        </p:txBody>
      </p:sp>
    </p:spTree>
    <p:extLst>
      <p:ext uri="{BB962C8B-B14F-4D97-AF65-F5344CB8AC3E}">
        <p14:creationId xmlns:p14="http://schemas.microsoft.com/office/powerpoint/2010/main" val="3774709605"/>
      </p:ext>
    </p:extLst>
  </p:cSld>
  <p:clrMapOvr>
    <a:masterClrMapping/>
  </p:clrMapOvr>
  <p:transition spd="slow" advClick="0"/>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2E99AA7-133A-E54F-B877-701653B6C8EF}" type="slidenum">
              <a:rPr lang="en-GB"/>
              <a:pPr>
                <a:defRPr/>
              </a:pPr>
              <a:t>‹#›</a:t>
            </a:fld>
            <a:endParaRPr lang="en-GB"/>
          </a:p>
        </p:txBody>
      </p:sp>
    </p:spTree>
    <p:extLst>
      <p:ext uri="{BB962C8B-B14F-4D97-AF65-F5344CB8AC3E}">
        <p14:creationId xmlns:p14="http://schemas.microsoft.com/office/powerpoint/2010/main" val="2708912716"/>
      </p:ext>
    </p:extLst>
  </p:cSld>
  <p:clrMapOvr>
    <a:masterClrMapping/>
  </p:clrMapOvr>
  <p:transition spd="slow" advClick="0"/>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4"/>
          <p:cNvSpPr>
            <a:spLocks noGrp="1"/>
          </p:cNvSpPr>
          <p:nvPr>
            <p:ph type="body" sz="quarter" idx="10"/>
          </p:nvPr>
        </p:nvSpPr>
        <p:spPr>
          <a:xfrm>
            <a:off x="609600" y="6210780"/>
            <a:ext cx="5488517" cy="447993"/>
          </a:xfrm>
        </p:spPr>
        <p:txBody>
          <a:bodyPr anchor="b"/>
          <a:lstStyle>
            <a:lvl1pPr marL="0" indent="0">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
        <p:nvSpPr>
          <p:cNvPr id="5" name="Text Placeholder 4"/>
          <p:cNvSpPr>
            <a:spLocks noGrp="1"/>
          </p:cNvSpPr>
          <p:nvPr>
            <p:ph type="body" sz="quarter" idx="11"/>
          </p:nvPr>
        </p:nvSpPr>
        <p:spPr>
          <a:xfrm>
            <a:off x="6098118" y="6210780"/>
            <a:ext cx="5488517" cy="447993"/>
          </a:xfrm>
        </p:spPr>
        <p:txBody>
          <a:bodyPr anchor="b"/>
          <a:lstStyle>
            <a:lvl1pPr marL="0" indent="0" algn="r">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Tree>
    <p:extLst>
      <p:ext uri="{BB962C8B-B14F-4D97-AF65-F5344CB8AC3E}">
        <p14:creationId xmlns:p14="http://schemas.microsoft.com/office/powerpoint/2010/main" val="1943838345"/>
      </p:ext>
    </p:extLst>
  </p:cSld>
  <p:clrMapOvr>
    <a:masterClrMapping/>
  </p:clrMapOvr>
  <p:transition spd="slow" advClick="0"/>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4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extLst>
      <p:ext uri="{BB962C8B-B14F-4D97-AF65-F5344CB8AC3E}">
        <p14:creationId xmlns:p14="http://schemas.microsoft.com/office/powerpoint/2010/main" val="2167734483"/>
      </p:ext>
    </p:extLst>
  </p:cSld>
  <p:clrMapOvr>
    <a:masterClrMapping/>
  </p:clrMapOvr>
  <p:transition spd="slow" advClick="0"/>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1560968897"/>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mailto:rmurthy1@mdanderson.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0.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84.xml"/><Relationship Id="rId7" Type="http://schemas.openxmlformats.org/officeDocument/2006/relationships/theme" Target="../theme/theme14.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5" Type="http://schemas.openxmlformats.org/officeDocument/2006/relationships/slideLayout" Target="../slideLayouts/slideLayout186.xml"/><Relationship Id="rId4" Type="http://schemas.openxmlformats.org/officeDocument/2006/relationships/slideLayout" Target="../slideLayouts/slideLayout18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5.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6.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9.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5.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6.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image" Target="../media/image22.jpg"/><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theme" Target="../theme/theme8.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26" Type="http://schemas.openxmlformats.org/officeDocument/2006/relationships/image" Target="../media/image22.jpg"/><Relationship Id="rId3" Type="http://schemas.openxmlformats.org/officeDocument/2006/relationships/slideLayout" Target="../slideLayouts/slideLayout110.xml"/><Relationship Id="rId21" Type="http://schemas.openxmlformats.org/officeDocument/2006/relationships/slideLayout" Target="../slideLayouts/slideLayout128.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theme" Target="../theme/theme9.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slideLayout" Target="../slideLayouts/slideLayout131.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slideLayout" Target="../slideLayouts/slideLayout130.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6592" y="431860"/>
            <a:ext cx="10314432" cy="512064"/>
          </a:xfrm>
          <a:prstGeom prst="rect">
            <a:avLst/>
          </a:prstGeom>
        </p:spPr>
        <p:txBody>
          <a:bodyPr vert="horz" lIns="0" tIns="0" rIns="0" bIns="0" rtlCol="0" anchor="ctr">
            <a:noAutofit/>
          </a:bodyPr>
          <a:lstStyle/>
          <a:p>
            <a:r>
              <a:rPr lang="en-US" dirty="0"/>
              <a:t>Click to edit Master title style</a:t>
            </a:r>
          </a:p>
        </p:txBody>
      </p:sp>
      <p:sp>
        <p:nvSpPr>
          <p:cNvPr id="24" name="Text Placeholder 23"/>
          <p:cNvSpPr>
            <a:spLocks noGrp="1"/>
          </p:cNvSpPr>
          <p:nvPr>
            <p:ph type="body" idx="1"/>
          </p:nvPr>
        </p:nvSpPr>
        <p:spPr>
          <a:xfrm>
            <a:off x="914401" y="1154087"/>
            <a:ext cx="10346265" cy="502234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3" name="Rectangle 2"/>
          <p:cNvSpPr/>
          <p:nvPr userDrawn="1"/>
        </p:nvSpPr>
        <p:spPr>
          <a:xfrm>
            <a:off x="592899" y="6329819"/>
            <a:ext cx="2346543" cy="467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 Placeholder 4">
            <a:extLst>
              <a:ext uri="{FF2B5EF4-FFF2-40B4-BE49-F238E27FC236}">
                <a16:creationId xmlns:a16="http://schemas.microsoft.com/office/drawing/2014/main" id="{5F91ABD7-F06D-4B9D-97D3-6F9A760CF602}"/>
              </a:ext>
            </a:extLst>
          </p:cNvPr>
          <p:cNvSpPr txBox="1">
            <a:spLocks/>
          </p:cNvSpPr>
          <p:nvPr userDrawn="1"/>
        </p:nvSpPr>
        <p:spPr>
          <a:xfrm>
            <a:off x="6214281" y="1"/>
            <a:ext cx="5977720" cy="42544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000" b="1" kern="1200" smtClean="0">
                <a:solidFill>
                  <a:schemeClr val="tx1"/>
                </a:solidFill>
                <a:effectLst/>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333" b="1" i="0" kern="1200" dirty="0">
                <a:solidFill>
                  <a:schemeClr val="tx1"/>
                </a:solidFill>
                <a:effectLst/>
                <a:latin typeface="Arial" panose="020B0604020202020204" pitchFamily="34" charset="0"/>
                <a:ea typeface="+mn-ea"/>
                <a:cs typeface="Arial" panose="020B0604020202020204" pitchFamily="34" charset="0"/>
              </a:rPr>
              <a:t>San Antonio Breast Cancer Symposium</a:t>
            </a:r>
            <a:r>
              <a:rPr lang="en-US" sz="1333" b="1" i="0" kern="1200" baseline="26000" dirty="0">
                <a:solidFill>
                  <a:schemeClr val="tx1"/>
                </a:solidFill>
                <a:effectLst/>
                <a:latin typeface="Arial" panose="020B0604020202020204" pitchFamily="34" charset="0"/>
                <a:ea typeface="+mn-ea"/>
                <a:cs typeface="Arial" panose="020B0604020202020204" pitchFamily="34" charset="0"/>
              </a:rPr>
              <a:t>®</a:t>
            </a:r>
            <a:r>
              <a:rPr lang="en-US" sz="1333" b="1" i="0" kern="1200" dirty="0">
                <a:solidFill>
                  <a:schemeClr val="tx1"/>
                </a:solidFill>
                <a:effectLst/>
                <a:latin typeface="Arial" panose="020B0604020202020204" pitchFamily="34" charset="0"/>
                <a:ea typeface="+mn-ea"/>
                <a:cs typeface="Arial" panose="020B0604020202020204" pitchFamily="34" charset="0"/>
              </a:rPr>
              <a:t>, December 10-14, 2019</a:t>
            </a:r>
            <a:endParaRPr lang="en-US" sz="1333" b="1" baseline="0" dirty="0">
              <a:solidFill>
                <a:schemeClr val="bg1"/>
              </a:solidFill>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2999342B-EFDD-4612-A6AF-DD353712A73B}"/>
              </a:ext>
            </a:extLst>
          </p:cNvPr>
          <p:cNvSpPr txBox="1">
            <a:spLocks/>
          </p:cNvSpPr>
          <p:nvPr userDrawn="1"/>
        </p:nvSpPr>
        <p:spPr>
          <a:xfrm>
            <a:off x="601135" y="6425767"/>
            <a:ext cx="10989732" cy="425449"/>
          </a:xfrm>
          <a:prstGeom prst="rect">
            <a:avLst/>
          </a:prstGeom>
        </p:spPr>
        <p:txBody>
          <a:bodyPr vert="horz" lIns="121920" tIns="60960" rIns="121920" bIns="60960" rtlCol="0"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aseline="0" dirty="0">
                <a:solidFill>
                  <a:schemeClr val="tx1"/>
                </a:solidFill>
              </a:rPr>
              <a:t>This presentation is the intellectual property of the author/presenter. Contact them at </a:t>
            </a:r>
            <a:r>
              <a:rPr lang="en-US" sz="1200" baseline="0" dirty="0">
                <a:solidFill>
                  <a:schemeClr val="tx1"/>
                </a:solidFill>
                <a:hlinkClick r:id="rId20"/>
              </a:rPr>
              <a:t>rmurthy1@mdanderson.org</a:t>
            </a:r>
            <a:r>
              <a:rPr lang="en-US" sz="1200" baseline="0" dirty="0">
                <a:solidFill>
                  <a:schemeClr val="tx1"/>
                </a:solidFill>
              </a:rPr>
              <a:t> for permission to reprint and/or distribute.</a:t>
            </a:r>
          </a:p>
        </p:txBody>
      </p:sp>
    </p:spTree>
    <p:extLst>
      <p:ext uri="{BB962C8B-B14F-4D97-AF65-F5344CB8AC3E}">
        <p14:creationId xmlns:p14="http://schemas.microsoft.com/office/powerpoint/2010/main" val="1296157901"/>
      </p:ext>
    </p:extLst>
  </p:cSld>
  <p:clrMap bg1="lt1" tx1="dk1" bg2="lt2" tx2="dk2" accent1="accent1" accent2="accent2" accent3="accent3" accent4="accent4" accent5="accent5" accent6="accent6" hlink="hlink" folHlink="folHlink"/>
  <p:sldLayoutIdLst>
    <p:sldLayoutId id="2147487947" r:id="rId1"/>
    <p:sldLayoutId id="2147487948" r:id="rId2"/>
    <p:sldLayoutId id="2147487949" r:id="rId3"/>
    <p:sldLayoutId id="2147487950" r:id="rId4"/>
    <p:sldLayoutId id="2147487951" r:id="rId5"/>
    <p:sldLayoutId id="2147487952" r:id="rId6"/>
    <p:sldLayoutId id="2147487953" r:id="rId7"/>
    <p:sldLayoutId id="2147487954" r:id="rId8"/>
    <p:sldLayoutId id="2147487955" r:id="rId9"/>
    <p:sldLayoutId id="2147487956" r:id="rId10"/>
    <p:sldLayoutId id="2147487957" r:id="rId11"/>
    <p:sldLayoutId id="2147487958" r:id="rId12"/>
    <p:sldLayoutId id="2147487959" r:id="rId13"/>
    <p:sldLayoutId id="2147487960" r:id="rId14"/>
    <p:sldLayoutId id="2147487961" r:id="rId15"/>
    <p:sldLayoutId id="2147487962" r:id="rId16"/>
    <p:sldLayoutId id="2147487963" r:id="rId17"/>
  </p:sldLayoutIdLst>
  <p:hf hdr="0" ftr="0" dt="0"/>
  <p:txStyles>
    <p:titleStyle>
      <a:lvl1pPr algn="l" defTabSz="1219170" rtl="0" eaLnBrk="1" latinLnBrk="0" hangingPunct="1">
        <a:lnSpc>
          <a:spcPct val="90000"/>
        </a:lnSpc>
        <a:spcBef>
          <a:spcPct val="0"/>
        </a:spcBef>
        <a:buNone/>
        <a:defRPr sz="2667" kern="1200">
          <a:solidFill>
            <a:schemeClr val="bg1"/>
          </a:solidFill>
          <a:latin typeface="Arial" charset="0"/>
          <a:ea typeface="Arial" charset="0"/>
          <a:cs typeface="Arial" charset="0"/>
        </a:defRPr>
      </a:lvl1pPr>
    </p:titleStyle>
    <p:bodyStyle>
      <a:lvl1pPr marL="304792" indent="-304792" algn="l" defTabSz="1219170" rtl="0" eaLnBrk="1" latinLnBrk="0" hangingPunct="1">
        <a:lnSpc>
          <a:spcPct val="100000"/>
        </a:lnSpc>
        <a:spcBef>
          <a:spcPts val="1333"/>
        </a:spcBef>
        <a:buClrTx/>
        <a:buSzPct val="140000"/>
        <a:buFont typeface="Arial" panose="020B0604020202020204" pitchFamily="34" charset="0"/>
        <a:buChar char="•"/>
        <a:defRPr sz="2133" kern="1200">
          <a:solidFill>
            <a:schemeClr val="tx1"/>
          </a:solidFill>
          <a:latin typeface="Arial" charset="0"/>
          <a:ea typeface="Arial" charset="0"/>
          <a:cs typeface="Arial" charset="0"/>
        </a:defRPr>
      </a:lvl1pPr>
      <a:lvl2pPr marL="916494" indent="-313259" algn="l" defTabSz="1219170" rtl="0" eaLnBrk="1" latinLnBrk="0" hangingPunct="1">
        <a:lnSpc>
          <a:spcPct val="100000"/>
        </a:lnSpc>
        <a:spcBef>
          <a:spcPts val="667"/>
        </a:spcBef>
        <a:buClrTx/>
        <a:buFont typeface="Arial" panose="020B0604020202020204" pitchFamily="34" charset="0"/>
        <a:buChar char="•"/>
        <a:defRPr sz="1867" kern="1200">
          <a:solidFill>
            <a:schemeClr val="tx1"/>
          </a:solidFill>
          <a:latin typeface="Arial" charset="0"/>
          <a:ea typeface="Arial" charset="0"/>
          <a:cs typeface="Arial" charset="0"/>
        </a:defRPr>
      </a:lvl2pPr>
      <a:lvl3pPr marL="1521846" indent="-306910" algn="l" defTabSz="1219170" rtl="0" eaLnBrk="1" latinLnBrk="0" hangingPunct="1">
        <a:lnSpc>
          <a:spcPct val="100000"/>
        </a:lnSpc>
        <a:spcBef>
          <a:spcPts val="667"/>
        </a:spcBef>
        <a:buClrTx/>
        <a:buFont typeface="Arial" panose="020B0604020202020204" pitchFamily="34" charset="0"/>
        <a:buChar char="•"/>
        <a:defRPr sz="1600" kern="1200">
          <a:solidFill>
            <a:schemeClr val="tx1"/>
          </a:solidFill>
          <a:latin typeface="Arial" charset="0"/>
          <a:ea typeface="Arial" charset="0"/>
          <a:cs typeface="Arial" charset="0"/>
        </a:defRPr>
      </a:lvl3pPr>
      <a:lvl4pPr marL="2135664" indent="-304792" algn="l" defTabSz="1219170" rtl="0" eaLnBrk="1" latinLnBrk="0" hangingPunct="1">
        <a:lnSpc>
          <a:spcPct val="90000"/>
        </a:lnSpc>
        <a:spcBef>
          <a:spcPts val="667"/>
        </a:spcBef>
        <a:buClr>
          <a:srgbClr val="703F85"/>
        </a:buClr>
        <a:buSzPct val="60000"/>
        <a:buFont typeface="Courier New" charset="0"/>
        <a:buChar char="o"/>
        <a:defRPr sz="1467" kern="1200">
          <a:solidFill>
            <a:schemeClr val="tx1"/>
          </a:solidFill>
          <a:latin typeface="Arial" charset="0"/>
          <a:ea typeface="Arial" charset="0"/>
          <a:cs typeface="Arial" charset="0"/>
        </a:defRPr>
      </a:lvl4pPr>
      <a:lvl5pPr marL="2741015" indent="-306910" algn="l" defTabSz="1219170" rtl="0" eaLnBrk="1" latinLnBrk="0" hangingPunct="1">
        <a:lnSpc>
          <a:spcPct val="90000"/>
        </a:lnSpc>
        <a:spcBef>
          <a:spcPts val="667"/>
        </a:spcBef>
        <a:buClr>
          <a:srgbClr val="703F85"/>
        </a:buClr>
        <a:buFont typeface="Arial"/>
        <a:buChar char="•"/>
        <a:defRPr sz="1467" kern="1200">
          <a:solidFill>
            <a:schemeClr val="tx1"/>
          </a:solidFill>
          <a:latin typeface="Arial" charset="0"/>
          <a:ea typeface="Arial" charset="0"/>
          <a:cs typeface="Arial"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5328">
          <p15:clr>
            <a:srgbClr val="F26B43"/>
          </p15:clr>
        </p15:guide>
        <p15:guide id="4" orient="horz" pos="540">
          <p15:clr>
            <a:srgbClr val="F26B43"/>
          </p15:clr>
        </p15:guide>
        <p15:guide id="5" orient="horz" pos="3156">
          <p15:clr>
            <a:srgbClr val="F26B43"/>
          </p15:clr>
        </p15:guide>
        <p15:guide id="6" pos="2880">
          <p15:clr>
            <a:srgbClr val="F26B43"/>
          </p15:clr>
        </p15:guide>
        <p15:guide id="7" orient="horz" pos="1716">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B5BC8781-3E40-3449-AEB1-84FAA4B420CD}" type="slidenum">
              <a:rPr lang="en-US" altLang="en-US" smtClean="0"/>
              <a:pPr>
                <a:defRPr/>
              </a:pPr>
              <a:t>‹#›</a:t>
            </a:fld>
            <a:endParaRPr lang="en-US" alt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991110"/>
      </p:ext>
    </p:extLst>
  </p:cSld>
  <p:clrMap bg1="lt1" tx1="dk1" bg2="lt2" tx2="dk2" accent1="accent1" accent2="accent2" accent3="accent3" accent4="accent4" accent5="accent5" accent6="accent6" hlink="hlink" folHlink="folHlink"/>
  <p:sldLayoutIdLst>
    <p:sldLayoutId id="2147488492" r:id="rId1"/>
    <p:sldLayoutId id="2147488493" r:id="rId2"/>
    <p:sldLayoutId id="2147488494" r:id="rId3"/>
    <p:sldLayoutId id="2147488495" r:id="rId4"/>
    <p:sldLayoutId id="2147488496" r:id="rId5"/>
    <p:sldLayoutId id="2147488497" r:id="rId6"/>
    <p:sldLayoutId id="2147488498" r:id="rId7"/>
    <p:sldLayoutId id="2147488499" r:id="rId8"/>
    <p:sldLayoutId id="2147488500" r:id="rId9"/>
    <p:sldLayoutId id="2147488501" r:id="rId10"/>
    <p:sldLayoutId id="214748850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91F5DF9-8F26-6440-BD7F-0DA69A471CEF}"/>
              </a:ext>
            </a:extLst>
          </p:cNvPr>
          <p:cNvSpPr>
            <a:spLocks noGrp="1" noChangeArrowheads="1"/>
          </p:cNvSpPr>
          <p:nvPr>
            <p:ph type="title"/>
          </p:nvPr>
        </p:nvSpPr>
        <p:spPr bwMode="auto">
          <a:xfrm>
            <a:off x="609602" y="273856"/>
            <a:ext cx="10972800" cy="114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8523" tIns="29229" rIns="58523" bIns="29229" numCol="1" anchor="ctr" anchorCtr="0" compatLnSpc="1">
            <a:prstTxWarp prst="textNoShape">
              <a:avLst/>
            </a:prstTxWarp>
          </a:bodyPr>
          <a:lstStyle/>
          <a:p>
            <a:pPr lvl="0"/>
            <a:r>
              <a:rPr lang="en-US" altLang="en-US"/>
              <a:t>Click to edit Master title style</a:t>
            </a:r>
          </a:p>
        </p:txBody>
      </p:sp>
      <p:sp>
        <p:nvSpPr>
          <p:cNvPr id="12291" name="Rectangle 3">
            <a:extLst>
              <a:ext uri="{FF2B5EF4-FFF2-40B4-BE49-F238E27FC236}">
                <a16:creationId xmlns:a16="http://schemas.microsoft.com/office/drawing/2014/main" id="{BF29F1E9-6CC4-D740-8B07-3729383FB3A2}"/>
              </a:ext>
            </a:extLst>
          </p:cNvPr>
          <p:cNvSpPr>
            <a:spLocks noGrp="1" noChangeArrowheads="1"/>
          </p:cNvSpPr>
          <p:nvPr>
            <p:ph type="body" idx="1"/>
          </p:nvPr>
        </p:nvSpPr>
        <p:spPr bwMode="auto">
          <a:xfrm>
            <a:off x="609602" y="1601361"/>
            <a:ext cx="10972800" cy="452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8523" tIns="29229" rIns="58523" bIns="2922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27D60E7-E0FA-7648-BC17-186728668457}"/>
              </a:ext>
            </a:extLst>
          </p:cNvPr>
          <p:cNvSpPr>
            <a:spLocks noGrp="1" noChangeArrowheads="1"/>
          </p:cNvSpPr>
          <p:nvPr>
            <p:ph type="dt" sz="half" idx="2"/>
          </p:nvPr>
        </p:nvSpPr>
        <p:spPr bwMode="auto">
          <a:xfrm>
            <a:off x="609601" y="6245306"/>
            <a:ext cx="2846863" cy="475766"/>
          </a:xfrm>
          <a:prstGeom prst="rect">
            <a:avLst/>
          </a:prstGeom>
          <a:noFill/>
          <a:ln>
            <a:noFill/>
          </a:ln>
        </p:spPr>
        <p:txBody>
          <a:bodyPr vert="horz" wrap="square" lIns="58523" tIns="29229" rIns="58523" bIns="29229" numCol="1" anchor="t" anchorCtr="0" compatLnSpc="1">
            <a:prstTxWarp prst="textNoShape">
              <a:avLst/>
            </a:prstTxWarp>
          </a:bodyPr>
          <a:lstStyle>
            <a:lvl1pPr eaLnBrk="1" hangingPunct="1">
              <a:defRPr sz="1462">
                <a:solidFill>
                  <a:srgbClr val="000000"/>
                </a:solidFill>
                <a:latin typeface="Trebuchet MS" panose="020B0603020202020204" pitchFamily="34"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29DB5185-8ABB-CC44-843B-E58F20F9C672}"/>
              </a:ext>
            </a:extLst>
          </p:cNvPr>
          <p:cNvSpPr>
            <a:spLocks noGrp="1" noChangeArrowheads="1"/>
          </p:cNvSpPr>
          <p:nvPr>
            <p:ph type="ftr" sz="quarter" idx="3"/>
          </p:nvPr>
        </p:nvSpPr>
        <p:spPr bwMode="auto">
          <a:xfrm>
            <a:off x="4165085" y="6245306"/>
            <a:ext cx="3861831" cy="475766"/>
          </a:xfrm>
          <a:prstGeom prst="rect">
            <a:avLst/>
          </a:prstGeom>
          <a:noFill/>
          <a:ln>
            <a:noFill/>
          </a:ln>
        </p:spPr>
        <p:txBody>
          <a:bodyPr vert="horz" wrap="square" lIns="58523" tIns="29229" rIns="58523" bIns="29229" numCol="1" anchor="t" anchorCtr="0" compatLnSpc="1">
            <a:prstTxWarp prst="textNoShape">
              <a:avLst/>
            </a:prstTxWarp>
          </a:bodyPr>
          <a:lstStyle>
            <a:lvl1pPr algn="ctr" eaLnBrk="1" hangingPunct="1">
              <a:defRPr sz="1462">
                <a:solidFill>
                  <a:srgbClr val="000000"/>
                </a:solidFill>
                <a:latin typeface="Trebuchet MS" panose="020B0603020202020204" pitchFamily="34"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C3B66F87-DAE8-6C47-B116-90572AFFA176}"/>
              </a:ext>
            </a:extLst>
          </p:cNvPr>
          <p:cNvSpPr>
            <a:spLocks noGrp="1" noChangeArrowheads="1"/>
          </p:cNvSpPr>
          <p:nvPr>
            <p:ph type="sldNum" sz="quarter" idx="4"/>
          </p:nvPr>
        </p:nvSpPr>
        <p:spPr bwMode="auto">
          <a:xfrm>
            <a:off x="8735538" y="6245306"/>
            <a:ext cx="2846863" cy="475766"/>
          </a:xfrm>
          <a:prstGeom prst="rect">
            <a:avLst/>
          </a:prstGeom>
          <a:noFill/>
          <a:ln>
            <a:noFill/>
          </a:ln>
        </p:spPr>
        <p:txBody>
          <a:bodyPr vert="horz" wrap="square" lIns="58523" tIns="29229" rIns="58523" bIns="29229" numCol="1" anchor="t" anchorCtr="0" compatLnSpc="1">
            <a:prstTxWarp prst="textNoShape">
              <a:avLst/>
            </a:prstTxWarp>
          </a:bodyPr>
          <a:lstStyle>
            <a:lvl1pPr algn="r" eaLnBrk="1" hangingPunct="1">
              <a:defRPr sz="1462">
                <a:solidFill>
                  <a:srgbClr val="000000"/>
                </a:solidFill>
                <a:latin typeface="Trebuchet MS" panose="020B0603020202020204" pitchFamily="34" charset="0"/>
              </a:defRPr>
            </a:lvl1pPr>
          </a:lstStyle>
          <a:p>
            <a:pPr>
              <a:defRPr/>
            </a:pPr>
            <a:fld id="{5C8A0EF8-4031-BC45-9887-A37FAB78F4EC}" type="slidenum">
              <a:rPr lang="en-US" altLang="en-US"/>
              <a:pPr>
                <a:defRPr/>
              </a:pPr>
              <a:t>‹#›</a:t>
            </a:fld>
            <a:endParaRPr lang="en-US" altLang="en-US"/>
          </a:p>
        </p:txBody>
      </p:sp>
    </p:spTree>
    <p:extLst>
      <p:ext uri="{BB962C8B-B14F-4D97-AF65-F5344CB8AC3E}">
        <p14:creationId xmlns:p14="http://schemas.microsoft.com/office/powerpoint/2010/main" val="392998356"/>
      </p:ext>
    </p:extLst>
  </p:cSld>
  <p:clrMap bg1="lt1" tx1="dk1" bg2="lt2" tx2="dk2" accent1="accent1" accent2="accent2" accent3="accent3" accent4="accent4" accent5="accent5" accent6="accent6" hlink="hlink" folHlink="folHlink"/>
  <p:sldLayoutIdLst>
    <p:sldLayoutId id="2147488544" r:id="rId1"/>
    <p:sldLayoutId id="2147488545" r:id="rId2"/>
    <p:sldLayoutId id="2147488546" r:id="rId3"/>
    <p:sldLayoutId id="2147488547" r:id="rId4"/>
    <p:sldLayoutId id="2147488548" r:id="rId5"/>
    <p:sldLayoutId id="2147488549" r:id="rId6"/>
    <p:sldLayoutId id="2147488550" r:id="rId7"/>
    <p:sldLayoutId id="2147488551" r:id="rId8"/>
    <p:sldLayoutId id="2147488552" r:id="rId9"/>
    <p:sldLayoutId id="2147488553" r:id="rId10"/>
    <p:sldLayoutId id="2147488554" r:id="rId11"/>
    <p:sldLayoutId id="2147488555" r:id="rId12"/>
    <p:sldLayoutId id="2147488556" r:id="rId13"/>
  </p:sldLayoutIdLst>
  <p:txStyles>
    <p:titleStyle>
      <a:lvl1pPr algn="ctr" defTabSz="826193" rtl="0" eaLnBrk="0" fontAlgn="base" hangingPunct="0">
        <a:spcBef>
          <a:spcPct val="0"/>
        </a:spcBef>
        <a:spcAft>
          <a:spcPct val="0"/>
        </a:spcAft>
        <a:defRPr sz="4386">
          <a:solidFill>
            <a:schemeClr val="tx2"/>
          </a:solidFill>
          <a:latin typeface="+mj-lt"/>
          <a:ea typeface="+mj-ea"/>
          <a:cs typeface="+mj-cs"/>
        </a:defRPr>
      </a:lvl1pPr>
      <a:lvl2pPr algn="ctr" defTabSz="826193" rtl="0" eaLnBrk="0" fontAlgn="base" hangingPunct="0">
        <a:spcBef>
          <a:spcPct val="0"/>
        </a:spcBef>
        <a:spcAft>
          <a:spcPct val="0"/>
        </a:spcAft>
        <a:defRPr sz="4386">
          <a:solidFill>
            <a:schemeClr val="tx2"/>
          </a:solidFill>
          <a:latin typeface="Trebuchet MS" pitchFamily="34" charset="0"/>
          <a:cs typeface="Arial" charset="0"/>
        </a:defRPr>
      </a:lvl2pPr>
      <a:lvl3pPr algn="ctr" defTabSz="826193" rtl="0" eaLnBrk="0" fontAlgn="base" hangingPunct="0">
        <a:spcBef>
          <a:spcPct val="0"/>
        </a:spcBef>
        <a:spcAft>
          <a:spcPct val="0"/>
        </a:spcAft>
        <a:defRPr sz="4386">
          <a:solidFill>
            <a:schemeClr val="tx2"/>
          </a:solidFill>
          <a:latin typeface="Trebuchet MS" pitchFamily="34" charset="0"/>
          <a:cs typeface="Arial" charset="0"/>
        </a:defRPr>
      </a:lvl3pPr>
      <a:lvl4pPr algn="ctr" defTabSz="826193" rtl="0" eaLnBrk="0" fontAlgn="base" hangingPunct="0">
        <a:spcBef>
          <a:spcPct val="0"/>
        </a:spcBef>
        <a:spcAft>
          <a:spcPct val="0"/>
        </a:spcAft>
        <a:defRPr sz="4386">
          <a:solidFill>
            <a:schemeClr val="tx2"/>
          </a:solidFill>
          <a:latin typeface="Trebuchet MS" pitchFamily="34" charset="0"/>
          <a:cs typeface="Arial" charset="0"/>
        </a:defRPr>
      </a:lvl4pPr>
      <a:lvl5pPr algn="ctr" defTabSz="826193" rtl="0" eaLnBrk="0" fontAlgn="base" hangingPunct="0">
        <a:spcBef>
          <a:spcPct val="0"/>
        </a:spcBef>
        <a:spcAft>
          <a:spcPct val="0"/>
        </a:spcAft>
        <a:defRPr sz="4386">
          <a:solidFill>
            <a:schemeClr val="tx2"/>
          </a:solidFill>
          <a:latin typeface="Trebuchet MS" pitchFamily="34" charset="0"/>
          <a:cs typeface="Arial" charset="0"/>
        </a:defRPr>
      </a:lvl5pPr>
      <a:lvl6pPr marL="630529" algn="ctr" defTabSz="856052" rtl="0" fontAlgn="base">
        <a:spcBef>
          <a:spcPct val="0"/>
        </a:spcBef>
        <a:spcAft>
          <a:spcPct val="0"/>
        </a:spcAft>
        <a:defRPr sz="4386">
          <a:solidFill>
            <a:schemeClr val="tx2"/>
          </a:solidFill>
          <a:latin typeface="Trebuchet MS" pitchFamily="34" charset="0"/>
          <a:cs typeface="Arial" charset="0"/>
        </a:defRPr>
      </a:lvl6pPr>
      <a:lvl7pPr marL="1261066" algn="ctr" defTabSz="856052" rtl="0" fontAlgn="base">
        <a:spcBef>
          <a:spcPct val="0"/>
        </a:spcBef>
        <a:spcAft>
          <a:spcPct val="0"/>
        </a:spcAft>
        <a:defRPr sz="4386">
          <a:solidFill>
            <a:schemeClr val="tx2"/>
          </a:solidFill>
          <a:latin typeface="Trebuchet MS" pitchFamily="34" charset="0"/>
          <a:cs typeface="Arial" charset="0"/>
        </a:defRPr>
      </a:lvl7pPr>
      <a:lvl8pPr marL="1891630" algn="ctr" defTabSz="856052" rtl="0" fontAlgn="base">
        <a:spcBef>
          <a:spcPct val="0"/>
        </a:spcBef>
        <a:spcAft>
          <a:spcPct val="0"/>
        </a:spcAft>
        <a:defRPr sz="4386">
          <a:solidFill>
            <a:schemeClr val="tx2"/>
          </a:solidFill>
          <a:latin typeface="Trebuchet MS" pitchFamily="34" charset="0"/>
          <a:cs typeface="Arial" charset="0"/>
        </a:defRPr>
      </a:lvl8pPr>
      <a:lvl9pPr marL="2522150" algn="ctr" defTabSz="856052" rtl="0" fontAlgn="base">
        <a:spcBef>
          <a:spcPct val="0"/>
        </a:spcBef>
        <a:spcAft>
          <a:spcPct val="0"/>
        </a:spcAft>
        <a:defRPr sz="4386">
          <a:solidFill>
            <a:schemeClr val="tx2"/>
          </a:solidFill>
          <a:latin typeface="Trebuchet MS" pitchFamily="34" charset="0"/>
          <a:cs typeface="Arial" charset="0"/>
        </a:defRPr>
      </a:lvl9pPr>
    </p:titleStyle>
    <p:bodyStyle>
      <a:lvl1pPr marL="290097" indent="-290097" algn="l" defTabSz="826193" rtl="0" eaLnBrk="0" fontAlgn="base" hangingPunct="0">
        <a:spcBef>
          <a:spcPct val="20000"/>
        </a:spcBef>
        <a:spcAft>
          <a:spcPct val="0"/>
        </a:spcAft>
        <a:buChar char="•"/>
        <a:defRPr sz="3216">
          <a:solidFill>
            <a:schemeClr val="tx1"/>
          </a:solidFill>
          <a:latin typeface="+mn-lt"/>
          <a:ea typeface="+mn-ea"/>
          <a:cs typeface="+mn-cs"/>
        </a:defRPr>
      </a:lvl1pPr>
      <a:lvl2pPr marL="668381" indent="-236718" algn="l" defTabSz="826193" rtl="0" eaLnBrk="0" fontAlgn="base" hangingPunct="0">
        <a:spcBef>
          <a:spcPct val="20000"/>
        </a:spcBef>
        <a:spcAft>
          <a:spcPct val="0"/>
        </a:spcAft>
        <a:buChar char="–"/>
        <a:defRPr sz="2778">
          <a:solidFill>
            <a:schemeClr val="tx1"/>
          </a:solidFill>
          <a:latin typeface="+mn-lt"/>
          <a:cs typeface="+mn-cs"/>
        </a:defRPr>
      </a:lvl2pPr>
      <a:lvl3pPr marL="1044345" indent="-178700" algn="l" defTabSz="826193" rtl="0" eaLnBrk="0" fontAlgn="base" hangingPunct="0">
        <a:spcBef>
          <a:spcPct val="20000"/>
        </a:spcBef>
        <a:spcAft>
          <a:spcPct val="0"/>
        </a:spcAft>
        <a:buChar char="•"/>
        <a:defRPr sz="2339">
          <a:solidFill>
            <a:schemeClr val="tx1"/>
          </a:solidFill>
          <a:latin typeface="+mn-lt"/>
          <a:cs typeface="+mn-cs"/>
        </a:defRPr>
      </a:lvl3pPr>
      <a:lvl4pPr marL="1476007" indent="-178700" algn="l" defTabSz="826193" rtl="0" eaLnBrk="0" fontAlgn="base" hangingPunct="0">
        <a:spcBef>
          <a:spcPct val="20000"/>
        </a:spcBef>
        <a:spcAft>
          <a:spcPct val="0"/>
        </a:spcAft>
        <a:buChar char="–"/>
        <a:defRPr sz="2047">
          <a:solidFill>
            <a:schemeClr val="tx1"/>
          </a:solidFill>
          <a:latin typeface="+mn-lt"/>
          <a:cs typeface="+mn-cs"/>
        </a:defRPr>
      </a:lvl4pPr>
      <a:lvl5pPr marL="1900708" indent="-178700" algn="l" defTabSz="826193" rtl="0" eaLnBrk="0" fontAlgn="base" hangingPunct="0">
        <a:spcBef>
          <a:spcPct val="20000"/>
        </a:spcBef>
        <a:spcAft>
          <a:spcPct val="0"/>
        </a:spcAft>
        <a:buChar char="»"/>
        <a:defRPr sz="2047">
          <a:solidFill>
            <a:schemeClr val="tx1"/>
          </a:solidFill>
          <a:latin typeface="+mn-lt"/>
          <a:cs typeface="+mn-cs"/>
        </a:defRPr>
      </a:lvl5pPr>
      <a:lvl6pPr marL="2557183" indent="-214655" algn="l" defTabSz="856052" rtl="0" fontAlgn="base">
        <a:spcBef>
          <a:spcPct val="20000"/>
        </a:spcBef>
        <a:spcAft>
          <a:spcPct val="0"/>
        </a:spcAft>
        <a:buChar char="»"/>
        <a:defRPr sz="2047">
          <a:solidFill>
            <a:schemeClr val="tx1"/>
          </a:solidFill>
          <a:latin typeface="+mn-lt"/>
          <a:cs typeface="+mn-cs"/>
        </a:defRPr>
      </a:lvl6pPr>
      <a:lvl7pPr marL="3187721" indent="-214655" algn="l" defTabSz="856052" rtl="0" fontAlgn="base">
        <a:spcBef>
          <a:spcPct val="20000"/>
        </a:spcBef>
        <a:spcAft>
          <a:spcPct val="0"/>
        </a:spcAft>
        <a:buChar char="»"/>
        <a:defRPr sz="2047">
          <a:solidFill>
            <a:schemeClr val="tx1"/>
          </a:solidFill>
          <a:latin typeface="+mn-lt"/>
          <a:cs typeface="+mn-cs"/>
        </a:defRPr>
      </a:lvl7pPr>
      <a:lvl8pPr marL="3818246" indent="-214655" algn="l" defTabSz="856052" rtl="0" fontAlgn="base">
        <a:spcBef>
          <a:spcPct val="20000"/>
        </a:spcBef>
        <a:spcAft>
          <a:spcPct val="0"/>
        </a:spcAft>
        <a:buChar char="»"/>
        <a:defRPr sz="2047">
          <a:solidFill>
            <a:schemeClr val="tx1"/>
          </a:solidFill>
          <a:latin typeface="+mn-lt"/>
          <a:cs typeface="+mn-cs"/>
        </a:defRPr>
      </a:lvl8pPr>
      <a:lvl9pPr marL="4448791" indent="-214655" algn="l" defTabSz="856052" rtl="0" fontAlgn="base">
        <a:spcBef>
          <a:spcPct val="20000"/>
        </a:spcBef>
        <a:spcAft>
          <a:spcPct val="0"/>
        </a:spcAft>
        <a:buChar char="»"/>
        <a:defRPr sz="2047">
          <a:solidFill>
            <a:schemeClr val="tx1"/>
          </a:solidFill>
          <a:latin typeface="+mn-lt"/>
          <a:cs typeface="+mn-cs"/>
        </a:defRPr>
      </a:lvl9pPr>
    </p:bodyStyle>
    <p:otherStyle>
      <a:defPPr>
        <a:defRPr lang="en-US"/>
      </a:defPPr>
      <a:lvl1pPr marL="0" algn="l" defTabSz="1261066" rtl="0" eaLnBrk="1" latinLnBrk="0" hangingPunct="1">
        <a:defRPr sz="2631" kern="1200">
          <a:solidFill>
            <a:schemeClr val="tx1"/>
          </a:solidFill>
          <a:latin typeface="+mn-lt"/>
          <a:ea typeface="+mn-ea"/>
          <a:cs typeface="+mn-cs"/>
        </a:defRPr>
      </a:lvl1pPr>
      <a:lvl2pPr marL="630529" algn="l" defTabSz="1261066" rtl="0" eaLnBrk="1" latinLnBrk="0" hangingPunct="1">
        <a:defRPr sz="2631" kern="1200">
          <a:solidFill>
            <a:schemeClr val="tx1"/>
          </a:solidFill>
          <a:latin typeface="+mn-lt"/>
          <a:ea typeface="+mn-ea"/>
          <a:cs typeface="+mn-cs"/>
        </a:defRPr>
      </a:lvl2pPr>
      <a:lvl3pPr marL="1261066" algn="l" defTabSz="1261066" rtl="0" eaLnBrk="1" latinLnBrk="0" hangingPunct="1">
        <a:defRPr sz="2631" kern="1200">
          <a:solidFill>
            <a:schemeClr val="tx1"/>
          </a:solidFill>
          <a:latin typeface="+mn-lt"/>
          <a:ea typeface="+mn-ea"/>
          <a:cs typeface="+mn-cs"/>
        </a:defRPr>
      </a:lvl3pPr>
      <a:lvl4pPr marL="1891630" algn="l" defTabSz="1261066" rtl="0" eaLnBrk="1" latinLnBrk="0" hangingPunct="1">
        <a:defRPr sz="2631" kern="1200">
          <a:solidFill>
            <a:schemeClr val="tx1"/>
          </a:solidFill>
          <a:latin typeface="+mn-lt"/>
          <a:ea typeface="+mn-ea"/>
          <a:cs typeface="+mn-cs"/>
        </a:defRPr>
      </a:lvl4pPr>
      <a:lvl5pPr marL="2522150" algn="l" defTabSz="1261066" rtl="0" eaLnBrk="1" latinLnBrk="0" hangingPunct="1">
        <a:defRPr sz="2631" kern="1200">
          <a:solidFill>
            <a:schemeClr val="tx1"/>
          </a:solidFill>
          <a:latin typeface="+mn-lt"/>
          <a:ea typeface="+mn-ea"/>
          <a:cs typeface="+mn-cs"/>
        </a:defRPr>
      </a:lvl5pPr>
      <a:lvl6pPr marL="3152709" algn="l" defTabSz="1261066" rtl="0" eaLnBrk="1" latinLnBrk="0" hangingPunct="1">
        <a:defRPr sz="2631" kern="1200">
          <a:solidFill>
            <a:schemeClr val="tx1"/>
          </a:solidFill>
          <a:latin typeface="+mn-lt"/>
          <a:ea typeface="+mn-ea"/>
          <a:cs typeface="+mn-cs"/>
        </a:defRPr>
      </a:lvl6pPr>
      <a:lvl7pPr marL="3783226" algn="l" defTabSz="1261066" rtl="0" eaLnBrk="1" latinLnBrk="0" hangingPunct="1">
        <a:defRPr sz="2631" kern="1200">
          <a:solidFill>
            <a:schemeClr val="tx1"/>
          </a:solidFill>
          <a:latin typeface="+mn-lt"/>
          <a:ea typeface="+mn-ea"/>
          <a:cs typeface="+mn-cs"/>
        </a:defRPr>
      </a:lvl7pPr>
      <a:lvl8pPr marL="4413752" algn="l" defTabSz="1261066" rtl="0" eaLnBrk="1" latinLnBrk="0" hangingPunct="1">
        <a:defRPr sz="2631" kern="1200">
          <a:solidFill>
            <a:schemeClr val="tx1"/>
          </a:solidFill>
          <a:latin typeface="+mn-lt"/>
          <a:ea typeface="+mn-ea"/>
          <a:cs typeface="+mn-cs"/>
        </a:defRPr>
      </a:lvl8pPr>
      <a:lvl9pPr marL="5044292" algn="l" defTabSz="1261066" rtl="0" eaLnBrk="1" latinLnBrk="0" hangingPunct="1">
        <a:defRPr sz="2631"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CCFC786-17F2-A04E-B1F1-BB80A7621B57}"/>
              </a:ext>
            </a:extLst>
          </p:cNvPr>
          <p:cNvSpPr>
            <a:spLocks noGrp="1" noChangeArrowheads="1"/>
          </p:cNvSpPr>
          <p:nvPr>
            <p:ph type="title"/>
          </p:nvPr>
        </p:nvSpPr>
        <p:spPr bwMode="auto">
          <a:xfrm>
            <a:off x="609602" y="273856"/>
            <a:ext cx="10972800" cy="114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0148" tIns="30061" rIns="60148" bIns="30061" numCol="1" anchor="ctr" anchorCtr="0" compatLnSpc="1">
            <a:prstTxWarp prst="textNoShape">
              <a:avLst/>
            </a:prstTxWarp>
          </a:bodyPr>
          <a:lstStyle/>
          <a:p>
            <a:pPr lvl="0"/>
            <a:r>
              <a:rPr lang="en-US" altLang="en-US"/>
              <a:t>Click to edit Master title style</a:t>
            </a:r>
          </a:p>
        </p:txBody>
      </p:sp>
      <p:sp>
        <p:nvSpPr>
          <p:cNvPr id="20483" name="Rectangle 3">
            <a:extLst>
              <a:ext uri="{FF2B5EF4-FFF2-40B4-BE49-F238E27FC236}">
                <a16:creationId xmlns:a16="http://schemas.microsoft.com/office/drawing/2014/main" id="{32892B6F-DC82-7B44-858A-2A467B6B7DC2}"/>
              </a:ext>
            </a:extLst>
          </p:cNvPr>
          <p:cNvSpPr>
            <a:spLocks noGrp="1" noChangeArrowheads="1"/>
          </p:cNvSpPr>
          <p:nvPr>
            <p:ph type="body" idx="1"/>
          </p:nvPr>
        </p:nvSpPr>
        <p:spPr bwMode="auto">
          <a:xfrm>
            <a:off x="609602" y="1601361"/>
            <a:ext cx="10972800" cy="452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0148" tIns="30061" rIns="60148" bIns="3006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2D71051-0D8D-1741-941D-F23B91DEF52A}"/>
              </a:ext>
            </a:extLst>
          </p:cNvPr>
          <p:cNvSpPr>
            <a:spLocks noGrp="1" noChangeArrowheads="1"/>
          </p:cNvSpPr>
          <p:nvPr>
            <p:ph type="dt" sz="half" idx="2"/>
          </p:nvPr>
        </p:nvSpPr>
        <p:spPr bwMode="auto">
          <a:xfrm>
            <a:off x="609601" y="6245306"/>
            <a:ext cx="2846863" cy="475766"/>
          </a:xfrm>
          <a:prstGeom prst="rect">
            <a:avLst/>
          </a:prstGeom>
          <a:noFill/>
          <a:ln w="9525">
            <a:noFill/>
            <a:miter lim="800000"/>
            <a:headEnd/>
            <a:tailEnd/>
          </a:ln>
        </p:spPr>
        <p:txBody>
          <a:bodyPr vert="horz" wrap="square" lIns="60148" tIns="30061" rIns="60148" bIns="30061" numCol="1" anchor="t" anchorCtr="0" compatLnSpc="1">
            <a:prstTxWarp prst="textNoShape">
              <a:avLst/>
            </a:prstTxWarp>
          </a:bodyPr>
          <a:lstStyle>
            <a:lvl1pPr eaLnBrk="1" hangingPunct="1">
              <a:defRPr sz="1462">
                <a:solidFill>
                  <a:srgbClr val="000000"/>
                </a:solidFill>
                <a:latin typeface="Trebuchet MS" panose="020B0603020202020204" pitchFamily="34"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CDF2D394-8299-E341-9C18-5FB2EB4B9D55}"/>
              </a:ext>
            </a:extLst>
          </p:cNvPr>
          <p:cNvSpPr>
            <a:spLocks noGrp="1" noChangeArrowheads="1"/>
          </p:cNvSpPr>
          <p:nvPr>
            <p:ph type="ftr" sz="quarter" idx="3"/>
          </p:nvPr>
        </p:nvSpPr>
        <p:spPr bwMode="auto">
          <a:xfrm>
            <a:off x="4165085" y="6245306"/>
            <a:ext cx="3861831" cy="475766"/>
          </a:xfrm>
          <a:prstGeom prst="rect">
            <a:avLst/>
          </a:prstGeom>
          <a:noFill/>
          <a:ln w="9525">
            <a:noFill/>
            <a:miter lim="800000"/>
            <a:headEnd/>
            <a:tailEnd/>
          </a:ln>
        </p:spPr>
        <p:txBody>
          <a:bodyPr vert="horz" wrap="square" lIns="60148" tIns="30061" rIns="60148" bIns="30061" numCol="1" anchor="t" anchorCtr="0" compatLnSpc="1">
            <a:prstTxWarp prst="textNoShape">
              <a:avLst/>
            </a:prstTxWarp>
          </a:bodyPr>
          <a:lstStyle>
            <a:lvl1pPr algn="ctr" eaLnBrk="1" hangingPunct="1">
              <a:defRPr sz="1462">
                <a:solidFill>
                  <a:srgbClr val="000000"/>
                </a:solidFill>
                <a:latin typeface="Trebuchet MS" panose="020B0603020202020204" pitchFamily="34"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B8C5D6B4-11C5-5A41-9049-2A6DE06F15C9}"/>
              </a:ext>
            </a:extLst>
          </p:cNvPr>
          <p:cNvSpPr>
            <a:spLocks noGrp="1" noChangeArrowheads="1"/>
          </p:cNvSpPr>
          <p:nvPr>
            <p:ph type="sldNum" sz="quarter" idx="4"/>
          </p:nvPr>
        </p:nvSpPr>
        <p:spPr bwMode="auto">
          <a:xfrm>
            <a:off x="8735538" y="6245306"/>
            <a:ext cx="2846863" cy="475766"/>
          </a:xfrm>
          <a:prstGeom prst="rect">
            <a:avLst/>
          </a:prstGeom>
          <a:noFill/>
          <a:ln w="9525">
            <a:noFill/>
            <a:miter lim="800000"/>
            <a:headEnd/>
            <a:tailEnd/>
          </a:ln>
        </p:spPr>
        <p:txBody>
          <a:bodyPr vert="horz" wrap="square" lIns="60148" tIns="30061" rIns="60148" bIns="30061" numCol="1" anchor="t" anchorCtr="0" compatLnSpc="1">
            <a:prstTxWarp prst="textNoShape">
              <a:avLst/>
            </a:prstTxWarp>
          </a:bodyPr>
          <a:lstStyle>
            <a:lvl1pPr algn="r" eaLnBrk="1" hangingPunct="1">
              <a:defRPr sz="1462">
                <a:solidFill>
                  <a:srgbClr val="000000"/>
                </a:solidFill>
                <a:latin typeface="Trebuchet MS" panose="020B0603020202020204" pitchFamily="34" charset="0"/>
              </a:defRPr>
            </a:lvl1pPr>
          </a:lstStyle>
          <a:p>
            <a:pPr>
              <a:defRPr/>
            </a:pPr>
            <a:fld id="{6348FDB4-ECA4-1E41-8BC7-7943A6A71644}" type="slidenum">
              <a:rPr lang="en-US" altLang="en-US"/>
              <a:pPr>
                <a:defRPr/>
              </a:pPr>
              <a:t>‹#›</a:t>
            </a:fld>
            <a:endParaRPr lang="en-US" altLang="en-US"/>
          </a:p>
        </p:txBody>
      </p:sp>
    </p:spTree>
    <p:extLst>
      <p:ext uri="{BB962C8B-B14F-4D97-AF65-F5344CB8AC3E}">
        <p14:creationId xmlns:p14="http://schemas.microsoft.com/office/powerpoint/2010/main" val="3074043123"/>
      </p:ext>
    </p:extLst>
  </p:cSld>
  <p:clrMap bg1="lt1" tx1="dk1" bg2="lt2" tx2="dk2" accent1="accent1" accent2="accent2" accent3="accent3" accent4="accent4" accent5="accent5" accent6="accent6" hlink="hlink" folHlink="folHlink"/>
  <p:sldLayoutIdLst>
    <p:sldLayoutId id="2147488558" r:id="rId1"/>
    <p:sldLayoutId id="2147488559" r:id="rId2"/>
    <p:sldLayoutId id="2147488560" r:id="rId3"/>
    <p:sldLayoutId id="2147488561" r:id="rId4"/>
    <p:sldLayoutId id="2147488562" r:id="rId5"/>
    <p:sldLayoutId id="2147488563" r:id="rId6"/>
    <p:sldLayoutId id="2147488564" r:id="rId7"/>
    <p:sldLayoutId id="2147488565" r:id="rId8"/>
    <p:sldLayoutId id="2147488566" r:id="rId9"/>
    <p:sldLayoutId id="2147488567" r:id="rId10"/>
    <p:sldLayoutId id="2147488568" r:id="rId11"/>
    <p:sldLayoutId id="2147488569" r:id="rId12"/>
    <p:sldLayoutId id="2147488570" r:id="rId13"/>
  </p:sldLayoutIdLst>
  <p:txStyles>
    <p:titleStyle>
      <a:lvl1pPr algn="ctr" defTabSz="865647" rtl="0" eaLnBrk="0" fontAlgn="base" hangingPunct="0">
        <a:spcBef>
          <a:spcPct val="0"/>
        </a:spcBef>
        <a:spcAft>
          <a:spcPct val="0"/>
        </a:spcAft>
        <a:defRPr sz="4386">
          <a:solidFill>
            <a:schemeClr val="tx2"/>
          </a:solidFill>
          <a:latin typeface="+mj-lt"/>
          <a:ea typeface="+mj-ea"/>
          <a:cs typeface="+mj-cs"/>
        </a:defRPr>
      </a:lvl1pPr>
      <a:lvl2pPr algn="ctr" defTabSz="865647" rtl="0" eaLnBrk="0" fontAlgn="base" hangingPunct="0">
        <a:spcBef>
          <a:spcPct val="0"/>
        </a:spcBef>
        <a:spcAft>
          <a:spcPct val="0"/>
        </a:spcAft>
        <a:defRPr sz="4386">
          <a:solidFill>
            <a:schemeClr val="tx2"/>
          </a:solidFill>
          <a:latin typeface="Trebuchet MS" pitchFamily="34" charset="0"/>
          <a:cs typeface="Arial" charset="0"/>
        </a:defRPr>
      </a:lvl2pPr>
      <a:lvl3pPr algn="ctr" defTabSz="865647" rtl="0" eaLnBrk="0" fontAlgn="base" hangingPunct="0">
        <a:spcBef>
          <a:spcPct val="0"/>
        </a:spcBef>
        <a:spcAft>
          <a:spcPct val="0"/>
        </a:spcAft>
        <a:defRPr sz="4386">
          <a:solidFill>
            <a:schemeClr val="tx2"/>
          </a:solidFill>
          <a:latin typeface="Trebuchet MS" pitchFamily="34" charset="0"/>
          <a:cs typeface="Arial" charset="0"/>
        </a:defRPr>
      </a:lvl3pPr>
      <a:lvl4pPr algn="ctr" defTabSz="865647" rtl="0" eaLnBrk="0" fontAlgn="base" hangingPunct="0">
        <a:spcBef>
          <a:spcPct val="0"/>
        </a:spcBef>
        <a:spcAft>
          <a:spcPct val="0"/>
        </a:spcAft>
        <a:defRPr sz="4386">
          <a:solidFill>
            <a:schemeClr val="tx2"/>
          </a:solidFill>
          <a:latin typeface="Trebuchet MS" pitchFamily="34" charset="0"/>
          <a:cs typeface="Arial" charset="0"/>
        </a:defRPr>
      </a:lvl4pPr>
      <a:lvl5pPr algn="ctr" defTabSz="865647" rtl="0" eaLnBrk="0" fontAlgn="base" hangingPunct="0">
        <a:spcBef>
          <a:spcPct val="0"/>
        </a:spcBef>
        <a:spcAft>
          <a:spcPct val="0"/>
        </a:spcAft>
        <a:defRPr sz="4386">
          <a:solidFill>
            <a:schemeClr val="tx2"/>
          </a:solidFill>
          <a:latin typeface="Trebuchet MS" pitchFamily="34" charset="0"/>
          <a:cs typeface="Arial" charset="0"/>
        </a:defRPr>
      </a:lvl5pPr>
      <a:lvl6pPr marL="647711" algn="ctr" defTabSz="879352" rtl="0" fontAlgn="base">
        <a:spcBef>
          <a:spcPct val="0"/>
        </a:spcBef>
        <a:spcAft>
          <a:spcPct val="0"/>
        </a:spcAft>
        <a:defRPr sz="4386">
          <a:solidFill>
            <a:schemeClr val="tx2"/>
          </a:solidFill>
          <a:latin typeface="Trebuchet MS" pitchFamily="34" charset="0"/>
          <a:cs typeface="Arial" charset="0"/>
        </a:defRPr>
      </a:lvl6pPr>
      <a:lvl7pPr marL="1295438" algn="ctr" defTabSz="879352" rtl="0" fontAlgn="base">
        <a:spcBef>
          <a:spcPct val="0"/>
        </a:spcBef>
        <a:spcAft>
          <a:spcPct val="0"/>
        </a:spcAft>
        <a:defRPr sz="4386">
          <a:solidFill>
            <a:schemeClr val="tx2"/>
          </a:solidFill>
          <a:latin typeface="Trebuchet MS" pitchFamily="34" charset="0"/>
          <a:cs typeface="Arial" charset="0"/>
        </a:defRPr>
      </a:lvl7pPr>
      <a:lvl8pPr marL="1943153" algn="ctr" defTabSz="879352" rtl="0" fontAlgn="base">
        <a:spcBef>
          <a:spcPct val="0"/>
        </a:spcBef>
        <a:spcAft>
          <a:spcPct val="0"/>
        </a:spcAft>
        <a:defRPr sz="4386">
          <a:solidFill>
            <a:schemeClr val="tx2"/>
          </a:solidFill>
          <a:latin typeface="Trebuchet MS" pitchFamily="34" charset="0"/>
          <a:cs typeface="Arial" charset="0"/>
        </a:defRPr>
      </a:lvl8pPr>
      <a:lvl9pPr marL="2590870" algn="ctr" defTabSz="879352" rtl="0" fontAlgn="base">
        <a:spcBef>
          <a:spcPct val="0"/>
        </a:spcBef>
        <a:spcAft>
          <a:spcPct val="0"/>
        </a:spcAft>
        <a:defRPr sz="4386">
          <a:solidFill>
            <a:schemeClr val="tx2"/>
          </a:solidFill>
          <a:latin typeface="Trebuchet MS" pitchFamily="34" charset="0"/>
          <a:cs typeface="Arial" charset="0"/>
        </a:defRPr>
      </a:lvl9pPr>
    </p:titleStyle>
    <p:bodyStyle>
      <a:lvl1pPr marL="310983" indent="-310983" algn="l" defTabSz="865647" rtl="0" eaLnBrk="0" fontAlgn="base" hangingPunct="0">
        <a:spcBef>
          <a:spcPct val="20000"/>
        </a:spcBef>
        <a:spcAft>
          <a:spcPct val="0"/>
        </a:spcAft>
        <a:buChar char="•"/>
        <a:defRPr sz="3216">
          <a:solidFill>
            <a:schemeClr val="tx1"/>
          </a:solidFill>
          <a:latin typeface="+mn-lt"/>
          <a:ea typeface="+mn-ea"/>
          <a:cs typeface="+mn-cs"/>
        </a:defRPr>
      </a:lvl1pPr>
      <a:lvl2pPr marL="698551" indent="-255284" algn="l" defTabSz="865647" rtl="0" eaLnBrk="0" fontAlgn="base" hangingPunct="0">
        <a:spcBef>
          <a:spcPct val="20000"/>
        </a:spcBef>
        <a:spcAft>
          <a:spcPct val="0"/>
        </a:spcAft>
        <a:buChar char="–"/>
        <a:defRPr sz="2778">
          <a:solidFill>
            <a:schemeClr val="tx1"/>
          </a:solidFill>
          <a:latin typeface="+mn-lt"/>
          <a:cs typeface="+mn-cs"/>
        </a:defRPr>
      </a:lvl2pPr>
      <a:lvl3pPr marL="1083799" indent="-199586" algn="l" defTabSz="865647" rtl="0" eaLnBrk="0" fontAlgn="base" hangingPunct="0">
        <a:spcBef>
          <a:spcPct val="20000"/>
        </a:spcBef>
        <a:spcAft>
          <a:spcPct val="0"/>
        </a:spcAft>
        <a:buChar char="•"/>
        <a:defRPr sz="2339">
          <a:solidFill>
            <a:schemeClr val="tx1"/>
          </a:solidFill>
          <a:latin typeface="+mn-lt"/>
          <a:cs typeface="+mn-cs"/>
        </a:defRPr>
      </a:lvl3pPr>
      <a:lvl4pPr marL="1524744" indent="-199586" algn="l" defTabSz="865647" rtl="0" eaLnBrk="0" fontAlgn="base" hangingPunct="0">
        <a:spcBef>
          <a:spcPct val="20000"/>
        </a:spcBef>
        <a:spcAft>
          <a:spcPct val="0"/>
        </a:spcAft>
        <a:buChar char="–"/>
        <a:defRPr sz="2047">
          <a:solidFill>
            <a:schemeClr val="tx1"/>
          </a:solidFill>
          <a:latin typeface="+mn-lt"/>
          <a:cs typeface="+mn-cs"/>
        </a:defRPr>
      </a:lvl4pPr>
      <a:lvl5pPr marL="1965690" indent="-199586" algn="l" defTabSz="865647" rtl="0" eaLnBrk="0" fontAlgn="base" hangingPunct="0">
        <a:spcBef>
          <a:spcPct val="20000"/>
        </a:spcBef>
        <a:spcAft>
          <a:spcPct val="0"/>
        </a:spcAft>
        <a:buChar char="»"/>
        <a:defRPr sz="2047">
          <a:solidFill>
            <a:schemeClr val="tx1"/>
          </a:solidFill>
          <a:latin typeface="+mn-lt"/>
          <a:cs typeface="+mn-cs"/>
        </a:defRPr>
      </a:lvl5pPr>
      <a:lvl6pPr marL="2626837" indent="-220469" algn="l" defTabSz="879352" rtl="0" fontAlgn="base">
        <a:spcBef>
          <a:spcPct val="20000"/>
        </a:spcBef>
        <a:spcAft>
          <a:spcPct val="0"/>
        </a:spcAft>
        <a:buChar char="»"/>
        <a:defRPr sz="2047">
          <a:solidFill>
            <a:schemeClr val="tx1"/>
          </a:solidFill>
          <a:latin typeface="+mn-lt"/>
          <a:cs typeface="+mn-cs"/>
        </a:defRPr>
      </a:lvl6pPr>
      <a:lvl7pPr marL="3274568" indent="-220469" algn="l" defTabSz="879352" rtl="0" fontAlgn="base">
        <a:spcBef>
          <a:spcPct val="20000"/>
        </a:spcBef>
        <a:spcAft>
          <a:spcPct val="0"/>
        </a:spcAft>
        <a:buChar char="»"/>
        <a:defRPr sz="2047">
          <a:solidFill>
            <a:schemeClr val="tx1"/>
          </a:solidFill>
          <a:latin typeface="+mn-lt"/>
          <a:cs typeface="+mn-cs"/>
        </a:defRPr>
      </a:lvl7pPr>
      <a:lvl8pPr marL="3922251" indent="-220469" algn="l" defTabSz="879352" rtl="0" fontAlgn="base">
        <a:spcBef>
          <a:spcPct val="20000"/>
        </a:spcBef>
        <a:spcAft>
          <a:spcPct val="0"/>
        </a:spcAft>
        <a:buChar char="»"/>
        <a:defRPr sz="2047">
          <a:solidFill>
            <a:schemeClr val="tx1"/>
          </a:solidFill>
          <a:latin typeface="+mn-lt"/>
          <a:cs typeface="+mn-cs"/>
        </a:defRPr>
      </a:lvl8pPr>
      <a:lvl9pPr marL="4569996" indent="-220469" algn="l" defTabSz="879352" rtl="0" fontAlgn="base">
        <a:spcBef>
          <a:spcPct val="20000"/>
        </a:spcBef>
        <a:spcAft>
          <a:spcPct val="0"/>
        </a:spcAft>
        <a:buChar char="»"/>
        <a:defRPr sz="2047">
          <a:solidFill>
            <a:schemeClr val="tx1"/>
          </a:solidFill>
          <a:latin typeface="+mn-lt"/>
          <a:cs typeface="+mn-cs"/>
        </a:defRPr>
      </a:lvl9pPr>
    </p:bodyStyle>
    <p:otherStyle>
      <a:defPPr>
        <a:defRPr lang="en-US"/>
      </a:defPPr>
      <a:lvl1pPr marL="0" algn="l" defTabSz="1295438" rtl="0" eaLnBrk="1" latinLnBrk="0" hangingPunct="1">
        <a:defRPr sz="2631" kern="1200">
          <a:solidFill>
            <a:schemeClr val="tx1"/>
          </a:solidFill>
          <a:latin typeface="+mn-lt"/>
          <a:ea typeface="+mn-ea"/>
          <a:cs typeface="+mn-cs"/>
        </a:defRPr>
      </a:lvl1pPr>
      <a:lvl2pPr marL="647711" algn="l" defTabSz="1295438" rtl="0" eaLnBrk="1" latinLnBrk="0" hangingPunct="1">
        <a:defRPr sz="2631" kern="1200">
          <a:solidFill>
            <a:schemeClr val="tx1"/>
          </a:solidFill>
          <a:latin typeface="+mn-lt"/>
          <a:ea typeface="+mn-ea"/>
          <a:cs typeface="+mn-cs"/>
        </a:defRPr>
      </a:lvl2pPr>
      <a:lvl3pPr marL="1295438" algn="l" defTabSz="1295438" rtl="0" eaLnBrk="1" latinLnBrk="0" hangingPunct="1">
        <a:defRPr sz="2631" kern="1200">
          <a:solidFill>
            <a:schemeClr val="tx1"/>
          </a:solidFill>
          <a:latin typeface="+mn-lt"/>
          <a:ea typeface="+mn-ea"/>
          <a:cs typeface="+mn-cs"/>
        </a:defRPr>
      </a:lvl3pPr>
      <a:lvl4pPr marL="1943153" algn="l" defTabSz="1295438" rtl="0" eaLnBrk="1" latinLnBrk="0" hangingPunct="1">
        <a:defRPr sz="2631" kern="1200">
          <a:solidFill>
            <a:schemeClr val="tx1"/>
          </a:solidFill>
          <a:latin typeface="+mn-lt"/>
          <a:ea typeface="+mn-ea"/>
          <a:cs typeface="+mn-cs"/>
        </a:defRPr>
      </a:lvl4pPr>
      <a:lvl5pPr marL="2590870" algn="l" defTabSz="1295438" rtl="0" eaLnBrk="1" latinLnBrk="0" hangingPunct="1">
        <a:defRPr sz="2631" kern="1200">
          <a:solidFill>
            <a:schemeClr val="tx1"/>
          </a:solidFill>
          <a:latin typeface="+mn-lt"/>
          <a:ea typeface="+mn-ea"/>
          <a:cs typeface="+mn-cs"/>
        </a:defRPr>
      </a:lvl5pPr>
      <a:lvl6pPr marL="3238565" algn="l" defTabSz="1295438" rtl="0" eaLnBrk="1" latinLnBrk="0" hangingPunct="1">
        <a:defRPr sz="2631" kern="1200">
          <a:solidFill>
            <a:schemeClr val="tx1"/>
          </a:solidFill>
          <a:latin typeface="+mn-lt"/>
          <a:ea typeface="+mn-ea"/>
          <a:cs typeface="+mn-cs"/>
        </a:defRPr>
      </a:lvl6pPr>
      <a:lvl7pPr marL="3886286" algn="l" defTabSz="1295438" rtl="0" eaLnBrk="1" latinLnBrk="0" hangingPunct="1">
        <a:defRPr sz="2631" kern="1200">
          <a:solidFill>
            <a:schemeClr val="tx1"/>
          </a:solidFill>
          <a:latin typeface="+mn-lt"/>
          <a:ea typeface="+mn-ea"/>
          <a:cs typeface="+mn-cs"/>
        </a:defRPr>
      </a:lvl7pPr>
      <a:lvl8pPr marL="4533994" algn="l" defTabSz="1295438" rtl="0" eaLnBrk="1" latinLnBrk="0" hangingPunct="1">
        <a:defRPr sz="2631" kern="1200">
          <a:solidFill>
            <a:schemeClr val="tx1"/>
          </a:solidFill>
          <a:latin typeface="+mn-lt"/>
          <a:ea typeface="+mn-ea"/>
          <a:cs typeface="+mn-cs"/>
        </a:defRPr>
      </a:lvl8pPr>
      <a:lvl9pPr marL="5181712" algn="l" defTabSz="1295438" rtl="0" eaLnBrk="1" latinLnBrk="0" hangingPunct="1">
        <a:defRPr sz="2631"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31EF43D-212C-1748-8043-BFFD517ACC53}"/>
              </a:ext>
            </a:extLst>
          </p:cNvPr>
          <p:cNvSpPr>
            <a:spLocks noGrp="1" noChangeArrowheads="1"/>
          </p:cNvSpPr>
          <p:nvPr>
            <p:ph type="title"/>
          </p:nvPr>
        </p:nvSpPr>
        <p:spPr bwMode="auto">
          <a:xfrm>
            <a:off x="609602" y="273856"/>
            <a:ext cx="10972800" cy="114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0356" tIns="30169" rIns="60356" bIns="30169" numCol="1" anchor="ctr" anchorCtr="0" compatLnSpc="1">
            <a:prstTxWarp prst="textNoShape">
              <a:avLst/>
            </a:prstTxWarp>
          </a:bodyPr>
          <a:lstStyle/>
          <a:p>
            <a:pPr lvl="0"/>
            <a:r>
              <a:rPr lang="en-US" altLang="en-US"/>
              <a:t>Click to edit Master title style</a:t>
            </a:r>
          </a:p>
        </p:txBody>
      </p:sp>
      <p:sp>
        <p:nvSpPr>
          <p:cNvPr id="17411" name="Rectangle 3">
            <a:extLst>
              <a:ext uri="{FF2B5EF4-FFF2-40B4-BE49-F238E27FC236}">
                <a16:creationId xmlns:a16="http://schemas.microsoft.com/office/drawing/2014/main" id="{36243C7B-6E35-C24A-9E43-3F8063182DC1}"/>
              </a:ext>
            </a:extLst>
          </p:cNvPr>
          <p:cNvSpPr>
            <a:spLocks noGrp="1" noChangeArrowheads="1"/>
          </p:cNvSpPr>
          <p:nvPr>
            <p:ph type="body" idx="1"/>
          </p:nvPr>
        </p:nvSpPr>
        <p:spPr bwMode="auto">
          <a:xfrm>
            <a:off x="609602" y="1601361"/>
            <a:ext cx="10972800" cy="452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0356" tIns="30169" rIns="60356" bIns="301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51ADB68-9ABF-C54A-A9AB-75FEE327EC4E}"/>
              </a:ext>
            </a:extLst>
          </p:cNvPr>
          <p:cNvSpPr>
            <a:spLocks noGrp="1" noChangeArrowheads="1"/>
          </p:cNvSpPr>
          <p:nvPr>
            <p:ph type="dt" sz="half" idx="2"/>
          </p:nvPr>
        </p:nvSpPr>
        <p:spPr bwMode="auto">
          <a:xfrm>
            <a:off x="609601" y="6245306"/>
            <a:ext cx="2846863" cy="475766"/>
          </a:xfrm>
          <a:prstGeom prst="rect">
            <a:avLst/>
          </a:prstGeom>
          <a:noFill/>
          <a:ln w="9525">
            <a:noFill/>
            <a:miter lim="800000"/>
            <a:headEnd/>
            <a:tailEnd/>
          </a:ln>
        </p:spPr>
        <p:txBody>
          <a:bodyPr vert="horz" wrap="square" lIns="60356" tIns="30169" rIns="60356" bIns="30169" numCol="1" anchor="t" anchorCtr="0" compatLnSpc="1">
            <a:prstTxWarp prst="textNoShape">
              <a:avLst/>
            </a:prstTxWarp>
          </a:bodyPr>
          <a:lstStyle>
            <a:lvl1pPr eaLnBrk="1" hangingPunct="1">
              <a:defRPr sz="1462">
                <a:solidFill>
                  <a:srgbClr val="000000"/>
                </a:solidFill>
                <a:latin typeface="Trebuchet MS" panose="020B0603020202020204" pitchFamily="34"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BA676203-B4D4-D04B-B494-2736B2D5D2D8}"/>
              </a:ext>
            </a:extLst>
          </p:cNvPr>
          <p:cNvSpPr>
            <a:spLocks noGrp="1" noChangeArrowheads="1"/>
          </p:cNvSpPr>
          <p:nvPr>
            <p:ph type="ftr" sz="quarter" idx="3"/>
          </p:nvPr>
        </p:nvSpPr>
        <p:spPr bwMode="auto">
          <a:xfrm>
            <a:off x="4165085" y="6245306"/>
            <a:ext cx="3861831" cy="475766"/>
          </a:xfrm>
          <a:prstGeom prst="rect">
            <a:avLst/>
          </a:prstGeom>
          <a:noFill/>
          <a:ln w="9525">
            <a:noFill/>
            <a:miter lim="800000"/>
            <a:headEnd/>
            <a:tailEnd/>
          </a:ln>
        </p:spPr>
        <p:txBody>
          <a:bodyPr vert="horz" wrap="square" lIns="60356" tIns="30169" rIns="60356" bIns="30169" numCol="1" anchor="t" anchorCtr="0" compatLnSpc="1">
            <a:prstTxWarp prst="textNoShape">
              <a:avLst/>
            </a:prstTxWarp>
          </a:bodyPr>
          <a:lstStyle>
            <a:lvl1pPr algn="ctr" eaLnBrk="1" hangingPunct="1">
              <a:defRPr sz="1462">
                <a:solidFill>
                  <a:srgbClr val="000000"/>
                </a:solidFill>
                <a:latin typeface="Trebuchet MS" panose="020B0603020202020204" pitchFamily="34"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91B711A8-67E8-6742-9FDF-2E5B046252DD}"/>
              </a:ext>
            </a:extLst>
          </p:cNvPr>
          <p:cNvSpPr>
            <a:spLocks noGrp="1" noChangeArrowheads="1"/>
          </p:cNvSpPr>
          <p:nvPr>
            <p:ph type="sldNum" sz="quarter" idx="4"/>
          </p:nvPr>
        </p:nvSpPr>
        <p:spPr bwMode="auto">
          <a:xfrm>
            <a:off x="8735538" y="6245306"/>
            <a:ext cx="2846863" cy="475766"/>
          </a:xfrm>
          <a:prstGeom prst="rect">
            <a:avLst/>
          </a:prstGeom>
          <a:noFill/>
          <a:ln w="9525">
            <a:noFill/>
            <a:miter lim="800000"/>
            <a:headEnd/>
            <a:tailEnd/>
          </a:ln>
        </p:spPr>
        <p:txBody>
          <a:bodyPr vert="horz" wrap="square" lIns="60356" tIns="30169" rIns="60356" bIns="30169" numCol="1" anchor="t" anchorCtr="0" compatLnSpc="1">
            <a:prstTxWarp prst="textNoShape">
              <a:avLst/>
            </a:prstTxWarp>
          </a:bodyPr>
          <a:lstStyle>
            <a:lvl1pPr algn="r" eaLnBrk="1" hangingPunct="1">
              <a:defRPr sz="1462">
                <a:solidFill>
                  <a:srgbClr val="000000"/>
                </a:solidFill>
                <a:latin typeface="Trebuchet MS" panose="020B0603020202020204" pitchFamily="34" charset="0"/>
              </a:defRPr>
            </a:lvl1pPr>
          </a:lstStyle>
          <a:p>
            <a:pPr>
              <a:defRPr/>
            </a:pPr>
            <a:fld id="{6423D5E9-DFF9-D04A-B531-349B392294B7}" type="slidenum">
              <a:rPr lang="en-US" altLang="en-US"/>
              <a:pPr>
                <a:defRPr/>
              </a:pPr>
              <a:t>‹#›</a:t>
            </a:fld>
            <a:endParaRPr lang="en-US" altLang="en-US"/>
          </a:p>
        </p:txBody>
      </p:sp>
    </p:spTree>
    <p:extLst>
      <p:ext uri="{BB962C8B-B14F-4D97-AF65-F5344CB8AC3E}">
        <p14:creationId xmlns:p14="http://schemas.microsoft.com/office/powerpoint/2010/main" val="3178304267"/>
      </p:ext>
    </p:extLst>
  </p:cSld>
  <p:clrMap bg1="lt1" tx1="dk1" bg2="lt2" tx2="dk2" accent1="accent1" accent2="accent2" accent3="accent3" accent4="accent4" accent5="accent5" accent6="accent6" hlink="hlink" folHlink="folHlink"/>
  <p:sldLayoutIdLst>
    <p:sldLayoutId id="2147488572" r:id="rId1"/>
    <p:sldLayoutId id="2147488573" r:id="rId2"/>
    <p:sldLayoutId id="2147488574" r:id="rId3"/>
    <p:sldLayoutId id="2147488575" r:id="rId4"/>
    <p:sldLayoutId id="2147488576" r:id="rId5"/>
    <p:sldLayoutId id="2147488577" r:id="rId6"/>
    <p:sldLayoutId id="2147488578" r:id="rId7"/>
    <p:sldLayoutId id="2147488579" r:id="rId8"/>
    <p:sldLayoutId id="2147488580" r:id="rId9"/>
    <p:sldLayoutId id="2147488581" r:id="rId10"/>
    <p:sldLayoutId id="2147488582" r:id="rId11"/>
    <p:sldLayoutId id="2147488583" r:id="rId12"/>
    <p:sldLayoutId id="2147488584" r:id="rId13"/>
  </p:sldLayoutIdLst>
  <p:txStyles>
    <p:titleStyle>
      <a:lvl1pPr algn="ctr" defTabSz="867967" rtl="0" eaLnBrk="0" fontAlgn="base" hangingPunct="0">
        <a:spcBef>
          <a:spcPct val="0"/>
        </a:spcBef>
        <a:spcAft>
          <a:spcPct val="0"/>
        </a:spcAft>
        <a:defRPr sz="4386">
          <a:solidFill>
            <a:schemeClr val="tx2"/>
          </a:solidFill>
          <a:latin typeface="+mj-lt"/>
          <a:ea typeface="+mj-ea"/>
          <a:cs typeface="+mj-cs"/>
        </a:defRPr>
      </a:lvl1pPr>
      <a:lvl2pPr algn="ctr" defTabSz="867967" rtl="0" eaLnBrk="0" fontAlgn="base" hangingPunct="0">
        <a:spcBef>
          <a:spcPct val="0"/>
        </a:spcBef>
        <a:spcAft>
          <a:spcPct val="0"/>
        </a:spcAft>
        <a:defRPr sz="4386">
          <a:solidFill>
            <a:schemeClr val="tx2"/>
          </a:solidFill>
          <a:latin typeface="Trebuchet MS" pitchFamily="34" charset="0"/>
          <a:cs typeface="Arial" charset="0"/>
        </a:defRPr>
      </a:lvl2pPr>
      <a:lvl3pPr algn="ctr" defTabSz="867967" rtl="0" eaLnBrk="0" fontAlgn="base" hangingPunct="0">
        <a:spcBef>
          <a:spcPct val="0"/>
        </a:spcBef>
        <a:spcAft>
          <a:spcPct val="0"/>
        </a:spcAft>
        <a:defRPr sz="4386">
          <a:solidFill>
            <a:schemeClr val="tx2"/>
          </a:solidFill>
          <a:latin typeface="Trebuchet MS" pitchFamily="34" charset="0"/>
          <a:cs typeface="Arial" charset="0"/>
        </a:defRPr>
      </a:lvl3pPr>
      <a:lvl4pPr algn="ctr" defTabSz="867967" rtl="0" eaLnBrk="0" fontAlgn="base" hangingPunct="0">
        <a:spcBef>
          <a:spcPct val="0"/>
        </a:spcBef>
        <a:spcAft>
          <a:spcPct val="0"/>
        </a:spcAft>
        <a:defRPr sz="4386">
          <a:solidFill>
            <a:schemeClr val="tx2"/>
          </a:solidFill>
          <a:latin typeface="Trebuchet MS" pitchFamily="34" charset="0"/>
          <a:cs typeface="Arial" charset="0"/>
        </a:defRPr>
      </a:lvl4pPr>
      <a:lvl5pPr algn="ctr" defTabSz="867967" rtl="0" eaLnBrk="0" fontAlgn="base" hangingPunct="0">
        <a:spcBef>
          <a:spcPct val="0"/>
        </a:spcBef>
        <a:spcAft>
          <a:spcPct val="0"/>
        </a:spcAft>
        <a:defRPr sz="4386">
          <a:solidFill>
            <a:schemeClr val="tx2"/>
          </a:solidFill>
          <a:latin typeface="Trebuchet MS" pitchFamily="34" charset="0"/>
          <a:cs typeface="Arial" charset="0"/>
        </a:defRPr>
      </a:lvl5pPr>
      <a:lvl6pPr marL="650291" algn="ctr" defTabSz="882817" rtl="0" fontAlgn="base">
        <a:spcBef>
          <a:spcPct val="0"/>
        </a:spcBef>
        <a:spcAft>
          <a:spcPct val="0"/>
        </a:spcAft>
        <a:defRPr sz="4386">
          <a:solidFill>
            <a:schemeClr val="tx2"/>
          </a:solidFill>
          <a:latin typeface="Trebuchet MS" pitchFamily="34" charset="0"/>
          <a:cs typeface="Arial" charset="0"/>
        </a:defRPr>
      </a:lvl6pPr>
      <a:lvl7pPr marL="1300527" algn="ctr" defTabSz="882817" rtl="0" fontAlgn="base">
        <a:spcBef>
          <a:spcPct val="0"/>
        </a:spcBef>
        <a:spcAft>
          <a:spcPct val="0"/>
        </a:spcAft>
        <a:defRPr sz="4386">
          <a:solidFill>
            <a:schemeClr val="tx2"/>
          </a:solidFill>
          <a:latin typeface="Trebuchet MS" pitchFamily="34" charset="0"/>
          <a:cs typeface="Arial" charset="0"/>
        </a:defRPr>
      </a:lvl7pPr>
      <a:lvl8pPr marL="1950768" algn="ctr" defTabSz="882817" rtl="0" fontAlgn="base">
        <a:spcBef>
          <a:spcPct val="0"/>
        </a:spcBef>
        <a:spcAft>
          <a:spcPct val="0"/>
        </a:spcAft>
        <a:defRPr sz="4386">
          <a:solidFill>
            <a:schemeClr val="tx2"/>
          </a:solidFill>
          <a:latin typeface="Trebuchet MS" pitchFamily="34" charset="0"/>
          <a:cs typeface="Arial" charset="0"/>
        </a:defRPr>
      </a:lvl8pPr>
      <a:lvl9pPr marL="2601021" algn="ctr" defTabSz="882817" rtl="0" fontAlgn="base">
        <a:spcBef>
          <a:spcPct val="0"/>
        </a:spcBef>
        <a:spcAft>
          <a:spcPct val="0"/>
        </a:spcAft>
        <a:defRPr sz="4386">
          <a:solidFill>
            <a:schemeClr val="tx2"/>
          </a:solidFill>
          <a:latin typeface="Trebuchet MS" pitchFamily="34" charset="0"/>
          <a:cs typeface="Arial" charset="0"/>
        </a:defRPr>
      </a:lvl9pPr>
    </p:titleStyle>
    <p:bodyStyle>
      <a:lvl1pPr marL="310983" indent="-310983" algn="l" defTabSz="867967" rtl="0" eaLnBrk="0" fontAlgn="base" hangingPunct="0">
        <a:spcBef>
          <a:spcPct val="20000"/>
        </a:spcBef>
        <a:spcAft>
          <a:spcPct val="0"/>
        </a:spcAft>
        <a:buChar char="•"/>
        <a:defRPr sz="3216">
          <a:solidFill>
            <a:schemeClr val="tx1"/>
          </a:solidFill>
          <a:latin typeface="+mn-lt"/>
          <a:ea typeface="+mn-ea"/>
          <a:cs typeface="+mn-cs"/>
        </a:defRPr>
      </a:lvl1pPr>
      <a:lvl2pPr marL="700871" indent="-257606" algn="l" defTabSz="867967" rtl="0" eaLnBrk="0" fontAlgn="base" hangingPunct="0">
        <a:spcBef>
          <a:spcPct val="20000"/>
        </a:spcBef>
        <a:spcAft>
          <a:spcPct val="0"/>
        </a:spcAft>
        <a:buChar char="–"/>
        <a:defRPr sz="2778">
          <a:solidFill>
            <a:schemeClr val="tx1"/>
          </a:solidFill>
          <a:latin typeface="+mn-lt"/>
          <a:cs typeface="+mn-cs"/>
        </a:defRPr>
      </a:lvl2pPr>
      <a:lvl3pPr marL="1086119" indent="-199586" algn="l" defTabSz="867967" rtl="0" eaLnBrk="0" fontAlgn="base" hangingPunct="0">
        <a:spcBef>
          <a:spcPct val="20000"/>
        </a:spcBef>
        <a:spcAft>
          <a:spcPct val="0"/>
        </a:spcAft>
        <a:buChar char="•"/>
        <a:defRPr sz="2339">
          <a:solidFill>
            <a:schemeClr val="tx1"/>
          </a:solidFill>
          <a:latin typeface="+mn-lt"/>
          <a:cs typeface="+mn-cs"/>
        </a:defRPr>
      </a:lvl3pPr>
      <a:lvl4pPr marL="1531706" indent="-199586" algn="l" defTabSz="867967" rtl="0" eaLnBrk="0" fontAlgn="base" hangingPunct="0">
        <a:spcBef>
          <a:spcPct val="20000"/>
        </a:spcBef>
        <a:spcAft>
          <a:spcPct val="0"/>
        </a:spcAft>
        <a:buChar char="–"/>
        <a:defRPr sz="2047">
          <a:solidFill>
            <a:schemeClr val="tx1"/>
          </a:solidFill>
          <a:latin typeface="+mn-lt"/>
          <a:cs typeface="+mn-cs"/>
        </a:defRPr>
      </a:lvl4pPr>
      <a:lvl5pPr marL="1970331" indent="-199586" algn="l" defTabSz="867967" rtl="0" eaLnBrk="0" fontAlgn="base" hangingPunct="0">
        <a:spcBef>
          <a:spcPct val="20000"/>
        </a:spcBef>
        <a:spcAft>
          <a:spcPct val="0"/>
        </a:spcAft>
        <a:buChar char="»"/>
        <a:defRPr sz="2047">
          <a:solidFill>
            <a:schemeClr val="tx1"/>
          </a:solidFill>
          <a:latin typeface="+mn-lt"/>
          <a:cs typeface="+mn-cs"/>
        </a:defRPr>
      </a:lvl5pPr>
      <a:lvl6pPr marL="2637152" indent="-221365" algn="l" defTabSz="882817" rtl="0" fontAlgn="base">
        <a:spcBef>
          <a:spcPct val="20000"/>
        </a:spcBef>
        <a:spcAft>
          <a:spcPct val="0"/>
        </a:spcAft>
        <a:buChar char="»"/>
        <a:defRPr sz="2047">
          <a:solidFill>
            <a:schemeClr val="tx1"/>
          </a:solidFill>
          <a:latin typeface="+mn-lt"/>
          <a:cs typeface="+mn-cs"/>
        </a:defRPr>
      </a:lvl6pPr>
      <a:lvl7pPr marL="3287420" indent="-221365" algn="l" defTabSz="882817" rtl="0" fontAlgn="base">
        <a:spcBef>
          <a:spcPct val="20000"/>
        </a:spcBef>
        <a:spcAft>
          <a:spcPct val="0"/>
        </a:spcAft>
        <a:buChar char="»"/>
        <a:defRPr sz="2047">
          <a:solidFill>
            <a:schemeClr val="tx1"/>
          </a:solidFill>
          <a:latin typeface="+mn-lt"/>
          <a:cs typeface="+mn-cs"/>
        </a:defRPr>
      </a:lvl7pPr>
      <a:lvl8pPr marL="3937655" indent="-221365" algn="l" defTabSz="882817" rtl="0" fontAlgn="base">
        <a:spcBef>
          <a:spcPct val="20000"/>
        </a:spcBef>
        <a:spcAft>
          <a:spcPct val="0"/>
        </a:spcAft>
        <a:buChar char="»"/>
        <a:defRPr sz="2047">
          <a:solidFill>
            <a:schemeClr val="tx1"/>
          </a:solidFill>
          <a:latin typeface="+mn-lt"/>
          <a:cs typeface="+mn-cs"/>
        </a:defRPr>
      </a:lvl8pPr>
      <a:lvl9pPr marL="4587933" indent="-221365" algn="l" defTabSz="882817" rtl="0" fontAlgn="base">
        <a:spcBef>
          <a:spcPct val="20000"/>
        </a:spcBef>
        <a:spcAft>
          <a:spcPct val="0"/>
        </a:spcAft>
        <a:buChar char="»"/>
        <a:defRPr sz="2047">
          <a:solidFill>
            <a:schemeClr val="tx1"/>
          </a:solidFill>
          <a:latin typeface="+mn-lt"/>
          <a:cs typeface="+mn-cs"/>
        </a:defRPr>
      </a:lvl9pPr>
    </p:bodyStyle>
    <p:otherStyle>
      <a:defPPr>
        <a:defRPr lang="en-US"/>
      </a:defPPr>
      <a:lvl1pPr marL="0" algn="l" defTabSz="1300527" rtl="0" eaLnBrk="1" latinLnBrk="0" hangingPunct="1">
        <a:defRPr sz="2631" kern="1200">
          <a:solidFill>
            <a:schemeClr val="tx1"/>
          </a:solidFill>
          <a:latin typeface="+mn-lt"/>
          <a:ea typeface="+mn-ea"/>
          <a:cs typeface="+mn-cs"/>
        </a:defRPr>
      </a:lvl1pPr>
      <a:lvl2pPr marL="650291" algn="l" defTabSz="1300527" rtl="0" eaLnBrk="1" latinLnBrk="0" hangingPunct="1">
        <a:defRPr sz="2631" kern="1200">
          <a:solidFill>
            <a:schemeClr val="tx1"/>
          </a:solidFill>
          <a:latin typeface="+mn-lt"/>
          <a:ea typeface="+mn-ea"/>
          <a:cs typeface="+mn-cs"/>
        </a:defRPr>
      </a:lvl2pPr>
      <a:lvl3pPr marL="1300527" algn="l" defTabSz="1300527" rtl="0" eaLnBrk="1" latinLnBrk="0" hangingPunct="1">
        <a:defRPr sz="2631" kern="1200">
          <a:solidFill>
            <a:schemeClr val="tx1"/>
          </a:solidFill>
          <a:latin typeface="+mn-lt"/>
          <a:ea typeface="+mn-ea"/>
          <a:cs typeface="+mn-cs"/>
        </a:defRPr>
      </a:lvl3pPr>
      <a:lvl4pPr marL="1950768" algn="l" defTabSz="1300527" rtl="0" eaLnBrk="1" latinLnBrk="0" hangingPunct="1">
        <a:defRPr sz="2631" kern="1200">
          <a:solidFill>
            <a:schemeClr val="tx1"/>
          </a:solidFill>
          <a:latin typeface="+mn-lt"/>
          <a:ea typeface="+mn-ea"/>
          <a:cs typeface="+mn-cs"/>
        </a:defRPr>
      </a:lvl4pPr>
      <a:lvl5pPr marL="2601021" algn="l" defTabSz="1300527" rtl="0" eaLnBrk="1" latinLnBrk="0" hangingPunct="1">
        <a:defRPr sz="2631" kern="1200">
          <a:solidFill>
            <a:schemeClr val="tx1"/>
          </a:solidFill>
          <a:latin typeface="+mn-lt"/>
          <a:ea typeface="+mn-ea"/>
          <a:cs typeface="+mn-cs"/>
        </a:defRPr>
      </a:lvl5pPr>
      <a:lvl6pPr marL="3251283" algn="l" defTabSz="1300527" rtl="0" eaLnBrk="1" latinLnBrk="0" hangingPunct="1">
        <a:defRPr sz="2631" kern="1200">
          <a:solidFill>
            <a:schemeClr val="tx1"/>
          </a:solidFill>
          <a:latin typeface="+mn-lt"/>
          <a:ea typeface="+mn-ea"/>
          <a:cs typeface="+mn-cs"/>
        </a:defRPr>
      </a:lvl6pPr>
      <a:lvl7pPr marL="3901538" algn="l" defTabSz="1300527" rtl="0" eaLnBrk="1" latinLnBrk="0" hangingPunct="1">
        <a:defRPr sz="2631" kern="1200">
          <a:solidFill>
            <a:schemeClr val="tx1"/>
          </a:solidFill>
          <a:latin typeface="+mn-lt"/>
          <a:ea typeface="+mn-ea"/>
          <a:cs typeface="+mn-cs"/>
        </a:defRPr>
      </a:lvl7pPr>
      <a:lvl8pPr marL="4551800" algn="l" defTabSz="1300527" rtl="0" eaLnBrk="1" latinLnBrk="0" hangingPunct="1">
        <a:defRPr sz="2631" kern="1200">
          <a:solidFill>
            <a:schemeClr val="tx1"/>
          </a:solidFill>
          <a:latin typeface="+mn-lt"/>
          <a:ea typeface="+mn-ea"/>
          <a:cs typeface="+mn-cs"/>
        </a:defRPr>
      </a:lvl8pPr>
      <a:lvl9pPr marL="5202060" algn="l" defTabSz="1300527" rtl="0" eaLnBrk="1" latinLnBrk="0" hangingPunct="1">
        <a:defRPr sz="2631"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078554"/>
      </p:ext>
    </p:extLst>
  </p:cSld>
  <p:clrMap bg1="lt1" tx1="dk1" bg2="lt2" tx2="dk2" accent1="accent1" accent2="accent2" accent3="accent3" accent4="accent4" accent5="accent5" accent6="accent6" hlink="hlink" folHlink="folHlink"/>
  <p:sldLayoutIdLst>
    <p:sldLayoutId id="2147488586" r:id="rId1"/>
    <p:sldLayoutId id="2147488587" r:id="rId2"/>
    <p:sldLayoutId id="2147488588" r:id="rId3"/>
    <p:sldLayoutId id="2147488589" r:id="rId4"/>
    <p:sldLayoutId id="2147488590" r:id="rId5"/>
    <p:sldLayoutId id="2147488591" r:id="rId6"/>
  </p:sldLayoutIdLst>
  <p:txStyles>
    <p:titleStyle>
      <a:lvl1pPr algn="ctr" defTabSz="1007213" rtl="0" eaLnBrk="0" fontAlgn="base" hangingPunct="0">
        <a:spcBef>
          <a:spcPct val="0"/>
        </a:spcBef>
        <a:spcAft>
          <a:spcPct val="0"/>
        </a:spcAft>
        <a:defRPr sz="4824" kern="1200">
          <a:solidFill>
            <a:schemeClr val="tx1"/>
          </a:solidFill>
          <a:latin typeface="+mj-lt"/>
          <a:ea typeface="+mj-ea"/>
          <a:cs typeface="+mj-cs"/>
        </a:defRPr>
      </a:lvl1pPr>
      <a:lvl2pPr algn="ctr" defTabSz="1007213" rtl="0" eaLnBrk="0" fontAlgn="base" hangingPunct="0">
        <a:spcBef>
          <a:spcPct val="0"/>
        </a:spcBef>
        <a:spcAft>
          <a:spcPct val="0"/>
        </a:spcAft>
        <a:defRPr sz="4824">
          <a:solidFill>
            <a:schemeClr val="tx1"/>
          </a:solidFill>
          <a:latin typeface="Calibri" pitchFamily="34" charset="0"/>
        </a:defRPr>
      </a:lvl2pPr>
      <a:lvl3pPr algn="ctr" defTabSz="1007213" rtl="0" eaLnBrk="0" fontAlgn="base" hangingPunct="0">
        <a:spcBef>
          <a:spcPct val="0"/>
        </a:spcBef>
        <a:spcAft>
          <a:spcPct val="0"/>
        </a:spcAft>
        <a:defRPr sz="4824">
          <a:solidFill>
            <a:schemeClr val="tx1"/>
          </a:solidFill>
          <a:latin typeface="Calibri" pitchFamily="34" charset="0"/>
        </a:defRPr>
      </a:lvl3pPr>
      <a:lvl4pPr algn="ctr" defTabSz="1007213" rtl="0" eaLnBrk="0" fontAlgn="base" hangingPunct="0">
        <a:spcBef>
          <a:spcPct val="0"/>
        </a:spcBef>
        <a:spcAft>
          <a:spcPct val="0"/>
        </a:spcAft>
        <a:defRPr sz="4824">
          <a:solidFill>
            <a:schemeClr val="tx1"/>
          </a:solidFill>
          <a:latin typeface="Calibri" pitchFamily="34" charset="0"/>
        </a:defRPr>
      </a:lvl4pPr>
      <a:lvl5pPr algn="ctr" defTabSz="1007213" rtl="0" eaLnBrk="0" fontAlgn="base" hangingPunct="0">
        <a:spcBef>
          <a:spcPct val="0"/>
        </a:spcBef>
        <a:spcAft>
          <a:spcPct val="0"/>
        </a:spcAft>
        <a:defRPr sz="4824">
          <a:solidFill>
            <a:schemeClr val="tx1"/>
          </a:solidFill>
          <a:latin typeface="Calibri" pitchFamily="34" charset="0"/>
        </a:defRPr>
      </a:lvl5pPr>
      <a:lvl6pPr marL="666890" algn="ctr" defTabSz="1011902" rtl="0" fontAlgn="base">
        <a:spcBef>
          <a:spcPct val="0"/>
        </a:spcBef>
        <a:spcAft>
          <a:spcPct val="0"/>
        </a:spcAft>
        <a:defRPr sz="4824">
          <a:solidFill>
            <a:schemeClr val="tx1"/>
          </a:solidFill>
          <a:latin typeface="Calibri" pitchFamily="34" charset="0"/>
        </a:defRPr>
      </a:lvl6pPr>
      <a:lvl7pPr marL="1333778" algn="ctr" defTabSz="1011902" rtl="0" fontAlgn="base">
        <a:spcBef>
          <a:spcPct val="0"/>
        </a:spcBef>
        <a:spcAft>
          <a:spcPct val="0"/>
        </a:spcAft>
        <a:defRPr sz="4824">
          <a:solidFill>
            <a:schemeClr val="tx1"/>
          </a:solidFill>
          <a:latin typeface="Calibri" pitchFamily="34" charset="0"/>
        </a:defRPr>
      </a:lvl7pPr>
      <a:lvl8pPr marL="2000657" algn="ctr" defTabSz="1011902" rtl="0" fontAlgn="base">
        <a:spcBef>
          <a:spcPct val="0"/>
        </a:spcBef>
        <a:spcAft>
          <a:spcPct val="0"/>
        </a:spcAft>
        <a:defRPr sz="4824">
          <a:solidFill>
            <a:schemeClr val="tx1"/>
          </a:solidFill>
          <a:latin typeface="Calibri" pitchFamily="34" charset="0"/>
        </a:defRPr>
      </a:lvl8pPr>
      <a:lvl9pPr marL="2667545" algn="ctr" defTabSz="1011902" rtl="0" fontAlgn="base">
        <a:spcBef>
          <a:spcPct val="0"/>
        </a:spcBef>
        <a:spcAft>
          <a:spcPct val="0"/>
        </a:spcAft>
        <a:defRPr sz="4824">
          <a:solidFill>
            <a:schemeClr val="tx1"/>
          </a:solidFill>
          <a:latin typeface="Calibri" pitchFamily="34" charset="0"/>
        </a:defRPr>
      </a:lvl9pPr>
    </p:titleStyle>
    <p:bodyStyle>
      <a:lvl1pPr marL="371323" indent="-371323" algn="l" defTabSz="1007213" rtl="0" eaLnBrk="0" fontAlgn="base" hangingPunct="0">
        <a:spcBef>
          <a:spcPct val="20000"/>
        </a:spcBef>
        <a:spcAft>
          <a:spcPct val="0"/>
        </a:spcAft>
        <a:buFont typeface="Arial" panose="020B0604020202020204" pitchFamily="34" charset="0"/>
        <a:buChar char="•"/>
        <a:defRPr sz="3509" kern="1200">
          <a:solidFill>
            <a:schemeClr val="tx1"/>
          </a:solidFill>
          <a:latin typeface="+mn-lt"/>
          <a:ea typeface="+mn-ea"/>
          <a:cs typeface="+mn-cs"/>
        </a:defRPr>
      </a:lvl1pPr>
      <a:lvl2pPr marL="816910" indent="-308663" algn="l" defTabSz="1007213" rtl="0" eaLnBrk="0" fontAlgn="base" hangingPunct="0">
        <a:spcBef>
          <a:spcPct val="20000"/>
        </a:spcBef>
        <a:spcAft>
          <a:spcPct val="0"/>
        </a:spcAft>
        <a:buFont typeface="Arial" panose="020B0604020202020204" pitchFamily="34" charset="0"/>
        <a:buChar char="–"/>
        <a:defRPr sz="3070" kern="1200">
          <a:solidFill>
            <a:schemeClr val="tx1"/>
          </a:solidFill>
          <a:latin typeface="+mn-lt"/>
          <a:ea typeface="+mn-ea"/>
          <a:cs typeface="+mn-cs"/>
        </a:defRPr>
      </a:lvl2pPr>
      <a:lvl3pPr marL="1260177" indent="-246001" algn="l" defTabSz="1007213"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763782" indent="-246001" algn="l" defTabSz="1007213" rtl="0" eaLnBrk="0" fontAlgn="base" hangingPunct="0">
        <a:spcBef>
          <a:spcPct val="20000"/>
        </a:spcBef>
        <a:spcAft>
          <a:spcPct val="0"/>
        </a:spcAft>
        <a:buFont typeface="Arial" panose="020B0604020202020204" pitchFamily="34" charset="0"/>
        <a:buChar char="–"/>
        <a:defRPr sz="2193" kern="1200">
          <a:solidFill>
            <a:schemeClr val="tx1"/>
          </a:solidFill>
          <a:latin typeface="+mn-lt"/>
          <a:ea typeface="+mn-ea"/>
          <a:cs typeface="+mn-cs"/>
        </a:defRPr>
      </a:lvl4pPr>
      <a:lvl5pPr marL="2272031" indent="-246001" algn="l" defTabSz="1007213" rtl="0" eaLnBrk="0" fontAlgn="base" hangingPunct="0">
        <a:spcBef>
          <a:spcPct val="20000"/>
        </a:spcBef>
        <a:spcAft>
          <a:spcPct val="0"/>
        </a:spcAft>
        <a:buFont typeface="Arial" panose="020B0604020202020204" pitchFamily="34" charset="0"/>
        <a:buChar char="»"/>
        <a:defRPr sz="2193" kern="1200">
          <a:solidFill>
            <a:schemeClr val="tx1"/>
          </a:solidFill>
          <a:latin typeface="+mn-lt"/>
          <a:ea typeface="+mn-ea"/>
          <a:cs typeface="+mn-cs"/>
        </a:defRPr>
      </a:lvl5pPr>
      <a:lvl6pPr marL="2782993" indent="-253007" algn="l" defTabSz="1011993" rtl="0" eaLnBrk="1" latinLnBrk="0" hangingPunct="1">
        <a:spcBef>
          <a:spcPct val="20000"/>
        </a:spcBef>
        <a:buFont typeface="Arial" pitchFamily="34" charset="0"/>
        <a:buChar char="•"/>
        <a:defRPr sz="2193" kern="1200">
          <a:solidFill>
            <a:schemeClr val="tx1"/>
          </a:solidFill>
          <a:latin typeface="+mn-lt"/>
          <a:ea typeface="+mn-ea"/>
          <a:cs typeface="+mn-cs"/>
        </a:defRPr>
      </a:lvl6pPr>
      <a:lvl7pPr marL="3288990" indent="-253007" algn="l" defTabSz="1011993" rtl="0" eaLnBrk="1" latinLnBrk="0" hangingPunct="1">
        <a:spcBef>
          <a:spcPct val="20000"/>
        </a:spcBef>
        <a:buFont typeface="Arial" pitchFamily="34" charset="0"/>
        <a:buChar char="•"/>
        <a:defRPr sz="2193" kern="1200">
          <a:solidFill>
            <a:schemeClr val="tx1"/>
          </a:solidFill>
          <a:latin typeface="+mn-lt"/>
          <a:ea typeface="+mn-ea"/>
          <a:cs typeface="+mn-cs"/>
        </a:defRPr>
      </a:lvl7pPr>
      <a:lvl8pPr marL="3794964" indent="-253007" algn="l" defTabSz="1011993" rtl="0" eaLnBrk="1" latinLnBrk="0" hangingPunct="1">
        <a:spcBef>
          <a:spcPct val="20000"/>
        </a:spcBef>
        <a:buFont typeface="Arial" pitchFamily="34" charset="0"/>
        <a:buChar char="•"/>
        <a:defRPr sz="2193" kern="1200">
          <a:solidFill>
            <a:schemeClr val="tx1"/>
          </a:solidFill>
          <a:latin typeface="+mn-lt"/>
          <a:ea typeface="+mn-ea"/>
          <a:cs typeface="+mn-cs"/>
        </a:defRPr>
      </a:lvl8pPr>
      <a:lvl9pPr marL="4300964" indent="-253007" algn="l" defTabSz="1011993" rtl="0" eaLnBrk="1" latinLnBrk="0" hangingPunct="1">
        <a:spcBef>
          <a:spcPct val="20000"/>
        </a:spcBef>
        <a:buFont typeface="Arial" pitchFamily="34" charset="0"/>
        <a:buChar char="•"/>
        <a:defRPr sz="2193" kern="1200">
          <a:solidFill>
            <a:schemeClr val="tx1"/>
          </a:solidFill>
          <a:latin typeface="+mn-lt"/>
          <a:ea typeface="+mn-ea"/>
          <a:cs typeface="+mn-cs"/>
        </a:defRPr>
      </a:lvl9pPr>
    </p:bodyStyle>
    <p:otherStyle>
      <a:defPPr>
        <a:defRPr lang="en-US"/>
      </a:defPPr>
      <a:lvl1pPr marL="0" algn="l" defTabSz="1011993" rtl="0" eaLnBrk="1" latinLnBrk="0" hangingPunct="1">
        <a:defRPr sz="2047" kern="1200">
          <a:solidFill>
            <a:schemeClr val="tx1"/>
          </a:solidFill>
          <a:latin typeface="+mn-lt"/>
          <a:ea typeface="+mn-ea"/>
          <a:cs typeface="+mn-cs"/>
        </a:defRPr>
      </a:lvl1pPr>
      <a:lvl2pPr marL="506007" algn="l" defTabSz="1011993" rtl="0" eaLnBrk="1" latinLnBrk="0" hangingPunct="1">
        <a:defRPr sz="2047" kern="1200">
          <a:solidFill>
            <a:schemeClr val="tx1"/>
          </a:solidFill>
          <a:latin typeface="+mn-lt"/>
          <a:ea typeface="+mn-ea"/>
          <a:cs typeface="+mn-cs"/>
        </a:defRPr>
      </a:lvl2pPr>
      <a:lvl3pPr marL="1011993" algn="l" defTabSz="1011993" rtl="0" eaLnBrk="1" latinLnBrk="0" hangingPunct="1">
        <a:defRPr sz="2047" kern="1200">
          <a:solidFill>
            <a:schemeClr val="tx1"/>
          </a:solidFill>
          <a:latin typeface="+mn-lt"/>
          <a:ea typeface="+mn-ea"/>
          <a:cs typeface="+mn-cs"/>
        </a:defRPr>
      </a:lvl3pPr>
      <a:lvl4pPr marL="1517992" algn="l" defTabSz="1011993" rtl="0" eaLnBrk="1" latinLnBrk="0" hangingPunct="1">
        <a:defRPr sz="2047" kern="1200">
          <a:solidFill>
            <a:schemeClr val="tx1"/>
          </a:solidFill>
          <a:latin typeface="+mn-lt"/>
          <a:ea typeface="+mn-ea"/>
          <a:cs typeface="+mn-cs"/>
        </a:defRPr>
      </a:lvl4pPr>
      <a:lvl5pPr marL="2023982" algn="l" defTabSz="1011993" rtl="0" eaLnBrk="1" latinLnBrk="0" hangingPunct="1">
        <a:defRPr sz="2047" kern="1200">
          <a:solidFill>
            <a:schemeClr val="tx1"/>
          </a:solidFill>
          <a:latin typeface="+mn-lt"/>
          <a:ea typeface="+mn-ea"/>
          <a:cs typeface="+mn-cs"/>
        </a:defRPr>
      </a:lvl5pPr>
      <a:lvl6pPr marL="2529986" algn="l" defTabSz="1011993" rtl="0" eaLnBrk="1" latinLnBrk="0" hangingPunct="1">
        <a:defRPr sz="2047" kern="1200">
          <a:solidFill>
            <a:schemeClr val="tx1"/>
          </a:solidFill>
          <a:latin typeface="+mn-lt"/>
          <a:ea typeface="+mn-ea"/>
          <a:cs typeface="+mn-cs"/>
        </a:defRPr>
      </a:lvl6pPr>
      <a:lvl7pPr marL="3036001" algn="l" defTabSz="1011993" rtl="0" eaLnBrk="1" latinLnBrk="0" hangingPunct="1">
        <a:defRPr sz="2047" kern="1200">
          <a:solidFill>
            <a:schemeClr val="tx1"/>
          </a:solidFill>
          <a:latin typeface="+mn-lt"/>
          <a:ea typeface="+mn-ea"/>
          <a:cs typeface="+mn-cs"/>
        </a:defRPr>
      </a:lvl7pPr>
      <a:lvl8pPr marL="3541980" algn="l" defTabSz="1011993" rtl="0" eaLnBrk="1" latinLnBrk="0" hangingPunct="1">
        <a:defRPr sz="2047" kern="1200">
          <a:solidFill>
            <a:schemeClr val="tx1"/>
          </a:solidFill>
          <a:latin typeface="+mn-lt"/>
          <a:ea typeface="+mn-ea"/>
          <a:cs typeface="+mn-cs"/>
        </a:defRPr>
      </a:lvl8pPr>
      <a:lvl9pPr marL="4047963" algn="l" defTabSz="1011993" rtl="0" eaLnBrk="1" latinLnBrk="0" hangingPunct="1">
        <a:defRPr sz="2047"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Placeholder 1">
            <a:extLst>
              <a:ext uri="{FF2B5EF4-FFF2-40B4-BE49-F238E27FC236}">
                <a16:creationId xmlns:a16="http://schemas.microsoft.com/office/drawing/2014/main" id="{2D0CC967-67F8-4546-B166-95228E044BC5}"/>
              </a:ext>
            </a:extLst>
          </p:cNvPr>
          <p:cNvSpPr>
            <a:spLocks noGrp="1"/>
          </p:cNvSpPr>
          <p:nvPr>
            <p:ph type="title"/>
          </p:nvPr>
        </p:nvSpPr>
        <p:spPr bwMode="auto">
          <a:xfrm>
            <a:off x="609602" y="273856"/>
            <a:ext cx="10972800" cy="114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1439" tIns="30731" rIns="61439" bIns="30731" numCol="1" anchor="ctr" anchorCtr="0" compatLnSpc="1">
            <a:prstTxWarp prst="textNoShape">
              <a:avLst/>
            </a:prstTxWarp>
          </a:bodyPr>
          <a:lstStyle/>
          <a:p>
            <a:pPr lvl="0"/>
            <a:r>
              <a:rPr lang="en-US" altLang="en-US"/>
              <a:t>Click to edit Master title style</a:t>
            </a:r>
          </a:p>
        </p:txBody>
      </p:sp>
      <p:sp>
        <p:nvSpPr>
          <p:cNvPr id="18435" name="Text Placeholder 2">
            <a:extLst>
              <a:ext uri="{FF2B5EF4-FFF2-40B4-BE49-F238E27FC236}">
                <a16:creationId xmlns:a16="http://schemas.microsoft.com/office/drawing/2014/main" id="{0A3941B8-0ACD-1043-AA6A-277E099F8464}"/>
              </a:ext>
            </a:extLst>
          </p:cNvPr>
          <p:cNvSpPr>
            <a:spLocks noGrp="1"/>
          </p:cNvSpPr>
          <p:nvPr>
            <p:ph type="body" idx="1"/>
          </p:nvPr>
        </p:nvSpPr>
        <p:spPr bwMode="auto">
          <a:xfrm>
            <a:off x="609602" y="1601361"/>
            <a:ext cx="10972800" cy="452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1439" tIns="30731" rIns="61439" bIns="307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9CA88EA-F62F-7B4F-A843-2B81682D8D4D}"/>
              </a:ext>
            </a:extLst>
          </p:cNvPr>
          <p:cNvSpPr>
            <a:spLocks noGrp="1"/>
          </p:cNvSpPr>
          <p:nvPr>
            <p:ph type="dt" sz="half" idx="2"/>
          </p:nvPr>
        </p:nvSpPr>
        <p:spPr>
          <a:xfrm>
            <a:off x="609601" y="6356705"/>
            <a:ext cx="2846863" cy="364367"/>
          </a:xfrm>
          <a:prstGeom prst="rect">
            <a:avLst/>
          </a:prstGeom>
        </p:spPr>
        <p:txBody>
          <a:bodyPr vert="horz" wrap="square" lIns="61439" tIns="30731" rIns="61439" bIns="30731" numCol="1" anchor="ctr" anchorCtr="0" compatLnSpc="1">
            <a:prstTxWarp prst="textNoShape">
              <a:avLst/>
            </a:prstTxWarp>
          </a:bodyPr>
          <a:lstStyle>
            <a:lvl1pPr defTabSz="447037" eaLnBrk="1" hangingPunct="1">
              <a:defRPr sz="1170">
                <a:solidFill>
                  <a:srgbClr val="898989"/>
                </a:solidFill>
                <a:latin typeface="Calibri" pitchFamily="34" charset="0"/>
                <a:ea typeface="ＭＳ Ｐゴシック" pitchFamily="34" charset="-128"/>
                <a:cs typeface="+mn-cs"/>
              </a:defRPr>
            </a:lvl1pPr>
          </a:lstStyle>
          <a:p>
            <a:pPr>
              <a:defRPr/>
            </a:pPr>
            <a:fld id="{6D3C24D2-37D6-4A0D-83B7-E947D8628A40}" type="datetimeFigureOut">
              <a:rPr lang="en-US" altLang="en-US"/>
              <a:pPr>
                <a:defRPr/>
              </a:pPr>
              <a:t>7/10/2020</a:t>
            </a:fld>
            <a:endParaRPr lang="en-US" altLang="en-US"/>
          </a:p>
        </p:txBody>
      </p:sp>
      <p:sp>
        <p:nvSpPr>
          <p:cNvPr id="5" name="Footer Placeholder 4">
            <a:extLst>
              <a:ext uri="{FF2B5EF4-FFF2-40B4-BE49-F238E27FC236}">
                <a16:creationId xmlns:a16="http://schemas.microsoft.com/office/drawing/2014/main" id="{EA5862E3-32EC-5243-BCFF-4C8A34F1EF15}"/>
              </a:ext>
            </a:extLst>
          </p:cNvPr>
          <p:cNvSpPr>
            <a:spLocks noGrp="1"/>
          </p:cNvSpPr>
          <p:nvPr>
            <p:ph type="ftr" sz="quarter" idx="3"/>
          </p:nvPr>
        </p:nvSpPr>
        <p:spPr>
          <a:xfrm>
            <a:off x="4165085" y="6356705"/>
            <a:ext cx="3861831" cy="364367"/>
          </a:xfrm>
          <a:prstGeom prst="rect">
            <a:avLst/>
          </a:prstGeom>
        </p:spPr>
        <p:txBody>
          <a:bodyPr vert="horz" lIns="61439" tIns="30731" rIns="61439" bIns="30731" rtlCol="0" anchor="ctr"/>
          <a:lstStyle>
            <a:lvl1pPr algn="ctr" defTabSz="449159" eaLnBrk="1" fontAlgn="auto" hangingPunct="1">
              <a:spcBef>
                <a:spcPts val="0"/>
              </a:spcBef>
              <a:spcAft>
                <a:spcPts val="0"/>
              </a:spcAft>
              <a:defRPr sz="1170">
                <a:solidFill>
                  <a:prstClr val="black">
                    <a:tint val="75000"/>
                  </a:prst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9C06834C-FC38-F54D-B6B1-66BA68E7D515}"/>
              </a:ext>
            </a:extLst>
          </p:cNvPr>
          <p:cNvSpPr>
            <a:spLocks noGrp="1"/>
          </p:cNvSpPr>
          <p:nvPr>
            <p:ph type="sldNum" sz="quarter" idx="4"/>
          </p:nvPr>
        </p:nvSpPr>
        <p:spPr>
          <a:xfrm>
            <a:off x="8735538" y="6356705"/>
            <a:ext cx="2846863" cy="364367"/>
          </a:xfrm>
          <a:prstGeom prst="rect">
            <a:avLst/>
          </a:prstGeom>
        </p:spPr>
        <p:txBody>
          <a:bodyPr vert="horz" wrap="square" lIns="61439" tIns="30731" rIns="61439" bIns="30731" numCol="1" anchor="ctr" anchorCtr="0" compatLnSpc="1">
            <a:prstTxWarp prst="textNoShape">
              <a:avLst/>
            </a:prstTxWarp>
          </a:bodyPr>
          <a:lstStyle>
            <a:lvl1pPr algn="r" defTabSz="443267" eaLnBrk="1" hangingPunct="1">
              <a:defRPr sz="1170">
                <a:solidFill>
                  <a:srgbClr val="898989"/>
                </a:solidFill>
                <a:latin typeface="Calibri" panose="020F0502020204030204" pitchFamily="34" charset="0"/>
                <a:ea typeface="MS PGothic" panose="020B0600070205080204" pitchFamily="34" charset="-128"/>
              </a:defRPr>
            </a:lvl1pPr>
          </a:lstStyle>
          <a:p>
            <a:pPr>
              <a:defRPr/>
            </a:pPr>
            <a:fld id="{C8054B0A-A7F7-D946-8A4B-5ED4636C5358}" type="slidenum">
              <a:rPr lang="en-US" altLang="en-US"/>
              <a:pPr>
                <a:defRPr/>
              </a:pPr>
              <a:t>‹#›</a:t>
            </a:fld>
            <a:endParaRPr lang="en-US" altLang="en-US"/>
          </a:p>
        </p:txBody>
      </p:sp>
    </p:spTree>
    <p:extLst>
      <p:ext uri="{BB962C8B-B14F-4D97-AF65-F5344CB8AC3E}">
        <p14:creationId xmlns:p14="http://schemas.microsoft.com/office/powerpoint/2010/main" val="3482216142"/>
      </p:ext>
    </p:extLst>
  </p:cSld>
  <p:clrMap bg1="lt1" tx1="dk1" bg2="lt2" tx2="dk2" accent1="accent1" accent2="accent2" accent3="accent3" accent4="accent4" accent5="accent5" accent6="accent6" hlink="hlink" folHlink="folHlink"/>
  <p:sldLayoutIdLst>
    <p:sldLayoutId id="2147488593" r:id="rId1"/>
    <p:sldLayoutId id="2147488594" r:id="rId2"/>
    <p:sldLayoutId id="2147488595" r:id="rId3"/>
    <p:sldLayoutId id="2147488596" r:id="rId4"/>
    <p:sldLayoutId id="2147488597" r:id="rId5"/>
    <p:sldLayoutId id="2147488598" r:id="rId6"/>
    <p:sldLayoutId id="2147488599" r:id="rId7"/>
    <p:sldLayoutId id="2147488600" r:id="rId8"/>
    <p:sldLayoutId id="2147488601" r:id="rId9"/>
    <p:sldLayoutId id="2147488602" r:id="rId10"/>
    <p:sldLayoutId id="2147488603" r:id="rId11"/>
  </p:sldLayoutIdLst>
  <p:txStyles>
    <p:titleStyle>
      <a:lvl1pPr algn="ctr" defTabSz="436304" rtl="0" eaLnBrk="0" fontAlgn="base" hangingPunct="0">
        <a:spcBef>
          <a:spcPct val="0"/>
        </a:spcBef>
        <a:spcAft>
          <a:spcPct val="0"/>
        </a:spcAft>
        <a:defRPr sz="4386" kern="1200">
          <a:solidFill>
            <a:schemeClr val="tx1"/>
          </a:solidFill>
          <a:latin typeface="+mj-lt"/>
          <a:ea typeface="MS PGothic" panose="020B0600070205080204" pitchFamily="34" charset="-128"/>
          <a:cs typeface="MS PGothic" charset="0"/>
        </a:defRPr>
      </a:lvl1pPr>
      <a:lvl2pPr algn="ctr" defTabSz="436304" rtl="0" eaLnBrk="0" fontAlgn="base" hangingPunct="0">
        <a:spcBef>
          <a:spcPct val="0"/>
        </a:spcBef>
        <a:spcAft>
          <a:spcPct val="0"/>
        </a:spcAft>
        <a:defRPr sz="4386">
          <a:solidFill>
            <a:schemeClr val="tx1"/>
          </a:solidFill>
          <a:latin typeface="Calibri" charset="0"/>
          <a:ea typeface="MS PGothic" panose="020B0600070205080204" pitchFamily="34" charset="-128"/>
          <a:cs typeface="MS PGothic" charset="0"/>
        </a:defRPr>
      </a:lvl2pPr>
      <a:lvl3pPr algn="ctr" defTabSz="436304" rtl="0" eaLnBrk="0" fontAlgn="base" hangingPunct="0">
        <a:spcBef>
          <a:spcPct val="0"/>
        </a:spcBef>
        <a:spcAft>
          <a:spcPct val="0"/>
        </a:spcAft>
        <a:defRPr sz="4386">
          <a:solidFill>
            <a:schemeClr val="tx1"/>
          </a:solidFill>
          <a:latin typeface="Calibri" charset="0"/>
          <a:ea typeface="MS PGothic" panose="020B0600070205080204" pitchFamily="34" charset="-128"/>
          <a:cs typeface="MS PGothic" charset="0"/>
        </a:defRPr>
      </a:lvl3pPr>
      <a:lvl4pPr algn="ctr" defTabSz="436304" rtl="0" eaLnBrk="0" fontAlgn="base" hangingPunct="0">
        <a:spcBef>
          <a:spcPct val="0"/>
        </a:spcBef>
        <a:spcAft>
          <a:spcPct val="0"/>
        </a:spcAft>
        <a:defRPr sz="4386">
          <a:solidFill>
            <a:schemeClr val="tx1"/>
          </a:solidFill>
          <a:latin typeface="Calibri" charset="0"/>
          <a:ea typeface="MS PGothic" panose="020B0600070205080204" pitchFamily="34" charset="-128"/>
          <a:cs typeface="MS PGothic" charset="0"/>
        </a:defRPr>
      </a:lvl4pPr>
      <a:lvl5pPr algn="ctr" defTabSz="436304" rtl="0" eaLnBrk="0" fontAlgn="base" hangingPunct="0">
        <a:spcBef>
          <a:spcPct val="0"/>
        </a:spcBef>
        <a:spcAft>
          <a:spcPct val="0"/>
        </a:spcAft>
        <a:defRPr sz="4386">
          <a:solidFill>
            <a:schemeClr val="tx1"/>
          </a:solidFill>
          <a:latin typeface="Calibri" charset="0"/>
          <a:ea typeface="MS PGothic" panose="020B0600070205080204" pitchFamily="34" charset="-128"/>
          <a:cs typeface="MS PGothic" charset="0"/>
        </a:defRPr>
      </a:lvl5pPr>
      <a:lvl6pPr marL="449159" algn="ctr" defTabSz="449159" rtl="0" fontAlgn="base">
        <a:spcBef>
          <a:spcPct val="0"/>
        </a:spcBef>
        <a:spcAft>
          <a:spcPct val="0"/>
        </a:spcAft>
        <a:defRPr sz="4386">
          <a:solidFill>
            <a:schemeClr val="tx1"/>
          </a:solidFill>
          <a:latin typeface="Calibri" charset="0"/>
          <a:ea typeface="ＭＳ Ｐゴシック" charset="0"/>
          <a:cs typeface="ＭＳ Ｐゴシック" charset="0"/>
        </a:defRPr>
      </a:lvl6pPr>
      <a:lvl7pPr marL="898302" algn="ctr" defTabSz="449159" rtl="0" fontAlgn="base">
        <a:spcBef>
          <a:spcPct val="0"/>
        </a:spcBef>
        <a:spcAft>
          <a:spcPct val="0"/>
        </a:spcAft>
        <a:defRPr sz="4386">
          <a:solidFill>
            <a:schemeClr val="tx1"/>
          </a:solidFill>
          <a:latin typeface="Calibri" charset="0"/>
          <a:ea typeface="ＭＳ Ｐゴシック" charset="0"/>
          <a:cs typeface="ＭＳ Ｐゴシック" charset="0"/>
        </a:defRPr>
      </a:lvl7pPr>
      <a:lvl8pPr marL="1347449" algn="ctr" defTabSz="449159" rtl="0" fontAlgn="base">
        <a:spcBef>
          <a:spcPct val="0"/>
        </a:spcBef>
        <a:spcAft>
          <a:spcPct val="0"/>
        </a:spcAft>
        <a:defRPr sz="4386">
          <a:solidFill>
            <a:schemeClr val="tx1"/>
          </a:solidFill>
          <a:latin typeface="Calibri" charset="0"/>
          <a:ea typeface="ＭＳ Ｐゴシック" charset="0"/>
          <a:cs typeface="ＭＳ Ｐゴシック" charset="0"/>
        </a:defRPr>
      </a:lvl8pPr>
      <a:lvl9pPr marL="1796603" algn="ctr" defTabSz="449159" rtl="0" fontAlgn="base">
        <a:spcBef>
          <a:spcPct val="0"/>
        </a:spcBef>
        <a:spcAft>
          <a:spcPct val="0"/>
        </a:spcAft>
        <a:defRPr sz="4386">
          <a:solidFill>
            <a:schemeClr val="tx1"/>
          </a:solidFill>
          <a:latin typeface="Calibri" charset="0"/>
          <a:ea typeface="ＭＳ Ｐゴシック" charset="0"/>
          <a:cs typeface="ＭＳ Ｐゴシック" charset="0"/>
        </a:defRPr>
      </a:lvl9pPr>
    </p:titleStyle>
    <p:bodyStyle>
      <a:lvl1pPr marL="324907" indent="-324907" algn="l" defTabSz="436304" rtl="0" eaLnBrk="0" fontAlgn="base" hangingPunct="0">
        <a:spcBef>
          <a:spcPct val="20000"/>
        </a:spcBef>
        <a:spcAft>
          <a:spcPct val="0"/>
        </a:spcAft>
        <a:buFont typeface="Arial" panose="020B0604020202020204" pitchFamily="34" charset="0"/>
        <a:buChar char="•"/>
        <a:defRPr sz="3070" kern="1200">
          <a:solidFill>
            <a:schemeClr val="tx1"/>
          </a:solidFill>
          <a:latin typeface="+mn-lt"/>
          <a:ea typeface="MS PGothic" panose="020B0600070205080204" pitchFamily="34" charset="-128"/>
          <a:cs typeface="MS PGothic" charset="0"/>
        </a:defRPr>
      </a:lvl1pPr>
      <a:lvl2pPr marL="719438" indent="-266889" algn="l" defTabSz="436304" rtl="0" eaLnBrk="0" fontAlgn="base" hangingPunct="0">
        <a:spcBef>
          <a:spcPct val="20000"/>
        </a:spcBef>
        <a:spcAft>
          <a:spcPct val="0"/>
        </a:spcAft>
        <a:buFont typeface="Arial" panose="020B0604020202020204" pitchFamily="34" charset="0"/>
        <a:buChar char="–"/>
        <a:defRPr sz="2778" kern="1200">
          <a:solidFill>
            <a:schemeClr val="tx1"/>
          </a:solidFill>
          <a:latin typeface="+mn-lt"/>
          <a:ea typeface="MS PGothic" panose="020B0600070205080204" pitchFamily="34" charset="-128"/>
          <a:cs typeface="MS PGothic" charset="0"/>
        </a:defRPr>
      </a:lvl2pPr>
      <a:lvl3pPr marL="1111648" indent="-211190" algn="l" defTabSz="436304" rtl="0" eaLnBrk="0" fontAlgn="base" hangingPunct="0">
        <a:spcBef>
          <a:spcPct val="20000"/>
        </a:spcBef>
        <a:spcAft>
          <a:spcPct val="0"/>
        </a:spcAft>
        <a:buFont typeface="Arial" panose="020B0604020202020204" pitchFamily="34" charset="0"/>
        <a:buChar char="•"/>
        <a:defRPr sz="2339" kern="1200">
          <a:solidFill>
            <a:schemeClr val="tx1"/>
          </a:solidFill>
          <a:latin typeface="+mn-lt"/>
          <a:ea typeface="MS PGothic" panose="020B0600070205080204" pitchFamily="34" charset="-128"/>
          <a:cs typeface="MS PGothic" charset="0"/>
        </a:defRPr>
      </a:lvl3pPr>
      <a:lvl4pPr marL="1561876" indent="-211190" algn="l" defTabSz="436304"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S PGothic" charset="0"/>
        </a:defRPr>
      </a:lvl4pPr>
      <a:lvl5pPr marL="2012105" indent="-211190" algn="l" defTabSz="436304"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S PGothic" charset="0"/>
        </a:defRPr>
      </a:lvl5pPr>
      <a:lvl6pPr marL="2470330" indent="-224603" algn="l" defTabSz="449159" rtl="0" eaLnBrk="1" latinLnBrk="0" hangingPunct="1">
        <a:spcBef>
          <a:spcPct val="20000"/>
        </a:spcBef>
        <a:buFont typeface="Arial"/>
        <a:buChar char="•"/>
        <a:defRPr sz="1900" kern="1200">
          <a:solidFill>
            <a:schemeClr val="tx1"/>
          </a:solidFill>
          <a:latin typeface="+mn-lt"/>
          <a:ea typeface="+mn-ea"/>
          <a:cs typeface="+mn-cs"/>
        </a:defRPr>
      </a:lvl6pPr>
      <a:lvl7pPr marL="2919479" indent="-224603" algn="l" defTabSz="449159" rtl="0" eaLnBrk="1" latinLnBrk="0" hangingPunct="1">
        <a:spcBef>
          <a:spcPct val="20000"/>
        </a:spcBef>
        <a:buFont typeface="Arial"/>
        <a:buChar char="•"/>
        <a:defRPr sz="1900" kern="1200">
          <a:solidFill>
            <a:schemeClr val="tx1"/>
          </a:solidFill>
          <a:latin typeface="+mn-lt"/>
          <a:ea typeface="+mn-ea"/>
          <a:cs typeface="+mn-cs"/>
        </a:defRPr>
      </a:lvl7pPr>
      <a:lvl8pPr marL="3368636" indent="-224603" algn="l" defTabSz="449159" rtl="0" eaLnBrk="1" latinLnBrk="0" hangingPunct="1">
        <a:spcBef>
          <a:spcPct val="20000"/>
        </a:spcBef>
        <a:buFont typeface="Arial"/>
        <a:buChar char="•"/>
        <a:defRPr sz="1900" kern="1200">
          <a:solidFill>
            <a:schemeClr val="tx1"/>
          </a:solidFill>
          <a:latin typeface="+mn-lt"/>
          <a:ea typeface="+mn-ea"/>
          <a:cs typeface="+mn-cs"/>
        </a:defRPr>
      </a:lvl8pPr>
      <a:lvl9pPr marL="3817787" indent="-224603" algn="l" defTabSz="449159"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49159" rtl="0" eaLnBrk="1" latinLnBrk="0" hangingPunct="1">
        <a:defRPr sz="1754" kern="1200">
          <a:solidFill>
            <a:schemeClr val="tx1"/>
          </a:solidFill>
          <a:latin typeface="+mn-lt"/>
          <a:ea typeface="+mn-ea"/>
          <a:cs typeface="+mn-cs"/>
        </a:defRPr>
      </a:lvl1pPr>
      <a:lvl2pPr marL="449159" algn="l" defTabSz="449159" rtl="0" eaLnBrk="1" latinLnBrk="0" hangingPunct="1">
        <a:defRPr sz="1754" kern="1200">
          <a:solidFill>
            <a:schemeClr val="tx1"/>
          </a:solidFill>
          <a:latin typeface="+mn-lt"/>
          <a:ea typeface="+mn-ea"/>
          <a:cs typeface="+mn-cs"/>
        </a:defRPr>
      </a:lvl2pPr>
      <a:lvl3pPr marL="898302" algn="l" defTabSz="449159" rtl="0" eaLnBrk="1" latinLnBrk="0" hangingPunct="1">
        <a:defRPr sz="1754" kern="1200">
          <a:solidFill>
            <a:schemeClr val="tx1"/>
          </a:solidFill>
          <a:latin typeface="+mn-lt"/>
          <a:ea typeface="+mn-ea"/>
          <a:cs typeface="+mn-cs"/>
        </a:defRPr>
      </a:lvl3pPr>
      <a:lvl4pPr marL="1347449" algn="l" defTabSz="449159" rtl="0" eaLnBrk="1" latinLnBrk="0" hangingPunct="1">
        <a:defRPr sz="1754" kern="1200">
          <a:solidFill>
            <a:schemeClr val="tx1"/>
          </a:solidFill>
          <a:latin typeface="+mn-lt"/>
          <a:ea typeface="+mn-ea"/>
          <a:cs typeface="+mn-cs"/>
        </a:defRPr>
      </a:lvl4pPr>
      <a:lvl5pPr marL="1796603" algn="l" defTabSz="449159" rtl="0" eaLnBrk="1" latinLnBrk="0" hangingPunct="1">
        <a:defRPr sz="1754" kern="1200">
          <a:solidFill>
            <a:schemeClr val="tx1"/>
          </a:solidFill>
          <a:latin typeface="+mn-lt"/>
          <a:ea typeface="+mn-ea"/>
          <a:cs typeface="+mn-cs"/>
        </a:defRPr>
      </a:lvl5pPr>
      <a:lvl6pPr marL="2245758" algn="l" defTabSz="449159" rtl="0" eaLnBrk="1" latinLnBrk="0" hangingPunct="1">
        <a:defRPr sz="1754" kern="1200">
          <a:solidFill>
            <a:schemeClr val="tx1"/>
          </a:solidFill>
          <a:latin typeface="+mn-lt"/>
          <a:ea typeface="+mn-ea"/>
          <a:cs typeface="+mn-cs"/>
        </a:defRPr>
      </a:lvl6pPr>
      <a:lvl7pPr marL="2694906" algn="l" defTabSz="449159" rtl="0" eaLnBrk="1" latinLnBrk="0" hangingPunct="1">
        <a:defRPr sz="1754" kern="1200">
          <a:solidFill>
            <a:schemeClr val="tx1"/>
          </a:solidFill>
          <a:latin typeface="+mn-lt"/>
          <a:ea typeface="+mn-ea"/>
          <a:cs typeface="+mn-cs"/>
        </a:defRPr>
      </a:lvl7pPr>
      <a:lvl8pPr marL="3144054" algn="l" defTabSz="449159" rtl="0" eaLnBrk="1" latinLnBrk="0" hangingPunct="1">
        <a:defRPr sz="1754" kern="1200">
          <a:solidFill>
            <a:schemeClr val="tx1"/>
          </a:solidFill>
          <a:latin typeface="+mn-lt"/>
          <a:ea typeface="+mn-ea"/>
          <a:cs typeface="+mn-cs"/>
        </a:defRPr>
      </a:lvl8pPr>
      <a:lvl9pPr marL="3593201" algn="l" defTabSz="449159" rtl="0" eaLnBrk="1" latinLnBrk="0" hangingPunct="1">
        <a:defRPr sz="1754"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Placeholder 1">
            <a:extLst>
              <a:ext uri="{FF2B5EF4-FFF2-40B4-BE49-F238E27FC236}">
                <a16:creationId xmlns:a16="http://schemas.microsoft.com/office/drawing/2014/main" id="{122A9F2F-D65F-9A41-B643-E492C06EFF44}"/>
              </a:ext>
            </a:extLst>
          </p:cNvPr>
          <p:cNvSpPr>
            <a:spLocks noGrp="1"/>
          </p:cNvSpPr>
          <p:nvPr>
            <p:ph type="title"/>
          </p:nvPr>
        </p:nvSpPr>
        <p:spPr bwMode="auto">
          <a:xfrm>
            <a:off x="609602" y="273856"/>
            <a:ext cx="10972800" cy="114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1439" tIns="30731" rIns="61439" bIns="30731" numCol="1" anchor="ctr" anchorCtr="0" compatLnSpc="1">
            <a:prstTxWarp prst="textNoShape">
              <a:avLst/>
            </a:prstTxWarp>
          </a:bodyPr>
          <a:lstStyle/>
          <a:p>
            <a:pPr lvl="0"/>
            <a:r>
              <a:rPr lang="en-US" altLang="en-US"/>
              <a:t>Click to edit Master title style</a:t>
            </a:r>
          </a:p>
        </p:txBody>
      </p:sp>
      <p:sp>
        <p:nvSpPr>
          <p:cNvPr id="19459" name="Text Placeholder 2">
            <a:extLst>
              <a:ext uri="{FF2B5EF4-FFF2-40B4-BE49-F238E27FC236}">
                <a16:creationId xmlns:a16="http://schemas.microsoft.com/office/drawing/2014/main" id="{0890BD16-F91D-A049-A21B-120945D0BAB6}"/>
              </a:ext>
            </a:extLst>
          </p:cNvPr>
          <p:cNvSpPr>
            <a:spLocks noGrp="1"/>
          </p:cNvSpPr>
          <p:nvPr>
            <p:ph type="body" idx="1"/>
          </p:nvPr>
        </p:nvSpPr>
        <p:spPr bwMode="auto">
          <a:xfrm>
            <a:off x="609602" y="1601361"/>
            <a:ext cx="10972800" cy="452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1439" tIns="30731" rIns="61439" bIns="307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C93EBDF-C586-CC45-AB65-C0A81BFAE409}"/>
              </a:ext>
            </a:extLst>
          </p:cNvPr>
          <p:cNvSpPr>
            <a:spLocks noGrp="1"/>
          </p:cNvSpPr>
          <p:nvPr>
            <p:ph type="dt" sz="half" idx="2"/>
          </p:nvPr>
        </p:nvSpPr>
        <p:spPr>
          <a:xfrm>
            <a:off x="609601" y="6356705"/>
            <a:ext cx="2846863" cy="364367"/>
          </a:xfrm>
          <a:prstGeom prst="rect">
            <a:avLst/>
          </a:prstGeom>
        </p:spPr>
        <p:txBody>
          <a:bodyPr vert="horz" wrap="square" lIns="61439" tIns="30731" rIns="61439" bIns="30731" numCol="1" anchor="ctr" anchorCtr="0" compatLnSpc="1">
            <a:prstTxWarp prst="textNoShape">
              <a:avLst/>
            </a:prstTxWarp>
          </a:bodyPr>
          <a:lstStyle>
            <a:lvl1pPr defTabSz="447037" eaLnBrk="1" hangingPunct="1">
              <a:defRPr sz="1170">
                <a:solidFill>
                  <a:srgbClr val="898989"/>
                </a:solidFill>
                <a:latin typeface="Calibri" pitchFamily="34" charset="0"/>
                <a:ea typeface="ＭＳ Ｐゴシック" pitchFamily="34" charset="-128"/>
                <a:cs typeface="+mn-cs"/>
              </a:defRPr>
            </a:lvl1pPr>
          </a:lstStyle>
          <a:p>
            <a:pPr>
              <a:defRPr/>
            </a:pPr>
            <a:fld id="{61BC57C8-02DC-4095-8B8C-DC7E58E15CA0}" type="datetimeFigureOut">
              <a:rPr lang="en-US" altLang="en-US"/>
              <a:pPr>
                <a:defRPr/>
              </a:pPr>
              <a:t>7/10/2020</a:t>
            </a:fld>
            <a:endParaRPr lang="en-US" altLang="en-US"/>
          </a:p>
        </p:txBody>
      </p:sp>
      <p:sp>
        <p:nvSpPr>
          <p:cNvPr id="5" name="Footer Placeholder 4">
            <a:extLst>
              <a:ext uri="{FF2B5EF4-FFF2-40B4-BE49-F238E27FC236}">
                <a16:creationId xmlns:a16="http://schemas.microsoft.com/office/drawing/2014/main" id="{56E7F920-F158-8640-8C3C-05BFE971AEB2}"/>
              </a:ext>
            </a:extLst>
          </p:cNvPr>
          <p:cNvSpPr>
            <a:spLocks noGrp="1"/>
          </p:cNvSpPr>
          <p:nvPr>
            <p:ph type="ftr" sz="quarter" idx="3"/>
          </p:nvPr>
        </p:nvSpPr>
        <p:spPr>
          <a:xfrm>
            <a:off x="4165085" y="6356705"/>
            <a:ext cx="3861831" cy="364367"/>
          </a:xfrm>
          <a:prstGeom prst="rect">
            <a:avLst/>
          </a:prstGeom>
        </p:spPr>
        <p:txBody>
          <a:bodyPr vert="horz" lIns="61439" tIns="30731" rIns="61439" bIns="30731" rtlCol="0" anchor="ctr"/>
          <a:lstStyle>
            <a:lvl1pPr algn="ctr" defTabSz="449159" eaLnBrk="1" fontAlgn="auto" hangingPunct="1">
              <a:spcBef>
                <a:spcPts val="0"/>
              </a:spcBef>
              <a:spcAft>
                <a:spcPts val="0"/>
              </a:spcAft>
              <a:defRPr sz="1170">
                <a:solidFill>
                  <a:prstClr val="black">
                    <a:tint val="75000"/>
                  </a:prst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DB63D15-D77B-9A49-BB89-3449E6BC1782}"/>
              </a:ext>
            </a:extLst>
          </p:cNvPr>
          <p:cNvSpPr>
            <a:spLocks noGrp="1"/>
          </p:cNvSpPr>
          <p:nvPr>
            <p:ph type="sldNum" sz="quarter" idx="4"/>
          </p:nvPr>
        </p:nvSpPr>
        <p:spPr>
          <a:xfrm>
            <a:off x="8735538" y="6356705"/>
            <a:ext cx="2846863" cy="364367"/>
          </a:xfrm>
          <a:prstGeom prst="rect">
            <a:avLst/>
          </a:prstGeom>
        </p:spPr>
        <p:txBody>
          <a:bodyPr vert="horz" wrap="square" lIns="61439" tIns="30731" rIns="61439" bIns="30731" numCol="1" anchor="ctr" anchorCtr="0" compatLnSpc="1">
            <a:prstTxWarp prst="textNoShape">
              <a:avLst/>
            </a:prstTxWarp>
          </a:bodyPr>
          <a:lstStyle>
            <a:lvl1pPr algn="r" defTabSz="445587" eaLnBrk="1" hangingPunct="1">
              <a:defRPr sz="1170">
                <a:solidFill>
                  <a:srgbClr val="898989"/>
                </a:solidFill>
                <a:latin typeface="Calibri" panose="020F0502020204030204" pitchFamily="34" charset="0"/>
                <a:ea typeface="MS PGothic" panose="020B0600070205080204" pitchFamily="34" charset="-128"/>
              </a:defRPr>
            </a:lvl1pPr>
          </a:lstStyle>
          <a:p>
            <a:pPr>
              <a:defRPr/>
            </a:pPr>
            <a:fld id="{B617B694-56F1-2643-B8D1-727182198CA9}" type="slidenum">
              <a:rPr lang="en-US" altLang="en-US"/>
              <a:pPr>
                <a:defRPr/>
              </a:pPr>
              <a:t>‹#›</a:t>
            </a:fld>
            <a:endParaRPr lang="en-US" altLang="en-US"/>
          </a:p>
        </p:txBody>
      </p:sp>
    </p:spTree>
    <p:extLst>
      <p:ext uri="{BB962C8B-B14F-4D97-AF65-F5344CB8AC3E}">
        <p14:creationId xmlns:p14="http://schemas.microsoft.com/office/powerpoint/2010/main" val="1141896533"/>
      </p:ext>
    </p:extLst>
  </p:cSld>
  <p:clrMap bg1="lt1" tx1="dk1" bg2="lt2" tx2="dk2" accent1="accent1" accent2="accent2" accent3="accent3" accent4="accent4" accent5="accent5" accent6="accent6" hlink="hlink" folHlink="folHlink"/>
  <p:sldLayoutIdLst>
    <p:sldLayoutId id="2147488605" r:id="rId1"/>
    <p:sldLayoutId id="2147488606" r:id="rId2"/>
    <p:sldLayoutId id="2147488607" r:id="rId3"/>
    <p:sldLayoutId id="2147488608" r:id="rId4"/>
    <p:sldLayoutId id="2147488609" r:id="rId5"/>
    <p:sldLayoutId id="2147488610" r:id="rId6"/>
    <p:sldLayoutId id="2147488611" r:id="rId7"/>
    <p:sldLayoutId id="2147488612" r:id="rId8"/>
    <p:sldLayoutId id="2147488613" r:id="rId9"/>
    <p:sldLayoutId id="2147488614" r:id="rId10"/>
    <p:sldLayoutId id="2147488615" r:id="rId11"/>
  </p:sldLayoutIdLst>
  <p:txStyles>
    <p:titleStyle>
      <a:lvl1pPr algn="ctr" defTabSz="436304" rtl="0" eaLnBrk="0" fontAlgn="base" hangingPunct="0">
        <a:spcBef>
          <a:spcPct val="0"/>
        </a:spcBef>
        <a:spcAft>
          <a:spcPct val="0"/>
        </a:spcAft>
        <a:defRPr sz="4386" kern="1200">
          <a:solidFill>
            <a:schemeClr val="tx1"/>
          </a:solidFill>
          <a:latin typeface="+mj-lt"/>
          <a:ea typeface="MS PGothic" panose="020B0600070205080204" pitchFamily="34" charset="-128"/>
          <a:cs typeface="MS PGothic" charset="0"/>
        </a:defRPr>
      </a:lvl1pPr>
      <a:lvl2pPr algn="ctr" defTabSz="436304" rtl="0" eaLnBrk="0" fontAlgn="base" hangingPunct="0">
        <a:spcBef>
          <a:spcPct val="0"/>
        </a:spcBef>
        <a:spcAft>
          <a:spcPct val="0"/>
        </a:spcAft>
        <a:defRPr sz="4386">
          <a:solidFill>
            <a:schemeClr val="tx1"/>
          </a:solidFill>
          <a:latin typeface="Calibri" charset="0"/>
          <a:ea typeface="MS PGothic" panose="020B0600070205080204" pitchFamily="34" charset="-128"/>
          <a:cs typeface="MS PGothic" charset="0"/>
        </a:defRPr>
      </a:lvl2pPr>
      <a:lvl3pPr algn="ctr" defTabSz="436304" rtl="0" eaLnBrk="0" fontAlgn="base" hangingPunct="0">
        <a:spcBef>
          <a:spcPct val="0"/>
        </a:spcBef>
        <a:spcAft>
          <a:spcPct val="0"/>
        </a:spcAft>
        <a:defRPr sz="4386">
          <a:solidFill>
            <a:schemeClr val="tx1"/>
          </a:solidFill>
          <a:latin typeface="Calibri" charset="0"/>
          <a:ea typeface="MS PGothic" panose="020B0600070205080204" pitchFamily="34" charset="-128"/>
          <a:cs typeface="MS PGothic" charset="0"/>
        </a:defRPr>
      </a:lvl3pPr>
      <a:lvl4pPr algn="ctr" defTabSz="436304" rtl="0" eaLnBrk="0" fontAlgn="base" hangingPunct="0">
        <a:spcBef>
          <a:spcPct val="0"/>
        </a:spcBef>
        <a:spcAft>
          <a:spcPct val="0"/>
        </a:spcAft>
        <a:defRPr sz="4386">
          <a:solidFill>
            <a:schemeClr val="tx1"/>
          </a:solidFill>
          <a:latin typeface="Calibri" charset="0"/>
          <a:ea typeface="MS PGothic" panose="020B0600070205080204" pitchFamily="34" charset="-128"/>
          <a:cs typeface="MS PGothic" charset="0"/>
        </a:defRPr>
      </a:lvl4pPr>
      <a:lvl5pPr algn="ctr" defTabSz="436304" rtl="0" eaLnBrk="0" fontAlgn="base" hangingPunct="0">
        <a:spcBef>
          <a:spcPct val="0"/>
        </a:spcBef>
        <a:spcAft>
          <a:spcPct val="0"/>
        </a:spcAft>
        <a:defRPr sz="4386">
          <a:solidFill>
            <a:schemeClr val="tx1"/>
          </a:solidFill>
          <a:latin typeface="Calibri" charset="0"/>
          <a:ea typeface="MS PGothic" panose="020B0600070205080204" pitchFamily="34" charset="-128"/>
          <a:cs typeface="MS PGothic" charset="0"/>
        </a:defRPr>
      </a:lvl5pPr>
      <a:lvl6pPr marL="449159" algn="ctr" defTabSz="449159" rtl="0" fontAlgn="base">
        <a:spcBef>
          <a:spcPct val="0"/>
        </a:spcBef>
        <a:spcAft>
          <a:spcPct val="0"/>
        </a:spcAft>
        <a:defRPr sz="4386">
          <a:solidFill>
            <a:schemeClr val="tx1"/>
          </a:solidFill>
          <a:latin typeface="Calibri" charset="0"/>
          <a:ea typeface="ＭＳ Ｐゴシック" charset="0"/>
          <a:cs typeface="ＭＳ Ｐゴシック" charset="0"/>
        </a:defRPr>
      </a:lvl6pPr>
      <a:lvl7pPr marL="898302" algn="ctr" defTabSz="449159" rtl="0" fontAlgn="base">
        <a:spcBef>
          <a:spcPct val="0"/>
        </a:spcBef>
        <a:spcAft>
          <a:spcPct val="0"/>
        </a:spcAft>
        <a:defRPr sz="4386">
          <a:solidFill>
            <a:schemeClr val="tx1"/>
          </a:solidFill>
          <a:latin typeface="Calibri" charset="0"/>
          <a:ea typeface="ＭＳ Ｐゴシック" charset="0"/>
          <a:cs typeface="ＭＳ Ｐゴシック" charset="0"/>
        </a:defRPr>
      </a:lvl7pPr>
      <a:lvl8pPr marL="1347449" algn="ctr" defTabSz="449159" rtl="0" fontAlgn="base">
        <a:spcBef>
          <a:spcPct val="0"/>
        </a:spcBef>
        <a:spcAft>
          <a:spcPct val="0"/>
        </a:spcAft>
        <a:defRPr sz="4386">
          <a:solidFill>
            <a:schemeClr val="tx1"/>
          </a:solidFill>
          <a:latin typeface="Calibri" charset="0"/>
          <a:ea typeface="ＭＳ Ｐゴシック" charset="0"/>
          <a:cs typeface="ＭＳ Ｐゴシック" charset="0"/>
        </a:defRPr>
      </a:lvl8pPr>
      <a:lvl9pPr marL="1796603" algn="ctr" defTabSz="449159" rtl="0" fontAlgn="base">
        <a:spcBef>
          <a:spcPct val="0"/>
        </a:spcBef>
        <a:spcAft>
          <a:spcPct val="0"/>
        </a:spcAft>
        <a:defRPr sz="4386">
          <a:solidFill>
            <a:schemeClr val="tx1"/>
          </a:solidFill>
          <a:latin typeface="Calibri" charset="0"/>
          <a:ea typeface="ＭＳ Ｐゴシック" charset="0"/>
          <a:cs typeface="ＭＳ Ｐゴシック" charset="0"/>
        </a:defRPr>
      </a:lvl9pPr>
    </p:titleStyle>
    <p:bodyStyle>
      <a:lvl1pPr marL="324907" indent="-324907" algn="l" defTabSz="436304" rtl="0" eaLnBrk="0" fontAlgn="base" hangingPunct="0">
        <a:spcBef>
          <a:spcPct val="20000"/>
        </a:spcBef>
        <a:spcAft>
          <a:spcPct val="0"/>
        </a:spcAft>
        <a:buFont typeface="Arial" panose="020B0604020202020204" pitchFamily="34" charset="0"/>
        <a:buChar char="•"/>
        <a:defRPr sz="3070" kern="1200">
          <a:solidFill>
            <a:schemeClr val="tx1"/>
          </a:solidFill>
          <a:latin typeface="+mn-lt"/>
          <a:ea typeface="MS PGothic" panose="020B0600070205080204" pitchFamily="34" charset="-128"/>
          <a:cs typeface="MS PGothic" charset="0"/>
        </a:defRPr>
      </a:lvl1pPr>
      <a:lvl2pPr marL="719438" indent="-266889" algn="l" defTabSz="436304" rtl="0" eaLnBrk="0" fontAlgn="base" hangingPunct="0">
        <a:spcBef>
          <a:spcPct val="20000"/>
        </a:spcBef>
        <a:spcAft>
          <a:spcPct val="0"/>
        </a:spcAft>
        <a:buFont typeface="Arial" panose="020B0604020202020204" pitchFamily="34" charset="0"/>
        <a:buChar char="–"/>
        <a:defRPr sz="2778" kern="1200">
          <a:solidFill>
            <a:schemeClr val="tx1"/>
          </a:solidFill>
          <a:latin typeface="+mn-lt"/>
          <a:ea typeface="MS PGothic" panose="020B0600070205080204" pitchFamily="34" charset="-128"/>
          <a:cs typeface="MS PGothic" charset="0"/>
        </a:defRPr>
      </a:lvl2pPr>
      <a:lvl3pPr marL="1111648" indent="-211190" algn="l" defTabSz="436304" rtl="0" eaLnBrk="0" fontAlgn="base" hangingPunct="0">
        <a:spcBef>
          <a:spcPct val="20000"/>
        </a:spcBef>
        <a:spcAft>
          <a:spcPct val="0"/>
        </a:spcAft>
        <a:buFont typeface="Arial" panose="020B0604020202020204" pitchFamily="34" charset="0"/>
        <a:buChar char="•"/>
        <a:defRPr sz="2339" kern="1200">
          <a:solidFill>
            <a:schemeClr val="tx1"/>
          </a:solidFill>
          <a:latin typeface="+mn-lt"/>
          <a:ea typeface="MS PGothic" panose="020B0600070205080204" pitchFamily="34" charset="-128"/>
          <a:cs typeface="MS PGothic" charset="0"/>
        </a:defRPr>
      </a:lvl3pPr>
      <a:lvl4pPr marL="1561876" indent="-211190" algn="l" defTabSz="436304"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S PGothic" charset="0"/>
        </a:defRPr>
      </a:lvl4pPr>
      <a:lvl5pPr marL="2012105" indent="-211190" algn="l" defTabSz="436304"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S PGothic" charset="0"/>
        </a:defRPr>
      </a:lvl5pPr>
      <a:lvl6pPr marL="2470330" indent="-224603" algn="l" defTabSz="449159" rtl="0" eaLnBrk="1" latinLnBrk="0" hangingPunct="1">
        <a:spcBef>
          <a:spcPct val="20000"/>
        </a:spcBef>
        <a:buFont typeface="Arial"/>
        <a:buChar char="•"/>
        <a:defRPr sz="1900" kern="1200">
          <a:solidFill>
            <a:schemeClr val="tx1"/>
          </a:solidFill>
          <a:latin typeface="+mn-lt"/>
          <a:ea typeface="+mn-ea"/>
          <a:cs typeface="+mn-cs"/>
        </a:defRPr>
      </a:lvl6pPr>
      <a:lvl7pPr marL="2919479" indent="-224603" algn="l" defTabSz="449159" rtl="0" eaLnBrk="1" latinLnBrk="0" hangingPunct="1">
        <a:spcBef>
          <a:spcPct val="20000"/>
        </a:spcBef>
        <a:buFont typeface="Arial"/>
        <a:buChar char="•"/>
        <a:defRPr sz="1900" kern="1200">
          <a:solidFill>
            <a:schemeClr val="tx1"/>
          </a:solidFill>
          <a:latin typeface="+mn-lt"/>
          <a:ea typeface="+mn-ea"/>
          <a:cs typeface="+mn-cs"/>
        </a:defRPr>
      </a:lvl7pPr>
      <a:lvl8pPr marL="3368636" indent="-224603" algn="l" defTabSz="449159" rtl="0" eaLnBrk="1" latinLnBrk="0" hangingPunct="1">
        <a:spcBef>
          <a:spcPct val="20000"/>
        </a:spcBef>
        <a:buFont typeface="Arial"/>
        <a:buChar char="•"/>
        <a:defRPr sz="1900" kern="1200">
          <a:solidFill>
            <a:schemeClr val="tx1"/>
          </a:solidFill>
          <a:latin typeface="+mn-lt"/>
          <a:ea typeface="+mn-ea"/>
          <a:cs typeface="+mn-cs"/>
        </a:defRPr>
      </a:lvl8pPr>
      <a:lvl9pPr marL="3817787" indent="-224603" algn="l" defTabSz="449159"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49159" rtl="0" eaLnBrk="1" latinLnBrk="0" hangingPunct="1">
        <a:defRPr sz="1754" kern="1200">
          <a:solidFill>
            <a:schemeClr val="tx1"/>
          </a:solidFill>
          <a:latin typeface="+mn-lt"/>
          <a:ea typeface="+mn-ea"/>
          <a:cs typeface="+mn-cs"/>
        </a:defRPr>
      </a:lvl1pPr>
      <a:lvl2pPr marL="449159" algn="l" defTabSz="449159" rtl="0" eaLnBrk="1" latinLnBrk="0" hangingPunct="1">
        <a:defRPr sz="1754" kern="1200">
          <a:solidFill>
            <a:schemeClr val="tx1"/>
          </a:solidFill>
          <a:latin typeface="+mn-lt"/>
          <a:ea typeface="+mn-ea"/>
          <a:cs typeface="+mn-cs"/>
        </a:defRPr>
      </a:lvl2pPr>
      <a:lvl3pPr marL="898302" algn="l" defTabSz="449159" rtl="0" eaLnBrk="1" latinLnBrk="0" hangingPunct="1">
        <a:defRPr sz="1754" kern="1200">
          <a:solidFill>
            <a:schemeClr val="tx1"/>
          </a:solidFill>
          <a:latin typeface="+mn-lt"/>
          <a:ea typeface="+mn-ea"/>
          <a:cs typeface="+mn-cs"/>
        </a:defRPr>
      </a:lvl3pPr>
      <a:lvl4pPr marL="1347449" algn="l" defTabSz="449159" rtl="0" eaLnBrk="1" latinLnBrk="0" hangingPunct="1">
        <a:defRPr sz="1754" kern="1200">
          <a:solidFill>
            <a:schemeClr val="tx1"/>
          </a:solidFill>
          <a:latin typeface="+mn-lt"/>
          <a:ea typeface="+mn-ea"/>
          <a:cs typeface="+mn-cs"/>
        </a:defRPr>
      </a:lvl4pPr>
      <a:lvl5pPr marL="1796603" algn="l" defTabSz="449159" rtl="0" eaLnBrk="1" latinLnBrk="0" hangingPunct="1">
        <a:defRPr sz="1754" kern="1200">
          <a:solidFill>
            <a:schemeClr val="tx1"/>
          </a:solidFill>
          <a:latin typeface="+mn-lt"/>
          <a:ea typeface="+mn-ea"/>
          <a:cs typeface="+mn-cs"/>
        </a:defRPr>
      </a:lvl5pPr>
      <a:lvl6pPr marL="2245758" algn="l" defTabSz="449159" rtl="0" eaLnBrk="1" latinLnBrk="0" hangingPunct="1">
        <a:defRPr sz="1754" kern="1200">
          <a:solidFill>
            <a:schemeClr val="tx1"/>
          </a:solidFill>
          <a:latin typeface="+mn-lt"/>
          <a:ea typeface="+mn-ea"/>
          <a:cs typeface="+mn-cs"/>
        </a:defRPr>
      </a:lvl6pPr>
      <a:lvl7pPr marL="2694906" algn="l" defTabSz="449159" rtl="0" eaLnBrk="1" latinLnBrk="0" hangingPunct="1">
        <a:defRPr sz="1754" kern="1200">
          <a:solidFill>
            <a:schemeClr val="tx1"/>
          </a:solidFill>
          <a:latin typeface="+mn-lt"/>
          <a:ea typeface="+mn-ea"/>
          <a:cs typeface="+mn-cs"/>
        </a:defRPr>
      </a:lvl7pPr>
      <a:lvl8pPr marL="3144054" algn="l" defTabSz="449159" rtl="0" eaLnBrk="1" latinLnBrk="0" hangingPunct="1">
        <a:defRPr sz="1754" kern="1200">
          <a:solidFill>
            <a:schemeClr val="tx1"/>
          </a:solidFill>
          <a:latin typeface="+mn-lt"/>
          <a:ea typeface="+mn-ea"/>
          <a:cs typeface="+mn-cs"/>
        </a:defRPr>
      </a:lvl8pPr>
      <a:lvl9pPr marL="3593201" algn="l" defTabSz="449159" rtl="0" eaLnBrk="1" latinLnBrk="0" hangingPunct="1">
        <a:defRPr sz="175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9615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10429875" y="65151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71E193DF-B76F-450E-AFCA-B402CEEBEC12}"/>
              </a:ext>
            </a:extLst>
          </p:cNvPr>
          <p:cNvSpPr txBox="1"/>
          <p:nvPr userDrawn="1"/>
        </p:nvSpPr>
        <p:spPr>
          <a:xfrm>
            <a:off x="5724008" y="6485401"/>
            <a:ext cx="2617871" cy="215444"/>
          </a:xfrm>
          <a:prstGeom prst="rect">
            <a:avLst/>
          </a:prstGeom>
          <a:noFill/>
        </p:spPr>
        <p:txBody>
          <a:bodyPr wrap="square" rtlCol="0">
            <a:spAutoFit/>
          </a:bodyPr>
          <a:lstStyle/>
          <a:p>
            <a:r>
              <a:rPr lang="en-US" sz="800" baseline="0" dirty="0">
                <a:solidFill>
                  <a:schemeClr val="bg1"/>
                </a:solidFill>
                <a:latin typeface="Calibri"/>
                <a:cs typeface="Calibri"/>
              </a:rPr>
              <a:t> Hope S. </a:t>
            </a:r>
            <a:r>
              <a:rPr lang="en-US" sz="800" baseline="0" dirty="0" err="1">
                <a:solidFill>
                  <a:schemeClr val="bg1"/>
                </a:solidFill>
                <a:latin typeface="Calibri"/>
                <a:cs typeface="Calibri"/>
              </a:rPr>
              <a:t>Rugo</a:t>
            </a:r>
            <a:r>
              <a:rPr lang="en-US" sz="800" baseline="0" dirty="0">
                <a:solidFill>
                  <a:schemeClr val="bg1"/>
                </a:solidFill>
                <a:latin typeface="Calibri"/>
                <a:cs typeface="Calibri"/>
              </a:rPr>
              <a:t>, MD</a:t>
            </a:r>
          </a:p>
        </p:txBody>
      </p:sp>
      <p:sp>
        <p:nvSpPr>
          <p:cNvPr id="6" name="TextBox 5">
            <a:extLst>
              <a:ext uri="{FF2B5EF4-FFF2-40B4-BE49-F238E27FC236}">
                <a16:creationId xmlns:a16="http://schemas.microsoft.com/office/drawing/2014/main" id="{0695F0FE-CBC8-40D7-86BE-11E752BFF6D5}"/>
              </a:ext>
            </a:extLst>
          </p:cNvPr>
          <p:cNvSpPr txBox="1"/>
          <p:nvPr userDrawn="1"/>
        </p:nvSpPr>
        <p:spPr>
          <a:xfrm>
            <a:off x="838200" y="6342743"/>
            <a:ext cx="813150" cy="215444"/>
          </a:xfrm>
          <a:prstGeom prst="rect">
            <a:avLst/>
          </a:prstGeom>
          <a:noFill/>
        </p:spPr>
        <p:txBody>
          <a:bodyPr wrap="square" rtlCol="0">
            <a:spAutoFit/>
          </a:bodyPr>
          <a:lstStyle/>
          <a:p>
            <a:r>
              <a:rPr lang="en-US" sz="800" baseline="0" dirty="0">
                <a:solidFill>
                  <a:schemeClr val="bg1"/>
                </a:solidFill>
                <a:latin typeface="Calibri"/>
                <a:cs typeface="Calibri"/>
              </a:rPr>
              <a:t>Abstract #1000</a:t>
            </a:r>
          </a:p>
        </p:txBody>
      </p:sp>
    </p:spTree>
    <p:extLst>
      <p:ext uri="{BB962C8B-B14F-4D97-AF65-F5344CB8AC3E}">
        <p14:creationId xmlns:p14="http://schemas.microsoft.com/office/powerpoint/2010/main" val="3019518315"/>
      </p:ext>
    </p:extLst>
  </p:cSld>
  <p:clrMap bg1="lt1" tx1="dk1" bg2="lt2" tx2="dk2" accent1="accent1" accent2="accent2" accent3="accent3" accent4="accent4" accent5="accent5" accent6="accent6" hlink="hlink" folHlink="folHlink"/>
  <p:sldLayoutIdLst>
    <p:sldLayoutId id="2147487976" r:id="rId1"/>
    <p:sldLayoutId id="2147487977" r:id="rId2"/>
    <p:sldLayoutId id="2147487978" r:id="rId3"/>
    <p:sldLayoutId id="2147487979" r:id="rId4"/>
    <p:sldLayoutId id="2147487980" r:id="rId5"/>
  </p:sldLayoutIdLst>
  <p:hf hdr="0" ftr="0" dt="0"/>
  <p:txStyles>
    <p:titleStyle>
      <a:lvl1pPr algn="l" defTabSz="914400" rtl="0" eaLnBrk="1" latinLnBrk="0" hangingPunct="1">
        <a:lnSpc>
          <a:spcPct val="90000"/>
        </a:lnSpc>
        <a:spcBef>
          <a:spcPct val="0"/>
        </a:spcBef>
        <a:buNone/>
        <a:defRPr sz="3800" b="1" i="0" kern="1200" baseline="0">
          <a:solidFill>
            <a:srgbClr val="113468"/>
          </a:solidFill>
          <a:latin typeface="Calibri"/>
          <a:ea typeface="+mj-ea"/>
          <a:cs typeface="Calibri"/>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a:ea typeface="+mn-ea"/>
          <a:cs typeface="Calibri"/>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a:ea typeface="+mn-ea"/>
          <a:cs typeface="Calibri"/>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a:ea typeface="+mn-ea"/>
          <a:cs typeface="Calibri"/>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a:ea typeface="+mn-ea"/>
          <a:cs typeface="Calibri"/>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5D43CC73-466D-4F58-8CB4-E7D562EE94BD}"/>
              </a:ext>
            </a:extLst>
          </p:cNvPr>
          <p:cNvCxnSpPr/>
          <p:nvPr/>
        </p:nvCxnSpPr>
        <p:spPr>
          <a:xfrm>
            <a:off x="1" y="6745288"/>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048043104"/>
      </p:ext>
    </p:extLst>
  </p:cSld>
  <p:clrMap bg1="dk2" tx1="lt1" bg2="dk1" tx2="lt2" accent1="accent1" accent2="accent2" accent3="accent3" accent4="accent4" accent5="accent5" accent6="accent6" hlink="hlink" folHlink="folHlink"/>
  <p:sldLayoutIdLst>
    <p:sldLayoutId id="2147488040" r:id="rId1"/>
    <p:sldLayoutId id="2147488041" r:id="rId2"/>
    <p:sldLayoutId id="2147488042" r:id="rId3"/>
    <p:sldLayoutId id="2147488043" r:id="rId4"/>
    <p:sldLayoutId id="2147488044" r:id="rId5"/>
    <p:sldLayoutId id="2147488045" r:id="rId6"/>
    <p:sldLayoutId id="2147488046" r:id="rId7"/>
    <p:sldLayoutId id="2147488047" r:id="rId8"/>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19100" y="274640"/>
            <a:ext cx="11220451" cy="690561"/>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p>
            <a:pPr lvl="0"/>
            <a:r>
              <a:rPr lang="en-GB" dirty="0"/>
              <a:t>Click to edit Master title style</a:t>
            </a:r>
          </a:p>
        </p:txBody>
      </p:sp>
      <p:pic>
        <p:nvPicPr>
          <p:cNvPr id="7" name="Picture 6"/>
          <p:cNvPicPr>
            <a:picLocks noChangeAspect="1" noChangeArrowheads="1"/>
          </p:cNvPicPr>
          <p:nvPr/>
        </p:nvPicPr>
        <p:blipFill rotWithShape="1">
          <a:blip r:embed="rId20" cstate="print">
            <a:extLst>
              <a:ext uri="{28A0092B-C50C-407E-A947-70E740481C1C}">
                <a14:useLocalDpi xmlns:a14="http://schemas.microsoft.com/office/drawing/2010/main"/>
              </a:ext>
            </a:extLst>
          </a:blip>
          <a:srcRect/>
          <a:stretch/>
        </p:blipFill>
        <p:spPr bwMode="auto">
          <a:xfrm>
            <a:off x="11212693" y="6187749"/>
            <a:ext cx="385755" cy="462289"/>
          </a:xfrm>
          <a:prstGeom prst="rect">
            <a:avLst/>
          </a:prstGeom>
          <a:noFill/>
          <a:ln w="9525">
            <a:noFill/>
            <a:miter lim="800000"/>
            <a:headEnd/>
            <a:tailEnd/>
          </a:ln>
        </p:spPr>
      </p:pic>
      <p:sp>
        <p:nvSpPr>
          <p:cNvPr id="2" name="Text Placeholder 1"/>
          <p:cNvSpPr>
            <a:spLocks noGrp="1"/>
          </p:cNvSpPr>
          <p:nvPr>
            <p:ph type="body" idx="1"/>
          </p:nvPr>
        </p:nvSpPr>
        <p:spPr>
          <a:xfrm>
            <a:off x="395374" y="1686985"/>
            <a:ext cx="10435167" cy="4438649"/>
          </a:xfrm>
          <a:prstGeom prst="rect">
            <a:avLst/>
          </a:prstGeom>
        </p:spPr>
        <p:txBody>
          <a:bodyPr vert="horz" lIns="91440" tIns="45720" rIns="91440" bIns="45720" rtlCol="0">
            <a:normAutofit/>
          </a:bodyPr>
          <a:lstStyle/>
          <a:p>
            <a:pPr marL="342891" marR="0" lvl="0" indent="-342891" algn="l" defTabSz="1219170" rtl="0" eaLnBrk="0" fontAlgn="base" latinLnBrk="0" hangingPunct="0">
              <a:lnSpc>
                <a:spcPct val="100000"/>
              </a:lnSpc>
              <a:spcBef>
                <a:spcPct val="0"/>
              </a:spcBef>
              <a:spcAft>
                <a:spcPts val="400"/>
              </a:spcAft>
              <a:buClr>
                <a:srgbClr val="7AB800"/>
              </a:buClr>
              <a:buSzTx/>
              <a:buFontTx/>
              <a:buNone/>
              <a:tabLst/>
              <a:defRPr/>
            </a:pPr>
            <a:r>
              <a:rPr kumimoji="0" lang="en-US" sz="2400" b="0" i="0" u="none" strike="noStrike" kern="0" cap="none" spc="0" normalizeH="0" baseline="0" noProof="0" dirty="0">
                <a:ln>
                  <a:noFill/>
                </a:ln>
                <a:solidFill>
                  <a:srgbClr val="4B306A"/>
                </a:solidFill>
                <a:effectLst/>
                <a:uLnTx/>
                <a:uFillTx/>
                <a:latin typeface="+mn-lt"/>
              </a:rPr>
              <a:t>Click to edit Master text styles</a:t>
            </a:r>
            <a:endParaRPr lang="en-US" dirty="0"/>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4"/>
          </p:nvPr>
        </p:nvSpPr>
        <p:spPr>
          <a:xfrm>
            <a:off x="10699102" y="6356351"/>
            <a:ext cx="654697" cy="366183"/>
          </a:xfrm>
          <a:prstGeom prst="rect">
            <a:avLst/>
          </a:prstGeom>
        </p:spPr>
        <p:txBody>
          <a:bodyPr vert="horz" lIns="91440" tIns="45720" rIns="91440" bIns="45720" rtlCol="0" anchor="ctr"/>
          <a:lstStyle>
            <a:lvl1pPr algn="r">
              <a:defRPr sz="1067">
                <a:solidFill>
                  <a:schemeClr val="tx1"/>
                </a:solidFill>
              </a:defRPr>
            </a:lvl1pPr>
          </a:lstStyle>
          <a:p>
            <a:fld id="{47E66208-4A1C-594F-8665-CB46850971E6}" type="slidenum">
              <a:rPr lang="en-GB" smtClean="0"/>
              <a:pPr/>
              <a:t>‹#›</a:t>
            </a:fld>
            <a:endParaRPr lang="en-GB"/>
          </a:p>
        </p:txBody>
      </p:sp>
    </p:spTree>
    <p:extLst>
      <p:ext uri="{BB962C8B-B14F-4D97-AF65-F5344CB8AC3E}">
        <p14:creationId xmlns:p14="http://schemas.microsoft.com/office/powerpoint/2010/main" val="3138515918"/>
      </p:ext>
    </p:extLst>
  </p:cSld>
  <p:clrMap bg1="lt1" tx1="dk1" bg2="lt2" tx2="dk2" accent1="accent1" accent2="accent2" accent3="accent3" accent4="accent4" accent5="accent5" accent6="accent6" hlink="hlink" folHlink="folHlink"/>
  <p:sldLayoutIdLst>
    <p:sldLayoutId id="2147488072" r:id="rId1"/>
    <p:sldLayoutId id="2147488073" r:id="rId2"/>
    <p:sldLayoutId id="2147488074" r:id="rId3"/>
    <p:sldLayoutId id="2147488075" r:id="rId4"/>
    <p:sldLayoutId id="2147488076" r:id="rId5"/>
    <p:sldLayoutId id="2147488077" r:id="rId6"/>
    <p:sldLayoutId id="2147488078" r:id="rId7"/>
    <p:sldLayoutId id="2147488079" r:id="rId8"/>
    <p:sldLayoutId id="2147488080" r:id="rId9"/>
    <p:sldLayoutId id="2147488081" r:id="rId10"/>
    <p:sldLayoutId id="2147488082" r:id="rId11"/>
    <p:sldLayoutId id="2147488083" r:id="rId12"/>
    <p:sldLayoutId id="2147488085" r:id="rId13"/>
    <p:sldLayoutId id="2147488086" r:id="rId14"/>
    <p:sldLayoutId id="2147488087" r:id="rId15"/>
    <p:sldLayoutId id="2147488088" r:id="rId16"/>
    <p:sldLayoutId id="2147488089" r:id="rId17"/>
    <p:sldLayoutId id="2147488090" r:id="rId18"/>
  </p:sldLayoutIdLst>
  <p:hf hdr="0" ftr="0" dt="0"/>
  <p:txStyles>
    <p:titleStyle>
      <a:lvl1pPr algn="l" rtl="0" eaLnBrk="1" fontAlgn="base" hangingPunct="1">
        <a:spcBef>
          <a:spcPct val="0"/>
        </a:spcBef>
        <a:spcAft>
          <a:spcPct val="0"/>
        </a:spcAft>
        <a:defRPr sz="2667" b="1">
          <a:solidFill>
            <a:schemeClr val="accent3"/>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189" algn="l" rtl="0" eaLnBrk="1" fontAlgn="base" hangingPunct="1">
        <a:spcBef>
          <a:spcPct val="0"/>
        </a:spcBef>
        <a:spcAft>
          <a:spcPct val="0"/>
        </a:spcAft>
        <a:defRPr sz="2800" b="1">
          <a:solidFill>
            <a:schemeClr val="tx2"/>
          </a:solidFill>
          <a:latin typeface="Arial" charset="0"/>
        </a:defRPr>
      </a:lvl6pPr>
      <a:lvl7pPr marL="914377" algn="l" rtl="0" eaLnBrk="1" fontAlgn="base" hangingPunct="1">
        <a:spcBef>
          <a:spcPct val="0"/>
        </a:spcBef>
        <a:spcAft>
          <a:spcPct val="0"/>
        </a:spcAft>
        <a:defRPr sz="2800" b="1">
          <a:solidFill>
            <a:schemeClr val="tx2"/>
          </a:solidFill>
          <a:latin typeface="Arial" charset="0"/>
        </a:defRPr>
      </a:lvl7pPr>
      <a:lvl8pPr marL="1371566" algn="l" rtl="0" eaLnBrk="1" fontAlgn="base" hangingPunct="1">
        <a:spcBef>
          <a:spcPct val="0"/>
        </a:spcBef>
        <a:spcAft>
          <a:spcPct val="0"/>
        </a:spcAft>
        <a:defRPr sz="2800" b="1">
          <a:solidFill>
            <a:schemeClr val="tx2"/>
          </a:solidFill>
          <a:latin typeface="Arial" charset="0"/>
        </a:defRPr>
      </a:lvl8pPr>
      <a:lvl9pPr marL="1828754" algn="l" rtl="0" eaLnBrk="1" fontAlgn="base" hangingPunct="1">
        <a:spcBef>
          <a:spcPct val="0"/>
        </a:spcBef>
        <a:spcAft>
          <a:spcPct val="0"/>
        </a:spcAft>
        <a:defRPr sz="2800" b="1">
          <a:solidFill>
            <a:schemeClr val="tx2"/>
          </a:solidFill>
          <a:latin typeface="Arial" charset="0"/>
        </a:defRPr>
      </a:lvl9pPr>
    </p:titleStyle>
    <p:bodyStyle>
      <a:lvl1pPr marL="342891" marR="0" indent="-342891" algn="l" defTabSz="1219170" rtl="0" eaLnBrk="1" fontAlgn="base" latinLnBrk="0" hangingPunct="1">
        <a:lnSpc>
          <a:spcPct val="100000"/>
        </a:lnSpc>
        <a:spcBef>
          <a:spcPct val="0"/>
        </a:spcBef>
        <a:spcAft>
          <a:spcPts val="400"/>
        </a:spcAft>
        <a:buClr>
          <a:srgbClr val="7AB800"/>
        </a:buClr>
        <a:buSzTx/>
        <a:buFontTx/>
        <a:buNone/>
        <a:tabLst/>
        <a:defRPr sz="1867" b="1">
          <a:solidFill>
            <a:srgbClr val="4B306A"/>
          </a:solidFill>
          <a:latin typeface="+mn-lt"/>
          <a:ea typeface="+mn-ea"/>
          <a:cs typeface="+mn-cs"/>
        </a:defRPr>
      </a:lvl1pPr>
      <a:lvl2pPr marL="241294" indent="-239178" algn="l" rtl="0" eaLnBrk="1" fontAlgn="base" hangingPunct="1">
        <a:lnSpc>
          <a:spcPct val="100000"/>
        </a:lnSpc>
        <a:spcBef>
          <a:spcPct val="0"/>
        </a:spcBef>
        <a:spcAft>
          <a:spcPts val="400"/>
        </a:spcAft>
        <a:buClr>
          <a:srgbClr val="4B306A"/>
        </a:buClr>
        <a:buFont typeface="Arial" panose="020B0604020202020204" pitchFamily="34" charset="0"/>
        <a:buChar char="•"/>
        <a:defRPr sz="2133" b="0">
          <a:solidFill>
            <a:schemeClr val="tx1"/>
          </a:solidFill>
          <a:latin typeface="+mn-lt"/>
        </a:defRPr>
      </a:lvl2pPr>
      <a:lvl3pPr marL="673083" indent="-186262" algn="l" rtl="0" eaLnBrk="1" fontAlgn="base" hangingPunct="1">
        <a:lnSpc>
          <a:spcPct val="100000"/>
        </a:lnSpc>
        <a:spcBef>
          <a:spcPct val="0"/>
        </a:spcBef>
        <a:spcAft>
          <a:spcPts val="400"/>
        </a:spcAft>
        <a:buClr>
          <a:srgbClr val="4B306A"/>
        </a:buClr>
        <a:buSzPct val="75000"/>
        <a:buFont typeface="Arial" pitchFamily="34" charset="0"/>
        <a:buChar char="–"/>
        <a:defRPr sz="1867">
          <a:solidFill>
            <a:schemeClr val="tx1"/>
          </a:solidFill>
          <a:latin typeface="+mn-lt"/>
        </a:defRPr>
      </a:lvl3pPr>
      <a:lvl4pPr marL="954593" indent="-171446" algn="l" rtl="0" eaLnBrk="1" fontAlgn="base" hangingPunct="1">
        <a:lnSpc>
          <a:spcPct val="100000"/>
        </a:lnSpc>
        <a:spcBef>
          <a:spcPct val="0"/>
        </a:spcBef>
        <a:spcAft>
          <a:spcPts val="400"/>
        </a:spcAft>
        <a:buClr>
          <a:srgbClr val="4B306A"/>
        </a:buClr>
        <a:buSzPct val="100000"/>
        <a:buChar char="•"/>
        <a:defRPr sz="1600">
          <a:solidFill>
            <a:schemeClr val="tx1"/>
          </a:solidFill>
          <a:latin typeface="+mn-lt"/>
        </a:defRPr>
      </a:lvl4pPr>
      <a:lvl5pPr marL="1435064" indent="-175680" algn="l" rtl="0" eaLnBrk="1" fontAlgn="base" hangingPunct="1">
        <a:lnSpc>
          <a:spcPct val="100000"/>
        </a:lnSpc>
        <a:spcBef>
          <a:spcPct val="0"/>
        </a:spcBef>
        <a:spcAft>
          <a:spcPct val="0"/>
        </a:spcAft>
        <a:buClr>
          <a:srgbClr val="7AB800"/>
        </a:buClr>
        <a:buChar char="•"/>
        <a:defRPr sz="1467">
          <a:solidFill>
            <a:schemeClr val="tx1"/>
          </a:solidFill>
          <a:latin typeface="+mn-lt"/>
        </a:defRPr>
      </a:lvl5pPr>
      <a:lvl6pPr marL="1620798" indent="-176209" algn="l" rtl="0" eaLnBrk="1" fontAlgn="base" hangingPunct="1">
        <a:spcBef>
          <a:spcPct val="0"/>
        </a:spcBef>
        <a:spcAft>
          <a:spcPct val="0"/>
        </a:spcAft>
        <a:buChar char="•"/>
        <a:defRPr sz="1467">
          <a:solidFill>
            <a:schemeClr val="tx1"/>
          </a:solidFill>
          <a:latin typeface="+mn-lt"/>
        </a:defRPr>
      </a:lvl6pPr>
      <a:lvl7pPr marL="2077987" indent="-176209" algn="l" rtl="0" eaLnBrk="1" fontAlgn="base" hangingPunct="1">
        <a:spcBef>
          <a:spcPct val="0"/>
        </a:spcBef>
        <a:spcAft>
          <a:spcPct val="0"/>
        </a:spcAft>
        <a:buChar char="•"/>
        <a:defRPr sz="1467">
          <a:solidFill>
            <a:schemeClr val="tx1"/>
          </a:solidFill>
          <a:latin typeface="+mn-lt"/>
        </a:defRPr>
      </a:lvl7pPr>
      <a:lvl8pPr marL="2535175" indent="-176209" algn="l" rtl="0" eaLnBrk="1" fontAlgn="base" hangingPunct="1">
        <a:spcBef>
          <a:spcPct val="0"/>
        </a:spcBef>
        <a:spcAft>
          <a:spcPct val="0"/>
        </a:spcAft>
        <a:buChar char="•"/>
        <a:defRPr sz="1467">
          <a:solidFill>
            <a:schemeClr val="tx1"/>
          </a:solidFill>
          <a:latin typeface="+mn-lt"/>
        </a:defRPr>
      </a:lvl8pPr>
      <a:lvl9pPr marL="2992364" indent="-176209" algn="l" rtl="0" eaLnBrk="1" fontAlgn="base" hangingPunct="1">
        <a:spcBef>
          <a:spcPct val="0"/>
        </a:spcBef>
        <a:spcAft>
          <a:spcPct val="0"/>
        </a:spcAft>
        <a:buChar char="•"/>
        <a:defRPr sz="1467">
          <a:solidFill>
            <a:schemeClr val="tx1"/>
          </a:solidFill>
          <a:latin typeface="+mn-lt"/>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2"/>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cxnSp>
        <p:nvCxnSpPr>
          <p:cNvPr id="5" name="Straight Connector 4">
            <a:extLst>
              <a:ext uri="{FF2B5EF4-FFF2-40B4-BE49-F238E27FC236}">
                <a16:creationId xmlns:a16="http://schemas.microsoft.com/office/drawing/2014/main" id="{5D43CC73-466D-4F58-8CB4-E7D562EE94BD}"/>
              </a:ext>
            </a:extLst>
          </p:cNvPr>
          <p:cNvCxnSpPr/>
          <p:nvPr/>
        </p:nvCxnSpPr>
        <p:spPr>
          <a:xfrm>
            <a:off x="1" y="6745288"/>
            <a:ext cx="12192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07A185B-7FCD-47CF-95BF-44DC96F2E8FE}"/>
              </a:ext>
            </a:extLst>
          </p:cNvPr>
          <p:cNvSpPr/>
          <p:nvPr userDrawn="1"/>
        </p:nvSpPr>
        <p:spPr>
          <a:xfrm>
            <a:off x="1" y="2"/>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Tree>
    <p:extLst>
      <p:ext uri="{BB962C8B-B14F-4D97-AF65-F5344CB8AC3E}">
        <p14:creationId xmlns:p14="http://schemas.microsoft.com/office/powerpoint/2010/main" val="3048247055"/>
      </p:ext>
    </p:extLst>
  </p:cSld>
  <p:clrMap bg1="dk2" tx1="lt1" bg2="dk1" tx2="lt2" accent1="accent1" accent2="accent2" accent3="accent3" accent4="accent4" accent5="accent5" accent6="accent6" hlink="hlink" folHlink="folHlink"/>
  <p:sldLayoutIdLst>
    <p:sldLayoutId id="2147488118" r:id="rId1"/>
    <p:sldLayoutId id="2147488119" r:id="rId2"/>
    <p:sldLayoutId id="2147488120" r:id="rId3"/>
    <p:sldLayoutId id="2147488121" r:id="rId4"/>
    <p:sldLayoutId id="2147488122" r:id="rId5"/>
    <p:sldLayoutId id="2147488123" r:id="rId6"/>
    <p:sldLayoutId id="2147488124" r:id="rId7"/>
    <p:sldLayoutId id="2147488125" r:id="rId8"/>
    <p:sldLayoutId id="2147488126" r:id="rId9"/>
    <p:sldLayoutId id="2147488127" r:id="rId10"/>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189" algn="l" rtl="0" eaLnBrk="1" fontAlgn="base" hangingPunct="1">
        <a:spcBef>
          <a:spcPct val="0"/>
        </a:spcBef>
        <a:spcAft>
          <a:spcPct val="0"/>
        </a:spcAft>
        <a:defRPr sz="3500" b="1">
          <a:solidFill>
            <a:schemeClr val="tx2"/>
          </a:solidFill>
          <a:latin typeface="Arial" charset="0"/>
        </a:defRPr>
      </a:lvl6pPr>
      <a:lvl7pPr marL="914377" algn="l" rtl="0" eaLnBrk="1" fontAlgn="base" hangingPunct="1">
        <a:spcBef>
          <a:spcPct val="0"/>
        </a:spcBef>
        <a:spcAft>
          <a:spcPct val="0"/>
        </a:spcAft>
        <a:defRPr sz="3500" b="1">
          <a:solidFill>
            <a:schemeClr val="tx2"/>
          </a:solidFill>
          <a:latin typeface="Arial" charset="0"/>
        </a:defRPr>
      </a:lvl7pPr>
      <a:lvl8pPr marL="1371566" algn="l" rtl="0" eaLnBrk="1" fontAlgn="base" hangingPunct="1">
        <a:spcBef>
          <a:spcPct val="0"/>
        </a:spcBef>
        <a:spcAft>
          <a:spcPct val="0"/>
        </a:spcAft>
        <a:defRPr sz="3500" b="1">
          <a:solidFill>
            <a:schemeClr val="tx2"/>
          </a:solidFill>
          <a:latin typeface="Arial" charset="0"/>
        </a:defRPr>
      </a:lvl8pPr>
      <a:lvl9pPr marL="1828754" algn="l" rtl="0" eaLnBrk="1" fontAlgn="base" hangingPunct="1">
        <a:spcBef>
          <a:spcPct val="0"/>
        </a:spcBef>
        <a:spcAft>
          <a:spcPct val="0"/>
        </a:spcAft>
        <a:defRPr sz="3500" b="1">
          <a:solidFill>
            <a:schemeClr val="tx2"/>
          </a:solidFill>
          <a:latin typeface="Arial" charset="0"/>
        </a:defRPr>
      </a:lvl9pPr>
    </p:titleStyle>
    <p:bodyStyle>
      <a:lvl1pPr marL="342891" indent="-342891"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32" indent="-285744"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2971" indent="-228594"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160" indent="-228594"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349" indent="-228594"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537" indent="-228594"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726" indent="-228594"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8914" indent="-228594"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103" indent="-228594"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905A65F-1E0C-5945-858A-324A7B9606E5}"/>
              </a:ext>
            </a:extLst>
          </p:cNvPr>
          <p:cNvSpPr>
            <a:spLocks noGrp="1" noChangeArrowheads="1"/>
          </p:cNvSpPr>
          <p:nvPr>
            <p:ph type="title"/>
          </p:nvPr>
        </p:nvSpPr>
        <p:spPr bwMode="auto">
          <a:xfrm>
            <a:off x="609602" y="273856"/>
            <a:ext cx="10972800" cy="114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9646" tIns="29829" rIns="59646" bIns="29829"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A578FCED-42D5-D248-8766-0940EA943282}"/>
              </a:ext>
            </a:extLst>
          </p:cNvPr>
          <p:cNvSpPr>
            <a:spLocks noGrp="1" noChangeArrowheads="1"/>
          </p:cNvSpPr>
          <p:nvPr>
            <p:ph type="body" idx="1"/>
          </p:nvPr>
        </p:nvSpPr>
        <p:spPr bwMode="auto">
          <a:xfrm>
            <a:off x="609602" y="1601361"/>
            <a:ext cx="10972800" cy="452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9646" tIns="29829" rIns="59646" bIns="2982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84164" name="Rectangle 4">
            <a:extLst>
              <a:ext uri="{FF2B5EF4-FFF2-40B4-BE49-F238E27FC236}">
                <a16:creationId xmlns:a16="http://schemas.microsoft.com/office/drawing/2014/main" id="{12436780-4CDC-644E-BB4E-ECA092EDAC98}"/>
              </a:ext>
            </a:extLst>
          </p:cNvPr>
          <p:cNvSpPr>
            <a:spLocks noGrp="1" noChangeArrowheads="1"/>
          </p:cNvSpPr>
          <p:nvPr>
            <p:ph type="dt" sz="half" idx="2"/>
          </p:nvPr>
        </p:nvSpPr>
        <p:spPr bwMode="auto">
          <a:xfrm>
            <a:off x="609601" y="6245306"/>
            <a:ext cx="2846863" cy="475766"/>
          </a:xfrm>
          <a:prstGeom prst="rect">
            <a:avLst/>
          </a:prstGeom>
          <a:noFill/>
          <a:ln w="9525">
            <a:noFill/>
            <a:miter lim="800000"/>
            <a:headEnd/>
            <a:tailEnd/>
          </a:ln>
          <a:effectLst/>
        </p:spPr>
        <p:txBody>
          <a:bodyPr vert="horz" wrap="square" lIns="59646" tIns="29829" rIns="59646" bIns="29829" numCol="1" anchor="t" anchorCtr="0" compatLnSpc="1">
            <a:prstTxWarp prst="textNoShape">
              <a:avLst/>
            </a:prstTxWarp>
          </a:bodyPr>
          <a:lstStyle>
            <a:lvl1pPr eaLnBrk="1" hangingPunct="1">
              <a:defRPr sz="1462">
                <a:solidFill>
                  <a:srgbClr val="000000"/>
                </a:solidFill>
                <a:latin typeface="Arial" charset="0"/>
                <a:ea typeface="+mn-ea"/>
                <a:cs typeface="+mn-cs"/>
              </a:defRPr>
            </a:lvl1pPr>
          </a:lstStyle>
          <a:p>
            <a:pPr>
              <a:defRPr/>
            </a:pPr>
            <a:endParaRPr lang="en-US"/>
          </a:p>
        </p:txBody>
      </p:sp>
      <p:sp>
        <p:nvSpPr>
          <p:cNvPr id="1884165" name="Rectangle 5">
            <a:extLst>
              <a:ext uri="{FF2B5EF4-FFF2-40B4-BE49-F238E27FC236}">
                <a16:creationId xmlns:a16="http://schemas.microsoft.com/office/drawing/2014/main" id="{1F849C7B-D9F9-4546-BCBE-DE8862322937}"/>
              </a:ext>
            </a:extLst>
          </p:cNvPr>
          <p:cNvSpPr>
            <a:spLocks noGrp="1" noChangeArrowheads="1"/>
          </p:cNvSpPr>
          <p:nvPr>
            <p:ph type="ftr" sz="quarter" idx="3"/>
          </p:nvPr>
        </p:nvSpPr>
        <p:spPr bwMode="auto">
          <a:xfrm>
            <a:off x="4165085" y="6245306"/>
            <a:ext cx="3861831" cy="475766"/>
          </a:xfrm>
          <a:prstGeom prst="rect">
            <a:avLst/>
          </a:prstGeom>
          <a:noFill/>
          <a:ln w="9525">
            <a:noFill/>
            <a:miter lim="800000"/>
            <a:headEnd/>
            <a:tailEnd/>
          </a:ln>
          <a:effectLst/>
        </p:spPr>
        <p:txBody>
          <a:bodyPr vert="horz" wrap="square" lIns="59646" tIns="29829" rIns="59646" bIns="29829" numCol="1" anchor="t" anchorCtr="0" compatLnSpc="1">
            <a:prstTxWarp prst="textNoShape">
              <a:avLst/>
            </a:prstTxWarp>
          </a:bodyPr>
          <a:lstStyle>
            <a:lvl1pPr algn="ctr" eaLnBrk="1" hangingPunct="1">
              <a:defRPr sz="1462">
                <a:solidFill>
                  <a:srgbClr val="000000"/>
                </a:solidFill>
                <a:latin typeface="Arial" charset="0"/>
                <a:ea typeface="+mn-ea"/>
                <a:cs typeface="+mn-cs"/>
              </a:defRPr>
            </a:lvl1pPr>
          </a:lstStyle>
          <a:p>
            <a:pPr>
              <a:defRPr/>
            </a:pPr>
            <a:endParaRPr lang="en-US"/>
          </a:p>
        </p:txBody>
      </p:sp>
      <p:sp>
        <p:nvSpPr>
          <p:cNvPr id="1884166" name="Rectangle 6">
            <a:extLst>
              <a:ext uri="{FF2B5EF4-FFF2-40B4-BE49-F238E27FC236}">
                <a16:creationId xmlns:a16="http://schemas.microsoft.com/office/drawing/2014/main" id="{7838352E-DEBB-6744-A1C1-FF28E9384080}"/>
              </a:ext>
            </a:extLst>
          </p:cNvPr>
          <p:cNvSpPr>
            <a:spLocks noGrp="1" noChangeArrowheads="1"/>
          </p:cNvSpPr>
          <p:nvPr>
            <p:ph type="sldNum" sz="quarter" idx="4"/>
          </p:nvPr>
        </p:nvSpPr>
        <p:spPr bwMode="auto">
          <a:xfrm>
            <a:off x="8735538" y="6245306"/>
            <a:ext cx="2846863" cy="475766"/>
          </a:xfrm>
          <a:prstGeom prst="rect">
            <a:avLst/>
          </a:prstGeom>
          <a:noFill/>
          <a:ln w="9525">
            <a:noFill/>
            <a:miter lim="800000"/>
            <a:headEnd/>
            <a:tailEnd/>
          </a:ln>
          <a:effectLst/>
        </p:spPr>
        <p:txBody>
          <a:bodyPr vert="horz" wrap="square" lIns="59646" tIns="29829" rIns="59646" bIns="29829" numCol="1" anchor="t" anchorCtr="0" compatLnSpc="1">
            <a:prstTxWarp prst="textNoShape">
              <a:avLst/>
            </a:prstTxWarp>
          </a:bodyPr>
          <a:lstStyle>
            <a:lvl1pPr algn="r" eaLnBrk="1" hangingPunct="1">
              <a:defRPr sz="1462">
                <a:solidFill>
                  <a:srgbClr val="000000"/>
                </a:solidFill>
                <a:latin typeface="Arial" panose="020B0604020202020204" pitchFamily="34" charset="0"/>
                <a:ea typeface="MS PGothic" panose="020B0600070205080204" pitchFamily="34" charset="-128"/>
              </a:defRPr>
            </a:lvl1pPr>
          </a:lstStyle>
          <a:p>
            <a:pPr>
              <a:defRPr/>
            </a:pPr>
            <a:fld id="{AD4BCF29-24B8-FD47-94BE-D082FFA1025A}" type="slidenum">
              <a:rPr lang="en-US" altLang="en-US"/>
              <a:pPr>
                <a:defRPr/>
              </a:pPr>
              <a:t>‹#›</a:t>
            </a:fld>
            <a:endParaRPr lang="en-US" altLang="en-US"/>
          </a:p>
        </p:txBody>
      </p:sp>
    </p:spTree>
    <p:extLst>
      <p:ext uri="{BB962C8B-B14F-4D97-AF65-F5344CB8AC3E}">
        <p14:creationId xmlns:p14="http://schemas.microsoft.com/office/powerpoint/2010/main" val="941275304"/>
      </p:ext>
    </p:extLst>
  </p:cSld>
  <p:clrMap bg1="lt1" tx1="dk1" bg2="lt2" tx2="dk2" accent1="accent1" accent2="accent2" accent3="accent3" accent4="accent4" accent5="accent5" accent6="accent6" hlink="hlink" folHlink="folHlink"/>
  <p:sldLayoutIdLst>
    <p:sldLayoutId id="2147488237" r:id="rId1"/>
    <p:sldLayoutId id="2147488238" r:id="rId2"/>
    <p:sldLayoutId id="2147488239" r:id="rId3"/>
    <p:sldLayoutId id="2147488240" r:id="rId4"/>
    <p:sldLayoutId id="2147488241" r:id="rId5"/>
    <p:sldLayoutId id="2147488242" r:id="rId6"/>
    <p:sldLayoutId id="2147488243" r:id="rId7"/>
    <p:sldLayoutId id="2147488244" r:id="rId8"/>
    <p:sldLayoutId id="2147488245" r:id="rId9"/>
    <p:sldLayoutId id="2147488246" r:id="rId10"/>
    <p:sldLayoutId id="2147488247" r:id="rId11"/>
    <p:sldLayoutId id="2147488248" r:id="rId12"/>
    <p:sldLayoutId id="2147488249" r:id="rId13"/>
    <p:sldLayoutId id="2147488250" r:id="rId14"/>
  </p:sldLayoutIdLst>
  <p:txStyles>
    <p:titleStyle>
      <a:lvl1pPr algn="ctr" rtl="0" eaLnBrk="0" fontAlgn="base" hangingPunct="0">
        <a:spcBef>
          <a:spcPct val="0"/>
        </a:spcBef>
        <a:spcAft>
          <a:spcPct val="0"/>
        </a:spcAft>
        <a:defRPr sz="3947">
          <a:solidFill>
            <a:schemeClr val="bg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3947">
          <a:solidFill>
            <a:schemeClr val="bg2"/>
          </a:solidFill>
          <a:latin typeface="Arial Narrow Bold Italic" charset="0"/>
          <a:ea typeface="MS PGothic" panose="020B0600070205080204" pitchFamily="34" charset="-128"/>
          <a:cs typeface="ＭＳ Ｐゴシック" charset="0"/>
        </a:defRPr>
      </a:lvl2pPr>
      <a:lvl3pPr algn="ctr" rtl="0" eaLnBrk="0" fontAlgn="base" hangingPunct="0">
        <a:spcBef>
          <a:spcPct val="0"/>
        </a:spcBef>
        <a:spcAft>
          <a:spcPct val="0"/>
        </a:spcAft>
        <a:defRPr sz="3947">
          <a:solidFill>
            <a:schemeClr val="bg2"/>
          </a:solidFill>
          <a:latin typeface="Arial Narrow Bold Italic" charset="0"/>
          <a:ea typeface="MS PGothic" panose="020B0600070205080204" pitchFamily="34" charset="-128"/>
          <a:cs typeface="ＭＳ Ｐゴシック" charset="0"/>
        </a:defRPr>
      </a:lvl3pPr>
      <a:lvl4pPr algn="ctr" rtl="0" eaLnBrk="0" fontAlgn="base" hangingPunct="0">
        <a:spcBef>
          <a:spcPct val="0"/>
        </a:spcBef>
        <a:spcAft>
          <a:spcPct val="0"/>
        </a:spcAft>
        <a:defRPr sz="3947">
          <a:solidFill>
            <a:schemeClr val="bg2"/>
          </a:solidFill>
          <a:latin typeface="Arial Narrow Bold Italic" charset="0"/>
          <a:ea typeface="MS PGothic" panose="020B0600070205080204" pitchFamily="34" charset="-128"/>
          <a:cs typeface="ＭＳ Ｐゴシック" charset="0"/>
        </a:defRPr>
      </a:lvl4pPr>
      <a:lvl5pPr algn="ctr" rtl="0" eaLnBrk="0" fontAlgn="base" hangingPunct="0">
        <a:spcBef>
          <a:spcPct val="0"/>
        </a:spcBef>
        <a:spcAft>
          <a:spcPct val="0"/>
        </a:spcAft>
        <a:defRPr sz="3947">
          <a:solidFill>
            <a:schemeClr val="bg2"/>
          </a:solidFill>
          <a:latin typeface="Arial Narrow Bold Italic" charset="0"/>
          <a:ea typeface="MS PGothic" panose="020B0600070205080204" pitchFamily="34" charset="-128"/>
          <a:cs typeface="ＭＳ Ｐゴシック" charset="0"/>
        </a:defRPr>
      </a:lvl5pPr>
      <a:lvl6pPr marL="436234" algn="ctr" rtl="0" fontAlgn="base">
        <a:spcBef>
          <a:spcPct val="0"/>
        </a:spcBef>
        <a:spcAft>
          <a:spcPct val="0"/>
        </a:spcAft>
        <a:defRPr sz="3947">
          <a:solidFill>
            <a:schemeClr val="bg2"/>
          </a:solidFill>
          <a:latin typeface="Arial Narrow Bold Italic" charset="0"/>
        </a:defRPr>
      </a:lvl6pPr>
      <a:lvl7pPr marL="872418" algn="ctr" rtl="0" fontAlgn="base">
        <a:spcBef>
          <a:spcPct val="0"/>
        </a:spcBef>
        <a:spcAft>
          <a:spcPct val="0"/>
        </a:spcAft>
        <a:defRPr sz="3947">
          <a:solidFill>
            <a:schemeClr val="bg2"/>
          </a:solidFill>
          <a:latin typeface="Arial Narrow Bold Italic" charset="0"/>
        </a:defRPr>
      </a:lvl7pPr>
      <a:lvl8pPr marL="1308593" algn="ctr" rtl="0" fontAlgn="base">
        <a:spcBef>
          <a:spcPct val="0"/>
        </a:spcBef>
        <a:spcAft>
          <a:spcPct val="0"/>
        </a:spcAft>
        <a:defRPr sz="3947">
          <a:solidFill>
            <a:schemeClr val="bg2"/>
          </a:solidFill>
          <a:latin typeface="Arial Narrow Bold Italic" charset="0"/>
        </a:defRPr>
      </a:lvl8pPr>
      <a:lvl9pPr marL="1744798" algn="ctr" rtl="0" fontAlgn="base">
        <a:spcBef>
          <a:spcPct val="0"/>
        </a:spcBef>
        <a:spcAft>
          <a:spcPct val="0"/>
        </a:spcAft>
        <a:defRPr sz="3947">
          <a:solidFill>
            <a:schemeClr val="bg2"/>
          </a:solidFill>
          <a:latin typeface="Arial Narrow Bold Italic" charset="0"/>
        </a:defRPr>
      </a:lvl9pPr>
    </p:titleStyle>
    <p:bodyStyle>
      <a:lvl1pPr marL="304021" indent="-304021" algn="l" rtl="0" eaLnBrk="0" fontAlgn="base" hangingPunct="0">
        <a:spcBef>
          <a:spcPct val="20000"/>
        </a:spcBef>
        <a:spcAft>
          <a:spcPct val="0"/>
        </a:spcAft>
        <a:buClr>
          <a:srgbClr val="CC0000"/>
        </a:buClr>
        <a:buSzPct val="125000"/>
        <a:buChar char="•"/>
        <a:defRPr sz="3216">
          <a:solidFill>
            <a:schemeClr val="tx1"/>
          </a:solidFill>
          <a:latin typeface="+mn-lt"/>
          <a:ea typeface="MS PGothic" panose="020B0600070205080204" pitchFamily="34" charset="-128"/>
          <a:cs typeface="ＭＳ Ｐゴシック" charset="0"/>
        </a:defRPr>
      </a:lvl1pPr>
      <a:lvl2pPr marL="693910" indent="-248323" algn="l" rtl="0" eaLnBrk="0" fontAlgn="base" hangingPunct="0">
        <a:spcBef>
          <a:spcPct val="20000"/>
        </a:spcBef>
        <a:spcAft>
          <a:spcPct val="0"/>
        </a:spcAft>
        <a:buClr>
          <a:srgbClr val="CC0000"/>
        </a:buClr>
        <a:buSzPct val="125000"/>
        <a:buFont typeface="Arial" panose="020B0604020202020204" pitchFamily="34" charset="0"/>
        <a:buChar char="–"/>
        <a:defRPr sz="2778">
          <a:solidFill>
            <a:schemeClr val="tx1"/>
          </a:solidFill>
          <a:latin typeface="+mn-lt"/>
          <a:ea typeface="MS PGothic" panose="020B0600070205080204" pitchFamily="34" charset="-128"/>
        </a:defRPr>
      </a:lvl2pPr>
      <a:lvl3pPr marL="1072194" indent="-194944" algn="l" rtl="0" eaLnBrk="0" fontAlgn="base" hangingPunct="0">
        <a:spcBef>
          <a:spcPct val="20000"/>
        </a:spcBef>
        <a:spcAft>
          <a:spcPct val="0"/>
        </a:spcAft>
        <a:buClr>
          <a:srgbClr val="CC0000"/>
        </a:buClr>
        <a:buSzPct val="125000"/>
        <a:buChar char="•"/>
        <a:defRPr sz="2339">
          <a:solidFill>
            <a:schemeClr val="tx1"/>
          </a:solidFill>
          <a:latin typeface="+mn-lt"/>
          <a:ea typeface="MS PGothic" panose="020B0600070205080204" pitchFamily="34" charset="-128"/>
        </a:defRPr>
      </a:lvl3pPr>
      <a:lvl4pPr marL="1510820" indent="-194944" algn="l" rtl="0" eaLnBrk="0" fontAlgn="base" hangingPunct="0">
        <a:spcBef>
          <a:spcPct val="20000"/>
        </a:spcBef>
        <a:spcAft>
          <a:spcPct val="0"/>
        </a:spcAft>
        <a:buClr>
          <a:srgbClr val="CC0000"/>
        </a:buClr>
        <a:buSzPct val="125000"/>
        <a:buChar char="–"/>
        <a:defRPr sz="2047">
          <a:solidFill>
            <a:schemeClr val="tx1"/>
          </a:solidFill>
          <a:latin typeface="+mn-lt"/>
          <a:ea typeface="MS PGothic" panose="020B0600070205080204" pitchFamily="34" charset="-128"/>
        </a:defRPr>
      </a:lvl4pPr>
      <a:lvl5pPr marL="1942482" indent="-194944" algn="l" rtl="0" eaLnBrk="0" fontAlgn="base" hangingPunct="0">
        <a:spcBef>
          <a:spcPct val="20000"/>
        </a:spcBef>
        <a:spcAft>
          <a:spcPct val="0"/>
        </a:spcAft>
        <a:buClr>
          <a:srgbClr val="CC0000"/>
        </a:buClr>
        <a:buSzPct val="125000"/>
        <a:buChar char="»"/>
        <a:defRPr sz="2047">
          <a:solidFill>
            <a:schemeClr val="tx1"/>
          </a:solidFill>
          <a:latin typeface="+mn-lt"/>
          <a:ea typeface="MS PGothic" panose="020B0600070205080204" pitchFamily="34" charset="-128"/>
        </a:defRPr>
      </a:lvl5pPr>
      <a:lvl6pPr marL="2399120" indent="-218145" algn="l" rtl="0" fontAlgn="base">
        <a:spcBef>
          <a:spcPct val="20000"/>
        </a:spcBef>
        <a:spcAft>
          <a:spcPct val="0"/>
        </a:spcAft>
        <a:buClr>
          <a:srgbClr val="CC0000"/>
        </a:buClr>
        <a:buSzPct val="125000"/>
        <a:buChar char="»"/>
        <a:defRPr sz="2047">
          <a:solidFill>
            <a:schemeClr val="tx1"/>
          </a:solidFill>
          <a:latin typeface="+mn-lt"/>
        </a:defRPr>
      </a:lvl6pPr>
      <a:lvl7pPr marL="2835298" indent="-218145" algn="l" rtl="0" fontAlgn="base">
        <a:spcBef>
          <a:spcPct val="20000"/>
        </a:spcBef>
        <a:spcAft>
          <a:spcPct val="0"/>
        </a:spcAft>
        <a:buClr>
          <a:srgbClr val="CC0000"/>
        </a:buClr>
        <a:buSzPct val="125000"/>
        <a:buChar char="»"/>
        <a:defRPr sz="2047">
          <a:solidFill>
            <a:schemeClr val="tx1"/>
          </a:solidFill>
          <a:latin typeface="+mn-lt"/>
        </a:defRPr>
      </a:lvl7pPr>
      <a:lvl8pPr marL="3271500" indent="-218145" algn="l" rtl="0" fontAlgn="base">
        <a:spcBef>
          <a:spcPct val="20000"/>
        </a:spcBef>
        <a:spcAft>
          <a:spcPct val="0"/>
        </a:spcAft>
        <a:buClr>
          <a:srgbClr val="CC0000"/>
        </a:buClr>
        <a:buSzPct val="125000"/>
        <a:buChar char="»"/>
        <a:defRPr sz="2047">
          <a:solidFill>
            <a:schemeClr val="tx1"/>
          </a:solidFill>
          <a:latin typeface="+mn-lt"/>
        </a:defRPr>
      </a:lvl8pPr>
      <a:lvl9pPr marL="3707742" indent="-218145" algn="l" rtl="0" fontAlgn="base">
        <a:spcBef>
          <a:spcPct val="20000"/>
        </a:spcBef>
        <a:spcAft>
          <a:spcPct val="0"/>
        </a:spcAft>
        <a:buClr>
          <a:srgbClr val="CC0000"/>
        </a:buClr>
        <a:buSzPct val="125000"/>
        <a:buChar char="»"/>
        <a:defRPr sz="2047">
          <a:solidFill>
            <a:schemeClr val="tx1"/>
          </a:solidFill>
          <a:latin typeface="+mn-lt"/>
        </a:defRPr>
      </a:lvl9pPr>
    </p:bodyStyle>
    <p:otherStyle>
      <a:defPPr>
        <a:defRPr lang="en-US"/>
      </a:defPPr>
      <a:lvl1pPr marL="0" algn="l" defTabSz="872418" rtl="0" eaLnBrk="1" latinLnBrk="0" hangingPunct="1">
        <a:defRPr sz="1754" kern="1200">
          <a:solidFill>
            <a:schemeClr val="tx1"/>
          </a:solidFill>
          <a:latin typeface="+mn-lt"/>
          <a:ea typeface="+mn-ea"/>
          <a:cs typeface="+mn-cs"/>
        </a:defRPr>
      </a:lvl1pPr>
      <a:lvl2pPr marL="436234" algn="l" defTabSz="872418" rtl="0" eaLnBrk="1" latinLnBrk="0" hangingPunct="1">
        <a:defRPr sz="1754" kern="1200">
          <a:solidFill>
            <a:schemeClr val="tx1"/>
          </a:solidFill>
          <a:latin typeface="+mn-lt"/>
          <a:ea typeface="+mn-ea"/>
          <a:cs typeface="+mn-cs"/>
        </a:defRPr>
      </a:lvl2pPr>
      <a:lvl3pPr marL="872418" algn="l" defTabSz="872418" rtl="0" eaLnBrk="1" latinLnBrk="0" hangingPunct="1">
        <a:defRPr sz="1754" kern="1200">
          <a:solidFill>
            <a:schemeClr val="tx1"/>
          </a:solidFill>
          <a:latin typeface="+mn-lt"/>
          <a:ea typeface="+mn-ea"/>
          <a:cs typeface="+mn-cs"/>
        </a:defRPr>
      </a:lvl3pPr>
      <a:lvl4pPr marL="1308593" algn="l" defTabSz="872418" rtl="0" eaLnBrk="1" latinLnBrk="0" hangingPunct="1">
        <a:defRPr sz="1754" kern="1200">
          <a:solidFill>
            <a:schemeClr val="tx1"/>
          </a:solidFill>
          <a:latin typeface="+mn-lt"/>
          <a:ea typeface="+mn-ea"/>
          <a:cs typeface="+mn-cs"/>
        </a:defRPr>
      </a:lvl4pPr>
      <a:lvl5pPr marL="1744798" algn="l" defTabSz="872418" rtl="0" eaLnBrk="1" latinLnBrk="0" hangingPunct="1">
        <a:defRPr sz="1754" kern="1200">
          <a:solidFill>
            <a:schemeClr val="tx1"/>
          </a:solidFill>
          <a:latin typeface="+mn-lt"/>
          <a:ea typeface="+mn-ea"/>
          <a:cs typeface="+mn-cs"/>
        </a:defRPr>
      </a:lvl5pPr>
      <a:lvl6pPr marL="2181007" algn="l" defTabSz="872418" rtl="0" eaLnBrk="1" latinLnBrk="0" hangingPunct="1">
        <a:defRPr sz="1754" kern="1200">
          <a:solidFill>
            <a:schemeClr val="tx1"/>
          </a:solidFill>
          <a:latin typeface="+mn-lt"/>
          <a:ea typeface="+mn-ea"/>
          <a:cs typeface="+mn-cs"/>
        </a:defRPr>
      </a:lvl6pPr>
      <a:lvl7pPr marL="2617234" algn="l" defTabSz="872418" rtl="0" eaLnBrk="1" latinLnBrk="0" hangingPunct="1">
        <a:defRPr sz="1754" kern="1200">
          <a:solidFill>
            <a:schemeClr val="tx1"/>
          </a:solidFill>
          <a:latin typeface="+mn-lt"/>
          <a:ea typeface="+mn-ea"/>
          <a:cs typeface="+mn-cs"/>
        </a:defRPr>
      </a:lvl7pPr>
      <a:lvl8pPr marL="3053414" algn="l" defTabSz="872418" rtl="0" eaLnBrk="1" latinLnBrk="0" hangingPunct="1">
        <a:defRPr sz="1754" kern="1200">
          <a:solidFill>
            <a:schemeClr val="tx1"/>
          </a:solidFill>
          <a:latin typeface="+mn-lt"/>
          <a:ea typeface="+mn-ea"/>
          <a:cs typeface="+mn-cs"/>
        </a:defRPr>
      </a:lvl8pPr>
      <a:lvl9pPr marL="3489620" algn="l" defTabSz="872418" rtl="0" eaLnBrk="1" latinLnBrk="0" hangingPunct="1">
        <a:defRPr sz="175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375A201F-763E-C447-B86B-54BA0A926CDD}"/>
              </a:ext>
            </a:extLst>
          </p:cNvPr>
          <p:cNvSpPr>
            <a:spLocks noGrp="1"/>
          </p:cNvSpPr>
          <p:nvPr>
            <p:ph type="title"/>
          </p:nvPr>
        </p:nvSpPr>
        <p:spPr bwMode="auto">
          <a:xfrm>
            <a:off x="609602" y="273856"/>
            <a:ext cx="10972800" cy="114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0472" tIns="30241" rIns="60472" bIns="30241" numCol="1" anchor="ctr" anchorCtr="0" compatLnSpc="1">
            <a:prstTxWarp prst="textNoShape">
              <a:avLst/>
            </a:prstTxWarp>
          </a:bodyPr>
          <a:lstStyle/>
          <a:p>
            <a:pPr lvl="0"/>
            <a:r>
              <a:rPr lang="en-US" altLang="en-US"/>
              <a:t>Click to edit Master title style</a:t>
            </a:r>
          </a:p>
        </p:txBody>
      </p:sp>
      <p:sp>
        <p:nvSpPr>
          <p:cNvPr id="10243" name="Text Placeholder 2">
            <a:extLst>
              <a:ext uri="{FF2B5EF4-FFF2-40B4-BE49-F238E27FC236}">
                <a16:creationId xmlns:a16="http://schemas.microsoft.com/office/drawing/2014/main" id="{AF5A480F-523F-9E40-A174-9B20C475B690}"/>
              </a:ext>
            </a:extLst>
          </p:cNvPr>
          <p:cNvSpPr>
            <a:spLocks noGrp="1"/>
          </p:cNvSpPr>
          <p:nvPr>
            <p:ph type="body" idx="1"/>
          </p:nvPr>
        </p:nvSpPr>
        <p:spPr bwMode="auto">
          <a:xfrm>
            <a:off x="609602" y="1601361"/>
            <a:ext cx="10972800" cy="452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0472" tIns="30241" rIns="60472" bIns="302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35F8668-0F21-004D-B8EE-A188DBE08534}"/>
              </a:ext>
            </a:extLst>
          </p:cNvPr>
          <p:cNvSpPr>
            <a:spLocks noGrp="1"/>
          </p:cNvSpPr>
          <p:nvPr>
            <p:ph type="dt" sz="half" idx="2"/>
          </p:nvPr>
        </p:nvSpPr>
        <p:spPr>
          <a:xfrm>
            <a:off x="609601" y="6356705"/>
            <a:ext cx="2846863" cy="364367"/>
          </a:xfrm>
          <a:prstGeom prst="rect">
            <a:avLst/>
          </a:prstGeom>
        </p:spPr>
        <p:txBody>
          <a:bodyPr vert="horz" wrap="square" lIns="60472" tIns="30241" rIns="60472" bIns="30241" numCol="1" anchor="ctr" anchorCtr="0" compatLnSpc="1">
            <a:prstTxWarp prst="textNoShape">
              <a:avLst/>
            </a:prstTxWarp>
          </a:bodyPr>
          <a:lstStyle>
            <a:lvl1pPr defTabSz="440130" eaLnBrk="1" hangingPunct="1">
              <a:defRPr sz="1170">
                <a:solidFill>
                  <a:srgbClr val="898989"/>
                </a:solidFill>
                <a:latin typeface="Calibri" pitchFamily="34" charset="0"/>
                <a:ea typeface="ＭＳ Ｐゴシック" pitchFamily="34" charset="-128"/>
                <a:cs typeface="+mn-cs"/>
              </a:defRPr>
            </a:lvl1pPr>
          </a:lstStyle>
          <a:p>
            <a:pPr>
              <a:defRPr/>
            </a:pPr>
            <a:fld id="{122ABC4F-F64F-4160-B793-2CEBE4650DE3}" type="datetimeFigureOut">
              <a:rPr lang="en-US" altLang="en-US"/>
              <a:pPr>
                <a:defRPr/>
              </a:pPr>
              <a:t>7/10/2020</a:t>
            </a:fld>
            <a:endParaRPr lang="en-US" altLang="en-US"/>
          </a:p>
        </p:txBody>
      </p:sp>
      <p:sp>
        <p:nvSpPr>
          <p:cNvPr id="5" name="Footer Placeholder 4">
            <a:extLst>
              <a:ext uri="{FF2B5EF4-FFF2-40B4-BE49-F238E27FC236}">
                <a16:creationId xmlns:a16="http://schemas.microsoft.com/office/drawing/2014/main" id="{22921A71-E720-CA49-A9AA-625F807C60BC}"/>
              </a:ext>
            </a:extLst>
          </p:cNvPr>
          <p:cNvSpPr>
            <a:spLocks noGrp="1"/>
          </p:cNvSpPr>
          <p:nvPr>
            <p:ph type="ftr" sz="quarter" idx="3"/>
          </p:nvPr>
        </p:nvSpPr>
        <p:spPr>
          <a:xfrm>
            <a:off x="4165085" y="6356705"/>
            <a:ext cx="3861831" cy="364367"/>
          </a:xfrm>
          <a:prstGeom prst="rect">
            <a:avLst/>
          </a:prstGeom>
        </p:spPr>
        <p:txBody>
          <a:bodyPr vert="horz" lIns="60472" tIns="30241" rIns="60472" bIns="30241" rtlCol="0" anchor="ctr"/>
          <a:lstStyle>
            <a:lvl1pPr algn="ctr" defTabSz="442232" eaLnBrk="1" fontAlgn="auto" hangingPunct="1">
              <a:spcBef>
                <a:spcPts val="0"/>
              </a:spcBef>
              <a:spcAft>
                <a:spcPts val="0"/>
              </a:spcAft>
              <a:defRPr sz="1170">
                <a:solidFill>
                  <a:prstClr val="black">
                    <a:tint val="75000"/>
                  </a:prst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78F9E42-27ED-0E4F-B887-DD81743C5CDF}"/>
              </a:ext>
            </a:extLst>
          </p:cNvPr>
          <p:cNvSpPr>
            <a:spLocks noGrp="1"/>
          </p:cNvSpPr>
          <p:nvPr>
            <p:ph type="sldNum" sz="quarter" idx="4"/>
          </p:nvPr>
        </p:nvSpPr>
        <p:spPr>
          <a:xfrm>
            <a:off x="8735538" y="6356705"/>
            <a:ext cx="2846863" cy="364367"/>
          </a:xfrm>
          <a:prstGeom prst="rect">
            <a:avLst/>
          </a:prstGeom>
        </p:spPr>
        <p:txBody>
          <a:bodyPr vert="horz" wrap="square" lIns="60472" tIns="30241" rIns="60472" bIns="30241" numCol="1" anchor="ctr" anchorCtr="0" compatLnSpc="1">
            <a:prstTxWarp prst="textNoShape">
              <a:avLst/>
            </a:prstTxWarp>
          </a:bodyPr>
          <a:lstStyle>
            <a:lvl1pPr algn="r" defTabSz="433984" eaLnBrk="1" hangingPunct="1">
              <a:defRPr sz="1170">
                <a:solidFill>
                  <a:srgbClr val="898989"/>
                </a:solidFill>
                <a:latin typeface="Calibri" panose="020F0502020204030204" pitchFamily="34" charset="0"/>
                <a:ea typeface="ＭＳ Ｐゴシック" panose="020B0600070205080204" pitchFamily="34" charset="-128"/>
              </a:defRPr>
            </a:lvl1pPr>
          </a:lstStyle>
          <a:p>
            <a:pPr>
              <a:defRPr/>
            </a:pPr>
            <a:fld id="{0B556435-C8EF-0B43-81AC-9D237394A7EF}" type="slidenum">
              <a:rPr lang="en-US" altLang="en-US"/>
              <a:pPr>
                <a:defRPr/>
              </a:pPr>
              <a:t>‹#›</a:t>
            </a:fld>
            <a:endParaRPr lang="en-US" altLang="en-US"/>
          </a:p>
        </p:txBody>
      </p:sp>
    </p:spTree>
    <p:extLst>
      <p:ext uri="{BB962C8B-B14F-4D97-AF65-F5344CB8AC3E}">
        <p14:creationId xmlns:p14="http://schemas.microsoft.com/office/powerpoint/2010/main" val="720813954"/>
      </p:ext>
    </p:extLst>
  </p:cSld>
  <p:clrMap bg1="lt1" tx1="dk1" bg2="lt2" tx2="dk2" accent1="accent1" accent2="accent2" accent3="accent3" accent4="accent4" accent5="accent5" accent6="accent6" hlink="hlink" folHlink="folHlink"/>
  <p:sldLayoutIdLst>
    <p:sldLayoutId id="2147488264" r:id="rId1"/>
    <p:sldLayoutId id="2147488265" r:id="rId2"/>
    <p:sldLayoutId id="2147488266" r:id="rId3"/>
    <p:sldLayoutId id="2147488267" r:id="rId4"/>
    <p:sldLayoutId id="2147488268" r:id="rId5"/>
    <p:sldLayoutId id="2147488269" r:id="rId6"/>
    <p:sldLayoutId id="2147488270" r:id="rId7"/>
    <p:sldLayoutId id="2147488271" r:id="rId8"/>
    <p:sldLayoutId id="2147488272" r:id="rId9"/>
    <p:sldLayoutId id="2147488273" r:id="rId10"/>
    <p:sldLayoutId id="2147488274" r:id="rId11"/>
  </p:sldLayoutIdLst>
  <p:txStyles>
    <p:titleStyle>
      <a:lvl1pPr algn="ctr" defTabSz="420059" rtl="0" eaLnBrk="0" fontAlgn="base" hangingPunct="0">
        <a:spcBef>
          <a:spcPct val="0"/>
        </a:spcBef>
        <a:spcAft>
          <a:spcPct val="0"/>
        </a:spcAft>
        <a:defRPr sz="4386" kern="1200">
          <a:solidFill>
            <a:schemeClr val="tx1"/>
          </a:solidFill>
          <a:latin typeface="+mj-lt"/>
          <a:ea typeface="MS PGothic" panose="020B0600070205080204" pitchFamily="34" charset="-128"/>
          <a:cs typeface="MS PGothic" charset="0"/>
        </a:defRPr>
      </a:lvl1pPr>
      <a:lvl2pPr algn="ctr" defTabSz="420059" rtl="0" eaLnBrk="0" fontAlgn="base" hangingPunct="0">
        <a:spcBef>
          <a:spcPct val="0"/>
        </a:spcBef>
        <a:spcAft>
          <a:spcPct val="0"/>
        </a:spcAft>
        <a:defRPr sz="4386">
          <a:solidFill>
            <a:schemeClr val="tx1"/>
          </a:solidFill>
          <a:latin typeface="Calibri" charset="0"/>
          <a:ea typeface="MS PGothic" panose="020B0600070205080204" pitchFamily="34" charset="-128"/>
          <a:cs typeface="MS PGothic" charset="0"/>
        </a:defRPr>
      </a:lvl2pPr>
      <a:lvl3pPr algn="ctr" defTabSz="420059" rtl="0" eaLnBrk="0" fontAlgn="base" hangingPunct="0">
        <a:spcBef>
          <a:spcPct val="0"/>
        </a:spcBef>
        <a:spcAft>
          <a:spcPct val="0"/>
        </a:spcAft>
        <a:defRPr sz="4386">
          <a:solidFill>
            <a:schemeClr val="tx1"/>
          </a:solidFill>
          <a:latin typeface="Calibri" charset="0"/>
          <a:ea typeface="MS PGothic" panose="020B0600070205080204" pitchFamily="34" charset="-128"/>
          <a:cs typeface="MS PGothic" charset="0"/>
        </a:defRPr>
      </a:lvl3pPr>
      <a:lvl4pPr algn="ctr" defTabSz="420059" rtl="0" eaLnBrk="0" fontAlgn="base" hangingPunct="0">
        <a:spcBef>
          <a:spcPct val="0"/>
        </a:spcBef>
        <a:spcAft>
          <a:spcPct val="0"/>
        </a:spcAft>
        <a:defRPr sz="4386">
          <a:solidFill>
            <a:schemeClr val="tx1"/>
          </a:solidFill>
          <a:latin typeface="Calibri" charset="0"/>
          <a:ea typeface="MS PGothic" panose="020B0600070205080204" pitchFamily="34" charset="-128"/>
          <a:cs typeface="MS PGothic" charset="0"/>
        </a:defRPr>
      </a:lvl4pPr>
      <a:lvl5pPr algn="ctr" defTabSz="420059" rtl="0" eaLnBrk="0" fontAlgn="base" hangingPunct="0">
        <a:spcBef>
          <a:spcPct val="0"/>
        </a:spcBef>
        <a:spcAft>
          <a:spcPct val="0"/>
        </a:spcAft>
        <a:defRPr sz="4386">
          <a:solidFill>
            <a:schemeClr val="tx1"/>
          </a:solidFill>
          <a:latin typeface="Calibri" charset="0"/>
          <a:ea typeface="MS PGothic" panose="020B0600070205080204" pitchFamily="34" charset="-128"/>
          <a:cs typeface="MS PGothic" charset="0"/>
        </a:defRPr>
      </a:lvl5pPr>
      <a:lvl6pPr marL="442232" algn="ctr" defTabSz="442232" rtl="0" fontAlgn="base">
        <a:spcBef>
          <a:spcPct val="0"/>
        </a:spcBef>
        <a:spcAft>
          <a:spcPct val="0"/>
        </a:spcAft>
        <a:defRPr sz="4386">
          <a:solidFill>
            <a:schemeClr val="tx1"/>
          </a:solidFill>
          <a:latin typeface="Calibri" charset="0"/>
          <a:ea typeface="ＭＳ Ｐゴシック" charset="0"/>
          <a:cs typeface="ＭＳ Ｐゴシック" charset="0"/>
        </a:defRPr>
      </a:lvl6pPr>
      <a:lvl7pPr marL="884382" algn="ctr" defTabSz="442232" rtl="0" fontAlgn="base">
        <a:spcBef>
          <a:spcPct val="0"/>
        </a:spcBef>
        <a:spcAft>
          <a:spcPct val="0"/>
        </a:spcAft>
        <a:defRPr sz="4386">
          <a:solidFill>
            <a:schemeClr val="tx1"/>
          </a:solidFill>
          <a:latin typeface="Calibri" charset="0"/>
          <a:ea typeface="ＭＳ Ｐゴシック" charset="0"/>
          <a:cs typeface="ＭＳ Ｐゴシック" charset="0"/>
        </a:defRPr>
      </a:lvl7pPr>
      <a:lvl8pPr marL="1326556" algn="ctr" defTabSz="442232" rtl="0" fontAlgn="base">
        <a:spcBef>
          <a:spcPct val="0"/>
        </a:spcBef>
        <a:spcAft>
          <a:spcPct val="0"/>
        </a:spcAft>
        <a:defRPr sz="4386">
          <a:solidFill>
            <a:schemeClr val="tx1"/>
          </a:solidFill>
          <a:latin typeface="Calibri" charset="0"/>
          <a:ea typeface="ＭＳ Ｐゴシック" charset="0"/>
          <a:cs typeface="ＭＳ Ｐゴシック" charset="0"/>
        </a:defRPr>
      </a:lvl8pPr>
      <a:lvl9pPr marL="1768763" algn="ctr" defTabSz="442232" rtl="0" fontAlgn="base">
        <a:spcBef>
          <a:spcPct val="0"/>
        </a:spcBef>
        <a:spcAft>
          <a:spcPct val="0"/>
        </a:spcAft>
        <a:defRPr sz="4386">
          <a:solidFill>
            <a:schemeClr val="tx1"/>
          </a:solidFill>
          <a:latin typeface="Calibri" charset="0"/>
          <a:ea typeface="ＭＳ Ｐゴシック" charset="0"/>
          <a:cs typeface="ＭＳ Ｐゴシック" charset="0"/>
        </a:defRPr>
      </a:lvl9pPr>
    </p:titleStyle>
    <p:bodyStyle>
      <a:lvl1pPr marL="308663" indent="-308663" algn="l" defTabSz="420059" rtl="0" eaLnBrk="0" fontAlgn="base" hangingPunct="0">
        <a:spcBef>
          <a:spcPct val="20000"/>
        </a:spcBef>
        <a:spcAft>
          <a:spcPct val="0"/>
        </a:spcAft>
        <a:buFont typeface="Arial" panose="020B0604020202020204" pitchFamily="34" charset="0"/>
        <a:buChar char="•"/>
        <a:defRPr sz="3070" kern="1200">
          <a:solidFill>
            <a:schemeClr val="tx1"/>
          </a:solidFill>
          <a:latin typeface="+mn-lt"/>
          <a:ea typeface="MS PGothic" panose="020B0600070205080204" pitchFamily="34" charset="-128"/>
          <a:cs typeface="MS PGothic" charset="0"/>
        </a:defRPr>
      </a:lvl1pPr>
      <a:lvl2pPr marL="700871" indent="-250643" algn="l" defTabSz="420059" rtl="0" eaLnBrk="0" fontAlgn="base" hangingPunct="0">
        <a:spcBef>
          <a:spcPct val="20000"/>
        </a:spcBef>
        <a:spcAft>
          <a:spcPct val="0"/>
        </a:spcAft>
        <a:buFont typeface="Arial" panose="020B0604020202020204" pitchFamily="34" charset="0"/>
        <a:buChar char="–"/>
        <a:defRPr sz="2778" kern="1200">
          <a:solidFill>
            <a:schemeClr val="tx1"/>
          </a:solidFill>
          <a:latin typeface="+mn-lt"/>
          <a:ea typeface="MS PGothic" panose="020B0600070205080204" pitchFamily="34" charset="-128"/>
          <a:cs typeface="MS PGothic" charset="0"/>
        </a:defRPr>
      </a:lvl2pPr>
      <a:lvl3pPr marL="1086119" indent="-197266" algn="l" defTabSz="420059" rtl="0" eaLnBrk="0" fontAlgn="base" hangingPunct="0">
        <a:spcBef>
          <a:spcPct val="20000"/>
        </a:spcBef>
        <a:spcAft>
          <a:spcPct val="0"/>
        </a:spcAft>
        <a:buFont typeface="Arial" panose="020B0604020202020204" pitchFamily="34" charset="0"/>
        <a:buChar char="•"/>
        <a:defRPr sz="2339" kern="1200">
          <a:solidFill>
            <a:schemeClr val="tx1"/>
          </a:solidFill>
          <a:latin typeface="+mn-lt"/>
          <a:ea typeface="MS PGothic" panose="020B0600070205080204" pitchFamily="34" charset="-128"/>
          <a:cs typeface="MS PGothic" charset="0"/>
        </a:defRPr>
      </a:lvl3pPr>
      <a:lvl4pPr marL="1529386" indent="-197266" algn="l" defTabSz="420059"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S PGothic" charset="0"/>
        </a:defRPr>
      </a:lvl4pPr>
      <a:lvl5pPr marL="1972651" indent="-197266" algn="l" defTabSz="420059"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S PGothic" charset="0"/>
        </a:defRPr>
      </a:lvl5pPr>
      <a:lvl6pPr marL="2432062" indent="-221165" algn="l" defTabSz="442232" rtl="0" eaLnBrk="1" latinLnBrk="0" hangingPunct="1">
        <a:spcBef>
          <a:spcPct val="20000"/>
        </a:spcBef>
        <a:buFont typeface="Arial"/>
        <a:buChar char="•"/>
        <a:defRPr sz="1900" kern="1200">
          <a:solidFill>
            <a:schemeClr val="tx1"/>
          </a:solidFill>
          <a:latin typeface="+mn-lt"/>
          <a:ea typeface="+mn-ea"/>
          <a:cs typeface="+mn-cs"/>
        </a:defRPr>
      </a:lvl6pPr>
      <a:lvl7pPr marL="2874252" indent="-221165" algn="l" defTabSz="442232" rtl="0" eaLnBrk="1" latinLnBrk="0" hangingPunct="1">
        <a:spcBef>
          <a:spcPct val="20000"/>
        </a:spcBef>
        <a:buFont typeface="Arial"/>
        <a:buChar char="•"/>
        <a:defRPr sz="1900" kern="1200">
          <a:solidFill>
            <a:schemeClr val="tx1"/>
          </a:solidFill>
          <a:latin typeface="+mn-lt"/>
          <a:ea typeface="+mn-ea"/>
          <a:cs typeface="+mn-cs"/>
        </a:defRPr>
      </a:lvl7pPr>
      <a:lvl8pPr marL="3316443" indent="-221165" algn="l" defTabSz="442232" rtl="0" eaLnBrk="1" latinLnBrk="0" hangingPunct="1">
        <a:spcBef>
          <a:spcPct val="20000"/>
        </a:spcBef>
        <a:buFont typeface="Arial"/>
        <a:buChar char="•"/>
        <a:defRPr sz="1900" kern="1200">
          <a:solidFill>
            <a:schemeClr val="tx1"/>
          </a:solidFill>
          <a:latin typeface="+mn-lt"/>
          <a:ea typeface="+mn-ea"/>
          <a:cs typeface="+mn-cs"/>
        </a:defRPr>
      </a:lvl8pPr>
      <a:lvl9pPr marL="3758665" indent="-221165" algn="l" defTabSz="442232"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42232" rtl="0" eaLnBrk="1" latinLnBrk="0" hangingPunct="1">
        <a:defRPr sz="1754" kern="1200">
          <a:solidFill>
            <a:schemeClr val="tx1"/>
          </a:solidFill>
          <a:latin typeface="+mn-lt"/>
          <a:ea typeface="+mn-ea"/>
          <a:cs typeface="+mn-cs"/>
        </a:defRPr>
      </a:lvl1pPr>
      <a:lvl2pPr marL="442232" algn="l" defTabSz="442232" rtl="0" eaLnBrk="1" latinLnBrk="0" hangingPunct="1">
        <a:defRPr sz="1754" kern="1200">
          <a:solidFill>
            <a:schemeClr val="tx1"/>
          </a:solidFill>
          <a:latin typeface="+mn-lt"/>
          <a:ea typeface="+mn-ea"/>
          <a:cs typeface="+mn-cs"/>
        </a:defRPr>
      </a:lvl2pPr>
      <a:lvl3pPr marL="884382" algn="l" defTabSz="442232" rtl="0" eaLnBrk="1" latinLnBrk="0" hangingPunct="1">
        <a:defRPr sz="1754" kern="1200">
          <a:solidFill>
            <a:schemeClr val="tx1"/>
          </a:solidFill>
          <a:latin typeface="+mn-lt"/>
          <a:ea typeface="+mn-ea"/>
          <a:cs typeface="+mn-cs"/>
        </a:defRPr>
      </a:lvl3pPr>
      <a:lvl4pPr marL="1326556" algn="l" defTabSz="442232" rtl="0" eaLnBrk="1" latinLnBrk="0" hangingPunct="1">
        <a:defRPr sz="1754" kern="1200">
          <a:solidFill>
            <a:schemeClr val="tx1"/>
          </a:solidFill>
          <a:latin typeface="+mn-lt"/>
          <a:ea typeface="+mn-ea"/>
          <a:cs typeface="+mn-cs"/>
        </a:defRPr>
      </a:lvl4pPr>
      <a:lvl5pPr marL="1768763" algn="l" defTabSz="442232" rtl="0" eaLnBrk="1" latinLnBrk="0" hangingPunct="1">
        <a:defRPr sz="1754" kern="1200">
          <a:solidFill>
            <a:schemeClr val="tx1"/>
          </a:solidFill>
          <a:latin typeface="+mn-lt"/>
          <a:ea typeface="+mn-ea"/>
          <a:cs typeface="+mn-cs"/>
        </a:defRPr>
      </a:lvl5pPr>
      <a:lvl6pPr marL="2210983" algn="l" defTabSz="442232" rtl="0" eaLnBrk="1" latinLnBrk="0" hangingPunct="1">
        <a:defRPr sz="1754" kern="1200">
          <a:solidFill>
            <a:schemeClr val="tx1"/>
          </a:solidFill>
          <a:latin typeface="+mn-lt"/>
          <a:ea typeface="+mn-ea"/>
          <a:cs typeface="+mn-cs"/>
        </a:defRPr>
      </a:lvl6pPr>
      <a:lvl7pPr marL="2653131" algn="l" defTabSz="442232" rtl="0" eaLnBrk="1" latinLnBrk="0" hangingPunct="1">
        <a:defRPr sz="1754" kern="1200">
          <a:solidFill>
            <a:schemeClr val="tx1"/>
          </a:solidFill>
          <a:latin typeface="+mn-lt"/>
          <a:ea typeface="+mn-ea"/>
          <a:cs typeface="+mn-cs"/>
        </a:defRPr>
      </a:lvl7pPr>
      <a:lvl8pPr marL="3095354" algn="l" defTabSz="442232" rtl="0" eaLnBrk="1" latinLnBrk="0" hangingPunct="1">
        <a:defRPr sz="1754" kern="1200">
          <a:solidFill>
            <a:schemeClr val="tx1"/>
          </a:solidFill>
          <a:latin typeface="+mn-lt"/>
          <a:ea typeface="+mn-ea"/>
          <a:cs typeface="+mn-cs"/>
        </a:defRPr>
      </a:lvl8pPr>
      <a:lvl9pPr marL="3537544" algn="l" defTabSz="442232" rtl="0" eaLnBrk="1" latinLnBrk="0" hangingPunct="1">
        <a:defRPr sz="175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B0FB4E-0B98-D14C-8FFE-6B84020301A7}"/>
              </a:ext>
            </a:extLst>
          </p:cNvPr>
          <p:cNvPicPr>
            <a:picLocks noChangeAspect="1"/>
          </p:cNvPicPr>
          <p:nvPr userDrawn="1"/>
        </p:nvPicPr>
        <p:blipFill>
          <a:blip r:embed="rId26"/>
          <a:stretch>
            <a:fillRect/>
          </a:stretch>
        </p:blipFill>
        <p:spPr>
          <a:xfrm>
            <a:off x="0" y="0"/>
            <a:ext cx="12192000" cy="6858000"/>
          </a:xfrm>
          <a:prstGeom prst="rect">
            <a:avLst/>
          </a:prstGeom>
        </p:spPr>
      </p:pic>
      <p:sp>
        <p:nvSpPr>
          <p:cNvPr id="1027" name="Rectangle 2"/>
          <p:cNvSpPr>
            <a:spLocks noGrp="1" noChangeArrowheads="1"/>
          </p:cNvSpPr>
          <p:nvPr>
            <p:ph type="title"/>
          </p:nvPr>
        </p:nvSpPr>
        <p:spPr bwMode="auto">
          <a:xfrm>
            <a:off x="609600" y="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09600" y="1371600"/>
            <a:ext cx="10972800" cy="5029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2929808"/>
      </p:ext>
    </p:extLst>
  </p:cSld>
  <p:clrMap bg1="lt1" tx1="dk1" bg2="lt2" tx2="dk2" accent1="accent1" accent2="accent2" accent3="accent3" accent4="accent4" accent5="accent5" accent6="accent6" hlink="hlink" folHlink="folHlink"/>
  <p:sldLayoutIdLst>
    <p:sldLayoutId id="2147488331" r:id="rId1"/>
    <p:sldLayoutId id="2147488332" r:id="rId2"/>
    <p:sldLayoutId id="2147488333" r:id="rId3"/>
    <p:sldLayoutId id="2147488334" r:id="rId4"/>
    <p:sldLayoutId id="2147488335" r:id="rId5"/>
    <p:sldLayoutId id="2147488336" r:id="rId6"/>
    <p:sldLayoutId id="2147488337" r:id="rId7"/>
    <p:sldLayoutId id="2147488338" r:id="rId8"/>
    <p:sldLayoutId id="2147488339" r:id="rId9"/>
    <p:sldLayoutId id="2147488340" r:id="rId10"/>
    <p:sldLayoutId id="2147488341" r:id="rId11"/>
    <p:sldLayoutId id="2147488342" r:id="rId12"/>
    <p:sldLayoutId id="2147488344" r:id="rId13"/>
    <p:sldLayoutId id="2147488345" r:id="rId14"/>
    <p:sldLayoutId id="2147488346" r:id="rId15"/>
    <p:sldLayoutId id="2147488347" r:id="rId16"/>
    <p:sldLayoutId id="2147488348" r:id="rId17"/>
    <p:sldLayoutId id="2147488349" r:id="rId18"/>
    <p:sldLayoutId id="2147488350" r:id="rId19"/>
    <p:sldLayoutId id="2147488351" r:id="rId20"/>
    <p:sldLayoutId id="2147488352" r:id="rId21"/>
    <p:sldLayoutId id="2147488353" r:id="rId22"/>
    <p:sldLayoutId id="2147488354" r:id="rId23"/>
    <p:sldLayoutId id="2147488355" r:id="rId24"/>
  </p:sldLayoutIdLst>
  <p:transition spd="slow" advClick="0"/>
  <p:txStyles>
    <p:titleStyle>
      <a:lvl1pPr algn="l" rtl="0" eaLnBrk="0" fontAlgn="base" hangingPunct="0">
        <a:spcBef>
          <a:spcPct val="0"/>
        </a:spcBef>
        <a:spcAft>
          <a:spcPct val="0"/>
        </a:spcAft>
        <a:defRPr sz="2600" b="1">
          <a:solidFill>
            <a:srgbClr val="0432FF"/>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8"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15"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23"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3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6" indent="-342906" algn="l" rtl="0" eaLnBrk="0" fontAlgn="base" hangingPunct="0">
        <a:spcBef>
          <a:spcPct val="20000"/>
        </a:spcBef>
        <a:spcAft>
          <a:spcPct val="0"/>
        </a:spcAft>
        <a:buChar char="•"/>
        <a:defRPr sz="2500">
          <a:solidFill>
            <a:srgbClr val="002060"/>
          </a:solidFill>
          <a:latin typeface="+mn-lt"/>
          <a:ea typeface="+mn-ea"/>
          <a:cs typeface="+mn-cs"/>
        </a:defRPr>
      </a:lvl1pPr>
      <a:lvl2pPr marL="742962" indent="-285755" algn="l" rtl="0" eaLnBrk="0" fontAlgn="base" hangingPunct="0">
        <a:spcBef>
          <a:spcPct val="20000"/>
        </a:spcBef>
        <a:spcAft>
          <a:spcPct val="0"/>
        </a:spcAft>
        <a:buChar char="–"/>
        <a:defRPr sz="2500">
          <a:solidFill>
            <a:srgbClr val="002060"/>
          </a:solidFill>
          <a:latin typeface="+mn-lt"/>
          <a:ea typeface="+mn-ea"/>
        </a:defRPr>
      </a:lvl2pPr>
      <a:lvl3pPr marL="1143019" indent="-228604" algn="l" rtl="0" eaLnBrk="0" fontAlgn="base" hangingPunct="0">
        <a:spcBef>
          <a:spcPct val="20000"/>
        </a:spcBef>
        <a:spcAft>
          <a:spcPct val="0"/>
        </a:spcAft>
        <a:buChar char="•"/>
        <a:defRPr sz="2500">
          <a:solidFill>
            <a:srgbClr val="002060"/>
          </a:solidFill>
          <a:latin typeface="+mn-lt"/>
          <a:ea typeface="+mn-ea"/>
        </a:defRPr>
      </a:lvl3pPr>
      <a:lvl4pPr marL="1600227" indent="-228604" algn="l" rtl="0" eaLnBrk="0" fontAlgn="base" hangingPunct="0">
        <a:spcBef>
          <a:spcPct val="20000"/>
        </a:spcBef>
        <a:spcAft>
          <a:spcPct val="0"/>
        </a:spcAft>
        <a:buChar char="–"/>
        <a:defRPr sz="2500">
          <a:solidFill>
            <a:srgbClr val="002060"/>
          </a:solidFill>
          <a:latin typeface="+mn-lt"/>
          <a:ea typeface="+mn-ea"/>
        </a:defRPr>
      </a:lvl4pPr>
      <a:lvl5pPr marL="2057434" indent="-228604" algn="l" rtl="0" eaLnBrk="0" fontAlgn="base" hangingPunct="0">
        <a:spcBef>
          <a:spcPct val="20000"/>
        </a:spcBef>
        <a:spcAft>
          <a:spcPct val="0"/>
        </a:spcAft>
        <a:buChar char="»"/>
        <a:defRPr sz="2500">
          <a:solidFill>
            <a:srgbClr val="002060"/>
          </a:solidFill>
          <a:latin typeface="+mn-lt"/>
          <a:ea typeface="+mn-ea"/>
        </a:defRPr>
      </a:lvl5pPr>
      <a:lvl6pPr marL="2514642" indent="-228604" algn="l" rtl="0" fontAlgn="base">
        <a:spcBef>
          <a:spcPct val="20000"/>
        </a:spcBef>
        <a:spcAft>
          <a:spcPct val="0"/>
        </a:spcAft>
        <a:buChar char="»"/>
        <a:defRPr sz="2500">
          <a:solidFill>
            <a:schemeClr val="bg1"/>
          </a:solidFill>
          <a:latin typeface="+mn-lt"/>
          <a:ea typeface="+mn-ea"/>
        </a:defRPr>
      </a:lvl6pPr>
      <a:lvl7pPr marL="2971849" indent="-228604" algn="l" rtl="0" fontAlgn="base">
        <a:spcBef>
          <a:spcPct val="20000"/>
        </a:spcBef>
        <a:spcAft>
          <a:spcPct val="0"/>
        </a:spcAft>
        <a:buChar char="»"/>
        <a:defRPr sz="2500">
          <a:solidFill>
            <a:schemeClr val="bg1"/>
          </a:solidFill>
          <a:latin typeface="+mn-lt"/>
          <a:ea typeface="+mn-ea"/>
        </a:defRPr>
      </a:lvl7pPr>
      <a:lvl8pPr marL="3429057" indent="-228604" algn="l" rtl="0" fontAlgn="base">
        <a:spcBef>
          <a:spcPct val="20000"/>
        </a:spcBef>
        <a:spcAft>
          <a:spcPct val="0"/>
        </a:spcAft>
        <a:buChar char="»"/>
        <a:defRPr sz="2500">
          <a:solidFill>
            <a:schemeClr val="bg1"/>
          </a:solidFill>
          <a:latin typeface="+mn-lt"/>
          <a:ea typeface="+mn-ea"/>
        </a:defRPr>
      </a:lvl8pPr>
      <a:lvl9pPr marL="3886265" indent="-228604"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8" rtl="0" eaLnBrk="1" latinLnBrk="0" hangingPunct="1">
        <a:defRPr sz="1800" kern="1200">
          <a:solidFill>
            <a:schemeClr val="tx1"/>
          </a:solidFill>
          <a:latin typeface="+mn-lt"/>
          <a:ea typeface="+mn-ea"/>
          <a:cs typeface="+mn-cs"/>
        </a:defRPr>
      </a:lvl1pPr>
      <a:lvl2pPr marL="457208" algn="l" defTabSz="457208" rtl="0" eaLnBrk="1" latinLnBrk="0" hangingPunct="1">
        <a:defRPr sz="1800" kern="1200">
          <a:solidFill>
            <a:schemeClr val="tx1"/>
          </a:solidFill>
          <a:latin typeface="+mn-lt"/>
          <a:ea typeface="+mn-ea"/>
          <a:cs typeface="+mn-cs"/>
        </a:defRPr>
      </a:lvl2pPr>
      <a:lvl3pPr marL="914415" algn="l" defTabSz="457208" rtl="0" eaLnBrk="1" latinLnBrk="0" hangingPunct="1">
        <a:defRPr sz="1800" kern="1200">
          <a:solidFill>
            <a:schemeClr val="tx1"/>
          </a:solidFill>
          <a:latin typeface="+mn-lt"/>
          <a:ea typeface="+mn-ea"/>
          <a:cs typeface="+mn-cs"/>
        </a:defRPr>
      </a:lvl3pPr>
      <a:lvl4pPr marL="1371623" algn="l" defTabSz="457208" rtl="0" eaLnBrk="1" latinLnBrk="0" hangingPunct="1">
        <a:defRPr sz="1800" kern="1200">
          <a:solidFill>
            <a:schemeClr val="tx1"/>
          </a:solidFill>
          <a:latin typeface="+mn-lt"/>
          <a:ea typeface="+mn-ea"/>
          <a:cs typeface="+mn-cs"/>
        </a:defRPr>
      </a:lvl4pPr>
      <a:lvl5pPr marL="1828830" algn="l" defTabSz="457208" rtl="0" eaLnBrk="1" latinLnBrk="0" hangingPunct="1">
        <a:defRPr sz="1800" kern="1200">
          <a:solidFill>
            <a:schemeClr val="tx1"/>
          </a:solidFill>
          <a:latin typeface="+mn-lt"/>
          <a:ea typeface="+mn-ea"/>
          <a:cs typeface="+mn-cs"/>
        </a:defRPr>
      </a:lvl5pPr>
      <a:lvl6pPr marL="2286038" algn="l" defTabSz="457208" rtl="0" eaLnBrk="1" latinLnBrk="0" hangingPunct="1">
        <a:defRPr sz="1800" kern="1200">
          <a:solidFill>
            <a:schemeClr val="tx1"/>
          </a:solidFill>
          <a:latin typeface="+mn-lt"/>
          <a:ea typeface="+mn-ea"/>
          <a:cs typeface="+mn-cs"/>
        </a:defRPr>
      </a:lvl6pPr>
      <a:lvl7pPr marL="2743246" algn="l" defTabSz="457208" rtl="0" eaLnBrk="1" latinLnBrk="0" hangingPunct="1">
        <a:defRPr sz="1800" kern="1200">
          <a:solidFill>
            <a:schemeClr val="tx1"/>
          </a:solidFill>
          <a:latin typeface="+mn-lt"/>
          <a:ea typeface="+mn-ea"/>
          <a:cs typeface="+mn-cs"/>
        </a:defRPr>
      </a:lvl7pPr>
      <a:lvl8pPr marL="3200453" algn="l" defTabSz="457208" rtl="0" eaLnBrk="1" latinLnBrk="0" hangingPunct="1">
        <a:defRPr sz="1800" kern="1200">
          <a:solidFill>
            <a:schemeClr val="tx1"/>
          </a:solidFill>
          <a:latin typeface="+mn-lt"/>
          <a:ea typeface="+mn-ea"/>
          <a:cs typeface="+mn-cs"/>
        </a:defRPr>
      </a:lvl8pPr>
      <a:lvl9pPr marL="3657661" algn="l" defTabSz="45720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B0FB4E-0B98-D14C-8FFE-6B84020301A7}"/>
              </a:ext>
            </a:extLst>
          </p:cNvPr>
          <p:cNvPicPr>
            <a:picLocks noChangeAspect="1"/>
          </p:cNvPicPr>
          <p:nvPr userDrawn="1"/>
        </p:nvPicPr>
        <p:blipFill>
          <a:blip r:embed="rId26"/>
          <a:stretch>
            <a:fillRect/>
          </a:stretch>
        </p:blipFill>
        <p:spPr>
          <a:xfrm>
            <a:off x="0" y="0"/>
            <a:ext cx="12192000" cy="6858000"/>
          </a:xfrm>
          <a:prstGeom prst="rect">
            <a:avLst/>
          </a:prstGeom>
        </p:spPr>
      </p:pic>
      <p:sp>
        <p:nvSpPr>
          <p:cNvPr id="1027" name="Rectangle 2"/>
          <p:cNvSpPr>
            <a:spLocks noGrp="1" noChangeArrowheads="1"/>
          </p:cNvSpPr>
          <p:nvPr>
            <p:ph type="title"/>
          </p:nvPr>
        </p:nvSpPr>
        <p:spPr bwMode="auto">
          <a:xfrm>
            <a:off x="609600" y="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09600" y="1371600"/>
            <a:ext cx="10972800" cy="5029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7773185"/>
      </p:ext>
    </p:extLst>
  </p:cSld>
  <p:clrMap bg1="lt1" tx1="dk1" bg2="lt2" tx2="dk2" accent1="accent1" accent2="accent2" accent3="accent3" accent4="accent4" accent5="accent5" accent6="accent6" hlink="hlink" folHlink="folHlink"/>
  <p:sldLayoutIdLst>
    <p:sldLayoutId id="2147488466" r:id="rId1"/>
    <p:sldLayoutId id="2147488467" r:id="rId2"/>
    <p:sldLayoutId id="2147488468" r:id="rId3"/>
    <p:sldLayoutId id="2147488469" r:id="rId4"/>
    <p:sldLayoutId id="2147488470" r:id="rId5"/>
    <p:sldLayoutId id="2147488471" r:id="rId6"/>
    <p:sldLayoutId id="2147488472" r:id="rId7"/>
    <p:sldLayoutId id="2147488473" r:id="rId8"/>
    <p:sldLayoutId id="2147488474" r:id="rId9"/>
    <p:sldLayoutId id="2147488475" r:id="rId10"/>
    <p:sldLayoutId id="2147488476" r:id="rId11"/>
    <p:sldLayoutId id="2147488477" r:id="rId12"/>
    <p:sldLayoutId id="2147488479" r:id="rId13"/>
    <p:sldLayoutId id="2147488480" r:id="rId14"/>
    <p:sldLayoutId id="2147488481" r:id="rId15"/>
    <p:sldLayoutId id="2147488482" r:id="rId16"/>
    <p:sldLayoutId id="2147488483" r:id="rId17"/>
    <p:sldLayoutId id="2147488484" r:id="rId18"/>
    <p:sldLayoutId id="2147488485" r:id="rId19"/>
    <p:sldLayoutId id="2147488486" r:id="rId20"/>
    <p:sldLayoutId id="2147488487" r:id="rId21"/>
    <p:sldLayoutId id="2147488488" r:id="rId22"/>
    <p:sldLayoutId id="2147488489" r:id="rId23"/>
    <p:sldLayoutId id="2147488490" r:id="rId24"/>
  </p:sldLayoutIdLst>
  <p:transition spd="slow" advClick="0"/>
  <p:txStyles>
    <p:titleStyle>
      <a:lvl1pPr algn="l" rtl="0" eaLnBrk="0" fontAlgn="base" hangingPunct="0">
        <a:spcBef>
          <a:spcPct val="0"/>
        </a:spcBef>
        <a:spcAft>
          <a:spcPct val="0"/>
        </a:spcAft>
        <a:defRPr sz="2600" b="1">
          <a:solidFill>
            <a:srgbClr val="0432FF"/>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8"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15"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23"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3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6" indent="-342906" algn="l" rtl="0" eaLnBrk="0" fontAlgn="base" hangingPunct="0">
        <a:spcBef>
          <a:spcPct val="20000"/>
        </a:spcBef>
        <a:spcAft>
          <a:spcPct val="0"/>
        </a:spcAft>
        <a:buChar char="•"/>
        <a:defRPr sz="2500">
          <a:solidFill>
            <a:srgbClr val="002060"/>
          </a:solidFill>
          <a:latin typeface="+mn-lt"/>
          <a:ea typeface="+mn-ea"/>
          <a:cs typeface="+mn-cs"/>
        </a:defRPr>
      </a:lvl1pPr>
      <a:lvl2pPr marL="742962" indent="-285755" algn="l" rtl="0" eaLnBrk="0" fontAlgn="base" hangingPunct="0">
        <a:spcBef>
          <a:spcPct val="20000"/>
        </a:spcBef>
        <a:spcAft>
          <a:spcPct val="0"/>
        </a:spcAft>
        <a:buChar char="–"/>
        <a:defRPr sz="2500">
          <a:solidFill>
            <a:srgbClr val="002060"/>
          </a:solidFill>
          <a:latin typeface="+mn-lt"/>
          <a:ea typeface="+mn-ea"/>
        </a:defRPr>
      </a:lvl2pPr>
      <a:lvl3pPr marL="1143019" indent="-228604" algn="l" rtl="0" eaLnBrk="0" fontAlgn="base" hangingPunct="0">
        <a:spcBef>
          <a:spcPct val="20000"/>
        </a:spcBef>
        <a:spcAft>
          <a:spcPct val="0"/>
        </a:spcAft>
        <a:buChar char="•"/>
        <a:defRPr sz="2500">
          <a:solidFill>
            <a:srgbClr val="002060"/>
          </a:solidFill>
          <a:latin typeface="+mn-lt"/>
          <a:ea typeface="+mn-ea"/>
        </a:defRPr>
      </a:lvl3pPr>
      <a:lvl4pPr marL="1600227" indent="-228604" algn="l" rtl="0" eaLnBrk="0" fontAlgn="base" hangingPunct="0">
        <a:spcBef>
          <a:spcPct val="20000"/>
        </a:spcBef>
        <a:spcAft>
          <a:spcPct val="0"/>
        </a:spcAft>
        <a:buChar char="–"/>
        <a:defRPr sz="2500">
          <a:solidFill>
            <a:srgbClr val="002060"/>
          </a:solidFill>
          <a:latin typeface="+mn-lt"/>
          <a:ea typeface="+mn-ea"/>
        </a:defRPr>
      </a:lvl4pPr>
      <a:lvl5pPr marL="2057434" indent="-228604" algn="l" rtl="0" eaLnBrk="0" fontAlgn="base" hangingPunct="0">
        <a:spcBef>
          <a:spcPct val="20000"/>
        </a:spcBef>
        <a:spcAft>
          <a:spcPct val="0"/>
        </a:spcAft>
        <a:buChar char="»"/>
        <a:defRPr sz="2500">
          <a:solidFill>
            <a:srgbClr val="002060"/>
          </a:solidFill>
          <a:latin typeface="+mn-lt"/>
          <a:ea typeface="+mn-ea"/>
        </a:defRPr>
      </a:lvl5pPr>
      <a:lvl6pPr marL="2514642" indent="-228604" algn="l" rtl="0" fontAlgn="base">
        <a:spcBef>
          <a:spcPct val="20000"/>
        </a:spcBef>
        <a:spcAft>
          <a:spcPct val="0"/>
        </a:spcAft>
        <a:buChar char="»"/>
        <a:defRPr sz="2500">
          <a:solidFill>
            <a:schemeClr val="bg1"/>
          </a:solidFill>
          <a:latin typeface="+mn-lt"/>
          <a:ea typeface="+mn-ea"/>
        </a:defRPr>
      </a:lvl6pPr>
      <a:lvl7pPr marL="2971849" indent="-228604" algn="l" rtl="0" fontAlgn="base">
        <a:spcBef>
          <a:spcPct val="20000"/>
        </a:spcBef>
        <a:spcAft>
          <a:spcPct val="0"/>
        </a:spcAft>
        <a:buChar char="»"/>
        <a:defRPr sz="2500">
          <a:solidFill>
            <a:schemeClr val="bg1"/>
          </a:solidFill>
          <a:latin typeface="+mn-lt"/>
          <a:ea typeface="+mn-ea"/>
        </a:defRPr>
      </a:lvl7pPr>
      <a:lvl8pPr marL="3429057" indent="-228604" algn="l" rtl="0" fontAlgn="base">
        <a:spcBef>
          <a:spcPct val="20000"/>
        </a:spcBef>
        <a:spcAft>
          <a:spcPct val="0"/>
        </a:spcAft>
        <a:buChar char="»"/>
        <a:defRPr sz="2500">
          <a:solidFill>
            <a:schemeClr val="bg1"/>
          </a:solidFill>
          <a:latin typeface="+mn-lt"/>
          <a:ea typeface="+mn-ea"/>
        </a:defRPr>
      </a:lvl8pPr>
      <a:lvl9pPr marL="3886265" indent="-228604"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8" rtl="0" eaLnBrk="1" latinLnBrk="0" hangingPunct="1">
        <a:defRPr sz="1800" kern="1200">
          <a:solidFill>
            <a:schemeClr val="tx1"/>
          </a:solidFill>
          <a:latin typeface="+mn-lt"/>
          <a:ea typeface="+mn-ea"/>
          <a:cs typeface="+mn-cs"/>
        </a:defRPr>
      </a:lvl1pPr>
      <a:lvl2pPr marL="457208" algn="l" defTabSz="457208" rtl="0" eaLnBrk="1" latinLnBrk="0" hangingPunct="1">
        <a:defRPr sz="1800" kern="1200">
          <a:solidFill>
            <a:schemeClr val="tx1"/>
          </a:solidFill>
          <a:latin typeface="+mn-lt"/>
          <a:ea typeface="+mn-ea"/>
          <a:cs typeface="+mn-cs"/>
        </a:defRPr>
      </a:lvl2pPr>
      <a:lvl3pPr marL="914415" algn="l" defTabSz="457208" rtl="0" eaLnBrk="1" latinLnBrk="0" hangingPunct="1">
        <a:defRPr sz="1800" kern="1200">
          <a:solidFill>
            <a:schemeClr val="tx1"/>
          </a:solidFill>
          <a:latin typeface="+mn-lt"/>
          <a:ea typeface="+mn-ea"/>
          <a:cs typeface="+mn-cs"/>
        </a:defRPr>
      </a:lvl3pPr>
      <a:lvl4pPr marL="1371623" algn="l" defTabSz="457208" rtl="0" eaLnBrk="1" latinLnBrk="0" hangingPunct="1">
        <a:defRPr sz="1800" kern="1200">
          <a:solidFill>
            <a:schemeClr val="tx1"/>
          </a:solidFill>
          <a:latin typeface="+mn-lt"/>
          <a:ea typeface="+mn-ea"/>
          <a:cs typeface="+mn-cs"/>
        </a:defRPr>
      </a:lvl4pPr>
      <a:lvl5pPr marL="1828830" algn="l" defTabSz="457208" rtl="0" eaLnBrk="1" latinLnBrk="0" hangingPunct="1">
        <a:defRPr sz="1800" kern="1200">
          <a:solidFill>
            <a:schemeClr val="tx1"/>
          </a:solidFill>
          <a:latin typeface="+mn-lt"/>
          <a:ea typeface="+mn-ea"/>
          <a:cs typeface="+mn-cs"/>
        </a:defRPr>
      </a:lvl5pPr>
      <a:lvl6pPr marL="2286038" algn="l" defTabSz="457208" rtl="0" eaLnBrk="1" latinLnBrk="0" hangingPunct="1">
        <a:defRPr sz="1800" kern="1200">
          <a:solidFill>
            <a:schemeClr val="tx1"/>
          </a:solidFill>
          <a:latin typeface="+mn-lt"/>
          <a:ea typeface="+mn-ea"/>
          <a:cs typeface="+mn-cs"/>
        </a:defRPr>
      </a:lvl6pPr>
      <a:lvl7pPr marL="2743246" algn="l" defTabSz="457208" rtl="0" eaLnBrk="1" latinLnBrk="0" hangingPunct="1">
        <a:defRPr sz="1800" kern="1200">
          <a:solidFill>
            <a:schemeClr val="tx1"/>
          </a:solidFill>
          <a:latin typeface="+mn-lt"/>
          <a:ea typeface="+mn-ea"/>
          <a:cs typeface="+mn-cs"/>
        </a:defRPr>
      </a:lvl7pPr>
      <a:lvl8pPr marL="3200453" algn="l" defTabSz="457208" rtl="0" eaLnBrk="1" latinLnBrk="0" hangingPunct="1">
        <a:defRPr sz="1800" kern="1200">
          <a:solidFill>
            <a:schemeClr val="tx1"/>
          </a:solidFill>
          <a:latin typeface="+mn-lt"/>
          <a:ea typeface="+mn-ea"/>
          <a:cs typeface="+mn-cs"/>
        </a:defRPr>
      </a:lvl8pPr>
      <a:lvl9pPr marL="3657661" algn="l" defTabSz="45720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89.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5.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tags" Target="../tags/tag7.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9.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9.xml"/><Relationship Id="rId1" Type="http://schemas.openxmlformats.org/officeDocument/2006/relationships/tags" Target="../tags/tag8.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4.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1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9.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89.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7.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7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8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124.xml"/></Relationships>
</file>

<file path=ppt/slides/_rels/slide7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9.xml"/></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05.xml"/><Relationship Id="rId4" Type="http://schemas.openxmlformats.org/officeDocument/2006/relationships/image" Target="../media/image58.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9.xml"/><Relationship Id="rId4" Type="http://schemas.openxmlformats.org/officeDocument/2006/relationships/chart" Target="../charts/chart3.xml"/></Relationships>
</file>

<file path=ppt/slides/_rels/slide8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4932363" y="5703888"/>
            <a:ext cx="23272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20000"/>
              </a:spcAft>
              <a:buClr>
                <a:srgbClr val="000000"/>
              </a:buClr>
              <a:buSzPct val="80000"/>
              <a:buFont typeface="Wingdings" charset="2"/>
              <a:buNone/>
              <a:tabLst/>
              <a:defRPr/>
            </a:pPr>
            <a:r>
              <a:rPr kumimoji="0" lang="en-US" altLang="x-none" sz="2200" b="1" i="0" u="none" strike="noStrike" kern="1200" cap="none" spc="0" normalizeH="0" baseline="0" noProof="0" dirty="0">
                <a:ln>
                  <a:noFill/>
                </a:ln>
                <a:solidFill>
                  <a:srgbClr val="0432FF"/>
                </a:solidFill>
                <a:effectLst/>
                <a:uLnTx/>
                <a:uFillTx/>
                <a:latin typeface="Arial" charset="0"/>
                <a:ea typeface="ＭＳ Ｐゴシック" charset="-128"/>
              </a:rPr>
              <a:t>Moderator</a:t>
            </a:r>
            <a:br>
              <a:rPr kumimoji="0" lang="en-US" altLang="x-none" sz="2200" b="1" i="0" u="none" strike="noStrike" kern="1200" cap="none" spc="0" normalizeH="0" baseline="0" noProof="0" dirty="0">
                <a:ln>
                  <a:noFill/>
                </a:ln>
                <a:solidFill>
                  <a:srgbClr val="0432FF"/>
                </a:solidFill>
                <a:effectLst/>
                <a:uLnTx/>
                <a:uFillTx/>
                <a:latin typeface="Arial" charset="0"/>
                <a:ea typeface="ＭＳ Ｐゴシック" charset="-128"/>
              </a:rPr>
            </a:br>
            <a:r>
              <a:rPr kumimoji="0" lang="en-US" altLang="x-none" sz="2200" b="1" i="0" u="none" strike="noStrike" kern="1200" cap="none" spc="0" normalizeH="0" baseline="0" noProof="0" dirty="0">
                <a:ln>
                  <a:noFill/>
                </a:ln>
                <a:solidFill>
                  <a:srgbClr val="002060"/>
                </a:solidFill>
                <a:effectLst/>
                <a:uLnTx/>
                <a:uFillTx/>
                <a:latin typeface="Arial" charset="0"/>
                <a:ea typeface="ＭＳ Ｐゴシック" charset="-128"/>
              </a:rPr>
              <a:t>Neil Love, MD</a:t>
            </a:r>
          </a:p>
        </p:txBody>
      </p:sp>
      <p:sp>
        <p:nvSpPr>
          <p:cNvPr id="8" name="Text Box 7"/>
          <p:cNvSpPr txBox="1">
            <a:spLocks noChangeArrowheads="1"/>
          </p:cNvSpPr>
          <p:nvPr/>
        </p:nvSpPr>
        <p:spPr bwMode="auto">
          <a:xfrm>
            <a:off x="5469066" y="4284663"/>
            <a:ext cx="12538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2200" b="1" i="0" u="none" strike="noStrike" kern="1200" cap="none" spc="0" normalizeH="0" baseline="0" noProof="0" dirty="0">
                <a:ln>
                  <a:noFill/>
                </a:ln>
                <a:solidFill>
                  <a:srgbClr val="0432FF"/>
                </a:solidFill>
                <a:effectLst/>
                <a:uLnTx/>
                <a:uFillTx/>
                <a:latin typeface="Arial" charset="0"/>
                <a:ea typeface="ＭＳ Ｐゴシック" charset="-128"/>
              </a:rPr>
              <a:t>Faculty </a:t>
            </a:r>
          </a:p>
        </p:txBody>
      </p:sp>
      <p:sp>
        <p:nvSpPr>
          <p:cNvPr id="9" name="Rectangle 8"/>
          <p:cNvSpPr>
            <a:spLocks noChangeArrowheads="1"/>
          </p:cNvSpPr>
          <p:nvPr/>
        </p:nvSpPr>
        <p:spPr bwMode="auto">
          <a:xfrm>
            <a:off x="0" y="228599"/>
            <a:ext cx="12192000" cy="375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0" fontAlgn="base" latinLnBrk="0" hangingPunct="0">
              <a:lnSpc>
                <a:spcPts val="3800"/>
              </a:lnSpc>
              <a:spcBef>
                <a:spcPts val="1800"/>
              </a:spcBef>
              <a:spcAft>
                <a:spcPts val="0"/>
              </a:spcAft>
              <a:buClrTx/>
              <a:buSzTx/>
              <a:buFontTx/>
              <a:buNone/>
              <a:tabLst/>
              <a:defRPr/>
            </a:pPr>
            <a:r>
              <a:rPr kumimoji="0" lang="en-US" altLang="x-none" sz="3800" b="1" i="0" u="none" strike="noStrike" kern="1200" cap="none" spc="0" normalizeH="0" baseline="0" noProof="0" dirty="0">
                <a:ln>
                  <a:noFill/>
                </a:ln>
                <a:solidFill>
                  <a:srgbClr val="0432FF"/>
                </a:solidFill>
                <a:effectLst/>
                <a:uLnTx/>
                <a:uFillTx/>
                <a:latin typeface="Arial" charset="0"/>
                <a:ea typeface="ヒラギノ角ゴ Pro W3" charset="-128"/>
              </a:rPr>
              <a:t>Oncology Grand Rounds</a:t>
            </a:r>
          </a:p>
          <a:p>
            <a:pPr marL="0" marR="0" lvl="0" indent="0" algn="ctr" defTabSz="914400" rtl="0" eaLnBrk="0" fontAlgn="base" latinLnBrk="0" hangingPunct="0">
              <a:lnSpc>
                <a:spcPts val="3800"/>
              </a:lnSpc>
              <a:spcBef>
                <a:spcPts val="1800"/>
              </a:spcBef>
              <a:spcAft>
                <a:spcPts val="0"/>
              </a:spcAft>
              <a:buClrTx/>
              <a:buSzTx/>
              <a:buFontTx/>
              <a:buNone/>
              <a:tabLst/>
              <a:defRPr/>
            </a:pPr>
            <a:r>
              <a:rPr kumimoji="0" lang="en-US" altLang="x-none" sz="3600" b="1" i="0" u="none" strike="noStrike" kern="1200" cap="none" spc="0" normalizeH="0" baseline="0" noProof="0" dirty="0">
                <a:ln>
                  <a:noFill/>
                </a:ln>
                <a:solidFill>
                  <a:srgbClr val="0432FF"/>
                </a:solidFill>
                <a:effectLst/>
                <a:uLnTx/>
                <a:uFillTx/>
                <a:latin typeface="Arial" charset="0"/>
                <a:ea typeface="ヒラギノ角ゴ Pro W3" charset="-128"/>
              </a:rPr>
              <a:t>New Agents and Strategies in </a:t>
            </a:r>
            <a:br>
              <a:rPr kumimoji="0" lang="en-US" altLang="x-none" sz="3600" b="1" i="0" u="none" strike="noStrike" kern="1200" cap="none" spc="0" normalizeH="0" baseline="0" noProof="0" dirty="0">
                <a:ln>
                  <a:noFill/>
                </a:ln>
                <a:solidFill>
                  <a:srgbClr val="0432FF"/>
                </a:solidFill>
                <a:effectLst/>
                <a:uLnTx/>
                <a:uFillTx/>
                <a:latin typeface="Arial" charset="0"/>
                <a:ea typeface="ヒラギノ角ゴ Pro W3" charset="-128"/>
              </a:rPr>
            </a:br>
            <a:r>
              <a:rPr kumimoji="0" lang="en-US" altLang="x-none" sz="3600" b="1" i="0" u="none" strike="noStrike" kern="1200" cap="none" spc="0" normalizeH="0" baseline="0" noProof="0" dirty="0">
                <a:ln>
                  <a:noFill/>
                </a:ln>
                <a:solidFill>
                  <a:srgbClr val="0432FF"/>
                </a:solidFill>
                <a:effectLst/>
                <a:uLnTx/>
                <a:uFillTx/>
                <a:latin typeface="Arial" charset="0"/>
                <a:ea typeface="ヒラギノ角ゴ Pro W3" charset="-128"/>
              </a:rPr>
              <a:t>Hodgkin and Non-Hodgkin Lymphomas </a:t>
            </a:r>
          </a:p>
          <a:p>
            <a:pPr marL="0" marR="0" lvl="0" indent="0" algn="ctr" defTabSz="914400" rtl="0" eaLnBrk="0" fontAlgn="base" latinLnBrk="0" hangingPunct="0">
              <a:lnSpc>
                <a:spcPts val="3800"/>
              </a:lnSpc>
              <a:spcBef>
                <a:spcPts val="1800"/>
              </a:spcBef>
              <a:spcAft>
                <a:spcPts val="0"/>
              </a:spcAft>
              <a:buClrTx/>
              <a:buSzTx/>
              <a:buFontTx/>
              <a:buNone/>
              <a:tabLst/>
              <a:defRPr/>
            </a:pPr>
            <a:r>
              <a:rPr kumimoji="0" lang="en-US" altLang="x-none" sz="2600" b="1" i="0" u="none" strike="noStrike" kern="1200" cap="none" spc="0" normalizeH="0" baseline="0" noProof="0" dirty="0">
                <a:ln>
                  <a:noFill/>
                </a:ln>
                <a:solidFill>
                  <a:srgbClr val="002060"/>
                </a:solidFill>
                <a:effectLst/>
                <a:uLnTx/>
                <a:uFillTx/>
                <a:latin typeface="Arial" charset="0"/>
                <a:ea typeface="ヒラギノ角ゴ Pro W3" charset="-128"/>
              </a:rPr>
              <a:t>Tuesday, June 2, 2020</a:t>
            </a:r>
            <a:br>
              <a:rPr kumimoji="0" lang="en-US" altLang="x-none" sz="2600" b="1" i="0" u="none" strike="noStrike" kern="1200" cap="none" spc="0" normalizeH="0" baseline="0" noProof="0" dirty="0">
                <a:ln>
                  <a:noFill/>
                </a:ln>
                <a:solidFill>
                  <a:srgbClr val="002060"/>
                </a:solidFill>
                <a:effectLst/>
                <a:uLnTx/>
                <a:uFillTx/>
                <a:latin typeface="Arial" charset="0"/>
                <a:ea typeface="ヒラギノ角ゴ Pro W3" charset="-128"/>
              </a:rPr>
            </a:br>
            <a:r>
              <a:rPr kumimoji="0" lang="en-US" altLang="x-none" sz="2600" b="1" i="0" u="none" strike="noStrike" kern="1200" cap="none" spc="0" normalizeH="0" baseline="0" noProof="0" dirty="0">
                <a:ln>
                  <a:noFill/>
                </a:ln>
                <a:solidFill>
                  <a:srgbClr val="002060"/>
                </a:solidFill>
                <a:effectLst/>
                <a:uLnTx/>
                <a:uFillTx/>
                <a:latin typeface="Arial" charset="0"/>
                <a:ea typeface="ヒラギノ角ゴ Pro W3" charset="-128"/>
              </a:rPr>
              <a:t>5:00 PM – 6:30 PM ET</a:t>
            </a:r>
          </a:p>
        </p:txBody>
      </p:sp>
      <p:sp>
        <p:nvSpPr>
          <p:cNvPr id="6" name="Text Box 6">
            <a:extLst>
              <a:ext uri="{FF2B5EF4-FFF2-40B4-BE49-F238E27FC236}">
                <a16:creationId xmlns:a16="http://schemas.microsoft.com/office/drawing/2014/main" id="{A1CF853B-C7D7-E346-B0DF-B9F31F41F192}"/>
              </a:ext>
            </a:extLst>
          </p:cNvPr>
          <p:cNvSpPr txBox="1">
            <a:spLocks noChangeArrowheads="1"/>
          </p:cNvSpPr>
          <p:nvPr/>
        </p:nvSpPr>
        <p:spPr bwMode="auto">
          <a:xfrm>
            <a:off x="914400" y="4724400"/>
            <a:ext cx="108966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numCol="2">
            <a:no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r>
              <a:rPr lang="en-US" altLang="x-none" sz="2200" b="1" dirty="0">
                <a:solidFill>
                  <a:srgbClr val="002060"/>
                </a:solidFill>
                <a:ea typeface="ヒラギノ角ゴ Pro W3" charset="-128"/>
              </a:rPr>
              <a:t>Kim </a:t>
            </a:r>
            <a:r>
              <a:rPr lang="en-US" altLang="x-none" sz="2200" b="1" dirty="0" err="1">
                <a:solidFill>
                  <a:srgbClr val="002060"/>
                </a:solidFill>
                <a:ea typeface="ヒラギノ角ゴ Pro W3" charset="-128"/>
              </a:rPr>
              <a:t>Leake</a:t>
            </a:r>
            <a:r>
              <a:rPr lang="en-US" altLang="x-none" sz="2200" b="1" dirty="0">
                <a:solidFill>
                  <a:srgbClr val="002060"/>
                </a:solidFill>
                <a:ea typeface="ヒラギノ角ゴ Pro W3" charset="-128"/>
              </a:rPr>
              <a:t>, MSN, FNP-C </a:t>
            </a:r>
            <a:br>
              <a:rPr kumimoji="0" lang="en-US" altLang="x-none" sz="2200" b="1" i="0" u="none" strike="noStrike" kern="1200" cap="none" spc="0" normalizeH="0" baseline="0" noProof="0" dirty="0">
                <a:ln>
                  <a:noFill/>
                </a:ln>
                <a:solidFill>
                  <a:srgbClr val="002060"/>
                </a:solidFill>
                <a:effectLst/>
                <a:uLnTx/>
                <a:uFillTx/>
                <a:latin typeface="Arial" charset="0"/>
                <a:ea typeface="ヒラギノ角ゴ Pro W3" charset="-128"/>
              </a:rPr>
            </a:br>
            <a:r>
              <a:rPr lang="en-US" altLang="x-none" sz="2200" b="1" dirty="0">
                <a:solidFill>
                  <a:srgbClr val="002060"/>
                </a:solidFill>
                <a:ea typeface="ヒラギノ角ゴ Pro W3" charset="-128"/>
              </a:rPr>
              <a:t>Mollie Moran, APRN-CNP, AOCNP </a:t>
            </a:r>
            <a:br>
              <a:rPr kumimoji="0" lang="en-US" altLang="x-none" sz="2200" b="1" i="0" u="none" strike="noStrike" kern="1200" cap="none" spc="0" normalizeH="0" baseline="0" noProof="0" dirty="0">
                <a:ln>
                  <a:noFill/>
                </a:ln>
                <a:solidFill>
                  <a:srgbClr val="002060"/>
                </a:solidFill>
                <a:effectLst/>
                <a:uLnTx/>
                <a:uFillTx/>
                <a:latin typeface="Arial" charset="0"/>
                <a:ea typeface="ヒラギノ角ゴ Pro W3" charset="-128"/>
              </a:rPr>
            </a:br>
            <a:r>
              <a:rPr kumimoji="0" lang="en-US" altLang="x-none" sz="2200" b="1" i="0" u="none" strike="noStrike" kern="1200" cap="none" spc="0" normalizeH="0" baseline="0" noProof="0" dirty="0">
                <a:ln>
                  <a:noFill/>
                </a:ln>
                <a:solidFill>
                  <a:srgbClr val="002060"/>
                </a:solidFill>
                <a:effectLst/>
                <a:uLnTx/>
                <a:uFillTx/>
                <a:latin typeface="Arial" charset="0"/>
                <a:ea typeface="ヒラギノ角ゴ Pro W3" charset="-128"/>
              </a:rPr>
              <a:t>Craig Moskowitz, MD</a:t>
            </a:r>
            <a:br>
              <a:rPr kumimoji="0" lang="en-US" altLang="x-none" sz="2200" b="1" i="0" u="none" strike="noStrike" kern="1200" cap="none" spc="0" normalizeH="0" baseline="0" noProof="0" dirty="0">
                <a:ln>
                  <a:noFill/>
                </a:ln>
                <a:solidFill>
                  <a:srgbClr val="002060"/>
                </a:solidFill>
                <a:effectLst/>
                <a:uLnTx/>
                <a:uFillTx/>
                <a:latin typeface="Arial" charset="0"/>
                <a:ea typeface="ヒラギノ角ゴ Pro W3" charset="-128"/>
              </a:rPr>
            </a:br>
            <a:r>
              <a:rPr lang="en-US" altLang="x-none" sz="2200" b="1" dirty="0">
                <a:solidFill>
                  <a:srgbClr val="002060"/>
                </a:solidFill>
                <a:ea typeface="ヒラギノ角ゴ Pro W3" charset="-128"/>
              </a:rPr>
              <a:t>Michael E Williams, MD, </a:t>
            </a:r>
            <a:r>
              <a:rPr lang="en-US" altLang="x-none" sz="2200" b="1" dirty="0" err="1">
                <a:solidFill>
                  <a:srgbClr val="002060"/>
                </a:solidFill>
                <a:ea typeface="ヒラギノ角ゴ Pro W3" charset="-128"/>
              </a:rPr>
              <a:t>ScM</a:t>
            </a:r>
            <a:endParaRPr lang="en-US" altLang="x-none" sz="2200" b="1" dirty="0">
              <a:solidFill>
                <a:srgbClr val="002060"/>
              </a:solidFill>
              <a:ea typeface="ヒラギノ角ゴ Pro W3" charset="-128"/>
            </a:endParaRPr>
          </a:p>
        </p:txBody>
      </p:sp>
    </p:spTree>
    <p:extLst>
      <p:ext uri="{BB962C8B-B14F-4D97-AF65-F5344CB8AC3E}">
        <p14:creationId xmlns:p14="http://schemas.microsoft.com/office/powerpoint/2010/main" val="692527761"/>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a:xfrm>
            <a:off x="609600" y="0"/>
            <a:ext cx="11582400" cy="1143000"/>
          </a:xfrm>
        </p:spPr>
        <p:txBody>
          <a:bodyPr>
            <a:normAutofit/>
          </a:bodyPr>
          <a:lstStyle/>
          <a:p>
            <a:r>
              <a:rPr lang="en-US" dirty="0"/>
              <a:t>Polatuzumab vedotin is currently approved for the treatment of recurrent diffuse large B-cell lymphoma… </a:t>
            </a:r>
            <a:endParaRPr lang="en-US" sz="2200" dirty="0"/>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p:txBody>
          <a:bodyPr/>
          <a:lstStyle/>
          <a:p>
            <a:pPr marL="457200" indent="-457200">
              <a:spcBef>
                <a:spcPts val="1800"/>
              </a:spcBef>
              <a:spcAft>
                <a:spcPts val="0"/>
              </a:spcAft>
              <a:buFont typeface="+mj-lt"/>
              <a:buAutoNum type="alphaLcPeriod"/>
            </a:pPr>
            <a:r>
              <a:rPr lang="en-US" sz="2000" dirty="0"/>
              <a:t>As monotherapy</a:t>
            </a:r>
          </a:p>
          <a:p>
            <a:pPr marL="457200" indent="-457200">
              <a:spcBef>
                <a:spcPts val="1800"/>
              </a:spcBef>
              <a:spcAft>
                <a:spcPts val="0"/>
              </a:spcAft>
              <a:buFont typeface="+mj-lt"/>
              <a:buAutoNum type="alphaLcPeriod"/>
            </a:pPr>
            <a:r>
              <a:rPr lang="en-US" sz="2000" dirty="0"/>
              <a:t>In combination with BR</a:t>
            </a:r>
          </a:p>
          <a:p>
            <a:pPr marL="457200" indent="-457200">
              <a:spcBef>
                <a:spcPts val="1800"/>
              </a:spcBef>
              <a:spcAft>
                <a:spcPts val="0"/>
              </a:spcAft>
              <a:buFont typeface="+mj-lt"/>
              <a:buAutoNum type="alphaLcPeriod"/>
            </a:pPr>
            <a:r>
              <a:rPr lang="en-US" sz="2000" dirty="0"/>
              <a:t>In combination with rituximab</a:t>
            </a:r>
          </a:p>
          <a:p>
            <a:pPr marL="457200" indent="-457200">
              <a:spcBef>
                <a:spcPts val="1800"/>
              </a:spcBef>
              <a:spcAft>
                <a:spcPts val="0"/>
              </a:spcAft>
              <a:buFont typeface="+mj-lt"/>
              <a:buAutoNum type="alphaLcPeriod"/>
            </a:pPr>
            <a:r>
              <a:rPr lang="en-US" sz="2000" dirty="0"/>
              <a:t>In combination with obinutuzumab </a:t>
            </a:r>
          </a:p>
          <a:p>
            <a:pPr marL="457200" indent="-457200">
              <a:spcBef>
                <a:spcPts val="1800"/>
              </a:spcBef>
              <a:spcAft>
                <a:spcPts val="0"/>
              </a:spcAft>
              <a:buFont typeface="+mj-lt"/>
              <a:buAutoNum type="alphaLcPeriod"/>
            </a:pPr>
            <a:r>
              <a:rPr lang="en-US" sz="2000" dirty="0"/>
              <a:t>I don’t know</a:t>
            </a:r>
          </a:p>
        </p:txBody>
      </p:sp>
    </p:spTree>
    <p:extLst>
      <p:ext uri="{BB962C8B-B14F-4D97-AF65-F5344CB8AC3E}">
        <p14:creationId xmlns:p14="http://schemas.microsoft.com/office/powerpoint/2010/main" val="2659739667"/>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8AF5EC-CC16-084C-929C-247CA0C3E279}"/>
              </a:ext>
            </a:extLst>
          </p:cNvPr>
          <p:cNvSpPr/>
          <p:nvPr/>
        </p:nvSpPr>
        <p:spPr bwMode="auto">
          <a:xfrm>
            <a:off x="0" y="1439327"/>
            <a:ext cx="12192000" cy="4809073"/>
          </a:xfrm>
          <a:prstGeom prst="rect">
            <a:avLst/>
          </a:prstGeom>
          <a:solidFill>
            <a:schemeClr val="tx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pic>
        <p:nvPicPr>
          <p:cNvPr id="4" name="Picture 4" descr="https://media4.asco.org/144/8693/92925/92925_slide_big_2.jpg">
            <a:extLst>
              <a:ext uri="{FF2B5EF4-FFF2-40B4-BE49-F238E27FC236}">
                <a16:creationId xmlns:a16="http://schemas.microsoft.com/office/drawing/2014/main" id="{B011AC8B-0E07-B544-9CC5-D3E25A9B5B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09" t="42924" r="1150" b="6533"/>
          <a:stretch/>
        </p:blipFill>
        <p:spPr bwMode="auto">
          <a:xfrm>
            <a:off x="6332739" y="1580909"/>
            <a:ext cx="5675995" cy="45259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0294A1-A126-A345-908B-7A75A633D2FA}"/>
              </a:ext>
            </a:extLst>
          </p:cNvPr>
          <p:cNvSpPr txBox="1"/>
          <p:nvPr/>
        </p:nvSpPr>
        <p:spPr>
          <a:xfrm>
            <a:off x="152400" y="6400800"/>
            <a:ext cx="8153400" cy="33855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203864"/>
                </a:solidFill>
                <a:effectLst/>
                <a:uLnTx/>
                <a:uFillTx/>
                <a:latin typeface="Arial"/>
                <a:ea typeface="Calibri" charset="0"/>
                <a:cs typeface="Calibri" charset="0"/>
              </a:rPr>
              <a:t>Morschhauser</a:t>
            </a:r>
            <a:r>
              <a:rPr kumimoji="0" lang="en-US" sz="1600" b="0" i="0" u="none" strike="noStrike" kern="1200" cap="none" spc="0" normalizeH="0" baseline="0" noProof="0" dirty="0">
                <a:ln>
                  <a:noFill/>
                </a:ln>
                <a:solidFill>
                  <a:srgbClr val="203864"/>
                </a:solidFill>
                <a:effectLst/>
                <a:uLnTx/>
                <a:uFillTx/>
                <a:latin typeface="Arial"/>
                <a:ea typeface="Calibri" charset="0"/>
                <a:cs typeface="Calibri" charset="0"/>
              </a:rPr>
              <a:t> F et al. </a:t>
            </a:r>
            <a:r>
              <a:rPr kumimoji="0" lang="en-US" sz="1600" b="0" i="1" u="none" strike="noStrike" kern="1200" cap="none" spc="0" normalizeH="0" baseline="0" noProof="0" dirty="0">
                <a:ln>
                  <a:noFill/>
                </a:ln>
                <a:solidFill>
                  <a:srgbClr val="203864"/>
                </a:solidFill>
                <a:effectLst/>
                <a:uLnTx/>
                <a:uFillTx/>
                <a:latin typeface="Arial"/>
                <a:ea typeface="Calibri" charset="0"/>
                <a:cs typeface="Calibri" charset="0"/>
              </a:rPr>
              <a:t>Proc ASCO </a:t>
            </a:r>
            <a:r>
              <a:rPr kumimoji="0" lang="en-US" sz="1600" b="0" i="0" u="none" strike="noStrike" kern="1200" cap="none" spc="0" normalizeH="0" baseline="0" noProof="0" dirty="0">
                <a:ln>
                  <a:noFill/>
                </a:ln>
                <a:solidFill>
                  <a:srgbClr val="203864"/>
                </a:solidFill>
                <a:effectLst/>
                <a:uLnTx/>
                <a:uFillTx/>
                <a:latin typeface="Arial"/>
                <a:ea typeface="Calibri" charset="0"/>
                <a:cs typeface="Calibri" charset="0"/>
              </a:rPr>
              <a:t>2014;Abstract 8519.</a:t>
            </a:r>
            <a:endParaRPr kumimoji="0" lang="en-GB" altLang="en-US" sz="1600" b="0" i="0" u="none" strike="noStrike" kern="1200" cap="none" spc="0" normalizeH="0" baseline="0" noProof="0" dirty="0">
              <a:ln>
                <a:noFill/>
              </a:ln>
              <a:solidFill>
                <a:srgbClr val="203864"/>
              </a:solidFill>
              <a:effectLst/>
              <a:uLnTx/>
              <a:uFillTx/>
              <a:ea typeface="Calibri" charset="0"/>
              <a:cs typeface="Times New Roman" panose="02020603050405020304" pitchFamily="18" charset="0"/>
            </a:endParaRPr>
          </a:p>
        </p:txBody>
      </p:sp>
      <p:sp>
        <p:nvSpPr>
          <p:cNvPr id="8" name="TextBox 7">
            <a:extLst>
              <a:ext uri="{FF2B5EF4-FFF2-40B4-BE49-F238E27FC236}">
                <a16:creationId xmlns:a16="http://schemas.microsoft.com/office/drawing/2014/main" id="{542976D1-CE97-C74C-8ACA-6D05736621EC}"/>
              </a:ext>
            </a:extLst>
          </p:cNvPr>
          <p:cNvSpPr txBox="1"/>
          <p:nvPr/>
        </p:nvSpPr>
        <p:spPr>
          <a:xfrm>
            <a:off x="457200" y="1485694"/>
            <a:ext cx="6019800"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Arial" charset="0"/>
                <a:ea typeface="ＭＳ Ｐゴシック" charset="0"/>
              </a:rPr>
              <a:t>Polatuzumab</a:t>
            </a: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 </a:t>
            </a:r>
            <a:r>
              <a:rPr kumimoji="0" lang="en-US" sz="1800" b="0" i="0" u="none" strike="noStrike" kern="1200" cap="none" spc="0" normalizeH="0" baseline="0" noProof="0" dirty="0" err="1">
                <a:ln>
                  <a:noFill/>
                </a:ln>
                <a:solidFill>
                  <a:srgbClr val="000000"/>
                </a:solidFill>
                <a:effectLst/>
                <a:uLnTx/>
                <a:uFillTx/>
                <a:latin typeface="Arial" charset="0"/>
                <a:ea typeface="ＭＳ Ｐゴシック" charset="0"/>
              </a:rPr>
              <a:t>vedotin</a:t>
            </a: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rPr>
              <a:t> is an antibody-drug conjugate (ADC) consisting of monomethyl auristatin E (MMAE) conjugated to anti-CD22 and CD79b monoclonal antibodies via a cleavable linker molecule</a:t>
            </a:r>
          </a:p>
        </p:txBody>
      </p:sp>
      <p:sp>
        <p:nvSpPr>
          <p:cNvPr id="7" name="Title 6">
            <a:extLst>
              <a:ext uri="{FF2B5EF4-FFF2-40B4-BE49-F238E27FC236}">
                <a16:creationId xmlns:a16="http://schemas.microsoft.com/office/drawing/2014/main" id="{BE247539-1191-984C-A234-9128A538A08B}"/>
              </a:ext>
            </a:extLst>
          </p:cNvPr>
          <p:cNvSpPr>
            <a:spLocks noGrp="1"/>
          </p:cNvSpPr>
          <p:nvPr>
            <p:ph type="title"/>
          </p:nvPr>
        </p:nvSpPr>
        <p:spPr/>
        <p:txBody>
          <a:bodyPr/>
          <a:lstStyle/>
          <a:p>
            <a:r>
              <a:rPr lang="en-US" dirty="0"/>
              <a:t>Mechanism of Action of Polatuzumab Vedotin</a:t>
            </a:r>
          </a:p>
        </p:txBody>
      </p:sp>
      <p:grpSp>
        <p:nvGrpSpPr>
          <p:cNvPr id="14" name="Group 13">
            <a:extLst>
              <a:ext uri="{FF2B5EF4-FFF2-40B4-BE49-F238E27FC236}">
                <a16:creationId xmlns:a16="http://schemas.microsoft.com/office/drawing/2014/main" id="{4F725333-D85C-DE40-8C25-018BCBB0FA5F}"/>
              </a:ext>
            </a:extLst>
          </p:cNvPr>
          <p:cNvGrpSpPr/>
          <p:nvPr/>
        </p:nvGrpSpPr>
        <p:grpSpPr>
          <a:xfrm>
            <a:off x="183266" y="2686023"/>
            <a:ext cx="5310730" cy="3492148"/>
            <a:chOff x="183266" y="2686023"/>
            <a:chExt cx="5310730" cy="3492148"/>
          </a:xfrm>
        </p:grpSpPr>
        <p:pic>
          <p:nvPicPr>
            <p:cNvPr id="10" name="Picture 4">
              <a:extLst>
                <a:ext uri="{FF2B5EF4-FFF2-40B4-BE49-F238E27FC236}">
                  <a16:creationId xmlns:a16="http://schemas.microsoft.com/office/drawing/2014/main" id="{B9B7BF5B-C593-B04C-A82C-1A140919CFFC}"/>
                </a:ext>
              </a:extLst>
            </p:cNvPr>
            <p:cNvPicPr>
              <a:picLocks noChangeAspect="1"/>
            </p:cNvPicPr>
            <p:nvPr/>
          </p:nvPicPr>
          <p:blipFill rotWithShape="1">
            <a:blip r:embed="rId3"/>
            <a:srcRect l="7617" t="9170" r="6000" b="12056"/>
            <a:stretch/>
          </p:blipFill>
          <p:spPr>
            <a:xfrm>
              <a:off x="183266" y="2686023"/>
              <a:ext cx="5310730" cy="3492148"/>
            </a:xfrm>
            <a:prstGeom prst="rect">
              <a:avLst/>
            </a:prstGeom>
          </p:spPr>
        </p:pic>
        <p:sp>
          <p:nvSpPr>
            <p:cNvPr id="13" name="Freeform 12">
              <a:extLst>
                <a:ext uri="{FF2B5EF4-FFF2-40B4-BE49-F238E27FC236}">
                  <a16:creationId xmlns:a16="http://schemas.microsoft.com/office/drawing/2014/main" id="{0D4C95EB-3B6F-2548-9525-7A9ABB604B54}"/>
                </a:ext>
              </a:extLst>
            </p:cNvPr>
            <p:cNvSpPr/>
            <p:nvPr/>
          </p:nvSpPr>
          <p:spPr bwMode="auto">
            <a:xfrm>
              <a:off x="547410" y="2721988"/>
              <a:ext cx="1944672" cy="613458"/>
            </a:xfrm>
            <a:custGeom>
              <a:avLst/>
              <a:gdLst>
                <a:gd name="connsiteX0" fmla="*/ 69448 w 1944672"/>
                <a:gd name="connsiteY0" fmla="*/ 277792 h 613458"/>
                <a:gd name="connsiteX1" fmla="*/ 69448 w 1944672"/>
                <a:gd name="connsiteY1" fmla="*/ 277792 h 613458"/>
                <a:gd name="connsiteX2" fmla="*/ 150471 w 1944672"/>
                <a:gd name="connsiteY2" fmla="*/ 335665 h 613458"/>
                <a:gd name="connsiteX3" fmla="*/ 185195 w 1944672"/>
                <a:gd name="connsiteY3" fmla="*/ 347240 h 613458"/>
                <a:gd name="connsiteX4" fmla="*/ 254643 w 1944672"/>
                <a:gd name="connsiteY4" fmla="*/ 393539 h 613458"/>
                <a:gd name="connsiteX5" fmla="*/ 289367 w 1944672"/>
                <a:gd name="connsiteY5" fmla="*/ 416688 h 613458"/>
                <a:gd name="connsiteX6" fmla="*/ 324091 w 1944672"/>
                <a:gd name="connsiteY6" fmla="*/ 439838 h 613458"/>
                <a:gd name="connsiteX7" fmla="*/ 416689 w 1944672"/>
                <a:gd name="connsiteY7" fmla="*/ 520860 h 613458"/>
                <a:gd name="connsiteX8" fmla="*/ 428264 w 1944672"/>
                <a:gd name="connsiteY8" fmla="*/ 555584 h 613458"/>
                <a:gd name="connsiteX9" fmla="*/ 486137 w 1944672"/>
                <a:gd name="connsiteY9" fmla="*/ 613458 h 613458"/>
                <a:gd name="connsiteX10" fmla="*/ 1122745 w 1944672"/>
                <a:gd name="connsiteY10" fmla="*/ 590308 h 613458"/>
                <a:gd name="connsiteX11" fmla="*/ 1273215 w 1944672"/>
                <a:gd name="connsiteY11" fmla="*/ 578734 h 613458"/>
                <a:gd name="connsiteX12" fmla="*/ 1331089 w 1944672"/>
                <a:gd name="connsiteY12" fmla="*/ 567159 h 613458"/>
                <a:gd name="connsiteX13" fmla="*/ 1562583 w 1944672"/>
                <a:gd name="connsiteY13" fmla="*/ 544010 h 613458"/>
                <a:gd name="connsiteX14" fmla="*/ 1620456 w 1944672"/>
                <a:gd name="connsiteY14" fmla="*/ 532435 h 613458"/>
                <a:gd name="connsiteX15" fmla="*/ 1851950 w 1944672"/>
                <a:gd name="connsiteY15" fmla="*/ 509286 h 613458"/>
                <a:gd name="connsiteX16" fmla="*/ 1886674 w 1944672"/>
                <a:gd name="connsiteY16" fmla="*/ 497711 h 613458"/>
                <a:gd name="connsiteX17" fmla="*/ 1921398 w 1944672"/>
                <a:gd name="connsiteY17" fmla="*/ 474562 h 613458"/>
                <a:gd name="connsiteX18" fmla="*/ 1944547 w 1944672"/>
                <a:gd name="connsiteY18" fmla="*/ 381964 h 613458"/>
                <a:gd name="connsiteX19" fmla="*/ 1909823 w 1944672"/>
                <a:gd name="connsiteY19" fmla="*/ 254643 h 613458"/>
                <a:gd name="connsiteX20" fmla="*/ 1875099 w 1944672"/>
                <a:gd name="connsiteY20" fmla="*/ 138896 h 613458"/>
                <a:gd name="connsiteX21" fmla="*/ 1828800 w 1944672"/>
                <a:gd name="connsiteY21" fmla="*/ 69448 h 613458"/>
                <a:gd name="connsiteX22" fmla="*/ 1782501 w 1944672"/>
                <a:gd name="connsiteY22" fmla="*/ 11574 h 613458"/>
                <a:gd name="connsiteX23" fmla="*/ 1713053 w 1944672"/>
                <a:gd name="connsiteY23" fmla="*/ 0 h 613458"/>
                <a:gd name="connsiteX24" fmla="*/ 1342664 w 1944672"/>
                <a:gd name="connsiteY24" fmla="*/ 23149 h 613458"/>
                <a:gd name="connsiteX25" fmla="*/ 1111170 w 1944672"/>
                <a:gd name="connsiteY25" fmla="*/ 11574 h 613458"/>
                <a:gd name="connsiteX26" fmla="*/ 578734 w 1944672"/>
                <a:gd name="connsiteY26" fmla="*/ 0 h 613458"/>
                <a:gd name="connsiteX27" fmla="*/ 196770 w 1944672"/>
                <a:gd name="connsiteY27" fmla="*/ 11574 h 613458"/>
                <a:gd name="connsiteX28" fmla="*/ 0 w 1944672"/>
                <a:gd name="connsiteY28" fmla="*/ 57873 h 613458"/>
                <a:gd name="connsiteX29" fmla="*/ 34724 w 1944672"/>
                <a:gd name="connsiteY29" fmla="*/ 219919 h 613458"/>
                <a:gd name="connsiteX30" fmla="*/ 81023 w 1944672"/>
                <a:gd name="connsiteY30" fmla="*/ 277792 h 613458"/>
                <a:gd name="connsiteX31" fmla="*/ 115747 w 1944672"/>
                <a:gd name="connsiteY31" fmla="*/ 312516 h 613458"/>
                <a:gd name="connsiteX32" fmla="*/ 150471 w 1944672"/>
                <a:gd name="connsiteY32" fmla="*/ 358815 h 613458"/>
                <a:gd name="connsiteX33" fmla="*/ 231494 w 1944672"/>
                <a:gd name="connsiteY33" fmla="*/ 416688 h 6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44672" h="613458">
                  <a:moveTo>
                    <a:pt x="69448" y="277792"/>
                  </a:moveTo>
                  <a:lnTo>
                    <a:pt x="69448" y="277792"/>
                  </a:lnTo>
                  <a:cubicBezTo>
                    <a:pt x="96456" y="297083"/>
                    <a:pt x="122011" y="318589"/>
                    <a:pt x="150471" y="335665"/>
                  </a:cubicBezTo>
                  <a:cubicBezTo>
                    <a:pt x="160933" y="341942"/>
                    <a:pt x="174530" y="341315"/>
                    <a:pt x="185195" y="347240"/>
                  </a:cubicBezTo>
                  <a:cubicBezTo>
                    <a:pt x="209516" y="360752"/>
                    <a:pt x="231494" y="378106"/>
                    <a:pt x="254643" y="393539"/>
                  </a:cubicBezTo>
                  <a:lnTo>
                    <a:pt x="289367" y="416688"/>
                  </a:lnTo>
                  <a:cubicBezTo>
                    <a:pt x="300942" y="424405"/>
                    <a:pt x="314254" y="430001"/>
                    <a:pt x="324091" y="439838"/>
                  </a:cubicBezTo>
                  <a:cubicBezTo>
                    <a:pt x="391802" y="507547"/>
                    <a:pt x="359265" y="482578"/>
                    <a:pt x="416689" y="520860"/>
                  </a:cubicBezTo>
                  <a:cubicBezTo>
                    <a:pt x="420547" y="532435"/>
                    <a:pt x="420944" y="545823"/>
                    <a:pt x="428264" y="555584"/>
                  </a:cubicBezTo>
                  <a:cubicBezTo>
                    <a:pt x="444633" y="577410"/>
                    <a:pt x="486137" y="613458"/>
                    <a:pt x="486137" y="613458"/>
                  </a:cubicBezTo>
                  <a:lnTo>
                    <a:pt x="1122745" y="590308"/>
                  </a:lnTo>
                  <a:cubicBezTo>
                    <a:pt x="1172984" y="587732"/>
                    <a:pt x="1223058" y="582592"/>
                    <a:pt x="1273215" y="578734"/>
                  </a:cubicBezTo>
                  <a:cubicBezTo>
                    <a:pt x="1292506" y="574876"/>
                    <a:pt x="1311556" y="569503"/>
                    <a:pt x="1331089" y="567159"/>
                  </a:cubicBezTo>
                  <a:cubicBezTo>
                    <a:pt x="1408086" y="557919"/>
                    <a:pt x="1562583" y="544010"/>
                    <a:pt x="1562583" y="544010"/>
                  </a:cubicBezTo>
                  <a:cubicBezTo>
                    <a:pt x="1581874" y="540152"/>
                    <a:pt x="1600872" y="534300"/>
                    <a:pt x="1620456" y="532435"/>
                  </a:cubicBezTo>
                  <a:cubicBezTo>
                    <a:pt x="1778564" y="517377"/>
                    <a:pt x="1756695" y="536501"/>
                    <a:pt x="1851950" y="509286"/>
                  </a:cubicBezTo>
                  <a:cubicBezTo>
                    <a:pt x="1863681" y="505934"/>
                    <a:pt x="1875761" y="503167"/>
                    <a:pt x="1886674" y="497711"/>
                  </a:cubicBezTo>
                  <a:cubicBezTo>
                    <a:pt x="1899116" y="491490"/>
                    <a:pt x="1909823" y="482278"/>
                    <a:pt x="1921398" y="474562"/>
                  </a:cubicBezTo>
                  <a:cubicBezTo>
                    <a:pt x="1929448" y="450410"/>
                    <a:pt x="1946293" y="404659"/>
                    <a:pt x="1944547" y="381964"/>
                  </a:cubicBezTo>
                  <a:cubicBezTo>
                    <a:pt x="1940203" y="325495"/>
                    <a:pt x="1923113" y="301156"/>
                    <a:pt x="1909823" y="254643"/>
                  </a:cubicBezTo>
                  <a:cubicBezTo>
                    <a:pt x="1901735" y="226337"/>
                    <a:pt x="1888851" y="159524"/>
                    <a:pt x="1875099" y="138896"/>
                  </a:cubicBezTo>
                  <a:lnTo>
                    <a:pt x="1828800" y="69448"/>
                  </a:lnTo>
                  <a:cubicBezTo>
                    <a:pt x="1822957" y="60684"/>
                    <a:pt x="1797162" y="17072"/>
                    <a:pt x="1782501" y="11574"/>
                  </a:cubicBezTo>
                  <a:cubicBezTo>
                    <a:pt x="1760527" y="3334"/>
                    <a:pt x="1736202" y="3858"/>
                    <a:pt x="1713053" y="0"/>
                  </a:cubicBezTo>
                  <a:lnTo>
                    <a:pt x="1342664" y="23149"/>
                  </a:lnTo>
                  <a:cubicBezTo>
                    <a:pt x="1265403" y="23149"/>
                    <a:pt x="1188396" y="13914"/>
                    <a:pt x="1111170" y="11574"/>
                  </a:cubicBezTo>
                  <a:lnTo>
                    <a:pt x="578734" y="0"/>
                  </a:lnTo>
                  <a:lnTo>
                    <a:pt x="196770" y="11574"/>
                  </a:lnTo>
                  <a:cubicBezTo>
                    <a:pt x="844" y="19571"/>
                    <a:pt x="30850" y="-34673"/>
                    <a:pt x="0" y="57873"/>
                  </a:cubicBezTo>
                  <a:cubicBezTo>
                    <a:pt x="2587" y="78569"/>
                    <a:pt x="11163" y="196360"/>
                    <a:pt x="34724" y="219919"/>
                  </a:cubicBezTo>
                  <a:cubicBezTo>
                    <a:pt x="102066" y="287259"/>
                    <a:pt x="8026" y="190195"/>
                    <a:pt x="81023" y="277792"/>
                  </a:cubicBezTo>
                  <a:cubicBezTo>
                    <a:pt x="91502" y="290367"/>
                    <a:pt x="105268" y="299941"/>
                    <a:pt x="115747" y="312516"/>
                  </a:cubicBezTo>
                  <a:cubicBezTo>
                    <a:pt x="181187" y="391044"/>
                    <a:pt x="113658" y="322002"/>
                    <a:pt x="150471" y="358815"/>
                  </a:cubicBezTo>
                  <a:lnTo>
                    <a:pt x="231494" y="416688"/>
                  </a:lnTo>
                </a:path>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grpSp>
      <p:sp>
        <p:nvSpPr>
          <p:cNvPr id="9" name="TextBox 8">
            <a:extLst>
              <a:ext uri="{FF2B5EF4-FFF2-40B4-BE49-F238E27FC236}">
                <a16:creationId xmlns:a16="http://schemas.microsoft.com/office/drawing/2014/main" id="{579D3ACD-9458-E345-9131-4ECD661A19CB}"/>
              </a:ext>
            </a:extLst>
          </p:cNvPr>
          <p:cNvSpPr txBox="1"/>
          <p:nvPr/>
        </p:nvSpPr>
        <p:spPr>
          <a:xfrm>
            <a:off x="547410" y="2686023"/>
            <a:ext cx="2116238"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rPr>
              <a:t>Antibody with potential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rPr>
              <a:t>conjugation sites </a:t>
            </a:r>
            <a:br>
              <a:rPr kumimoji="0" lang="en-US" sz="12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rPr>
              <a:t>for VC-MMAE (  )</a:t>
            </a:r>
          </a:p>
        </p:txBody>
      </p:sp>
      <p:sp>
        <p:nvSpPr>
          <p:cNvPr id="15" name="TextBox 14">
            <a:extLst>
              <a:ext uri="{FF2B5EF4-FFF2-40B4-BE49-F238E27FC236}">
                <a16:creationId xmlns:a16="http://schemas.microsoft.com/office/drawing/2014/main" id="{FBF216CF-2C44-D743-8799-5C2C6F8A2339}"/>
              </a:ext>
            </a:extLst>
          </p:cNvPr>
          <p:cNvSpPr txBox="1"/>
          <p:nvPr/>
        </p:nvSpPr>
        <p:spPr>
          <a:xfrm>
            <a:off x="1875099" y="3051771"/>
            <a:ext cx="483139"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ＭＳ Ｐゴシック" charset="0"/>
              </a:rPr>
              <a:t>*</a:t>
            </a:r>
          </a:p>
        </p:txBody>
      </p:sp>
      <p:sp>
        <p:nvSpPr>
          <p:cNvPr id="16" name="TextBox 15">
            <a:extLst>
              <a:ext uri="{FF2B5EF4-FFF2-40B4-BE49-F238E27FC236}">
                <a16:creationId xmlns:a16="http://schemas.microsoft.com/office/drawing/2014/main" id="{E701B508-41E0-CA4C-87B5-60BB72EF1C88}"/>
              </a:ext>
            </a:extLst>
          </p:cNvPr>
          <p:cNvSpPr txBox="1"/>
          <p:nvPr/>
        </p:nvSpPr>
        <p:spPr>
          <a:xfrm>
            <a:off x="2693549" y="4241559"/>
            <a:ext cx="1878451" cy="276999"/>
          </a:xfrm>
          <a:prstGeom prst="rect">
            <a:avLst/>
          </a:prstGeom>
          <a:solidFill>
            <a:schemeClr val="tx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rPr>
              <a:t>VC-MMAE (linker-drug)</a:t>
            </a:r>
          </a:p>
        </p:txBody>
      </p:sp>
      <p:sp>
        <p:nvSpPr>
          <p:cNvPr id="17" name="TextBox 16">
            <a:extLst>
              <a:ext uri="{FF2B5EF4-FFF2-40B4-BE49-F238E27FC236}">
                <a16:creationId xmlns:a16="http://schemas.microsoft.com/office/drawing/2014/main" id="{69769180-38A3-4A45-9D76-B2A64ABDE7B5}"/>
              </a:ext>
            </a:extLst>
          </p:cNvPr>
          <p:cNvSpPr txBox="1"/>
          <p:nvPr/>
        </p:nvSpPr>
        <p:spPr>
          <a:xfrm>
            <a:off x="2250512" y="4670958"/>
            <a:ext cx="483140" cy="276998"/>
          </a:xfrm>
          <a:prstGeom prst="rect">
            <a:avLst/>
          </a:prstGeom>
          <a:solidFill>
            <a:schemeClr val="tx1"/>
          </a:solidFill>
        </p:spPr>
        <p:txBody>
          <a:bodyPr wrap="squar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rPr>
              <a:t>MC</a:t>
            </a:r>
          </a:p>
        </p:txBody>
      </p:sp>
      <p:sp>
        <p:nvSpPr>
          <p:cNvPr id="18" name="TextBox 17">
            <a:extLst>
              <a:ext uri="{FF2B5EF4-FFF2-40B4-BE49-F238E27FC236}">
                <a16:creationId xmlns:a16="http://schemas.microsoft.com/office/drawing/2014/main" id="{1B03E71D-9249-0F42-90D0-7E5B8F94FBCA}"/>
              </a:ext>
            </a:extLst>
          </p:cNvPr>
          <p:cNvSpPr txBox="1"/>
          <p:nvPr/>
        </p:nvSpPr>
        <p:spPr>
          <a:xfrm>
            <a:off x="2726762" y="4670958"/>
            <a:ext cx="483140" cy="276998"/>
          </a:xfrm>
          <a:prstGeom prst="rect">
            <a:avLst/>
          </a:prstGeom>
          <a:solidFill>
            <a:schemeClr val="tx1"/>
          </a:solidFill>
        </p:spPr>
        <p:txBody>
          <a:bodyPr wrap="squar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rPr>
              <a:t>VC</a:t>
            </a:r>
          </a:p>
        </p:txBody>
      </p:sp>
      <p:sp>
        <p:nvSpPr>
          <p:cNvPr id="19" name="TextBox 18">
            <a:extLst>
              <a:ext uri="{FF2B5EF4-FFF2-40B4-BE49-F238E27FC236}">
                <a16:creationId xmlns:a16="http://schemas.microsoft.com/office/drawing/2014/main" id="{5B3E535C-A824-3241-B8DA-9540AE6B45C1}"/>
              </a:ext>
            </a:extLst>
          </p:cNvPr>
          <p:cNvSpPr txBox="1"/>
          <p:nvPr/>
        </p:nvSpPr>
        <p:spPr>
          <a:xfrm>
            <a:off x="3209902" y="4670958"/>
            <a:ext cx="600098" cy="276998"/>
          </a:xfrm>
          <a:prstGeom prst="rect">
            <a:avLst/>
          </a:prstGeom>
          <a:solidFill>
            <a:schemeClr val="tx1"/>
          </a:solidFill>
        </p:spPr>
        <p:txBody>
          <a:bodyPr wrap="squar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rPr>
              <a:t>PABC</a:t>
            </a:r>
          </a:p>
        </p:txBody>
      </p:sp>
      <p:sp>
        <p:nvSpPr>
          <p:cNvPr id="20" name="TextBox 19">
            <a:extLst>
              <a:ext uri="{FF2B5EF4-FFF2-40B4-BE49-F238E27FC236}">
                <a16:creationId xmlns:a16="http://schemas.microsoft.com/office/drawing/2014/main" id="{AACDC327-6872-BC42-904A-87AEB3E22B5E}"/>
              </a:ext>
            </a:extLst>
          </p:cNvPr>
          <p:cNvSpPr txBox="1"/>
          <p:nvPr/>
        </p:nvSpPr>
        <p:spPr>
          <a:xfrm>
            <a:off x="4283052" y="4670958"/>
            <a:ext cx="600098" cy="276998"/>
          </a:xfrm>
          <a:prstGeom prst="rect">
            <a:avLst/>
          </a:prstGeom>
          <a:solidFill>
            <a:schemeClr val="tx1"/>
          </a:solidFill>
        </p:spPr>
        <p:txBody>
          <a:bodyPr wrap="squar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rPr>
              <a:t>MMAE</a:t>
            </a:r>
          </a:p>
        </p:txBody>
      </p:sp>
      <p:sp>
        <p:nvSpPr>
          <p:cNvPr id="21" name="TextBox 20">
            <a:extLst>
              <a:ext uri="{FF2B5EF4-FFF2-40B4-BE49-F238E27FC236}">
                <a16:creationId xmlns:a16="http://schemas.microsoft.com/office/drawing/2014/main" id="{BB32D2A9-493A-8C4E-AACF-51CB86BBD361}"/>
              </a:ext>
            </a:extLst>
          </p:cNvPr>
          <p:cNvSpPr txBox="1"/>
          <p:nvPr/>
        </p:nvSpPr>
        <p:spPr>
          <a:xfrm>
            <a:off x="1893449" y="5604444"/>
            <a:ext cx="800100" cy="433285"/>
          </a:xfrm>
          <a:prstGeom prst="rect">
            <a:avLst/>
          </a:prstGeom>
          <a:solidFill>
            <a:schemeClr val="tx1"/>
          </a:solidFill>
        </p:spPr>
        <p:txBody>
          <a:bodyPr wrap="square" lIns="0" tIns="0" rIns="0" bIns="0" rtlCol="0">
            <a:no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rPr>
              <a:t>Protease</a:t>
            </a:r>
            <a:br>
              <a:rPr kumimoji="0" lang="en-US" sz="12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rPr>
              <a:t>cleavage</a:t>
            </a:r>
          </a:p>
        </p:txBody>
      </p:sp>
      <p:sp>
        <p:nvSpPr>
          <p:cNvPr id="22" name="TextBox 21">
            <a:extLst>
              <a:ext uri="{FF2B5EF4-FFF2-40B4-BE49-F238E27FC236}">
                <a16:creationId xmlns:a16="http://schemas.microsoft.com/office/drawing/2014/main" id="{9A13AB28-8033-9549-954C-8F5C437CF7D7}"/>
              </a:ext>
            </a:extLst>
          </p:cNvPr>
          <p:cNvSpPr txBox="1"/>
          <p:nvPr/>
        </p:nvSpPr>
        <p:spPr>
          <a:xfrm>
            <a:off x="6858001" y="2740168"/>
            <a:ext cx="1447800" cy="231632"/>
          </a:xfrm>
          <a:prstGeom prst="rect">
            <a:avLst/>
          </a:prstGeom>
          <a:solidFill>
            <a:schemeClr val="tx1"/>
          </a:solid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rPr>
              <a:t>ADC in circulation</a:t>
            </a:r>
          </a:p>
        </p:txBody>
      </p:sp>
      <p:sp>
        <p:nvSpPr>
          <p:cNvPr id="23" name="TextBox 22">
            <a:extLst>
              <a:ext uri="{FF2B5EF4-FFF2-40B4-BE49-F238E27FC236}">
                <a16:creationId xmlns:a16="http://schemas.microsoft.com/office/drawing/2014/main" id="{5E5E0836-0DD4-6446-AD5C-F989400BCD59}"/>
              </a:ext>
            </a:extLst>
          </p:cNvPr>
          <p:cNvSpPr txBox="1"/>
          <p:nvPr/>
        </p:nvSpPr>
        <p:spPr>
          <a:xfrm>
            <a:off x="8915400" y="2133600"/>
            <a:ext cx="1959863" cy="231632"/>
          </a:xfrm>
          <a:prstGeom prst="rect">
            <a:avLst/>
          </a:prstGeom>
          <a:solidFill>
            <a:schemeClr val="tx1"/>
          </a:solid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rPr>
              <a:t>ADC binds to receptor</a:t>
            </a:r>
          </a:p>
        </p:txBody>
      </p:sp>
      <p:sp>
        <p:nvSpPr>
          <p:cNvPr id="24" name="TextBox 23">
            <a:extLst>
              <a:ext uri="{FF2B5EF4-FFF2-40B4-BE49-F238E27FC236}">
                <a16:creationId xmlns:a16="http://schemas.microsoft.com/office/drawing/2014/main" id="{81E6608E-B61A-8C4A-8914-06441054972B}"/>
              </a:ext>
            </a:extLst>
          </p:cNvPr>
          <p:cNvSpPr txBox="1"/>
          <p:nvPr/>
        </p:nvSpPr>
        <p:spPr>
          <a:xfrm>
            <a:off x="9343839" y="2606172"/>
            <a:ext cx="1959863" cy="365628"/>
          </a:xfrm>
          <a:prstGeom prst="rect">
            <a:avLst/>
          </a:prstGeom>
          <a:solidFill>
            <a:schemeClr val="tx1"/>
          </a:solid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rPr>
              <a:t>ADC-receptor complex</a:t>
            </a:r>
            <a:br>
              <a:rPr kumimoji="0" lang="en-US" sz="12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rPr>
              <a:t>is internalized</a:t>
            </a:r>
          </a:p>
        </p:txBody>
      </p:sp>
      <p:sp>
        <p:nvSpPr>
          <p:cNvPr id="25" name="TextBox 24">
            <a:extLst>
              <a:ext uri="{FF2B5EF4-FFF2-40B4-BE49-F238E27FC236}">
                <a16:creationId xmlns:a16="http://schemas.microsoft.com/office/drawing/2014/main" id="{D2A1AE3C-6DCF-3A47-B96A-44A13816220B}"/>
              </a:ext>
            </a:extLst>
          </p:cNvPr>
          <p:cNvSpPr txBox="1"/>
          <p:nvPr/>
        </p:nvSpPr>
        <p:spPr>
          <a:xfrm>
            <a:off x="10750961" y="5830161"/>
            <a:ext cx="1136239" cy="231632"/>
          </a:xfrm>
          <a:prstGeom prst="rect">
            <a:avLst/>
          </a:prstGeom>
          <a:solidFill>
            <a:schemeClr val="tx1"/>
          </a:solidFill>
        </p:spPr>
        <p:txBody>
          <a:bodyPr wrap="square" lIns="0" tIns="0" rIns="0" bIns="0"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rPr>
              <a:t>Apoptosis </a:t>
            </a:r>
            <a:br>
              <a:rPr kumimoji="0" lang="en-US" sz="12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US" sz="1200" b="1" i="0" u="none" strike="noStrike" kern="1200" cap="none" spc="0" normalizeH="0" baseline="0" noProof="0" dirty="0">
                <a:ln>
                  <a:noFill/>
                </a:ln>
                <a:solidFill>
                  <a:srgbClr val="000000"/>
                </a:solidFill>
                <a:effectLst/>
                <a:uLnTx/>
                <a:uFillTx/>
                <a:latin typeface="Arial" charset="0"/>
                <a:ea typeface="ＭＳ Ｐゴシック" charset="0"/>
              </a:rPr>
              <a:t>(cell death)</a:t>
            </a:r>
          </a:p>
        </p:txBody>
      </p:sp>
    </p:spTree>
    <p:extLst>
      <p:ext uri="{BB962C8B-B14F-4D97-AF65-F5344CB8AC3E}">
        <p14:creationId xmlns:p14="http://schemas.microsoft.com/office/powerpoint/2010/main" val="327029004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13D0C0-3B5C-8343-9349-650F4649F3D8}"/>
              </a:ext>
            </a:extLst>
          </p:cNvPr>
          <p:cNvPicPr>
            <a:picLocks noChangeAspect="1"/>
          </p:cNvPicPr>
          <p:nvPr/>
        </p:nvPicPr>
        <p:blipFill>
          <a:blip r:embed="rId2"/>
          <a:srcRect/>
          <a:stretch/>
        </p:blipFill>
        <p:spPr>
          <a:xfrm>
            <a:off x="914721" y="1282982"/>
            <a:ext cx="10896279" cy="4020727"/>
          </a:xfrm>
          <a:prstGeom prst="rect">
            <a:avLst/>
          </a:prstGeom>
        </p:spPr>
      </p:pic>
      <p:sp>
        <p:nvSpPr>
          <p:cNvPr id="10" name="Title 9">
            <a:extLst>
              <a:ext uri="{FF2B5EF4-FFF2-40B4-BE49-F238E27FC236}">
                <a16:creationId xmlns:a16="http://schemas.microsoft.com/office/drawing/2014/main" id="{12BE21FB-4453-9444-86BC-79EE15F8E44F}"/>
              </a:ext>
            </a:extLst>
          </p:cNvPr>
          <p:cNvSpPr>
            <a:spLocks noGrp="1"/>
          </p:cNvSpPr>
          <p:nvPr>
            <p:ph type="title"/>
          </p:nvPr>
        </p:nvSpPr>
        <p:spPr/>
        <p:txBody>
          <a:bodyPr/>
          <a:lstStyle/>
          <a:p>
            <a:r>
              <a:rPr lang="en-US" dirty="0"/>
              <a:t>Randomized Phase II Survival Analyses: </a:t>
            </a:r>
            <a:r>
              <a:rPr lang="en-US" dirty="0" err="1"/>
              <a:t>Polatuzumab</a:t>
            </a:r>
            <a:r>
              <a:rPr lang="en-US" dirty="0"/>
              <a:t> Vedotin/BR vs BR in R/R DLBCL</a:t>
            </a:r>
          </a:p>
        </p:txBody>
      </p:sp>
      <p:sp>
        <p:nvSpPr>
          <p:cNvPr id="15" name="TextBox 14">
            <a:extLst>
              <a:ext uri="{FF2B5EF4-FFF2-40B4-BE49-F238E27FC236}">
                <a16:creationId xmlns:a16="http://schemas.microsoft.com/office/drawing/2014/main" id="{D2CA9AE0-AF47-314C-9AE7-CF1EFECA6067}"/>
              </a:ext>
            </a:extLst>
          </p:cNvPr>
          <p:cNvSpPr txBox="1"/>
          <p:nvPr/>
        </p:nvSpPr>
        <p:spPr>
          <a:xfrm>
            <a:off x="231822" y="6471526"/>
            <a:ext cx="6949081"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203864"/>
                </a:solidFill>
                <a:effectLst/>
                <a:uLnTx/>
                <a:uFillTx/>
                <a:latin typeface="Arial" charset="0"/>
                <a:ea typeface="ＭＳ Ｐゴシック" charset="0"/>
              </a:rPr>
              <a:t>Sehn</a:t>
            </a:r>
            <a:r>
              <a:rPr kumimoji="0" lang="en-US" sz="1600" b="0" i="0" u="none" strike="noStrike" kern="1200" cap="none" spc="0" normalizeH="0" baseline="0" noProof="0" dirty="0">
                <a:ln>
                  <a:noFill/>
                </a:ln>
                <a:solidFill>
                  <a:srgbClr val="203864"/>
                </a:solidFill>
                <a:effectLst/>
                <a:uLnTx/>
                <a:uFillTx/>
                <a:latin typeface="Arial" charset="0"/>
                <a:ea typeface="ＭＳ Ｐゴシック" charset="0"/>
              </a:rPr>
              <a:t> LH et al. </a:t>
            </a:r>
            <a:r>
              <a:rPr kumimoji="0" lang="en-US" sz="1600" b="0" i="1" u="none" strike="noStrike" kern="1200" cap="none" spc="0" normalizeH="0" baseline="0" noProof="0" dirty="0">
                <a:ln>
                  <a:noFill/>
                </a:ln>
                <a:solidFill>
                  <a:srgbClr val="203864"/>
                </a:solidFill>
                <a:effectLst/>
                <a:uLnTx/>
                <a:uFillTx/>
                <a:latin typeface="Arial" charset="0"/>
                <a:ea typeface="ＭＳ Ｐゴシック" charset="0"/>
              </a:rPr>
              <a:t>J Clin Oncol </a:t>
            </a:r>
            <a:r>
              <a:rPr kumimoji="0" lang="en-US" sz="1600" b="0" i="0" u="none" strike="noStrike" kern="1200" cap="none" spc="0" normalizeH="0" baseline="0" noProof="0" dirty="0">
                <a:ln>
                  <a:noFill/>
                </a:ln>
                <a:solidFill>
                  <a:srgbClr val="203864"/>
                </a:solidFill>
                <a:effectLst/>
                <a:uLnTx/>
                <a:uFillTx/>
                <a:latin typeface="Arial" charset="0"/>
                <a:ea typeface="ＭＳ Ｐゴシック" charset="0"/>
              </a:rPr>
              <a:t>2020;38(2):155-65.</a:t>
            </a:r>
          </a:p>
        </p:txBody>
      </p:sp>
      <p:graphicFrame>
        <p:nvGraphicFramePr>
          <p:cNvPr id="16" name="Table 15">
            <a:extLst>
              <a:ext uri="{FF2B5EF4-FFF2-40B4-BE49-F238E27FC236}">
                <a16:creationId xmlns:a16="http://schemas.microsoft.com/office/drawing/2014/main" id="{31B0297E-9689-224A-916B-33A4BB62A531}"/>
              </a:ext>
            </a:extLst>
          </p:cNvPr>
          <p:cNvGraphicFramePr>
            <a:graphicFrameLocks noGrp="1"/>
          </p:cNvGraphicFramePr>
          <p:nvPr/>
        </p:nvGraphicFramePr>
        <p:xfrm>
          <a:off x="308821" y="5601970"/>
          <a:ext cx="5929260" cy="741680"/>
        </p:xfrm>
        <a:graphic>
          <a:graphicData uri="http://schemas.openxmlformats.org/drawingml/2006/table">
            <a:tbl>
              <a:tblPr firstRow="1" bandRow="1">
                <a:tableStyleId>{5C22544A-7EE6-4342-B048-85BDC9FD1C3A}</a:tableStyleId>
              </a:tblPr>
              <a:tblGrid>
                <a:gridCol w="1272377">
                  <a:extLst>
                    <a:ext uri="{9D8B030D-6E8A-4147-A177-3AD203B41FA5}">
                      <a16:colId xmlns:a16="http://schemas.microsoft.com/office/drawing/2014/main" val="2361648531"/>
                    </a:ext>
                  </a:extLst>
                </a:gridCol>
                <a:gridCol w="1786741">
                  <a:extLst>
                    <a:ext uri="{9D8B030D-6E8A-4147-A177-3AD203B41FA5}">
                      <a16:colId xmlns:a16="http://schemas.microsoft.com/office/drawing/2014/main" val="3830566185"/>
                    </a:ext>
                  </a:extLst>
                </a:gridCol>
                <a:gridCol w="1299448">
                  <a:extLst>
                    <a:ext uri="{9D8B030D-6E8A-4147-A177-3AD203B41FA5}">
                      <a16:colId xmlns:a16="http://schemas.microsoft.com/office/drawing/2014/main" val="1125323920"/>
                    </a:ext>
                  </a:extLst>
                </a:gridCol>
                <a:gridCol w="568509">
                  <a:extLst>
                    <a:ext uri="{9D8B030D-6E8A-4147-A177-3AD203B41FA5}">
                      <a16:colId xmlns:a16="http://schemas.microsoft.com/office/drawing/2014/main" val="3476616014"/>
                    </a:ext>
                  </a:extLst>
                </a:gridCol>
                <a:gridCol w="1002185">
                  <a:extLst>
                    <a:ext uri="{9D8B030D-6E8A-4147-A177-3AD203B41FA5}">
                      <a16:colId xmlns:a16="http://schemas.microsoft.com/office/drawing/2014/main" val="1243085502"/>
                    </a:ext>
                  </a:extLst>
                </a:gridCol>
              </a:tblGrid>
              <a:tr h="370840">
                <a:tc>
                  <a:txBody>
                    <a:bodyPr/>
                    <a:lstStyle/>
                    <a:p>
                      <a:endParaRPr lang="en-US" sz="14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400" dirty="0">
                          <a:solidFill>
                            <a:schemeClr val="tx1"/>
                          </a:solidFill>
                        </a:rPr>
                        <a:t>Pola-BR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400" dirty="0">
                          <a:solidFill>
                            <a:schemeClr val="tx1"/>
                          </a:solidFill>
                        </a:rPr>
                        <a:t>BR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400" dirty="0">
                          <a:solidFill>
                            <a:schemeClr val="tx1"/>
                          </a:solidFill>
                        </a:rPr>
                        <a:t>HR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1400" i="1" dirty="0">
                          <a:solidFill>
                            <a:schemeClr val="tx1"/>
                          </a:solidFill>
                        </a:rPr>
                        <a:t>P</a:t>
                      </a:r>
                      <a:r>
                        <a:rPr lang="en-US" sz="1400" dirty="0">
                          <a:solidFill>
                            <a:schemeClr val="tx1"/>
                          </a:solidFill>
                        </a:rPr>
                        <a:t>-value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078609293"/>
                  </a:ext>
                </a:extLst>
              </a:tr>
              <a:tr h="370840">
                <a:tc>
                  <a:txBody>
                    <a:bodyPr/>
                    <a:lstStyle/>
                    <a:p>
                      <a:r>
                        <a:rPr lang="en-US" sz="1400" b="1" dirty="0" err="1">
                          <a:solidFill>
                            <a:schemeClr val="tx1"/>
                          </a:solidFill>
                        </a:rPr>
                        <a:t>mPFS</a:t>
                      </a:r>
                      <a:r>
                        <a:rPr lang="en-US" sz="1400" b="1" dirty="0">
                          <a:solidFill>
                            <a:schemeClr val="tx1"/>
                          </a:solidFill>
                        </a:rPr>
                        <a:t> (IRC)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sz="1400" dirty="0">
                          <a:solidFill>
                            <a:schemeClr val="tx1"/>
                          </a:solidFill>
                        </a:rPr>
                        <a:t>9.5 </a:t>
                      </a:r>
                      <a:r>
                        <a:rPr lang="en-US" sz="1400" dirty="0" err="1">
                          <a:solidFill>
                            <a:schemeClr val="tx1"/>
                          </a:solidFill>
                        </a:rPr>
                        <a:t>mo</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sz="1400" dirty="0">
                          <a:solidFill>
                            <a:schemeClr val="tx1"/>
                          </a:solidFill>
                        </a:rPr>
                        <a:t>3.7 </a:t>
                      </a:r>
                      <a:r>
                        <a:rPr lang="en-US" sz="1400" dirty="0" err="1">
                          <a:solidFill>
                            <a:schemeClr val="tx1"/>
                          </a:solidFill>
                        </a:rPr>
                        <a:t>mo</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sz="1400" dirty="0">
                          <a:solidFill>
                            <a:schemeClr val="tx1"/>
                          </a:solidFill>
                        </a:rPr>
                        <a:t>0.36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sz="1400" dirty="0">
                          <a:solidFill>
                            <a:schemeClr val="tx1"/>
                          </a:solidFill>
                        </a:rPr>
                        <a:t>&lt;0.001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extLst>
                  <a:ext uri="{0D108BD9-81ED-4DB2-BD59-A6C34878D82A}">
                    <a16:rowId xmlns:a16="http://schemas.microsoft.com/office/drawing/2014/main" val="3232254478"/>
                  </a:ext>
                </a:extLst>
              </a:tr>
            </a:tbl>
          </a:graphicData>
        </a:graphic>
      </p:graphicFrame>
      <p:graphicFrame>
        <p:nvGraphicFramePr>
          <p:cNvPr id="17" name="Table 16">
            <a:extLst>
              <a:ext uri="{FF2B5EF4-FFF2-40B4-BE49-F238E27FC236}">
                <a16:creationId xmlns:a16="http://schemas.microsoft.com/office/drawing/2014/main" id="{173D56EB-F2B0-9E45-BD2D-AE9221CAF2D2}"/>
              </a:ext>
            </a:extLst>
          </p:cNvPr>
          <p:cNvGraphicFramePr>
            <a:graphicFrameLocks noGrp="1"/>
          </p:cNvGraphicFramePr>
          <p:nvPr/>
        </p:nvGraphicFramePr>
        <p:xfrm>
          <a:off x="6376493" y="5601970"/>
          <a:ext cx="5563095" cy="741680"/>
        </p:xfrm>
        <a:graphic>
          <a:graphicData uri="http://schemas.openxmlformats.org/drawingml/2006/table">
            <a:tbl>
              <a:tblPr firstRow="1" bandRow="1">
                <a:tableStyleId>{5C22544A-7EE6-4342-B048-85BDC9FD1C3A}</a:tableStyleId>
              </a:tblPr>
              <a:tblGrid>
                <a:gridCol w="1193801">
                  <a:extLst>
                    <a:ext uri="{9D8B030D-6E8A-4147-A177-3AD203B41FA5}">
                      <a16:colId xmlns:a16="http://schemas.microsoft.com/office/drawing/2014/main" val="2361648531"/>
                    </a:ext>
                  </a:extLst>
                </a:gridCol>
                <a:gridCol w="1676400">
                  <a:extLst>
                    <a:ext uri="{9D8B030D-6E8A-4147-A177-3AD203B41FA5}">
                      <a16:colId xmlns:a16="http://schemas.microsoft.com/office/drawing/2014/main" val="3830566185"/>
                    </a:ext>
                  </a:extLst>
                </a:gridCol>
                <a:gridCol w="1219200">
                  <a:extLst>
                    <a:ext uri="{9D8B030D-6E8A-4147-A177-3AD203B41FA5}">
                      <a16:colId xmlns:a16="http://schemas.microsoft.com/office/drawing/2014/main" val="1125323920"/>
                    </a:ext>
                  </a:extLst>
                </a:gridCol>
                <a:gridCol w="533400">
                  <a:extLst>
                    <a:ext uri="{9D8B030D-6E8A-4147-A177-3AD203B41FA5}">
                      <a16:colId xmlns:a16="http://schemas.microsoft.com/office/drawing/2014/main" val="3476616014"/>
                    </a:ext>
                  </a:extLst>
                </a:gridCol>
                <a:gridCol w="940294">
                  <a:extLst>
                    <a:ext uri="{9D8B030D-6E8A-4147-A177-3AD203B41FA5}">
                      <a16:colId xmlns:a16="http://schemas.microsoft.com/office/drawing/2014/main" val="1243085502"/>
                    </a:ext>
                  </a:extLst>
                </a:gridCol>
              </a:tblGrid>
              <a:tr h="370840">
                <a:tc>
                  <a:txBody>
                    <a:bodyPr/>
                    <a:lstStyle/>
                    <a:p>
                      <a:endParaRPr lang="en-US" sz="14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p>
                      <a:pPr algn="ctr"/>
                      <a:r>
                        <a:rPr lang="en-US" sz="1400" dirty="0">
                          <a:solidFill>
                            <a:schemeClr val="tx1"/>
                          </a:solidFill>
                        </a:rPr>
                        <a:t>Pola-BR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p>
                      <a:pPr algn="ctr"/>
                      <a:r>
                        <a:rPr lang="en-US" sz="1400" dirty="0">
                          <a:solidFill>
                            <a:schemeClr val="tx1"/>
                          </a:solidFill>
                        </a:rPr>
                        <a:t>BR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p>
                      <a:pPr algn="ctr"/>
                      <a:r>
                        <a:rPr lang="en-US" sz="1400" dirty="0">
                          <a:solidFill>
                            <a:schemeClr val="tx1"/>
                          </a:solidFill>
                        </a:rPr>
                        <a:t>HR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3864"/>
                    </a:solidFill>
                  </a:tcPr>
                </a:tc>
                <a:tc>
                  <a:txBody>
                    <a:bodyPr/>
                    <a:lstStyle/>
                    <a:p>
                      <a:pPr algn="ctr"/>
                      <a:r>
                        <a:rPr lang="en-US" sz="1400" i="1" dirty="0">
                          <a:solidFill>
                            <a:schemeClr val="tx1"/>
                          </a:solidFill>
                        </a:rPr>
                        <a:t>P-</a:t>
                      </a:r>
                      <a:r>
                        <a:rPr lang="en-US" sz="1400" dirty="0">
                          <a:solidFill>
                            <a:schemeClr val="tx1"/>
                          </a:solidFill>
                        </a:rPr>
                        <a:t>value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03864"/>
                    </a:solidFill>
                  </a:tcPr>
                </a:tc>
                <a:extLst>
                  <a:ext uri="{0D108BD9-81ED-4DB2-BD59-A6C34878D82A}">
                    <a16:rowId xmlns:a16="http://schemas.microsoft.com/office/drawing/2014/main" val="3078609293"/>
                  </a:ext>
                </a:extLst>
              </a:tr>
              <a:tr h="370840">
                <a:tc>
                  <a:txBody>
                    <a:bodyPr/>
                    <a:lstStyle/>
                    <a:p>
                      <a:r>
                        <a:rPr lang="en-US" sz="1400" b="1" dirty="0" err="1">
                          <a:solidFill>
                            <a:schemeClr val="tx1"/>
                          </a:solidFill>
                        </a:rPr>
                        <a:t>mOSS</a:t>
                      </a:r>
                      <a:r>
                        <a:rPr lang="en-US" sz="1400" b="1" dirty="0">
                          <a:solidFill>
                            <a:schemeClr val="tx1"/>
                          </a:solidFill>
                        </a:rPr>
                        <a:t> (IRC)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5190"/>
                    </a:solidFill>
                  </a:tcPr>
                </a:tc>
                <a:tc>
                  <a:txBody>
                    <a:bodyPr/>
                    <a:lstStyle/>
                    <a:p>
                      <a:pPr algn="ctr"/>
                      <a:r>
                        <a:rPr lang="en-US" sz="1400" dirty="0">
                          <a:solidFill>
                            <a:schemeClr val="tx1"/>
                          </a:solidFill>
                        </a:rPr>
                        <a:t>12.4 </a:t>
                      </a:r>
                      <a:r>
                        <a:rPr lang="en-US" sz="1400" dirty="0" err="1">
                          <a:solidFill>
                            <a:schemeClr val="tx1"/>
                          </a:solidFill>
                        </a:rPr>
                        <a:t>mo</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5190"/>
                    </a:solidFill>
                  </a:tcPr>
                </a:tc>
                <a:tc>
                  <a:txBody>
                    <a:bodyPr/>
                    <a:lstStyle/>
                    <a:p>
                      <a:pPr algn="ctr"/>
                      <a:r>
                        <a:rPr lang="en-US" sz="1400" dirty="0">
                          <a:solidFill>
                            <a:schemeClr val="tx1"/>
                          </a:solidFill>
                        </a:rPr>
                        <a:t>4.7 </a:t>
                      </a:r>
                      <a:r>
                        <a:rPr lang="en-US" sz="1400" dirty="0" err="1">
                          <a:solidFill>
                            <a:schemeClr val="tx1"/>
                          </a:solidFill>
                        </a:rPr>
                        <a:t>mo</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5190"/>
                    </a:solidFill>
                  </a:tcPr>
                </a:tc>
                <a:tc>
                  <a:txBody>
                    <a:bodyPr/>
                    <a:lstStyle/>
                    <a:p>
                      <a:pPr algn="ctr"/>
                      <a:r>
                        <a:rPr lang="en-US" sz="1400" dirty="0">
                          <a:solidFill>
                            <a:schemeClr val="tx1"/>
                          </a:solidFill>
                        </a:rPr>
                        <a:t>0.42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5190"/>
                    </a:solidFill>
                  </a:tcPr>
                </a:tc>
                <a:tc>
                  <a:txBody>
                    <a:bodyPr/>
                    <a:lstStyle/>
                    <a:p>
                      <a:pPr algn="ctr"/>
                      <a:r>
                        <a:rPr lang="en-US" sz="1400" dirty="0">
                          <a:solidFill>
                            <a:schemeClr val="tx1"/>
                          </a:solidFill>
                        </a:rPr>
                        <a:t>0.002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5190"/>
                    </a:solidFill>
                  </a:tcPr>
                </a:tc>
                <a:extLst>
                  <a:ext uri="{0D108BD9-81ED-4DB2-BD59-A6C34878D82A}">
                    <a16:rowId xmlns:a16="http://schemas.microsoft.com/office/drawing/2014/main" val="3232254478"/>
                  </a:ext>
                </a:extLst>
              </a:tr>
            </a:tbl>
          </a:graphicData>
        </a:graphic>
      </p:graphicFrame>
      <p:sp>
        <p:nvSpPr>
          <p:cNvPr id="21" name="TextBox 20">
            <a:extLst>
              <a:ext uri="{FF2B5EF4-FFF2-40B4-BE49-F238E27FC236}">
                <a16:creationId xmlns:a16="http://schemas.microsoft.com/office/drawing/2014/main" id="{D5888178-4977-7B46-B46E-110F379EEC76}"/>
              </a:ext>
            </a:extLst>
          </p:cNvPr>
          <p:cNvSpPr txBox="1"/>
          <p:nvPr/>
        </p:nvSpPr>
        <p:spPr>
          <a:xfrm>
            <a:off x="2209800" y="1380973"/>
            <a:ext cx="2993127"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rPr>
              <a:t>Progression-free Survival</a:t>
            </a:r>
          </a:p>
        </p:txBody>
      </p:sp>
      <p:sp>
        <p:nvSpPr>
          <p:cNvPr id="22" name="TextBox 21">
            <a:extLst>
              <a:ext uri="{FF2B5EF4-FFF2-40B4-BE49-F238E27FC236}">
                <a16:creationId xmlns:a16="http://schemas.microsoft.com/office/drawing/2014/main" id="{55B032AF-FAD2-3543-9C2F-47EBD9FCA9FA}"/>
              </a:ext>
            </a:extLst>
          </p:cNvPr>
          <p:cNvSpPr txBox="1"/>
          <p:nvPr/>
        </p:nvSpPr>
        <p:spPr>
          <a:xfrm>
            <a:off x="8305800" y="1383681"/>
            <a:ext cx="192873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ＭＳ Ｐゴシック" charset="0"/>
              </a:rPr>
              <a:t>Overall Survival</a:t>
            </a:r>
          </a:p>
        </p:txBody>
      </p:sp>
      <p:sp>
        <p:nvSpPr>
          <p:cNvPr id="2" name="TextBox 1">
            <a:extLst>
              <a:ext uri="{FF2B5EF4-FFF2-40B4-BE49-F238E27FC236}">
                <a16:creationId xmlns:a16="http://schemas.microsoft.com/office/drawing/2014/main" id="{25020487-3419-E141-9637-5FA6E0AFA477}"/>
              </a:ext>
            </a:extLst>
          </p:cNvPr>
          <p:cNvSpPr txBox="1"/>
          <p:nvPr/>
        </p:nvSpPr>
        <p:spPr>
          <a:xfrm rot="16200000">
            <a:off x="4837697" y="3311522"/>
            <a:ext cx="2800767" cy="323165"/>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charset="0"/>
                <a:ea typeface="ＭＳ Ｐゴシック" charset="0"/>
              </a:rPr>
              <a:t>Overall Survival (probability)</a:t>
            </a:r>
          </a:p>
        </p:txBody>
      </p:sp>
      <p:sp>
        <p:nvSpPr>
          <p:cNvPr id="18" name="TextBox 17">
            <a:extLst>
              <a:ext uri="{FF2B5EF4-FFF2-40B4-BE49-F238E27FC236}">
                <a16:creationId xmlns:a16="http://schemas.microsoft.com/office/drawing/2014/main" id="{DFB08F7A-2EEA-814F-9838-CE7B40D03CC9}"/>
              </a:ext>
            </a:extLst>
          </p:cNvPr>
          <p:cNvSpPr txBox="1"/>
          <p:nvPr/>
        </p:nvSpPr>
        <p:spPr>
          <a:xfrm rot="16200000">
            <a:off x="-1329908" y="3133164"/>
            <a:ext cx="3794630" cy="323165"/>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charset="0"/>
                <a:ea typeface="ＭＳ Ｐゴシック" charset="0"/>
              </a:rPr>
              <a:t>Progression-Free Survival (probability) </a:t>
            </a:r>
          </a:p>
        </p:txBody>
      </p:sp>
      <p:sp>
        <p:nvSpPr>
          <p:cNvPr id="23" name="TextBox 22">
            <a:extLst>
              <a:ext uri="{FF2B5EF4-FFF2-40B4-BE49-F238E27FC236}">
                <a16:creationId xmlns:a16="http://schemas.microsoft.com/office/drawing/2014/main" id="{2EF3C0C0-647A-2B41-9777-4B8E6AABDEBB}"/>
              </a:ext>
            </a:extLst>
          </p:cNvPr>
          <p:cNvSpPr txBox="1"/>
          <p:nvPr/>
        </p:nvSpPr>
        <p:spPr>
          <a:xfrm>
            <a:off x="2743200" y="5248617"/>
            <a:ext cx="1505284" cy="323165"/>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charset="0"/>
                <a:ea typeface="ＭＳ Ｐゴシック" charset="0"/>
              </a:rPr>
              <a:t>Time (months)</a:t>
            </a:r>
          </a:p>
        </p:txBody>
      </p:sp>
      <p:sp>
        <p:nvSpPr>
          <p:cNvPr id="24" name="TextBox 23">
            <a:extLst>
              <a:ext uri="{FF2B5EF4-FFF2-40B4-BE49-F238E27FC236}">
                <a16:creationId xmlns:a16="http://schemas.microsoft.com/office/drawing/2014/main" id="{149F925C-38B7-444C-9284-1F930164DB93}"/>
              </a:ext>
            </a:extLst>
          </p:cNvPr>
          <p:cNvSpPr txBox="1"/>
          <p:nvPr/>
        </p:nvSpPr>
        <p:spPr>
          <a:xfrm>
            <a:off x="8492836" y="5248617"/>
            <a:ext cx="1505284" cy="323165"/>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charset="0"/>
                <a:ea typeface="ＭＳ Ｐゴシック" charset="0"/>
              </a:rPr>
              <a:t>Time (months)</a:t>
            </a:r>
          </a:p>
        </p:txBody>
      </p:sp>
    </p:spTree>
    <p:extLst>
      <p:ext uri="{BB962C8B-B14F-4D97-AF65-F5344CB8AC3E}">
        <p14:creationId xmlns:p14="http://schemas.microsoft.com/office/powerpoint/2010/main" val="1411992910"/>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2BE21FB-4453-9444-86BC-79EE15F8E44F}"/>
              </a:ext>
            </a:extLst>
          </p:cNvPr>
          <p:cNvSpPr>
            <a:spLocks noGrp="1"/>
          </p:cNvSpPr>
          <p:nvPr>
            <p:ph type="title"/>
          </p:nvPr>
        </p:nvSpPr>
        <p:spPr/>
        <p:txBody>
          <a:bodyPr/>
          <a:lstStyle/>
          <a:p>
            <a:r>
              <a:rPr lang="en-US" dirty="0"/>
              <a:t>Select Adverse Events: </a:t>
            </a:r>
            <a:r>
              <a:rPr lang="en-US" dirty="0" err="1"/>
              <a:t>Polatuzumab</a:t>
            </a:r>
            <a:r>
              <a:rPr lang="en-US" dirty="0"/>
              <a:t> Vedotin/BR vs BR in R/R DLBCL</a:t>
            </a:r>
          </a:p>
        </p:txBody>
      </p:sp>
      <p:graphicFrame>
        <p:nvGraphicFramePr>
          <p:cNvPr id="3" name="Content Placeholder 2">
            <a:extLst>
              <a:ext uri="{FF2B5EF4-FFF2-40B4-BE49-F238E27FC236}">
                <a16:creationId xmlns:a16="http://schemas.microsoft.com/office/drawing/2014/main" id="{119A9BDB-32C4-D045-8B77-3A626FF4129F}"/>
              </a:ext>
            </a:extLst>
          </p:cNvPr>
          <p:cNvGraphicFramePr>
            <a:graphicFrameLocks noGrp="1"/>
          </p:cNvGraphicFramePr>
          <p:nvPr>
            <p:ph idx="4294967295"/>
          </p:nvPr>
        </p:nvGraphicFramePr>
        <p:xfrm>
          <a:off x="952500" y="1904998"/>
          <a:ext cx="10287000" cy="3048003"/>
        </p:xfrm>
        <a:graphic>
          <a:graphicData uri="http://schemas.openxmlformats.org/drawingml/2006/table">
            <a:tbl>
              <a:tblPr firstRow="1" bandRow="1">
                <a:tableStyleId>{21E4AEA4-8DFA-4A89-87EB-49C32662AFE0}</a:tableStyleId>
              </a:tblPr>
              <a:tblGrid>
                <a:gridCol w="2819400">
                  <a:extLst>
                    <a:ext uri="{9D8B030D-6E8A-4147-A177-3AD203B41FA5}">
                      <a16:colId xmlns:a16="http://schemas.microsoft.com/office/drawing/2014/main" val="638634639"/>
                    </a:ext>
                  </a:extLst>
                </a:gridCol>
                <a:gridCol w="1847850">
                  <a:extLst>
                    <a:ext uri="{9D8B030D-6E8A-4147-A177-3AD203B41FA5}">
                      <a16:colId xmlns:a16="http://schemas.microsoft.com/office/drawing/2014/main" val="2705895583"/>
                    </a:ext>
                  </a:extLst>
                </a:gridCol>
                <a:gridCol w="1809750">
                  <a:extLst>
                    <a:ext uri="{9D8B030D-6E8A-4147-A177-3AD203B41FA5}">
                      <a16:colId xmlns:a16="http://schemas.microsoft.com/office/drawing/2014/main" val="659680739"/>
                    </a:ext>
                  </a:extLst>
                </a:gridCol>
                <a:gridCol w="1905000">
                  <a:extLst>
                    <a:ext uri="{9D8B030D-6E8A-4147-A177-3AD203B41FA5}">
                      <a16:colId xmlns:a16="http://schemas.microsoft.com/office/drawing/2014/main" val="1872292422"/>
                    </a:ext>
                  </a:extLst>
                </a:gridCol>
                <a:gridCol w="1905000">
                  <a:extLst>
                    <a:ext uri="{9D8B030D-6E8A-4147-A177-3AD203B41FA5}">
                      <a16:colId xmlns:a16="http://schemas.microsoft.com/office/drawing/2014/main" val="1076137137"/>
                    </a:ext>
                  </a:extLst>
                </a:gridCol>
              </a:tblGrid>
              <a:tr h="435429">
                <a:tc>
                  <a:txBody>
                    <a:bodyPr/>
                    <a:lstStyle/>
                    <a:p>
                      <a:endParaRPr lang="en-US"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864"/>
                    </a:solidFill>
                  </a:tcPr>
                </a:tc>
                <a:tc gridSpan="2">
                  <a:txBody>
                    <a:bodyPr/>
                    <a:lstStyle/>
                    <a:p>
                      <a:pPr algn="ctr"/>
                      <a:r>
                        <a:rPr lang="en-US" dirty="0"/>
                        <a:t>Pola-BR (n = 39)</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864"/>
                    </a:solidFill>
                  </a:tcPr>
                </a:tc>
                <a:tc hMerge="1">
                  <a:txBody>
                    <a:bodyPr/>
                    <a:lstStyle/>
                    <a:p>
                      <a:endParaRPr lang="en-US" dirty="0"/>
                    </a:p>
                  </a:txBody>
                  <a:tcPr/>
                </a:tc>
                <a:tc gridSpan="2">
                  <a:txBody>
                    <a:bodyPr/>
                    <a:lstStyle/>
                    <a:p>
                      <a:pPr algn="ctr"/>
                      <a:r>
                        <a:rPr lang="en-US" dirty="0"/>
                        <a:t>BR (n = 39)</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864"/>
                    </a:solidFill>
                  </a:tcPr>
                </a:tc>
                <a:tc hMerge="1">
                  <a:txBody>
                    <a:bodyPr/>
                    <a:lstStyle/>
                    <a:p>
                      <a:endParaRPr lang="en-US" dirty="0"/>
                    </a:p>
                  </a:txBody>
                  <a:tcPr/>
                </a:tc>
                <a:extLst>
                  <a:ext uri="{0D108BD9-81ED-4DB2-BD59-A6C34878D82A}">
                    <a16:rowId xmlns:a16="http://schemas.microsoft.com/office/drawing/2014/main" val="1373594447"/>
                  </a:ext>
                </a:extLst>
              </a:tr>
              <a:tr h="435429">
                <a:tc>
                  <a:txBody>
                    <a:bodyPr/>
                    <a:lstStyle/>
                    <a:p>
                      <a:r>
                        <a:rPr lang="en-US" b="1" dirty="0"/>
                        <a:t>Adverse Event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864"/>
                    </a:solidFill>
                  </a:tcPr>
                </a:tc>
                <a:tc>
                  <a:txBody>
                    <a:bodyPr/>
                    <a:lstStyle/>
                    <a:p>
                      <a:pPr algn="ctr"/>
                      <a:r>
                        <a:rPr lang="en-US" b="1" dirty="0"/>
                        <a:t>All Grades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864"/>
                    </a:solidFill>
                  </a:tcPr>
                </a:tc>
                <a:tc>
                  <a:txBody>
                    <a:bodyPr/>
                    <a:lstStyle/>
                    <a:p>
                      <a:pPr algn="ctr"/>
                      <a:r>
                        <a:rPr lang="en-US" b="1" dirty="0"/>
                        <a:t>Grade 3-4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864"/>
                    </a:solidFill>
                  </a:tcPr>
                </a:tc>
                <a:tc>
                  <a:txBody>
                    <a:bodyPr/>
                    <a:lstStyle/>
                    <a:p>
                      <a:pPr algn="ctr"/>
                      <a:r>
                        <a:rPr lang="en-US" b="1" dirty="0"/>
                        <a:t>All Grades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864"/>
                    </a:solidFill>
                  </a:tcPr>
                </a:tc>
                <a:tc>
                  <a:txBody>
                    <a:bodyPr/>
                    <a:lstStyle/>
                    <a:p>
                      <a:pPr algn="ctr"/>
                      <a:r>
                        <a:rPr lang="en-US" b="1" dirty="0"/>
                        <a:t>Grade 3-4</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3864"/>
                    </a:solidFill>
                  </a:tcPr>
                </a:tc>
                <a:extLst>
                  <a:ext uri="{0D108BD9-81ED-4DB2-BD59-A6C34878D82A}">
                    <a16:rowId xmlns:a16="http://schemas.microsoft.com/office/drawing/2014/main" val="1315864333"/>
                  </a:ext>
                </a:extLst>
              </a:tr>
              <a:tr h="435429">
                <a:tc>
                  <a:txBody>
                    <a:bodyPr/>
                    <a:lstStyle/>
                    <a:p>
                      <a:r>
                        <a:rPr lang="en-US" dirty="0">
                          <a:solidFill>
                            <a:schemeClr val="tx1"/>
                          </a:solidFill>
                        </a:rPr>
                        <a:t>Anemia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extLst>
                  <a:ext uri="{0D108BD9-81ED-4DB2-BD59-A6C34878D82A}">
                    <a16:rowId xmlns:a16="http://schemas.microsoft.com/office/drawing/2014/main" val="2254863359"/>
                  </a:ext>
                </a:extLst>
              </a:tr>
              <a:tr h="435429">
                <a:tc>
                  <a:txBody>
                    <a:bodyPr/>
                    <a:lstStyle/>
                    <a:p>
                      <a:r>
                        <a:rPr lang="en-US" dirty="0">
                          <a:solidFill>
                            <a:schemeClr val="tx1"/>
                          </a:solidFill>
                        </a:rPr>
                        <a:t>Neutropenia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extLst>
                  <a:ext uri="{0D108BD9-81ED-4DB2-BD59-A6C34878D82A}">
                    <a16:rowId xmlns:a16="http://schemas.microsoft.com/office/drawing/2014/main" val="3431758883"/>
                  </a:ext>
                </a:extLst>
              </a:tr>
              <a:tr h="435429">
                <a:tc>
                  <a:txBody>
                    <a:bodyPr/>
                    <a:lstStyle/>
                    <a:p>
                      <a:r>
                        <a:rPr lang="en-US" dirty="0">
                          <a:solidFill>
                            <a:schemeClr val="tx1"/>
                          </a:solidFill>
                        </a:rPr>
                        <a:t>Thrombocytopenia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extLst>
                  <a:ext uri="{0D108BD9-81ED-4DB2-BD59-A6C34878D82A}">
                    <a16:rowId xmlns:a16="http://schemas.microsoft.com/office/drawing/2014/main" val="2830826247"/>
                  </a:ext>
                </a:extLst>
              </a:tr>
              <a:tr h="435429">
                <a:tc>
                  <a:txBody>
                    <a:bodyPr/>
                    <a:lstStyle/>
                    <a:p>
                      <a:r>
                        <a:rPr lang="en-US" dirty="0">
                          <a:solidFill>
                            <a:schemeClr val="tx1"/>
                          </a:solidFill>
                        </a:rPr>
                        <a:t>Lymphopenia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extLst>
                  <a:ext uri="{0D108BD9-81ED-4DB2-BD59-A6C34878D82A}">
                    <a16:rowId xmlns:a16="http://schemas.microsoft.com/office/drawing/2014/main" val="174519597"/>
                  </a:ext>
                </a:extLst>
              </a:tr>
              <a:tr h="435429">
                <a:tc>
                  <a:txBody>
                    <a:bodyPr/>
                    <a:lstStyle/>
                    <a:p>
                      <a:r>
                        <a:rPr lang="en-US" dirty="0">
                          <a:solidFill>
                            <a:schemeClr val="tx1"/>
                          </a:solidFill>
                        </a:rPr>
                        <a:t>Peripheral neuropathy*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190"/>
                    </a:solidFill>
                  </a:tcPr>
                </a:tc>
                <a:extLst>
                  <a:ext uri="{0D108BD9-81ED-4DB2-BD59-A6C34878D82A}">
                    <a16:rowId xmlns:a16="http://schemas.microsoft.com/office/drawing/2014/main" val="1418266094"/>
                  </a:ext>
                </a:extLst>
              </a:tr>
            </a:tbl>
          </a:graphicData>
        </a:graphic>
      </p:graphicFrame>
      <p:sp>
        <p:nvSpPr>
          <p:cNvPr id="15" name="TextBox 14">
            <a:extLst>
              <a:ext uri="{FF2B5EF4-FFF2-40B4-BE49-F238E27FC236}">
                <a16:creationId xmlns:a16="http://schemas.microsoft.com/office/drawing/2014/main" id="{D2CA9AE0-AF47-314C-9AE7-CF1EFECA6067}"/>
              </a:ext>
            </a:extLst>
          </p:cNvPr>
          <p:cNvSpPr txBox="1"/>
          <p:nvPr/>
        </p:nvSpPr>
        <p:spPr>
          <a:xfrm>
            <a:off x="152400" y="6400800"/>
            <a:ext cx="6949081"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002060"/>
                </a:solidFill>
                <a:effectLst/>
                <a:uLnTx/>
                <a:uFillTx/>
                <a:latin typeface="Arial" charset="0"/>
                <a:ea typeface="ＭＳ Ｐゴシック" charset="0"/>
              </a:rPr>
              <a:t>Sehn</a:t>
            </a: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 LH et al. </a:t>
            </a:r>
            <a:r>
              <a:rPr kumimoji="0" lang="en-US" sz="1600" b="0" i="1" u="none" strike="noStrike" kern="1200" cap="none" spc="0" normalizeH="0" baseline="0" noProof="0" dirty="0">
                <a:ln>
                  <a:noFill/>
                </a:ln>
                <a:solidFill>
                  <a:srgbClr val="002060"/>
                </a:solidFill>
                <a:effectLst/>
                <a:uLnTx/>
                <a:uFillTx/>
                <a:latin typeface="Arial" charset="0"/>
                <a:ea typeface="ＭＳ Ｐゴシック" charset="0"/>
              </a:rPr>
              <a:t>J Clin Oncol </a:t>
            </a: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2020;38(2):155-65.</a:t>
            </a:r>
          </a:p>
        </p:txBody>
      </p:sp>
      <p:sp>
        <p:nvSpPr>
          <p:cNvPr id="4" name="TextBox 3">
            <a:extLst>
              <a:ext uri="{FF2B5EF4-FFF2-40B4-BE49-F238E27FC236}">
                <a16:creationId xmlns:a16="http://schemas.microsoft.com/office/drawing/2014/main" id="{88384AD9-A092-DD4C-BD56-6B18AB253B9A}"/>
              </a:ext>
            </a:extLst>
          </p:cNvPr>
          <p:cNvSpPr txBox="1"/>
          <p:nvPr/>
        </p:nvSpPr>
        <p:spPr>
          <a:xfrm>
            <a:off x="952500" y="5029200"/>
            <a:ext cx="725070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charset="0"/>
                <a:ea typeface="ＭＳ Ｐゴシック" charset="0"/>
              </a:rPr>
              <a:t>* Peripheral neuropathy was Grade 1-2 and resolved in most patients</a:t>
            </a:r>
          </a:p>
        </p:txBody>
      </p:sp>
    </p:spTree>
    <p:extLst>
      <p:ext uri="{BB962C8B-B14F-4D97-AF65-F5344CB8AC3E}">
        <p14:creationId xmlns:p14="http://schemas.microsoft.com/office/powerpoint/2010/main" val="341775816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0A33B61-6B7C-9E40-B5F3-E6244DF09A53}"/>
              </a:ext>
            </a:extLst>
          </p:cNvPr>
          <p:cNvSpPr>
            <a:spLocks noGrp="1"/>
          </p:cNvSpPr>
          <p:nvPr>
            <p:ph type="title"/>
          </p:nvPr>
        </p:nvSpPr>
        <p:spPr/>
        <p:txBody>
          <a:bodyPr/>
          <a:lstStyle/>
          <a:p>
            <a:r>
              <a:rPr lang="en-US" altLang="en-US" dirty="0"/>
              <a:t>POLARIX: An Ongoing Phase III Trial of </a:t>
            </a:r>
            <a:r>
              <a:rPr lang="en-US" altLang="en-US" dirty="0" err="1"/>
              <a:t>Polatuzumab</a:t>
            </a:r>
            <a:r>
              <a:rPr lang="en-US" altLang="en-US" dirty="0"/>
              <a:t> </a:t>
            </a:r>
            <a:r>
              <a:rPr lang="en-US" altLang="en-US" dirty="0" err="1"/>
              <a:t>Vedotin</a:t>
            </a:r>
            <a:r>
              <a:rPr lang="en-US" altLang="en-US" dirty="0"/>
              <a:t> with </a:t>
            </a:r>
            <a:br>
              <a:rPr lang="en-US" altLang="en-US" dirty="0"/>
            </a:br>
            <a:r>
              <a:rPr lang="en-US" altLang="en-US" dirty="0"/>
              <a:t>R-CHP versus R-CHOP for Patients with Untreated DLBCL</a:t>
            </a:r>
          </a:p>
        </p:txBody>
      </p:sp>
      <p:cxnSp>
        <p:nvCxnSpPr>
          <p:cNvPr id="13315" name="Straight Connector 10">
            <a:extLst>
              <a:ext uri="{FF2B5EF4-FFF2-40B4-BE49-F238E27FC236}">
                <a16:creationId xmlns:a16="http://schemas.microsoft.com/office/drawing/2014/main" id="{F4738558-FE7F-9D45-9B8B-968405E68E86}"/>
              </a:ext>
            </a:extLst>
          </p:cNvPr>
          <p:cNvCxnSpPr>
            <a:cxnSpLocks noChangeShapeType="1"/>
          </p:cNvCxnSpPr>
          <p:nvPr/>
        </p:nvCxnSpPr>
        <p:spPr bwMode="auto">
          <a:xfrm>
            <a:off x="4657725" y="3719513"/>
            <a:ext cx="609600" cy="0"/>
          </a:xfrm>
          <a:prstGeom prst="line">
            <a:avLst/>
          </a:prstGeom>
          <a:noFill/>
          <a:ln w="28575">
            <a:solidFill>
              <a:srgbClr val="203864"/>
            </a:solidFill>
            <a:round/>
            <a:headEnd/>
            <a:tailEnd/>
          </a:ln>
          <a:extLst>
            <a:ext uri="{909E8E84-426E-40DD-AFC4-6F175D3DCCD1}">
              <a14:hiddenFill xmlns:a14="http://schemas.microsoft.com/office/drawing/2010/main">
                <a:noFill/>
              </a14:hiddenFill>
            </a:ext>
          </a:extLst>
        </p:spPr>
      </p:cxnSp>
      <p:cxnSp>
        <p:nvCxnSpPr>
          <p:cNvPr id="7" name="Straight Arrow Connector 6">
            <a:extLst>
              <a:ext uri="{FF2B5EF4-FFF2-40B4-BE49-F238E27FC236}">
                <a16:creationId xmlns:a16="http://schemas.microsoft.com/office/drawing/2014/main" id="{98E0E17A-4F2A-3443-A451-B0400B2A875A}"/>
              </a:ext>
            </a:extLst>
          </p:cNvPr>
          <p:cNvCxnSpPr/>
          <p:nvPr/>
        </p:nvCxnSpPr>
        <p:spPr bwMode="auto">
          <a:xfrm rot="5400000" flipH="1" flipV="1">
            <a:off x="4616449" y="3640138"/>
            <a:ext cx="1655763" cy="1588"/>
          </a:xfrm>
          <a:prstGeom prst="straightConnector1">
            <a:avLst/>
          </a:prstGeom>
          <a:ln w="28575" cmpd="sng">
            <a:solidFill>
              <a:srgbClr val="20386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16150D5-BFE4-2C47-889F-4B67DB6C86AA}"/>
              </a:ext>
            </a:extLst>
          </p:cNvPr>
          <p:cNvCxnSpPr/>
          <p:nvPr/>
        </p:nvCxnSpPr>
        <p:spPr bwMode="auto">
          <a:xfrm>
            <a:off x="5443537" y="4468813"/>
            <a:ext cx="661988" cy="0"/>
          </a:xfrm>
          <a:prstGeom prst="straightConnector1">
            <a:avLst/>
          </a:prstGeom>
          <a:ln w="28575" cmpd="sng">
            <a:solidFill>
              <a:srgbClr val="20386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C55E072-DCCC-8F46-B8C1-FCCC5A5AB62F}"/>
              </a:ext>
            </a:extLst>
          </p:cNvPr>
          <p:cNvCxnSpPr/>
          <p:nvPr/>
        </p:nvCxnSpPr>
        <p:spPr bwMode="auto">
          <a:xfrm>
            <a:off x="5443537" y="2813050"/>
            <a:ext cx="661988" cy="0"/>
          </a:xfrm>
          <a:prstGeom prst="straightConnector1">
            <a:avLst/>
          </a:prstGeom>
          <a:ln w="28575" cmpd="sng">
            <a:solidFill>
              <a:srgbClr val="20386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319" name="Group 9">
            <a:extLst>
              <a:ext uri="{FF2B5EF4-FFF2-40B4-BE49-F238E27FC236}">
                <a16:creationId xmlns:a16="http://schemas.microsoft.com/office/drawing/2014/main" id="{AF149D7F-60A4-5A42-ABD6-5004B69A3371}"/>
              </a:ext>
            </a:extLst>
          </p:cNvPr>
          <p:cNvGrpSpPr>
            <a:grpSpLocks/>
          </p:cNvGrpSpPr>
          <p:nvPr/>
        </p:nvGrpSpPr>
        <p:grpSpPr bwMode="auto">
          <a:xfrm>
            <a:off x="4989512" y="3206750"/>
            <a:ext cx="914400" cy="914400"/>
            <a:chOff x="1872" y="1584"/>
            <a:chExt cx="576" cy="576"/>
          </a:xfrm>
        </p:grpSpPr>
        <p:sp>
          <p:nvSpPr>
            <p:cNvPr id="11" name="Oval 10">
              <a:extLst>
                <a:ext uri="{FF2B5EF4-FFF2-40B4-BE49-F238E27FC236}">
                  <a16:creationId xmlns:a16="http://schemas.microsoft.com/office/drawing/2014/main" id="{3BD29C98-85CF-FC47-87F8-4BC876DF6AB6}"/>
                </a:ext>
              </a:extLst>
            </p:cNvPr>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l" defTabSz="455613"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333399"/>
                </a:solidFill>
                <a:effectLst/>
                <a:uLnTx/>
                <a:uFillTx/>
                <a:latin typeface="Calibri"/>
                <a:ea typeface="MS PGothic" charset="0"/>
                <a:cs typeface="Calibri"/>
              </a:endParaRPr>
            </a:p>
          </p:txBody>
        </p:sp>
        <p:sp>
          <p:nvSpPr>
            <p:cNvPr id="12" name="Rectangle 11">
              <a:extLst>
                <a:ext uri="{FF2B5EF4-FFF2-40B4-BE49-F238E27FC236}">
                  <a16:creationId xmlns:a16="http://schemas.microsoft.com/office/drawing/2014/main" id="{A8327709-66AA-CD48-8A95-0FBD2212FBF0}"/>
                </a:ext>
              </a:extLst>
            </p:cNvPr>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ctr" defTabSz="455613"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charset="0"/>
                  <a:ea typeface="Arial" charset="0"/>
                  <a:cs typeface="Arial" charset="0"/>
                </a:rPr>
                <a:t>R</a:t>
              </a:r>
            </a:p>
          </p:txBody>
        </p:sp>
      </p:grpSp>
      <p:graphicFrame>
        <p:nvGraphicFramePr>
          <p:cNvPr id="13" name="Group 31">
            <a:extLst>
              <a:ext uri="{FF2B5EF4-FFF2-40B4-BE49-F238E27FC236}">
                <a16:creationId xmlns:a16="http://schemas.microsoft.com/office/drawing/2014/main" id="{81B28937-D9B2-7B45-8CA5-849DBF40FE9A}"/>
              </a:ext>
            </a:extLst>
          </p:cNvPr>
          <p:cNvGraphicFramePr>
            <a:graphicFrameLocks noGrp="1"/>
          </p:cNvGraphicFramePr>
          <p:nvPr>
            <p:extLst>
              <p:ext uri="{D42A27DB-BD31-4B8C-83A1-F6EECF244321}">
                <p14:modId xmlns:p14="http://schemas.microsoft.com/office/powerpoint/2010/main" val="1113462528"/>
              </p:ext>
            </p:extLst>
          </p:nvPr>
        </p:nvGraphicFramePr>
        <p:xfrm>
          <a:off x="1145473" y="3044058"/>
          <a:ext cx="3543296" cy="1299342"/>
        </p:xfrm>
        <a:graphic>
          <a:graphicData uri="http://schemas.openxmlformats.org/drawingml/2006/table">
            <a:tbl>
              <a:tblPr/>
              <a:tblGrid>
                <a:gridCol w="3543296">
                  <a:extLst>
                    <a:ext uri="{9D8B030D-6E8A-4147-A177-3AD203B41FA5}">
                      <a16:colId xmlns:a16="http://schemas.microsoft.com/office/drawing/2014/main" val="20000"/>
                    </a:ext>
                  </a:extLst>
                </a:gridCol>
              </a:tblGrid>
              <a:tr h="5373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bg1"/>
                          </a:solidFill>
                          <a:effectLst/>
                          <a:latin typeface="Arial" charset="0"/>
                          <a:ea typeface="Arial" charset="0"/>
                          <a:cs typeface="Arial" charset="0"/>
                        </a:rPr>
                        <a:t>Eligibility (Target N = 875) </a:t>
                      </a:r>
                    </a:p>
                  </a:txBody>
                  <a:tcPr marL="91441" marR="91441" marT="45732" marB="4573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092F5D"/>
                    </a:solidFill>
                  </a:tcPr>
                </a:tc>
                <a:extLst>
                  <a:ext uri="{0D108BD9-81ED-4DB2-BD59-A6C34878D82A}">
                    <a16:rowId xmlns:a16="http://schemas.microsoft.com/office/drawing/2014/main" val="10000"/>
                  </a:ext>
                </a:extLst>
              </a:tr>
              <a:tr h="762000">
                <a:tc>
                  <a:txBody>
                    <a:bodyPr/>
                    <a:lstStyle/>
                    <a:p>
                      <a:pPr marL="177800" marR="0" lvl="0" indent="-177800" algn="l" defTabSz="914400" rtl="0" eaLnBrk="1" fontAlgn="base" latinLnBrk="0" hangingPunct="1">
                        <a:lnSpc>
                          <a:spcPct val="100000"/>
                        </a:lnSpc>
                        <a:spcBef>
                          <a:spcPct val="0"/>
                        </a:spcBef>
                        <a:spcAft>
                          <a:spcPct val="0"/>
                        </a:spcAft>
                        <a:buClrTx/>
                        <a:buSzTx/>
                        <a:buFont typeface="Arial"/>
                        <a:buChar char="•"/>
                        <a:tabLst/>
                        <a:defRPr/>
                      </a:pPr>
                      <a:r>
                        <a:rPr kumimoji="0" lang="en-US" sz="1900" b="0" i="0" u="none" strike="noStrike" cap="none" normalizeH="0" baseline="0" dirty="0">
                          <a:ln>
                            <a:noFill/>
                          </a:ln>
                          <a:solidFill>
                            <a:schemeClr val="bg1"/>
                          </a:solidFill>
                          <a:effectLst/>
                          <a:latin typeface="Arial" charset="0"/>
                          <a:ea typeface="Arial" charset="0"/>
                          <a:cs typeface="Arial" charset="0"/>
                        </a:rPr>
                        <a:t>CD20-positive, untreated DLBCL</a:t>
                      </a:r>
                    </a:p>
                  </a:txBody>
                  <a:tcPr marL="91441" marR="91441" marT="45732" marB="4573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rgbClr val="1E5D98"/>
                    </a:solidFill>
                  </a:tcPr>
                </a:tc>
                <a:extLst>
                  <a:ext uri="{0D108BD9-81ED-4DB2-BD59-A6C34878D82A}">
                    <a16:rowId xmlns:a16="http://schemas.microsoft.com/office/drawing/2014/main" val="10001"/>
                  </a:ext>
                </a:extLst>
              </a:tr>
            </a:tbl>
          </a:graphicData>
        </a:graphic>
      </p:graphicFrame>
      <p:sp>
        <p:nvSpPr>
          <p:cNvPr id="14" name="Rectangle 18">
            <a:extLst>
              <a:ext uri="{FF2B5EF4-FFF2-40B4-BE49-F238E27FC236}">
                <a16:creationId xmlns:a16="http://schemas.microsoft.com/office/drawing/2014/main" id="{04BAA60A-B540-B34D-98E1-084E30F8E28F}"/>
              </a:ext>
            </a:extLst>
          </p:cNvPr>
          <p:cNvSpPr>
            <a:spLocks noChangeArrowheads="1"/>
          </p:cNvSpPr>
          <p:nvPr/>
        </p:nvSpPr>
        <p:spPr bwMode="auto">
          <a:xfrm>
            <a:off x="6213475" y="2105829"/>
            <a:ext cx="4598980" cy="1327130"/>
          </a:xfrm>
          <a:prstGeom prst="rect">
            <a:avLst/>
          </a:prstGeom>
          <a:solidFill>
            <a:srgbClr val="F9951E"/>
          </a:solidFill>
          <a:ln w="12700" cmpd="sng">
            <a:solidFill>
              <a:srgbClr val="FFFFFF"/>
            </a:solidFill>
            <a:round/>
            <a:headEnd/>
            <a:tailEnd/>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a:ea typeface="ＭＳ Ｐゴシック" charset="0"/>
              <a:cs typeface="Calibri"/>
            </a:endParaRPr>
          </a:p>
        </p:txBody>
      </p:sp>
      <p:sp>
        <p:nvSpPr>
          <p:cNvPr id="15" name="Rectangle 18">
            <a:extLst>
              <a:ext uri="{FF2B5EF4-FFF2-40B4-BE49-F238E27FC236}">
                <a16:creationId xmlns:a16="http://schemas.microsoft.com/office/drawing/2014/main" id="{106E079C-7530-0F45-8121-08DFF6E76AAA}"/>
              </a:ext>
            </a:extLst>
          </p:cNvPr>
          <p:cNvSpPr>
            <a:spLocks noChangeArrowheads="1"/>
          </p:cNvSpPr>
          <p:nvPr/>
        </p:nvSpPr>
        <p:spPr bwMode="auto">
          <a:xfrm>
            <a:off x="6213475" y="3873344"/>
            <a:ext cx="4594212" cy="1346514"/>
          </a:xfrm>
          <a:prstGeom prst="rect">
            <a:avLst/>
          </a:prstGeom>
          <a:solidFill>
            <a:srgbClr val="99CD14"/>
          </a:solidFill>
          <a:ln w="12700" cmpd="sng">
            <a:solidFill>
              <a:srgbClr val="FFFFFF"/>
            </a:solidFill>
            <a:round/>
            <a:headEnd/>
            <a:tailEnd/>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a:ea typeface="ＭＳ Ｐゴシック" charset="0"/>
                <a:cs typeface="Calibri"/>
              </a:rPr>
              <a:t> </a:t>
            </a:r>
          </a:p>
        </p:txBody>
      </p:sp>
      <p:sp>
        <p:nvSpPr>
          <p:cNvPr id="13330" name="TextBox 16">
            <a:extLst>
              <a:ext uri="{FF2B5EF4-FFF2-40B4-BE49-F238E27FC236}">
                <a16:creationId xmlns:a16="http://schemas.microsoft.com/office/drawing/2014/main" id="{E1613760-6001-F644-982B-4FE013DC3926}"/>
              </a:ext>
            </a:extLst>
          </p:cNvPr>
          <p:cNvSpPr txBox="1">
            <a:spLocks noChangeArrowheads="1"/>
          </p:cNvSpPr>
          <p:nvPr/>
        </p:nvSpPr>
        <p:spPr bwMode="auto">
          <a:xfrm>
            <a:off x="6246811" y="2101870"/>
            <a:ext cx="4565643" cy="13271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lvl1pPr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5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5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5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500">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a:ln>
                  <a:noFill/>
                </a:ln>
                <a:solidFill>
                  <a:srgbClr val="002060"/>
                </a:solidFill>
                <a:effectLst/>
                <a:uLnTx/>
                <a:uFillTx/>
                <a:latin typeface="Arial" panose="020B0604020202020204" pitchFamily="34" charset="0"/>
                <a:ea typeface="ＭＳ Ｐゴシック" panose="020B0600070205080204" pitchFamily="34" charset="-128"/>
                <a:cs typeface="Arial" panose="020B0604020202020204" pitchFamily="34" charset="0"/>
              </a:rPr>
              <a:t>Polatuzumab</a:t>
            </a:r>
            <a:r>
              <a:rPr kumimoji="0" lang="en-US" altLang="en-US" sz="22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2200" b="1" i="0" u="none" strike="noStrike" kern="1200" cap="none" spc="0" normalizeH="0" baseline="0" noProof="0" dirty="0" err="1">
                <a:ln>
                  <a:noFill/>
                </a:ln>
                <a:solidFill>
                  <a:srgbClr val="002060"/>
                </a:solidFill>
                <a:effectLst/>
                <a:uLnTx/>
                <a:uFillTx/>
                <a:latin typeface="Arial" panose="020B0604020202020204" pitchFamily="34" charset="0"/>
                <a:ea typeface="ＭＳ Ｐゴシック" panose="020B0600070205080204" pitchFamily="34" charset="-128"/>
                <a:cs typeface="Arial" panose="020B0604020202020204" pitchFamily="34" charset="0"/>
              </a:rPr>
              <a:t>vedotin</a:t>
            </a:r>
            <a:r>
              <a:rPr kumimoji="0" lang="en-US" altLang="en-US" sz="22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Arial" panose="020B0604020202020204" pitchFamily="34" charset="0"/>
              </a:rPr>
              <a:t> + R-CHP</a:t>
            </a:r>
          </a:p>
        </p:txBody>
      </p:sp>
      <p:sp>
        <p:nvSpPr>
          <p:cNvPr id="13331" name="TextBox 17">
            <a:extLst>
              <a:ext uri="{FF2B5EF4-FFF2-40B4-BE49-F238E27FC236}">
                <a16:creationId xmlns:a16="http://schemas.microsoft.com/office/drawing/2014/main" id="{EADFFCAB-A1F5-BD4D-886B-7F458699ED6A}"/>
              </a:ext>
            </a:extLst>
          </p:cNvPr>
          <p:cNvSpPr txBox="1">
            <a:spLocks noChangeArrowheads="1"/>
          </p:cNvSpPr>
          <p:nvPr/>
        </p:nvSpPr>
        <p:spPr bwMode="auto">
          <a:xfrm>
            <a:off x="6237287" y="3869385"/>
            <a:ext cx="4570399" cy="13504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noAutofit/>
          </a:bodyPr>
          <a:lstStyle>
            <a:lvl1pPr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5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5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5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5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500">
                <a:solidFill>
                  <a:schemeClr val="bg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panose="020B0600070205080204" pitchFamily="34" charset="-128"/>
                <a:cs typeface="Arial" panose="020B0604020202020204" pitchFamily="34" charset="0"/>
              </a:rPr>
              <a:t>Placebo + R-CHOP</a:t>
            </a:r>
          </a:p>
        </p:txBody>
      </p:sp>
      <p:sp>
        <p:nvSpPr>
          <p:cNvPr id="13333" name="TextBox 2">
            <a:extLst>
              <a:ext uri="{FF2B5EF4-FFF2-40B4-BE49-F238E27FC236}">
                <a16:creationId xmlns:a16="http://schemas.microsoft.com/office/drawing/2014/main" id="{81D9B05D-B283-5C40-8346-EB14E032587C}"/>
              </a:ext>
            </a:extLst>
          </p:cNvPr>
          <p:cNvSpPr txBox="1">
            <a:spLocks noChangeArrowheads="1"/>
          </p:cNvSpPr>
          <p:nvPr/>
        </p:nvSpPr>
        <p:spPr bwMode="auto">
          <a:xfrm>
            <a:off x="889000" y="1506538"/>
            <a:ext cx="45835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chemeClr val="tx2"/>
                </a:solidFill>
                <a:effectLst/>
                <a:uLnTx/>
                <a:uFillTx/>
                <a:latin typeface="Arial" panose="020B0604020202020204" pitchFamily="34" charset="0"/>
                <a:ea typeface="ＭＳ Ｐゴシック" panose="020B0600070205080204" pitchFamily="34" charset="-128"/>
              </a:rPr>
              <a:t>Trial identifier: </a:t>
            </a:r>
            <a:r>
              <a:rPr kumimoji="0" lang="en-US" sz="2000" b="0" i="0" u="none" strike="noStrike" kern="1200" cap="none" spc="0" normalizeH="0" baseline="0" noProof="0" dirty="0">
                <a:ln>
                  <a:noFill/>
                </a:ln>
                <a:solidFill>
                  <a:schemeClr val="tx2"/>
                </a:solidFill>
                <a:effectLst/>
                <a:uLnTx/>
                <a:uFillTx/>
                <a:latin typeface="Arial" panose="020B0604020202020204" pitchFamily="34" charset="0"/>
                <a:ea typeface="ＭＳ Ｐゴシック" panose="020B0600070205080204" pitchFamily="34" charset="-128"/>
              </a:rPr>
              <a:t>NCT03274492 </a:t>
            </a:r>
            <a:r>
              <a:rPr kumimoji="0" lang="en-US" altLang="en-US" sz="2000" b="1" i="0" u="none" strike="noStrike" kern="1200" cap="none" spc="0" normalizeH="0" baseline="0" noProof="0" dirty="0">
                <a:ln>
                  <a:noFill/>
                </a:ln>
                <a:solidFill>
                  <a:schemeClr val="tx2"/>
                </a:solidFill>
                <a:effectLst/>
                <a:uLnTx/>
                <a:uFillTx/>
                <a:latin typeface="Arial" panose="020B0604020202020204" pitchFamily="34" charset="0"/>
                <a:ea typeface="ＭＳ Ｐゴシック" panose="020B0600070205080204" pitchFamily="34" charset="-128"/>
              </a:rPr>
              <a:t>(Open)</a:t>
            </a:r>
          </a:p>
        </p:txBody>
      </p:sp>
      <p:sp>
        <p:nvSpPr>
          <p:cNvPr id="13334" name="Rectangle 20">
            <a:extLst>
              <a:ext uri="{FF2B5EF4-FFF2-40B4-BE49-F238E27FC236}">
                <a16:creationId xmlns:a16="http://schemas.microsoft.com/office/drawing/2014/main" id="{866F3AD0-6A9C-364F-8BC7-C98342CEE3A6}"/>
              </a:ext>
            </a:extLst>
          </p:cNvPr>
          <p:cNvSpPr>
            <a:spLocks noChangeArrowheads="1"/>
          </p:cNvSpPr>
          <p:nvPr/>
        </p:nvSpPr>
        <p:spPr bwMode="auto">
          <a:xfrm>
            <a:off x="1125430" y="5471763"/>
            <a:ext cx="8469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sng" strike="noStrike" kern="1200" cap="none" spc="0" normalizeH="0" baseline="0" noProof="0" dirty="0">
                <a:ln>
                  <a:noFill/>
                </a:ln>
                <a:solidFill>
                  <a:schemeClr val="tx2"/>
                </a:solidFill>
                <a:effectLst/>
                <a:uLnTx/>
                <a:uFillTx/>
                <a:latin typeface="Arial" panose="020B0604020202020204" pitchFamily="34" charset="0"/>
                <a:ea typeface="ＭＳ Ｐゴシック" panose="020B0600070205080204" pitchFamily="34" charset="-128"/>
                <a:cs typeface="Arial" panose="020B0604020202020204" pitchFamily="34" charset="0"/>
              </a:rPr>
              <a:t>Primary endpoint</a:t>
            </a:r>
            <a:r>
              <a:rPr kumimoji="0" lang="en-US" altLang="en-US" sz="2000" b="1" i="0" u="none" strike="noStrike" kern="1200" cap="none" spc="0" normalizeH="0" baseline="0" noProof="0" dirty="0">
                <a:ln>
                  <a:noFill/>
                </a:ln>
                <a:solidFill>
                  <a:schemeClr val="tx2"/>
                </a:solidFill>
                <a:effectLst/>
                <a:uLnTx/>
                <a:uFillTx/>
                <a:latin typeface="Arial" panose="020B0604020202020204" pitchFamily="34" charset="0"/>
                <a:ea typeface="ＭＳ Ｐゴシック" panose="020B0600070205080204" pitchFamily="34" charset="-128"/>
                <a:cs typeface="Arial" panose="020B0604020202020204" pitchFamily="34" charset="0"/>
              </a:rPr>
              <a:t>: Progression-free survival</a:t>
            </a:r>
          </a:p>
        </p:txBody>
      </p:sp>
      <p:sp>
        <p:nvSpPr>
          <p:cNvPr id="18" name="TextBox 17">
            <a:extLst>
              <a:ext uri="{FF2B5EF4-FFF2-40B4-BE49-F238E27FC236}">
                <a16:creationId xmlns:a16="http://schemas.microsoft.com/office/drawing/2014/main" id="{4D0E0148-964C-F34D-BA3C-4C358476F507}"/>
              </a:ext>
            </a:extLst>
          </p:cNvPr>
          <p:cNvSpPr txBox="1">
            <a:spLocks noChangeArrowheads="1"/>
          </p:cNvSpPr>
          <p:nvPr/>
        </p:nvSpPr>
        <p:spPr bwMode="auto">
          <a:xfrm>
            <a:off x="76200" y="6356636"/>
            <a:ext cx="10972800" cy="484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203864"/>
                </a:solidFill>
                <a:effectLst/>
                <a:uLnTx/>
                <a:uFillTx/>
                <a:latin typeface="Arial" charset="0"/>
                <a:ea typeface="ＭＳ Ｐゴシック" charset="0"/>
              </a:rPr>
              <a:t>www.clinicaltrials.gov</a:t>
            </a:r>
            <a:r>
              <a:rPr kumimoji="0" lang="en-US" sz="1600" b="0" i="0" u="none" strike="noStrike" kern="1200" cap="none" spc="0" normalizeH="0" baseline="0" noProof="0" dirty="0">
                <a:ln>
                  <a:noFill/>
                </a:ln>
                <a:solidFill>
                  <a:srgbClr val="203864"/>
                </a:solidFill>
                <a:effectLst/>
                <a:uLnTx/>
                <a:uFillTx/>
                <a:latin typeface="Arial" charset="0"/>
                <a:ea typeface="ＭＳ Ｐゴシック" charset="0"/>
              </a:rPr>
              <a:t>. Accessed April 2019.</a:t>
            </a:r>
          </a:p>
        </p:txBody>
      </p:sp>
    </p:spTree>
    <p:extLst>
      <p:ext uri="{BB962C8B-B14F-4D97-AF65-F5344CB8AC3E}">
        <p14:creationId xmlns:p14="http://schemas.microsoft.com/office/powerpoint/2010/main" val="2440117387"/>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a:xfrm>
            <a:off x="609600" y="0"/>
            <a:ext cx="11582400" cy="1143000"/>
          </a:xfrm>
        </p:spPr>
        <p:txBody>
          <a:bodyPr>
            <a:normAutofit fontScale="90000"/>
          </a:bodyPr>
          <a:lstStyle/>
          <a:p>
            <a:r>
              <a:rPr lang="en-US" dirty="0"/>
              <a:t>A patient with DLBCL should be in adequate physical condition to undergo autologous stem cell transplant in order to be a suitable candidate for CAR T-cell therapy. </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p:txBody>
          <a:bodyPr/>
          <a:lstStyle/>
          <a:p>
            <a:pPr marL="457200" indent="-457200">
              <a:spcBef>
                <a:spcPts val="1800"/>
              </a:spcBef>
              <a:spcAft>
                <a:spcPts val="0"/>
              </a:spcAft>
              <a:buFont typeface="+mj-lt"/>
              <a:buAutoNum type="alphaLcPeriod"/>
            </a:pPr>
            <a:r>
              <a:rPr lang="en-US" sz="2000" dirty="0"/>
              <a:t>Agree</a:t>
            </a:r>
          </a:p>
          <a:p>
            <a:pPr marL="457200" indent="-457200">
              <a:spcBef>
                <a:spcPts val="1800"/>
              </a:spcBef>
              <a:spcAft>
                <a:spcPts val="0"/>
              </a:spcAft>
              <a:buFont typeface="+mj-lt"/>
              <a:buAutoNum type="alphaLcPeriod"/>
            </a:pPr>
            <a:r>
              <a:rPr lang="en-US" sz="2000" dirty="0"/>
              <a:t>Disagree</a:t>
            </a:r>
          </a:p>
          <a:p>
            <a:pPr marL="457200" indent="-457200">
              <a:spcBef>
                <a:spcPts val="1800"/>
              </a:spcBef>
              <a:spcAft>
                <a:spcPts val="0"/>
              </a:spcAft>
              <a:buFont typeface="+mj-lt"/>
              <a:buAutoNum type="alphaLcPeriod"/>
            </a:pPr>
            <a:r>
              <a:rPr lang="en-US" sz="2000" dirty="0"/>
              <a:t>I don’t know</a:t>
            </a:r>
          </a:p>
        </p:txBody>
      </p:sp>
    </p:spTree>
    <p:extLst>
      <p:ext uri="{BB962C8B-B14F-4D97-AF65-F5344CB8AC3E}">
        <p14:creationId xmlns:p14="http://schemas.microsoft.com/office/powerpoint/2010/main" val="3716213651"/>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4284F3-126B-BD4E-980E-2C797CD6A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143000"/>
            <a:ext cx="7416824" cy="5353956"/>
          </a:xfrm>
          <a:prstGeom prst="rect">
            <a:avLst/>
          </a:prstGeom>
        </p:spPr>
      </p:pic>
      <p:sp>
        <p:nvSpPr>
          <p:cNvPr id="8" name="TextBox 7">
            <a:extLst>
              <a:ext uri="{FF2B5EF4-FFF2-40B4-BE49-F238E27FC236}">
                <a16:creationId xmlns:a16="http://schemas.microsoft.com/office/drawing/2014/main" id="{F9B83D88-ABA9-724F-84A9-1B06AF9BA34E}"/>
              </a:ext>
            </a:extLst>
          </p:cNvPr>
          <p:cNvSpPr txBox="1"/>
          <p:nvPr/>
        </p:nvSpPr>
        <p:spPr>
          <a:xfrm>
            <a:off x="152400" y="6519446"/>
            <a:ext cx="3877023"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Modification, Courtesy, David Porter, MD</a:t>
            </a:r>
          </a:p>
        </p:txBody>
      </p:sp>
      <p:grpSp>
        <p:nvGrpSpPr>
          <p:cNvPr id="5" name="Group 4">
            <a:extLst>
              <a:ext uri="{FF2B5EF4-FFF2-40B4-BE49-F238E27FC236}">
                <a16:creationId xmlns:a16="http://schemas.microsoft.com/office/drawing/2014/main" id="{1A266ED5-77CC-9043-B7B7-2C9AD7E39F43}"/>
              </a:ext>
            </a:extLst>
          </p:cNvPr>
          <p:cNvGrpSpPr/>
          <p:nvPr/>
        </p:nvGrpSpPr>
        <p:grpSpPr>
          <a:xfrm>
            <a:off x="4872334" y="3319458"/>
            <a:ext cx="2686050" cy="415498"/>
            <a:chOff x="2438400" y="3429000"/>
            <a:chExt cx="3581400" cy="553996"/>
          </a:xfrm>
        </p:grpSpPr>
        <p:cxnSp>
          <p:nvCxnSpPr>
            <p:cNvPr id="6" name="Straight Arrow Connector 5">
              <a:extLst>
                <a:ext uri="{FF2B5EF4-FFF2-40B4-BE49-F238E27FC236}">
                  <a16:creationId xmlns:a16="http://schemas.microsoft.com/office/drawing/2014/main" id="{0490E15C-C2FF-B34E-8D02-3C490D6307BF}"/>
                </a:ext>
              </a:extLst>
            </p:cNvPr>
            <p:cNvCxnSpPr/>
            <p:nvPr/>
          </p:nvCxnSpPr>
          <p:spPr>
            <a:xfrm flipV="1">
              <a:off x="2438400" y="3657600"/>
              <a:ext cx="3581400" cy="76200"/>
            </a:xfrm>
            <a:prstGeom prst="straightConnector1">
              <a:avLst/>
            </a:prstGeom>
            <a:ln w="57150" cmpd="sng">
              <a:solidFill>
                <a:schemeClr val="accent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2301997F-18B4-7E40-86C8-543C5F0FD4E8}"/>
                </a:ext>
              </a:extLst>
            </p:cNvPr>
            <p:cNvSpPr txBox="1"/>
            <p:nvPr/>
          </p:nvSpPr>
          <p:spPr>
            <a:xfrm>
              <a:off x="3657600" y="3429000"/>
              <a:ext cx="1819301" cy="553996"/>
            </a:xfrm>
            <a:prstGeom prst="rect">
              <a:avLst/>
            </a:prstGeom>
            <a:solidFill>
              <a:schemeClr val="bg1"/>
            </a:solidFill>
          </p:spPr>
          <p:txBody>
            <a:bodyPr wrap="none" rtlCol="0">
              <a:spAutoFit/>
            </a:bodyPr>
            <a:lstStyle/>
            <a:p>
              <a:pPr marL="0" marR="0" lvl="0" indent="0" algn="l" defTabSz="685800" rtl="0" eaLnBrk="0" fontAlgn="auto" latinLnBrk="0" hangingPunct="0">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7-14 days</a:t>
              </a:r>
            </a:p>
          </p:txBody>
        </p:sp>
      </p:grpSp>
      <p:sp>
        <p:nvSpPr>
          <p:cNvPr id="4" name="Title 3">
            <a:extLst>
              <a:ext uri="{FF2B5EF4-FFF2-40B4-BE49-F238E27FC236}">
                <a16:creationId xmlns:a16="http://schemas.microsoft.com/office/drawing/2014/main" id="{B9DE5C8E-6C89-534A-8BFF-C158069F57F0}"/>
              </a:ext>
            </a:extLst>
          </p:cNvPr>
          <p:cNvSpPr>
            <a:spLocks noGrp="1"/>
          </p:cNvSpPr>
          <p:nvPr>
            <p:ph type="title"/>
          </p:nvPr>
        </p:nvSpPr>
        <p:spPr/>
        <p:txBody>
          <a:bodyPr/>
          <a:lstStyle/>
          <a:p>
            <a:r>
              <a:rPr lang="en-US" sz="2800" dirty="0">
                <a:latin typeface="Arial" panose="020B0604020202020204" pitchFamily="34" charset="0"/>
                <a:cs typeface="Arial" panose="020B0604020202020204" pitchFamily="34" charset="0"/>
                <a:sym typeface="Helvetica Light"/>
              </a:rPr>
              <a:t>Overview of CAR T-Cell Therapy</a:t>
            </a:r>
            <a:endParaRPr lang="en-US" dirty="0"/>
          </a:p>
        </p:txBody>
      </p:sp>
    </p:spTree>
    <p:custDataLst>
      <p:tags r:id="rId1"/>
    </p:custDataLst>
    <p:extLst>
      <p:ext uri="{BB962C8B-B14F-4D97-AF65-F5344CB8AC3E}">
        <p14:creationId xmlns:p14="http://schemas.microsoft.com/office/powerpoint/2010/main" val="2360830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D05530-76B6-504D-99A6-0FB5AEBAA43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Pivotal CAR-T Studies in DLBCL: Study and Patient Characteristics</a:t>
            </a:r>
          </a:p>
        </p:txBody>
      </p:sp>
      <p:graphicFrame>
        <p:nvGraphicFramePr>
          <p:cNvPr id="5" name="Content Placeholder 4">
            <a:extLst>
              <a:ext uri="{FF2B5EF4-FFF2-40B4-BE49-F238E27FC236}">
                <a16:creationId xmlns:a16="http://schemas.microsoft.com/office/drawing/2014/main" id="{28BEAB29-F041-6744-9136-C2812AE812B8}"/>
              </a:ext>
            </a:extLst>
          </p:cNvPr>
          <p:cNvGraphicFramePr>
            <a:graphicFrameLocks noGrp="1"/>
          </p:cNvGraphicFramePr>
          <p:nvPr>
            <p:ph idx="4294967295"/>
          </p:nvPr>
        </p:nvGraphicFramePr>
        <p:xfrm>
          <a:off x="1333500" y="1895876"/>
          <a:ext cx="9525000" cy="3463454"/>
        </p:xfrm>
        <a:graphic>
          <a:graphicData uri="http://schemas.openxmlformats.org/drawingml/2006/table">
            <a:tbl>
              <a:tblPr firstRow="1" bandRow="1">
                <a:tableStyleId>{21E4AEA4-8DFA-4A89-87EB-49C32662AFE0}</a:tableStyleId>
              </a:tblPr>
              <a:tblGrid>
                <a:gridCol w="2381843">
                  <a:extLst>
                    <a:ext uri="{9D8B030D-6E8A-4147-A177-3AD203B41FA5}">
                      <a16:colId xmlns:a16="http://schemas.microsoft.com/office/drawing/2014/main" val="1892734328"/>
                    </a:ext>
                  </a:extLst>
                </a:gridCol>
                <a:gridCol w="2207606">
                  <a:extLst>
                    <a:ext uri="{9D8B030D-6E8A-4147-A177-3AD203B41FA5}">
                      <a16:colId xmlns:a16="http://schemas.microsoft.com/office/drawing/2014/main" val="3311460070"/>
                    </a:ext>
                  </a:extLst>
                </a:gridCol>
                <a:gridCol w="2207637">
                  <a:extLst>
                    <a:ext uri="{9D8B030D-6E8A-4147-A177-3AD203B41FA5}">
                      <a16:colId xmlns:a16="http://schemas.microsoft.com/office/drawing/2014/main" val="2582968978"/>
                    </a:ext>
                  </a:extLst>
                </a:gridCol>
                <a:gridCol w="2727914">
                  <a:extLst>
                    <a:ext uri="{9D8B030D-6E8A-4147-A177-3AD203B41FA5}">
                      <a16:colId xmlns:a16="http://schemas.microsoft.com/office/drawing/2014/main" val="1293386757"/>
                    </a:ext>
                  </a:extLst>
                </a:gridCol>
              </a:tblGrid>
              <a:tr h="719135">
                <a:tc>
                  <a:txBody>
                    <a:bodyPr/>
                    <a:lstStyle/>
                    <a:p>
                      <a:endParaRPr lang="en-US" sz="1700"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5B"/>
                    </a:solidFill>
                  </a:tcPr>
                </a:tc>
                <a:tc>
                  <a:txBody>
                    <a:bodyPr/>
                    <a:lstStyle/>
                    <a:p>
                      <a:pPr algn="ctr"/>
                      <a:r>
                        <a:rPr lang="en-US" sz="1700" dirty="0">
                          <a:solidFill>
                            <a:schemeClr val="bg1"/>
                          </a:solidFill>
                        </a:rPr>
                        <a:t>ZUMA-1</a:t>
                      </a:r>
                    </a:p>
                    <a:p>
                      <a:pPr algn="ctr"/>
                      <a:r>
                        <a:rPr lang="en-US" sz="1700" dirty="0" err="1">
                          <a:solidFill>
                            <a:schemeClr val="bg1"/>
                          </a:solidFill>
                        </a:rPr>
                        <a:t>Axicabtagene</a:t>
                      </a:r>
                      <a:r>
                        <a:rPr lang="en-US" sz="1700" dirty="0">
                          <a:solidFill>
                            <a:schemeClr val="bg1"/>
                          </a:solidFill>
                        </a:rPr>
                        <a:t> </a:t>
                      </a:r>
                      <a:r>
                        <a:rPr lang="en-US" sz="1700" dirty="0" err="1">
                          <a:solidFill>
                            <a:schemeClr val="bg1"/>
                          </a:solidFill>
                        </a:rPr>
                        <a:t>ciloleucel</a:t>
                      </a:r>
                      <a:endParaRPr lang="en-US" sz="17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5B"/>
                    </a:solidFill>
                  </a:tcPr>
                </a:tc>
                <a:tc>
                  <a:txBody>
                    <a:bodyPr/>
                    <a:lstStyle/>
                    <a:p>
                      <a:pPr algn="ctr"/>
                      <a:r>
                        <a:rPr lang="en-US" sz="1700" dirty="0">
                          <a:solidFill>
                            <a:schemeClr val="bg1"/>
                          </a:solidFill>
                        </a:rPr>
                        <a:t>JULIET</a:t>
                      </a:r>
                    </a:p>
                    <a:p>
                      <a:pPr algn="ctr"/>
                      <a:r>
                        <a:rPr lang="en-US" sz="1700" dirty="0" err="1">
                          <a:solidFill>
                            <a:schemeClr val="bg1"/>
                          </a:solidFill>
                        </a:rPr>
                        <a:t>Tisagenlecleucel</a:t>
                      </a:r>
                      <a:endParaRPr lang="en-US" sz="17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5B"/>
                    </a:solidFill>
                  </a:tcPr>
                </a:tc>
                <a:tc>
                  <a:txBody>
                    <a:bodyPr/>
                    <a:lstStyle/>
                    <a:p>
                      <a:pPr algn="ctr"/>
                      <a:r>
                        <a:rPr lang="en-US" sz="1700" dirty="0">
                          <a:solidFill>
                            <a:schemeClr val="bg1"/>
                          </a:solidFill>
                        </a:rPr>
                        <a:t>TRANSCEND NHL 001</a:t>
                      </a:r>
                    </a:p>
                    <a:p>
                      <a:pPr algn="ctr"/>
                      <a:r>
                        <a:rPr lang="en-US" sz="1700" dirty="0" err="1">
                          <a:solidFill>
                            <a:schemeClr val="bg1"/>
                          </a:solidFill>
                        </a:rPr>
                        <a:t>Lisocabtagene</a:t>
                      </a:r>
                      <a:endParaRPr lang="en-US" sz="1700" dirty="0">
                        <a:solidFill>
                          <a:schemeClr val="bg1"/>
                        </a:solidFill>
                      </a:endParaRPr>
                    </a:p>
                    <a:p>
                      <a:pPr algn="ctr"/>
                      <a:r>
                        <a:rPr lang="en-US" sz="1700" dirty="0" err="1">
                          <a:solidFill>
                            <a:schemeClr val="bg1"/>
                          </a:solidFill>
                        </a:rPr>
                        <a:t>maraleucel</a:t>
                      </a:r>
                      <a:endParaRPr lang="en-US" sz="17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5B"/>
                    </a:solidFill>
                  </a:tcPr>
                </a:tc>
                <a:extLst>
                  <a:ext uri="{0D108BD9-81ED-4DB2-BD59-A6C34878D82A}">
                    <a16:rowId xmlns:a16="http://schemas.microsoft.com/office/drawing/2014/main" val="1305960329"/>
                  </a:ext>
                </a:extLst>
              </a:tr>
              <a:tr h="290177">
                <a:tc>
                  <a:txBody>
                    <a:bodyPr/>
                    <a:lstStyle/>
                    <a:p>
                      <a:pPr>
                        <a:lnSpc>
                          <a:spcPct val="100000"/>
                        </a:lnSpc>
                      </a:pPr>
                      <a:r>
                        <a:rPr lang="en-US" sz="1700" dirty="0">
                          <a:solidFill>
                            <a:schemeClr val="tx1"/>
                          </a:solidFill>
                        </a:rPr>
                        <a:t>Evaluable patients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lnSpc>
                          <a:spcPct val="100000"/>
                        </a:lnSpc>
                      </a:pPr>
                      <a:r>
                        <a:rPr lang="en-US" sz="1700" dirty="0">
                          <a:solidFill>
                            <a:schemeClr val="tx1"/>
                          </a:solidFill>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lnSpc>
                          <a:spcPct val="100000"/>
                        </a:lnSpc>
                      </a:pPr>
                      <a:r>
                        <a:rPr lang="en-US" sz="1700" dirty="0">
                          <a:solidFill>
                            <a:schemeClr val="tx1"/>
                          </a:solidFill>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lnSpc>
                          <a:spcPct val="100000"/>
                        </a:lnSpc>
                      </a:pPr>
                      <a:r>
                        <a:rPr lang="en-US" sz="1700" dirty="0">
                          <a:solidFill>
                            <a:schemeClr val="tx1"/>
                          </a:solidFill>
                        </a:rPr>
                        <a:t>102 (core: 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1124552353"/>
                  </a:ext>
                </a:extLst>
              </a:tr>
              <a:tr h="933614">
                <a:tc>
                  <a:txBody>
                    <a:bodyPr/>
                    <a:lstStyle/>
                    <a:p>
                      <a:pPr>
                        <a:lnSpc>
                          <a:spcPct val="100000"/>
                        </a:lnSpc>
                      </a:pPr>
                      <a:r>
                        <a:rPr lang="en-US" sz="1700" dirty="0">
                          <a:solidFill>
                            <a:schemeClr val="tx1"/>
                          </a:solidFill>
                        </a:rPr>
                        <a:t>Lymphoma subtypes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lnSpc>
                          <a:spcPct val="100000"/>
                        </a:lnSpc>
                      </a:pPr>
                      <a:r>
                        <a:rPr lang="en-US" sz="1700" dirty="0">
                          <a:solidFill>
                            <a:schemeClr val="tx1"/>
                          </a:solidFill>
                        </a:rPr>
                        <a:t>DLBCL, transformed lymphoma, PMBCL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lnSpc>
                          <a:spcPct val="100000"/>
                        </a:lnSpc>
                      </a:pPr>
                      <a:r>
                        <a:rPr lang="en-US" sz="1700" dirty="0">
                          <a:solidFill>
                            <a:schemeClr val="tx1"/>
                          </a:solidFill>
                        </a:rPr>
                        <a:t>DLBCL, </a:t>
                      </a:r>
                    </a:p>
                    <a:p>
                      <a:pPr algn="ctr">
                        <a:lnSpc>
                          <a:spcPct val="100000"/>
                        </a:lnSpc>
                      </a:pPr>
                      <a:r>
                        <a:rPr lang="en-US" sz="1700" dirty="0">
                          <a:solidFill>
                            <a:schemeClr val="tx1"/>
                          </a:solidFill>
                        </a:rPr>
                        <a:t>transformed lymphoma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lnSpc>
                          <a:spcPct val="100000"/>
                        </a:lnSpc>
                      </a:pPr>
                      <a:r>
                        <a:rPr lang="en-US" sz="1700" dirty="0">
                          <a:solidFill>
                            <a:schemeClr val="tx1"/>
                          </a:solidFill>
                        </a:rPr>
                        <a:t>DLBCL, </a:t>
                      </a:r>
                    </a:p>
                    <a:p>
                      <a:pPr algn="ctr">
                        <a:lnSpc>
                          <a:spcPct val="100000"/>
                        </a:lnSpc>
                      </a:pPr>
                      <a:r>
                        <a:rPr lang="en-US" sz="1700" dirty="0">
                          <a:solidFill>
                            <a:schemeClr val="tx1"/>
                          </a:solidFill>
                        </a:rPr>
                        <a:t>transformed lymphoma (core)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4086972056"/>
                  </a:ext>
                </a:extLst>
              </a:tr>
              <a:tr h="290177">
                <a:tc>
                  <a:txBody>
                    <a:bodyPr/>
                    <a:lstStyle/>
                    <a:p>
                      <a:pPr>
                        <a:lnSpc>
                          <a:spcPct val="100000"/>
                        </a:lnSpc>
                      </a:pPr>
                      <a:r>
                        <a:rPr lang="en-US" sz="1700" dirty="0">
                          <a:solidFill>
                            <a:schemeClr val="tx1"/>
                          </a:solidFill>
                        </a:rPr>
                        <a:t>≥3 lines of therapy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lnSpc>
                          <a:spcPct val="100000"/>
                        </a:lnSpc>
                      </a:pPr>
                      <a:r>
                        <a:rPr lang="en-US" sz="1700" dirty="0">
                          <a:solidFill>
                            <a:schemeClr val="tx1"/>
                          </a:solidFill>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lnSpc>
                          <a:spcPct val="100000"/>
                        </a:lnSpc>
                      </a:pPr>
                      <a:r>
                        <a:rPr lang="en-US" sz="1700" dirty="0">
                          <a:solidFill>
                            <a:schemeClr val="tx1"/>
                          </a:solidFill>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lnSpc>
                          <a:spcPct val="100000"/>
                        </a:lnSpc>
                      </a:pPr>
                      <a:r>
                        <a:rPr lang="en-US" sz="1700" dirty="0">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1942389697"/>
                  </a:ext>
                </a:extLst>
              </a:tr>
              <a:tr h="504656">
                <a:tc>
                  <a:txBody>
                    <a:bodyPr/>
                    <a:lstStyle/>
                    <a:p>
                      <a:pPr>
                        <a:lnSpc>
                          <a:spcPct val="100000"/>
                        </a:lnSpc>
                      </a:pPr>
                      <a:r>
                        <a:rPr lang="en-US" sz="1700" dirty="0">
                          <a:solidFill>
                            <a:schemeClr val="tx1"/>
                          </a:solidFill>
                        </a:rPr>
                        <a:t>Refractory to last therapy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lnSpc>
                          <a:spcPct val="100000"/>
                        </a:lnSpc>
                      </a:pPr>
                      <a:r>
                        <a:rPr lang="en-US" sz="1700" dirty="0">
                          <a:solidFill>
                            <a:schemeClr val="tx1"/>
                          </a:solidFill>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lnSpc>
                          <a:spcPct val="100000"/>
                        </a:lnSpc>
                      </a:pPr>
                      <a:r>
                        <a:rPr lang="en-US" sz="1700" dirty="0">
                          <a:solidFill>
                            <a:schemeClr val="tx1"/>
                          </a:solidFill>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lnSpc>
                          <a:spcPct val="100000"/>
                        </a:lnSpc>
                      </a:pPr>
                      <a:r>
                        <a:rPr lang="en-US" sz="1700" dirty="0">
                          <a:solidFill>
                            <a:schemeClr val="tx1"/>
                          </a:solidFill>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575340034"/>
                  </a:ext>
                </a:extLst>
              </a:tr>
              <a:tr h="290177">
                <a:tc>
                  <a:txBody>
                    <a:bodyPr/>
                    <a:lstStyle/>
                    <a:p>
                      <a:pPr>
                        <a:lnSpc>
                          <a:spcPct val="100000"/>
                        </a:lnSpc>
                      </a:pPr>
                      <a:r>
                        <a:rPr lang="en-US" sz="1700" dirty="0">
                          <a:solidFill>
                            <a:schemeClr val="tx1"/>
                          </a:solidFill>
                        </a:rPr>
                        <a:t>Prior auto HCT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lnSpc>
                          <a:spcPct val="100000"/>
                        </a:lnSpc>
                      </a:pPr>
                      <a:r>
                        <a:rPr lang="en-US" sz="1700" dirty="0">
                          <a:solidFill>
                            <a:schemeClr val="tx1"/>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lnSpc>
                          <a:spcPct val="100000"/>
                        </a:lnSpc>
                      </a:pPr>
                      <a:r>
                        <a:rPr lang="en-US" sz="1700" dirty="0">
                          <a:solidFill>
                            <a:schemeClr val="tx1"/>
                          </a:solidFill>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lnSpc>
                          <a:spcPct val="100000"/>
                        </a:lnSpc>
                      </a:pPr>
                      <a:r>
                        <a:rPr lang="en-US" sz="1700" dirty="0">
                          <a:solidFill>
                            <a:schemeClr val="tx1"/>
                          </a:solidFill>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58834820"/>
                  </a:ext>
                </a:extLst>
              </a:tr>
            </a:tbl>
          </a:graphicData>
        </a:graphic>
      </p:graphicFrame>
      <p:sp>
        <p:nvSpPr>
          <p:cNvPr id="6" name="TextBox 5">
            <a:extLst>
              <a:ext uri="{FF2B5EF4-FFF2-40B4-BE49-F238E27FC236}">
                <a16:creationId xmlns:a16="http://schemas.microsoft.com/office/drawing/2014/main" id="{BA7FF704-FBEA-F84D-9697-8F0B74DEDCB4}"/>
              </a:ext>
            </a:extLst>
          </p:cNvPr>
          <p:cNvSpPr txBox="1"/>
          <p:nvPr/>
        </p:nvSpPr>
        <p:spPr>
          <a:xfrm>
            <a:off x="228600" y="6067383"/>
            <a:ext cx="7931915" cy="78483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Locke F et al; ZUMA-1 Investigators. </a:t>
            </a:r>
            <a:r>
              <a:rPr kumimoji="0" lang="en-US" sz="1500" b="0" i="1"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Lancet Oncol </a:t>
            </a: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2019;20(1):31-42.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Schuster SJ et al; JULIET Investigators. </a:t>
            </a:r>
            <a:r>
              <a:rPr kumimoji="0" lang="en-US" sz="1500" b="0" i="1"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N </a:t>
            </a:r>
            <a:r>
              <a:rPr kumimoji="0" lang="en-US" sz="1500" b="0" i="1" u="none" strike="noStrike" kern="1200" cap="none" spc="0" normalizeH="0" baseline="0" noProof="0" dirty="0" err="1">
                <a:ln>
                  <a:noFill/>
                </a:ln>
                <a:solidFill>
                  <a:srgbClr val="002060"/>
                </a:solidFill>
                <a:effectLst/>
                <a:uLnTx/>
                <a:uFillTx/>
                <a:latin typeface="Arial" panose="020B0604020202020204" pitchFamily="34" charset="0"/>
                <a:ea typeface="ＭＳ Ｐゴシック" charset="0"/>
                <a:cs typeface="Arial" panose="020B0604020202020204" pitchFamily="34" charset="0"/>
              </a:rPr>
              <a:t>Engl</a:t>
            </a:r>
            <a:r>
              <a:rPr kumimoji="0" lang="en-US" sz="1500" b="0" i="1"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 J Med </a:t>
            </a: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2019;380(1):45-56.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Abramson JS et al; TRANSCEND NHL 001 Investigators. </a:t>
            </a:r>
            <a:r>
              <a:rPr kumimoji="0" lang="en-US" sz="1500" b="0" i="1"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Proc ASCO </a:t>
            </a: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2018;Abstract 7505. </a:t>
            </a:r>
          </a:p>
        </p:txBody>
      </p:sp>
    </p:spTree>
    <p:custDataLst>
      <p:tags r:id="rId1"/>
    </p:custDataLst>
    <p:extLst>
      <p:ext uri="{BB962C8B-B14F-4D97-AF65-F5344CB8AC3E}">
        <p14:creationId xmlns:p14="http://schemas.microsoft.com/office/powerpoint/2010/main" val="23416781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A3030D-D13E-7548-BE43-4206FCCAE5DE}"/>
              </a:ext>
            </a:extLst>
          </p:cNvPr>
          <p:cNvSpPr>
            <a:spLocks noGrp="1"/>
          </p:cNvSpPr>
          <p:nvPr>
            <p:ph type="title"/>
          </p:nvPr>
        </p:nvSpPr>
        <p:spPr/>
        <p:txBody>
          <a:bodyPr/>
          <a:lstStyle/>
          <a:p>
            <a:r>
              <a:rPr lang="en-US" dirty="0"/>
              <a:t>Pivotal CAR-T Studies in DLBCL: Summary of Efficacy</a:t>
            </a:r>
          </a:p>
        </p:txBody>
      </p:sp>
      <p:graphicFrame>
        <p:nvGraphicFramePr>
          <p:cNvPr id="5" name="Content Placeholder 4">
            <a:extLst>
              <a:ext uri="{FF2B5EF4-FFF2-40B4-BE49-F238E27FC236}">
                <a16:creationId xmlns:a16="http://schemas.microsoft.com/office/drawing/2014/main" id="{28BEAB29-F041-6744-9136-C2812AE812B8}"/>
              </a:ext>
            </a:extLst>
          </p:cNvPr>
          <p:cNvGraphicFramePr>
            <a:graphicFrameLocks noGrp="1"/>
          </p:cNvGraphicFramePr>
          <p:nvPr>
            <p:ph idx="4294967295"/>
          </p:nvPr>
        </p:nvGraphicFramePr>
        <p:xfrm>
          <a:off x="1295400" y="1981200"/>
          <a:ext cx="9144000" cy="3506304"/>
        </p:xfrm>
        <a:graphic>
          <a:graphicData uri="http://schemas.openxmlformats.org/drawingml/2006/table">
            <a:tbl>
              <a:tblPr firstRow="1" bandRow="1">
                <a:tableStyleId>{21E4AEA4-8DFA-4A89-87EB-49C32662AFE0}</a:tableStyleId>
              </a:tblPr>
              <a:tblGrid>
                <a:gridCol w="2286000">
                  <a:extLst>
                    <a:ext uri="{9D8B030D-6E8A-4147-A177-3AD203B41FA5}">
                      <a16:colId xmlns:a16="http://schemas.microsoft.com/office/drawing/2014/main" val="1892734328"/>
                    </a:ext>
                  </a:extLst>
                </a:gridCol>
                <a:gridCol w="1950737">
                  <a:extLst>
                    <a:ext uri="{9D8B030D-6E8A-4147-A177-3AD203B41FA5}">
                      <a16:colId xmlns:a16="http://schemas.microsoft.com/office/drawing/2014/main" val="3311460070"/>
                    </a:ext>
                  </a:extLst>
                </a:gridCol>
                <a:gridCol w="2288248">
                  <a:extLst>
                    <a:ext uri="{9D8B030D-6E8A-4147-A177-3AD203B41FA5}">
                      <a16:colId xmlns:a16="http://schemas.microsoft.com/office/drawing/2014/main" val="2582968978"/>
                    </a:ext>
                  </a:extLst>
                </a:gridCol>
                <a:gridCol w="2619015">
                  <a:extLst>
                    <a:ext uri="{9D8B030D-6E8A-4147-A177-3AD203B41FA5}">
                      <a16:colId xmlns:a16="http://schemas.microsoft.com/office/drawing/2014/main" val="1293386757"/>
                    </a:ext>
                  </a:extLst>
                </a:gridCol>
              </a:tblGrid>
              <a:tr h="1024920">
                <a:tc>
                  <a:txBody>
                    <a:bodyPr/>
                    <a:lstStyle/>
                    <a:p>
                      <a:endParaRPr lang="en-US" sz="1700" dirty="0"/>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5B"/>
                    </a:solidFill>
                  </a:tcPr>
                </a:tc>
                <a:tc>
                  <a:txBody>
                    <a:bodyPr/>
                    <a:lstStyle/>
                    <a:p>
                      <a:pPr algn="ctr"/>
                      <a:r>
                        <a:rPr lang="en-US" sz="1700" dirty="0"/>
                        <a:t>ZUMA-1</a:t>
                      </a:r>
                    </a:p>
                    <a:p>
                      <a:pPr algn="ctr"/>
                      <a:r>
                        <a:rPr lang="en-US" sz="1700" dirty="0" err="1"/>
                        <a:t>Axicabtagene</a:t>
                      </a:r>
                      <a:r>
                        <a:rPr lang="en-US" sz="1700" dirty="0"/>
                        <a:t> </a:t>
                      </a:r>
                      <a:r>
                        <a:rPr lang="en-US" sz="1700" dirty="0" err="1"/>
                        <a:t>ciloleucel</a:t>
                      </a:r>
                      <a:endParaRPr lang="en-US" sz="1700" dirty="0"/>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5B"/>
                    </a:solidFill>
                  </a:tcPr>
                </a:tc>
                <a:tc>
                  <a:txBody>
                    <a:bodyPr/>
                    <a:lstStyle/>
                    <a:p>
                      <a:pPr algn="ctr"/>
                      <a:r>
                        <a:rPr lang="en-US" sz="1700" dirty="0"/>
                        <a:t>JULIET</a:t>
                      </a:r>
                    </a:p>
                    <a:p>
                      <a:pPr algn="ctr"/>
                      <a:r>
                        <a:rPr lang="en-US" sz="1700" dirty="0" err="1"/>
                        <a:t>Tisagenlecleucel</a:t>
                      </a:r>
                      <a:endParaRPr lang="en-US" sz="1700" dirty="0"/>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5B"/>
                    </a:solidFill>
                  </a:tcPr>
                </a:tc>
                <a:tc>
                  <a:txBody>
                    <a:bodyPr/>
                    <a:lstStyle/>
                    <a:p>
                      <a:pPr algn="ctr"/>
                      <a:r>
                        <a:rPr lang="en-US" sz="1700" dirty="0"/>
                        <a:t>TRANSCEND NHL 001</a:t>
                      </a:r>
                    </a:p>
                    <a:p>
                      <a:pPr algn="ctr"/>
                      <a:r>
                        <a:rPr lang="en-US" sz="1700" dirty="0" err="1"/>
                        <a:t>Lisocabtagene</a:t>
                      </a:r>
                      <a:endParaRPr lang="en-US" sz="1700" dirty="0"/>
                    </a:p>
                    <a:p>
                      <a:pPr algn="ctr"/>
                      <a:r>
                        <a:rPr lang="en-US" sz="1700" dirty="0" err="1"/>
                        <a:t>maraleucel</a:t>
                      </a:r>
                      <a:endParaRPr lang="en-US" sz="1700" dirty="0"/>
                    </a:p>
                  </a:txBody>
                  <a:tcPr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5B"/>
                    </a:solidFill>
                  </a:tcPr>
                </a:tc>
                <a:extLst>
                  <a:ext uri="{0D108BD9-81ED-4DB2-BD59-A6C34878D82A}">
                    <a16:rowId xmlns:a16="http://schemas.microsoft.com/office/drawing/2014/main" val="1305960329"/>
                  </a:ext>
                </a:extLst>
              </a:tr>
              <a:tr h="413564">
                <a:tc>
                  <a:txBody>
                    <a:bodyPr/>
                    <a:lstStyle/>
                    <a:p>
                      <a:r>
                        <a:rPr lang="en-US" sz="1700" dirty="0"/>
                        <a:t>Evaluable patients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700" dirty="0"/>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700" dirty="0"/>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700" dirty="0"/>
                        <a:t>102 (core: 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1124552353"/>
                  </a:ext>
                </a:extLst>
              </a:tr>
              <a:tr h="413564">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700" dirty="0">
                          <a:solidFill>
                            <a:schemeClr val="tx1"/>
                          </a:solidFill>
                        </a:rPr>
                        <a:t>Median follow-up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700" dirty="0">
                          <a:solidFill>
                            <a:schemeClr val="tx1"/>
                          </a:solidFill>
                        </a:rPr>
                        <a:t>15.4 </a:t>
                      </a:r>
                      <a:r>
                        <a:rPr lang="en-US" sz="1700" dirty="0" err="1">
                          <a:solidFill>
                            <a:schemeClr val="tx1"/>
                          </a:solidFill>
                        </a:rPr>
                        <a:t>mo</a:t>
                      </a:r>
                      <a:endParaRPr lang="en-US" sz="17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700" dirty="0">
                          <a:solidFill>
                            <a:schemeClr val="tx1"/>
                          </a:solidFill>
                        </a:rPr>
                        <a:t>19.3 </a:t>
                      </a:r>
                      <a:r>
                        <a:rPr lang="en-US" sz="1700" dirty="0" err="1">
                          <a:solidFill>
                            <a:schemeClr val="tx1"/>
                          </a:solidFill>
                        </a:rPr>
                        <a:t>mo</a:t>
                      </a:r>
                      <a:endParaRPr lang="en-US" sz="17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700" dirty="0">
                          <a:solidFill>
                            <a:schemeClr val="tx1"/>
                          </a:solidFill>
                        </a:rPr>
                        <a:t>12 </a:t>
                      </a:r>
                      <a:r>
                        <a:rPr lang="en-US" sz="1700" dirty="0" err="1">
                          <a:solidFill>
                            <a:schemeClr val="tx1"/>
                          </a:solidFill>
                        </a:rPr>
                        <a:t>mo</a:t>
                      </a:r>
                      <a:endParaRPr lang="en-US" sz="17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448857544"/>
                  </a:ext>
                </a:extLst>
              </a:tr>
              <a:tr h="413564">
                <a:tc>
                  <a:txBody>
                    <a:bodyPr/>
                    <a:lstStyle/>
                    <a:p>
                      <a:r>
                        <a:rPr lang="en-US" sz="1700" dirty="0">
                          <a:solidFill>
                            <a:schemeClr val="tx1"/>
                          </a:solidFill>
                        </a:rPr>
                        <a:t>Best ORR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700" dirty="0">
                          <a:solidFill>
                            <a:schemeClr val="tx1"/>
                          </a:solidFill>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700" dirty="0">
                          <a:solidFill>
                            <a:schemeClr val="tx1"/>
                          </a:solidFill>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700" dirty="0">
                          <a:solidFill>
                            <a:schemeClr val="tx1"/>
                          </a:solidFill>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1214133355"/>
                  </a:ext>
                </a:extLst>
              </a:tr>
              <a:tr h="413564">
                <a:tc>
                  <a:txBody>
                    <a:bodyPr/>
                    <a:lstStyle/>
                    <a:p>
                      <a:r>
                        <a:rPr lang="en-US" sz="1700" dirty="0">
                          <a:solidFill>
                            <a:schemeClr val="tx1"/>
                          </a:solidFill>
                        </a:rPr>
                        <a:t>CR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700" dirty="0">
                          <a:solidFill>
                            <a:schemeClr val="tx1"/>
                          </a:solidFill>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700" dirty="0">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700" dirty="0">
                          <a:solidFill>
                            <a:schemeClr val="tx1"/>
                          </a:solidFill>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2999715519"/>
                  </a:ext>
                </a:extLst>
              </a:tr>
              <a:tr h="413564">
                <a:tc>
                  <a:txBody>
                    <a:bodyPr/>
                    <a:lstStyle/>
                    <a:p>
                      <a:r>
                        <a:rPr lang="en-US" sz="1700" dirty="0">
                          <a:solidFill>
                            <a:schemeClr val="tx1"/>
                          </a:solidFill>
                        </a:rPr>
                        <a:t>6-mo ORR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700" dirty="0">
                          <a:solidFill>
                            <a:schemeClr val="tx1"/>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700" dirty="0">
                          <a:solidFill>
                            <a:schemeClr val="tx1"/>
                          </a:solidFill>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700" dirty="0">
                          <a:solidFill>
                            <a:schemeClr val="tx1"/>
                          </a:solidFill>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1703983756"/>
                  </a:ext>
                </a:extLst>
              </a:tr>
              <a:tr h="413564">
                <a:tc>
                  <a:txBody>
                    <a:bodyPr/>
                    <a:lstStyle/>
                    <a:p>
                      <a:r>
                        <a:rPr lang="en-US" sz="1700" dirty="0">
                          <a:solidFill>
                            <a:schemeClr val="tx1"/>
                          </a:solidFill>
                        </a:rPr>
                        <a:t>12-mo 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700" dirty="0">
                          <a:solidFill>
                            <a:schemeClr val="tx1"/>
                          </a:solidFill>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700" dirty="0">
                          <a:solidFill>
                            <a:schemeClr val="tx1"/>
                          </a:solidFill>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700" dirty="0">
                          <a:solidFill>
                            <a:schemeClr val="tx1"/>
                          </a:solidFill>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1412825190"/>
                  </a:ext>
                </a:extLst>
              </a:tr>
            </a:tbl>
          </a:graphicData>
        </a:graphic>
      </p:graphicFrame>
      <p:sp>
        <p:nvSpPr>
          <p:cNvPr id="7" name="TextBox 6">
            <a:extLst>
              <a:ext uri="{FF2B5EF4-FFF2-40B4-BE49-F238E27FC236}">
                <a16:creationId xmlns:a16="http://schemas.microsoft.com/office/drawing/2014/main" id="{97A72721-DD0F-974E-B05D-1EE502427F0F}"/>
              </a:ext>
            </a:extLst>
          </p:cNvPr>
          <p:cNvSpPr txBox="1"/>
          <p:nvPr/>
        </p:nvSpPr>
        <p:spPr>
          <a:xfrm>
            <a:off x="228600" y="5943600"/>
            <a:ext cx="7931915" cy="78483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Locke F et al; ZUMA-1 Investigators. </a:t>
            </a:r>
            <a:r>
              <a:rPr kumimoji="0" lang="en-US" sz="1500" b="0" i="1"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Lancet Oncol </a:t>
            </a: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2019;20(1):31-42.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Schuster SJ et al; JULIET Investigators. </a:t>
            </a:r>
            <a:r>
              <a:rPr kumimoji="0" lang="en-US" sz="1500" b="0" i="1"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N </a:t>
            </a:r>
            <a:r>
              <a:rPr kumimoji="0" lang="en-US" sz="1500" b="0" i="1" u="none" strike="noStrike" kern="1200" cap="none" spc="0" normalizeH="0" baseline="0" noProof="0" dirty="0" err="1">
                <a:ln>
                  <a:noFill/>
                </a:ln>
                <a:solidFill>
                  <a:srgbClr val="002060"/>
                </a:solidFill>
                <a:effectLst/>
                <a:uLnTx/>
                <a:uFillTx/>
                <a:latin typeface="Arial" panose="020B0604020202020204" pitchFamily="34" charset="0"/>
                <a:ea typeface="ＭＳ Ｐゴシック" charset="0"/>
                <a:cs typeface="Arial" panose="020B0604020202020204" pitchFamily="34" charset="0"/>
              </a:rPr>
              <a:t>Engl</a:t>
            </a:r>
            <a:r>
              <a:rPr kumimoji="0" lang="en-US" sz="1500" b="0" i="1"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 J Med </a:t>
            </a: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2019;380(1):45-56.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Abramson JS et al; TRANSCEND NHL 001 Investigators. </a:t>
            </a:r>
            <a:r>
              <a:rPr kumimoji="0" lang="en-US" sz="1500" b="0" i="1"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Proc ASCO </a:t>
            </a: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2018;Abstract 7505. </a:t>
            </a:r>
          </a:p>
        </p:txBody>
      </p:sp>
    </p:spTree>
    <p:custDataLst>
      <p:tags r:id="rId1"/>
    </p:custDataLst>
    <p:extLst>
      <p:ext uri="{BB962C8B-B14F-4D97-AF65-F5344CB8AC3E}">
        <p14:creationId xmlns:p14="http://schemas.microsoft.com/office/powerpoint/2010/main" val="3892232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a:xfrm>
            <a:off x="609600" y="0"/>
            <a:ext cx="11582400" cy="1143000"/>
          </a:xfrm>
        </p:spPr>
        <p:txBody>
          <a:bodyPr>
            <a:normAutofit/>
          </a:bodyPr>
          <a:lstStyle/>
          <a:p>
            <a:r>
              <a:rPr lang="en-US" dirty="0"/>
              <a:t>Chimeric antigen receptor (CAR) T-cell therapy is commonly associated with… </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p:txBody>
          <a:bodyPr/>
          <a:lstStyle/>
          <a:p>
            <a:pPr marL="457200" indent="-457200">
              <a:spcBef>
                <a:spcPts val="1800"/>
              </a:spcBef>
              <a:spcAft>
                <a:spcPts val="0"/>
              </a:spcAft>
              <a:buFont typeface="+mj-lt"/>
              <a:buAutoNum type="alphaLcPeriod"/>
            </a:pPr>
            <a:r>
              <a:rPr lang="en-US" sz="2000" dirty="0"/>
              <a:t>Prolonged </a:t>
            </a:r>
            <a:r>
              <a:rPr lang="en-US" sz="2000" dirty="0" err="1"/>
              <a:t>cytopenias</a:t>
            </a:r>
            <a:endParaRPr lang="en-US" sz="2000" dirty="0"/>
          </a:p>
          <a:p>
            <a:pPr marL="457200" indent="-457200">
              <a:spcBef>
                <a:spcPts val="1800"/>
              </a:spcBef>
              <a:spcAft>
                <a:spcPts val="0"/>
              </a:spcAft>
              <a:buFont typeface="+mj-lt"/>
              <a:buAutoNum type="alphaLcPeriod"/>
            </a:pPr>
            <a:r>
              <a:rPr lang="en-US" sz="2000" dirty="0"/>
              <a:t>Rash and skin sensitivity</a:t>
            </a:r>
          </a:p>
          <a:p>
            <a:pPr marL="457200" indent="-457200">
              <a:spcBef>
                <a:spcPts val="1800"/>
              </a:spcBef>
              <a:spcAft>
                <a:spcPts val="0"/>
              </a:spcAft>
              <a:buFont typeface="+mj-lt"/>
              <a:buAutoNum type="alphaLcPeriod"/>
            </a:pPr>
            <a:r>
              <a:rPr lang="en-US" sz="2000" dirty="0"/>
              <a:t>Differentiation syndrome</a:t>
            </a:r>
          </a:p>
          <a:p>
            <a:pPr marL="457200" indent="-457200">
              <a:spcBef>
                <a:spcPts val="1800"/>
              </a:spcBef>
              <a:spcAft>
                <a:spcPts val="0"/>
              </a:spcAft>
              <a:buFont typeface="+mj-lt"/>
              <a:buAutoNum type="alphaLcPeriod"/>
            </a:pPr>
            <a:r>
              <a:rPr lang="en-US" sz="2000" dirty="0"/>
              <a:t>Fever and hypotension requiring care in the ICU</a:t>
            </a:r>
          </a:p>
          <a:p>
            <a:pPr marL="457200" indent="-457200">
              <a:spcBef>
                <a:spcPts val="1800"/>
              </a:spcBef>
              <a:spcAft>
                <a:spcPts val="0"/>
              </a:spcAft>
              <a:buFont typeface="+mj-lt"/>
              <a:buAutoNum type="alphaLcPeriod"/>
            </a:pPr>
            <a:r>
              <a:rPr lang="en-US" sz="2000" dirty="0"/>
              <a:t>Peripheral neuropathy</a:t>
            </a:r>
          </a:p>
          <a:p>
            <a:pPr marL="457200" indent="-457200">
              <a:spcBef>
                <a:spcPts val="1800"/>
              </a:spcBef>
              <a:spcAft>
                <a:spcPts val="0"/>
              </a:spcAft>
              <a:buFont typeface="+mj-lt"/>
              <a:buAutoNum type="alphaLcPeriod"/>
            </a:pPr>
            <a:r>
              <a:rPr lang="en-US" sz="2000" dirty="0"/>
              <a:t>I don’t know</a:t>
            </a:r>
          </a:p>
        </p:txBody>
      </p:sp>
    </p:spTree>
    <p:extLst>
      <p:ext uri="{BB962C8B-B14F-4D97-AF65-F5344CB8AC3E}">
        <p14:creationId xmlns:p14="http://schemas.microsoft.com/office/powerpoint/2010/main" val="3515064518"/>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62F42-AA28-654D-935B-FF520B5DBCBF}"/>
              </a:ext>
            </a:extLst>
          </p:cNvPr>
          <p:cNvSpPr>
            <a:spLocks noGrp="1"/>
          </p:cNvSpPr>
          <p:nvPr>
            <p:ph type="title"/>
          </p:nvPr>
        </p:nvSpPr>
        <p:spPr/>
        <p:txBody>
          <a:bodyPr/>
          <a:lstStyle/>
          <a:p>
            <a:r>
              <a:rPr lang="en-US" dirty="0"/>
              <a:t>Dr Love — Disclosures</a:t>
            </a:r>
          </a:p>
        </p:txBody>
      </p:sp>
      <p:sp>
        <p:nvSpPr>
          <p:cNvPr id="3" name="Content Placeholder 2">
            <a:extLst>
              <a:ext uri="{FF2B5EF4-FFF2-40B4-BE49-F238E27FC236}">
                <a16:creationId xmlns:a16="http://schemas.microsoft.com/office/drawing/2014/main" id="{320DE3A0-6FAF-0F47-B247-8A89B9DD651C}"/>
              </a:ext>
            </a:extLst>
          </p:cNvPr>
          <p:cNvSpPr>
            <a:spLocks noGrp="1"/>
          </p:cNvSpPr>
          <p:nvPr>
            <p:ph idx="1"/>
          </p:nvPr>
        </p:nvSpPr>
        <p:spPr/>
        <p:txBody>
          <a:bodyPr/>
          <a:lstStyle/>
          <a:p>
            <a:pPr marL="0" indent="0">
              <a:buNone/>
            </a:pPr>
            <a:r>
              <a:rPr lang="en-US" sz="1800" b="1" dirty="0"/>
              <a:t>Dr Love </a:t>
            </a:r>
            <a:r>
              <a:rPr lang="en-US" sz="1800" dirty="0"/>
              <a:t>is president and CEO of Research To Practice. Research To Practice receives funds in the form of educational grants to develop CME activities from the following commercial interests: AbbVie Inc, </a:t>
            </a:r>
            <a:r>
              <a:rPr lang="en-US" sz="1800" dirty="0" err="1"/>
              <a:t>Acerta</a:t>
            </a:r>
            <a:r>
              <a:rPr lang="en-US" sz="1800" dirty="0"/>
              <a:t> Pharma — A member of the AstraZeneca Group, Adaptive Biotechnologies, </a:t>
            </a:r>
            <a:r>
              <a:rPr lang="en-US" sz="1800" dirty="0" err="1"/>
              <a:t>Agendia</a:t>
            </a:r>
            <a:r>
              <a:rPr lang="en-US" sz="1800" dirty="0"/>
              <a:t> Inc, </a:t>
            </a:r>
            <a:r>
              <a:rPr lang="en-US" sz="1800" dirty="0" err="1"/>
              <a:t>Agios</a:t>
            </a:r>
            <a:r>
              <a:rPr lang="en-US" sz="1800" dirty="0"/>
              <a:t> Pharmaceuticals Inc, Amgen Inc, Array </a:t>
            </a:r>
            <a:r>
              <a:rPr lang="en-US" sz="1800" dirty="0" err="1"/>
              <a:t>BioPharma</a:t>
            </a:r>
            <a:r>
              <a:rPr lang="en-US" sz="1800" dirty="0"/>
              <a:t> Inc, Astellas, AstraZeneca Pharmaceuticals LP, Bayer HealthCare Pharmaceuticals, </a:t>
            </a:r>
            <a:r>
              <a:rPr lang="en-US" sz="1800" dirty="0" err="1"/>
              <a:t>Biodesix</a:t>
            </a:r>
            <a:r>
              <a:rPr lang="en-US" sz="1800" dirty="0"/>
              <a:t> Inc, </a:t>
            </a:r>
            <a:r>
              <a:rPr lang="en-US" sz="1800" dirty="0" err="1"/>
              <a:t>bioTheranostics</a:t>
            </a:r>
            <a:r>
              <a:rPr lang="en-US" sz="1800" dirty="0"/>
              <a:t> Inc, Blueprint Medicines, Boehringer Ingelheim Pharmaceuticals Inc, Boston Biomedical Inc, Bristol-Myers Squibb Company, Celgene Corporation, Clovis Oncology, Daiichi Sankyo Inc, </a:t>
            </a:r>
            <a:r>
              <a:rPr lang="en-US" sz="1800" dirty="0" err="1"/>
              <a:t>Dendreon</a:t>
            </a:r>
            <a:r>
              <a:rPr lang="en-US" sz="1800" dirty="0"/>
              <a:t> Pharmaceuticals Inc, Eisai Inc, EMD Serono Inc, </a:t>
            </a:r>
            <a:r>
              <a:rPr lang="en-US" sz="1800" dirty="0" err="1"/>
              <a:t>Exelixis</a:t>
            </a:r>
            <a:r>
              <a:rPr lang="en-US" sz="1800" dirty="0"/>
              <a:t> Inc, Foundation Medicine, Genentech, a member of the Roche Group, </a:t>
            </a:r>
            <a:r>
              <a:rPr lang="en-US" sz="1800" dirty="0" err="1"/>
              <a:t>Genmab</a:t>
            </a:r>
            <a:r>
              <a:rPr lang="en-US" sz="1800" dirty="0"/>
              <a:t>, Genomic Health Inc, Gilead Sciences Inc, GlaxoSmithKline, Guardant Health, </a:t>
            </a:r>
            <a:r>
              <a:rPr lang="en-US" sz="1800" dirty="0" err="1"/>
              <a:t>Halozyme</a:t>
            </a:r>
            <a:r>
              <a:rPr lang="en-US" sz="1800" dirty="0"/>
              <a:t> Inc, </a:t>
            </a:r>
            <a:r>
              <a:rPr lang="en-US" sz="1800" dirty="0" err="1"/>
              <a:t>ImmunoGen</a:t>
            </a:r>
            <a:r>
              <a:rPr lang="en-US" sz="1800" dirty="0"/>
              <a:t> Inc, Incyte Corporation, Infinity Pharmaceuticals Inc, Ipsen Biopharmaceuticals Inc, Janssen Biotech Inc, administered by Janssen Scientific Affairs LLC, Jazz Pharmaceuticals Inc, Kite, A Gilead Company, Lexicon Pharmaceuticals Inc, Lilly, </a:t>
            </a:r>
            <a:r>
              <a:rPr lang="en-US" sz="1800" dirty="0" err="1"/>
              <a:t>Loxo</a:t>
            </a:r>
            <a:r>
              <a:rPr lang="en-US" sz="1800" dirty="0"/>
              <a:t> Oncology Inc, a wholly owned subsidiary of Eli Lilly &amp; Company, Merck, Merrimack Pharmaceuticals Inc, Myriad Genetic Laboratories Inc, </a:t>
            </a:r>
            <a:r>
              <a:rPr lang="en-US" sz="1800" dirty="0" err="1"/>
              <a:t>Natera</a:t>
            </a:r>
            <a:r>
              <a:rPr lang="en-US" sz="1800" dirty="0"/>
              <a:t> Inc, Novartis, </a:t>
            </a:r>
            <a:r>
              <a:rPr lang="en-US" sz="1800" dirty="0" err="1"/>
              <a:t>Oncopeptides</a:t>
            </a:r>
            <a:r>
              <a:rPr lang="en-US" sz="1800" dirty="0"/>
              <a:t>, Pfizer Inc, Pharmacyclics LLC, an AbbVie Company, Prometheus Laboratories Inc, Puma Biotechnology Inc, Regeneron Pharmaceuticals Inc, Sandoz Inc, a Novartis Division, Sanofi Genzyme, Seattle Genetics, </a:t>
            </a:r>
            <a:r>
              <a:rPr lang="en-US" sz="1800" dirty="0" err="1"/>
              <a:t>Sirtex</a:t>
            </a:r>
            <a:r>
              <a:rPr lang="en-US" sz="1800" dirty="0"/>
              <a:t> Medical Ltd, Spectrum Pharmaceuticals Inc, Taiho Oncology Inc, Takeda Oncology, </a:t>
            </a:r>
            <a:r>
              <a:rPr lang="en-US" sz="1800" dirty="0" err="1"/>
              <a:t>Tesaro</a:t>
            </a:r>
            <a:r>
              <a:rPr lang="en-US" sz="1800" dirty="0"/>
              <a:t>, A GSK Company, Teva Oncology, Tokai Pharmaceuticals Inc and </a:t>
            </a:r>
            <a:r>
              <a:rPr lang="en-US" sz="1800" dirty="0" err="1"/>
              <a:t>Tolero</a:t>
            </a:r>
            <a:r>
              <a:rPr lang="en-US" sz="1800" dirty="0"/>
              <a:t> Pharmaceuticals.</a:t>
            </a:r>
          </a:p>
        </p:txBody>
      </p:sp>
    </p:spTree>
    <p:extLst>
      <p:ext uri="{BB962C8B-B14F-4D97-AF65-F5344CB8AC3E}">
        <p14:creationId xmlns:p14="http://schemas.microsoft.com/office/powerpoint/2010/main" val="22627034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6D25B3-6421-4542-A229-2EA4994BE61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CAR-T-Associated Cytokine Release Syndrome (CRS) and Neurologic Toxicity</a:t>
            </a:r>
            <a:endParaRPr lang="en-US" dirty="0"/>
          </a:p>
        </p:txBody>
      </p:sp>
      <p:sp>
        <p:nvSpPr>
          <p:cNvPr id="3" name="Content Placeholder 2">
            <a:extLst>
              <a:ext uri="{FF2B5EF4-FFF2-40B4-BE49-F238E27FC236}">
                <a16:creationId xmlns:a16="http://schemas.microsoft.com/office/drawing/2014/main" id="{3DC3DE8E-3614-BC4E-875C-2D70A6C1A99D}"/>
              </a:ext>
            </a:extLst>
          </p:cNvPr>
          <p:cNvSpPr>
            <a:spLocks noGrp="1"/>
          </p:cNvSpPr>
          <p:nvPr>
            <p:ph idx="1"/>
          </p:nvPr>
        </p:nvSpPr>
        <p:spPr/>
        <p:txBody>
          <a:bodyPr/>
          <a:lstStyle/>
          <a:p>
            <a:pPr marL="0" indent="0" defTabSz="685800" fontAlgn="auto">
              <a:spcBef>
                <a:spcPts val="300"/>
              </a:spcBef>
              <a:spcAft>
                <a:spcPts val="0"/>
              </a:spcAft>
              <a:buNone/>
              <a:defRPr/>
            </a:pPr>
            <a:r>
              <a:rPr lang="en-US" sz="2000" b="1" dirty="0">
                <a:solidFill>
                  <a:srgbClr val="0432FF"/>
                </a:solidFill>
                <a:latin typeface="Arial" panose="020B0604020202020204" pitchFamily="34" charset="0"/>
                <a:cs typeface="Arial" panose="020B0604020202020204" pitchFamily="34" charset="0"/>
              </a:rPr>
              <a:t>CRS — May be mild or life-threatening</a:t>
            </a:r>
          </a:p>
          <a:p>
            <a:pPr marL="342900" indent="-342900" defTabSz="685800" fontAlgn="auto">
              <a:spcBef>
                <a:spcPts val="300"/>
              </a:spcBef>
              <a:spcAft>
                <a:spcPts val="0"/>
              </a:spcAft>
              <a:defRPr/>
            </a:pPr>
            <a:r>
              <a:rPr lang="en-US" sz="2000" dirty="0">
                <a:latin typeface="Arial" panose="020B0604020202020204" pitchFamily="34" charset="0"/>
                <a:cs typeface="Arial" panose="020B0604020202020204" pitchFamily="34" charset="0"/>
              </a:rPr>
              <a:t>Occurs with CART19 activation and expansion</a:t>
            </a:r>
          </a:p>
          <a:p>
            <a:pPr marL="342900" indent="-342900" defTabSz="685800" fontAlgn="auto">
              <a:spcBef>
                <a:spcPts val="300"/>
              </a:spcBef>
              <a:spcAft>
                <a:spcPts val="0"/>
              </a:spcAft>
              <a:defRPr/>
            </a:pPr>
            <a:r>
              <a:rPr lang="en-US" sz="2000" dirty="0">
                <a:latin typeface="Arial" panose="020B0604020202020204" pitchFamily="34" charset="0"/>
                <a:cs typeface="Arial" panose="020B0604020202020204" pitchFamily="34" charset="0"/>
              </a:rPr>
              <a:t>Dramatic cytokine elevations (IL-6, IL10, </a:t>
            </a:r>
            <a:r>
              <a:rPr lang="en-US" sz="2000" dirty="0" err="1">
                <a:latin typeface="Arial" panose="020B0604020202020204" pitchFamily="34" charset="0"/>
                <a:cs typeface="Arial" panose="020B0604020202020204" pitchFamily="34" charset="0"/>
              </a:rPr>
              <a:t>IFNɤ</a:t>
            </a:r>
            <a:r>
              <a:rPr lang="en-US" sz="2000" dirty="0">
                <a:latin typeface="Arial" panose="020B0604020202020204" pitchFamily="34" charset="0"/>
                <a:cs typeface="Arial" panose="020B0604020202020204" pitchFamily="34" charset="0"/>
              </a:rPr>
              <a:t>, CRP, ferritin)</a:t>
            </a:r>
          </a:p>
          <a:p>
            <a:pPr marL="342900" indent="-342900" defTabSz="685800" fontAlgn="auto">
              <a:spcBef>
                <a:spcPts val="300"/>
              </a:spcBef>
              <a:spcAft>
                <a:spcPts val="0"/>
              </a:spcAft>
              <a:defRPr/>
            </a:pPr>
            <a:r>
              <a:rPr lang="en-US" sz="2000" dirty="0">
                <a:latin typeface="Arial" panose="020B0604020202020204" pitchFamily="34" charset="0"/>
                <a:cs typeface="Arial" panose="020B0604020202020204" pitchFamily="34" charset="0"/>
              </a:rPr>
              <a:t>Fevers initially (can be quite high: 105˚F)</a:t>
            </a:r>
          </a:p>
          <a:p>
            <a:pPr marL="342900" indent="-342900" defTabSz="685800" fontAlgn="auto">
              <a:spcBef>
                <a:spcPts val="300"/>
              </a:spcBef>
              <a:spcAft>
                <a:spcPts val="0"/>
              </a:spcAft>
              <a:defRPr/>
            </a:pPr>
            <a:r>
              <a:rPr lang="en-US" sz="2000" dirty="0">
                <a:latin typeface="Arial" panose="020B0604020202020204" pitchFamily="34" charset="0"/>
                <a:cs typeface="Arial" panose="020B0604020202020204" pitchFamily="34" charset="0"/>
              </a:rPr>
              <a:t>Myalgias, fatigue, nausea/anorexia</a:t>
            </a:r>
          </a:p>
          <a:p>
            <a:pPr marL="342900" indent="-342900" defTabSz="685800" fontAlgn="auto">
              <a:spcBef>
                <a:spcPts val="300"/>
              </a:spcBef>
              <a:spcAft>
                <a:spcPts val="0"/>
              </a:spcAft>
              <a:defRPr/>
            </a:pPr>
            <a:r>
              <a:rPr lang="en-US" sz="2000" dirty="0">
                <a:latin typeface="Arial" panose="020B0604020202020204" pitchFamily="34" charset="0"/>
                <a:cs typeface="Arial" panose="020B0604020202020204" pitchFamily="34" charset="0"/>
              </a:rPr>
              <a:t>Capillary leak, headache, hypoxia and hypotension</a:t>
            </a:r>
          </a:p>
          <a:p>
            <a:pPr marL="342900" indent="-342900" defTabSz="685800" fontAlgn="auto">
              <a:spcBef>
                <a:spcPts val="300"/>
              </a:spcBef>
              <a:spcAft>
                <a:spcPts val="0"/>
              </a:spcAft>
              <a:defRPr/>
            </a:pPr>
            <a:r>
              <a:rPr lang="en-US" sz="2000" dirty="0">
                <a:latin typeface="Arial" panose="020B0604020202020204" pitchFamily="34" charset="0"/>
                <a:cs typeface="Arial" panose="020B0604020202020204" pitchFamily="34" charset="0"/>
              </a:rPr>
              <a:t>CRS-related mortality 3% to 10%</a:t>
            </a:r>
          </a:p>
          <a:p>
            <a:pPr marL="0" indent="0" defTabSz="685800" fontAlgn="auto">
              <a:spcBef>
                <a:spcPts val="1500"/>
              </a:spcBef>
              <a:spcAft>
                <a:spcPts val="0"/>
              </a:spcAft>
              <a:buNone/>
              <a:defRPr/>
            </a:pPr>
            <a:r>
              <a:rPr lang="en-US" sz="2000" b="1" dirty="0">
                <a:solidFill>
                  <a:srgbClr val="0432FF"/>
                </a:solidFill>
                <a:latin typeface="Arial" panose="020B0604020202020204" pitchFamily="34" charset="0"/>
                <a:cs typeface="Arial" panose="020B0604020202020204" pitchFamily="34" charset="0"/>
              </a:rPr>
              <a:t>Neurologic toxicity — May be mild or life-threatening</a:t>
            </a:r>
          </a:p>
          <a:p>
            <a:pPr marL="342686" indent="-342686" defTabSz="685800">
              <a:spcBef>
                <a:spcPts val="300"/>
              </a:spcBef>
              <a:spcAft>
                <a:spcPts val="0"/>
              </a:spcAft>
              <a:buFont typeface="Arial" pitchFamily="34" charset="0"/>
              <a:buChar char="•"/>
              <a:defRPr/>
            </a:pPr>
            <a:r>
              <a:rPr lang="en-US" sz="2000" dirty="0">
                <a:latin typeface="Arial" panose="020B0604020202020204" pitchFamily="34" charset="0"/>
                <a:ea typeface="ＭＳ Ｐゴシック" panose="020B0600070205080204" pitchFamily="34" charset="-128"/>
                <a:cs typeface="Arial" panose="020B0604020202020204" pitchFamily="34" charset="0"/>
              </a:rPr>
              <a:t>Mechanism unclear, referred to as immune effector cell-associated neurotoxicity syndrome (ICANS)</a:t>
            </a:r>
          </a:p>
          <a:p>
            <a:pPr marL="342686" indent="-342686" defTabSz="685800">
              <a:spcBef>
                <a:spcPts val="300"/>
              </a:spcBef>
              <a:spcAft>
                <a:spcPts val="0"/>
              </a:spcAft>
              <a:buFont typeface="Arial" pitchFamily="34" charset="0"/>
              <a:buChar char="•"/>
              <a:defRPr/>
            </a:pPr>
            <a:r>
              <a:rPr lang="en-US" sz="2000" dirty="0">
                <a:latin typeface="Arial" panose="020B0604020202020204" pitchFamily="34" charset="0"/>
                <a:ea typeface="ＭＳ Ｐゴシック" panose="020B0600070205080204" pitchFamily="34" charset="-128"/>
                <a:cs typeface="Arial" panose="020B0604020202020204" pitchFamily="34" charset="0"/>
              </a:rPr>
              <a:t>Encephalopathy</a:t>
            </a:r>
          </a:p>
          <a:p>
            <a:pPr marL="342686" indent="-342686" defTabSz="685800">
              <a:spcBef>
                <a:spcPts val="300"/>
              </a:spcBef>
              <a:spcAft>
                <a:spcPts val="0"/>
              </a:spcAft>
              <a:buFont typeface="Arial" pitchFamily="34" charset="0"/>
              <a:buChar char="•"/>
              <a:defRPr/>
            </a:pPr>
            <a:r>
              <a:rPr lang="en-US" sz="2000" dirty="0">
                <a:latin typeface="Arial" panose="020B0604020202020204" pitchFamily="34" charset="0"/>
                <a:ea typeface="ＭＳ Ｐゴシック" panose="020B0600070205080204" pitchFamily="34" charset="-128"/>
                <a:cs typeface="Arial" panose="020B0604020202020204" pitchFamily="34" charset="0"/>
              </a:rPr>
              <a:t>Seizures</a:t>
            </a:r>
          </a:p>
          <a:p>
            <a:pPr marL="342686" indent="-342686" defTabSz="685800">
              <a:spcBef>
                <a:spcPts val="300"/>
              </a:spcBef>
              <a:spcAft>
                <a:spcPts val="0"/>
              </a:spcAft>
              <a:buFont typeface="Arial" pitchFamily="34" charset="0"/>
              <a:buChar char="•"/>
              <a:defRPr/>
            </a:pPr>
            <a:r>
              <a:rPr lang="en-US" sz="2000" dirty="0">
                <a:latin typeface="Arial" panose="020B0604020202020204" pitchFamily="34" charset="0"/>
                <a:ea typeface="ＭＳ Ｐゴシック" panose="020B0600070205080204" pitchFamily="34" charset="-128"/>
                <a:cs typeface="Arial" panose="020B0604020202020204" pitchFamily="34" charset="0"/>
              </a:rPr>
              <a:t>Delirium, confusion, aphasia, agitation, sedation, coma</a:t>
            </a:r>
          </a:p>
        </p:txBody>
      </p:sp>
      <p:sp>
        <p:nvSpPr>
          <p:cNvPr id="4" name="TextBox 3">
            <a:extLst>
              <a:ext uri="{FF2B5EF4-FFF2-40B4-BE49-F238E27FC236}">
                <a16:creationId xmlns:a16="http://schemas.microsoft.com/office/drawing/2014/main" id="{996F7532-C091-C443-B61A-3E21D5BCAA2C}"/>
              </a:ext>
            </a:extLst>
          </p:cNvPr>
          <p:cNvSpPr txBox="1"/>
          <p:nvPr/>
        </p:nvSpPr>
        <p:spPr>
          <a:xfrm>
            <a:off x="228600" y="6214556"/>
            <a:ext cx="4688206"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err="1">
                <a:ln>
                  <a:noFill/>
                </a:ln>
                <a:solidFill>
                  <a:srgbClr val="002060"/>
                </a:solidFill>
                <a:effectLst/>
                <a:uLnTx/>
                <a:uFillTx/>
                <a:latin typeface="Arial" panose="020B0604020202020204" pitchFamily="34" charset="0"/>
                <a:ea typeface="ＭＳ Ｐゴシック" charset="0"/>
                <a:cs typeface="Arial" panose="020B0604020202020204" pitchFamily="34" charset="0"/>
              </a:rPr>
              <a:t>Varadarajan</a:t>
            </a: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 I, Lee DW. </a:t>
            </a:r>
            <a:r>
              <a:rPr kumimoji="0" lang="en-US" sz="1500" b="0" i="1"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Cancer J </a:t>
            </a: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2019;25(3):223‐30.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Abramson JS et al. ASCO 2019 Education Book.</a:t>
            </a:r>
          </a:p>
        </p:txBody>
      </p:sp>
    </p:spTree>
    <p:custDataLst>
      <p:tags r:id="rId1"/>
    </p:custDataLst>
    <p:extLst>
      <p:ext uri="{BB962C8B-B14F-4D97-AF65-F5344CB8AC3E}">
        <p14:creationId xmlns:p14="http://schemas.microsoft.com/office/powerpoint/2010/main" val="31646248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Cytokine Release Syndrome (CRS): Common Symptoms </a:t>
            </a:r>
          </a:p>
        </p:txBody>
      </p:sp>
      <p:graphicFrame>
        <p:nvGraphicFramePr>
          <p:cNvPr id="4" name="Diagramm 13"/>
          <p:cNvGraphicFramePr>
            <a:graphicFrameLocks noGrp="1"/>
          </p:cNvGraphicFramePr>
          <p:nvPr>
            <p:ph idx="4294967295"/>
            <p:extLst>
              <p:ext uri="{D42A27DB-BD31-4B8C-83A1-F6EECF244321}">
                <p14:modId xmlns:p14="http://schemas.microsoft.com/office/powerpoint/2010/main" val="211826327"/>
              </p:ext>
            </p:extLst>
          </p:nvPr>
        </p:nvGraphicFramePr>
        <p:xfrm>
          <a:off x="1980330" y="956111"/>
          <a:ext cx="8821738" cy="5483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hteck 14"/>
          <p:cNvSpPr/>
          <p:nvPr/>
        </p:nvSpPr>
        <p:spPr>
          <a:xfrm>
            <a:off x="2199764" y="6252446"/>
            <a:ext cx="8382869" cy="461653"/>
          </a:xfrm>
          <a:prstGeom prst="rect">
            <a:avLst/>
          </a:prstGeom>
          <a:noFill/>
          <a:effectLst/>
        </p:spPr>
        <p:style>
          <a:lnRef idx="0">
            <a:schemeClr val="accent1"/>
          </a:lnRef>
          <a:fillRef idx="3">
            <a:schemeClr val="accent1"/>
          </a:fillRef>
          <a:effectRef idx="3">
            <a:schemeClr val="accent1"/>
          </a:effectRef>
          <a:fontRef idx="minor">
            <a:schemeClr val="lt1"/>
          </a:fontRef>
        </p:style>
        <p:txBody>
          <a:bodyPr wrap="square" lIns="91428" tIns="45714" rIns="91428" bIns="45714">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03864"/>
                </a:solidFill>
                <a:effectLst/>
                <a:uLnTx/>
                <a:uFillTx/>
                <a:latin typeface="Arial"/>
                <a:ea typeface="ＭＳ Ｐゴシック"/>
              </a:rPr>
              <a:t>Diagnosis based on </a:t>
            </a:r>
            <a:r>
              <a:rPr kumimoji="0" lang="en-US" sz="2400" b="1" i="0" u="sng" strike="noStrike" kern="1200" cap="none" spc="0" normalizeH="0" baseline="0" noProof="0" dirty="0">
                <a:ln>
                  <a:noFill/>
                </a:ln>
                <a:solidFill>
                  <a:srgbClr val="203864"/>
                </a:solidFill>
                <a:effectLst/>
                <a:uLnTx/>
                <a:uFillTx/>
                <a:latin typeface="Arial"/>
                <a:ea typeface="ＭＳ Ｐゴシック"/>
              </a:rPr>
              <a:t>clinical</a:t>
            </a:r>
            <a:r>
              <a:rPr kumimoji="0" lang="en-US" sz="2400" b="1" i="0" u="none" strike="noStrike" kern="1200" cap="none" spc="0" normalizeH="0" baseline="0" noProof="0" dirty="0">
                <a:ln>
                  <a:noFill/>
                </a:ln>
                <a:solidFill>
                  <a:srgbClr val="203864"/>
                </a:solidFill>
                <a:effectLst/>
                <a:uLnTx/>
                <a:uFillTx/>
                <a:latin typeface="Arial"/>
                <a:ea typeface="ＭＳ Ｐゴシック"/>
              </a:rPr>
              <a:t> symptoms and events</a:t>
            </a:r>
          </a:p>
        </p:txBody>
      </p:sp>
      <p:sp>
        <p:nvSpPr>
          <p:cNvPr id="6" name="TextBox 5"/>
          <p:cNvSpPr txBox="1"/>
          <p:nvPr/>
        </p:nvSpPr>
        <p:spPr>
          <a:xfrm>
            <a:off x="685800" y="1371600"/>
            <a:ext cx="1600200" cy="923318"/>
          </a:xfrm>
          <a:prstGeom prst="rect">
            <a:avLst/>
          </a:prstGeom>
          <a:noFill/>
        </p:spPr>
        <p:txBody>
          <a:bodyPr wrap="square" lIns="91428" tIns="45714" rIns="91428" bIns="45714"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srgbClr val="203864"/>
                </a:solidFill>
                <a:effectLst/>
                <a:uLnTx/>
                <a:uFillTx/>
                <a:latin typeface="Arial" charset="0"/>
                <a:ea typeface="ＭＳ Ｐゴシック" charset="0"/>
              </a:rPr>
              <a:t>Based on CAR T-cell experience</a:t>
            </a:r>
          </a:p>
        </p:txBody>
      </p:sp>
    </p:spTree>
    <p:extLst>
      <p:ext uri="{BB962C8B-B14F-4D97-AF65-F5344CB8AC3E}">
        <p14:creationId xmlns:p14="http://schemas.microsoft.com/office/powerpoint/2010/main" val="4230294498"/>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2179C-8F41-E64D-BB2E-03224A57A17B}"/>
              </a:ext>
            </a:extLst>
          </p:cNvPr>
          <p:cNvSpPr>
            <a:spLocks noGrp="1"/>
          </p:cNvSpPr>
          <p:nvPr>
            <p:ph type="title"/>
          </p:nvPr>
        </p:nvSpPr>
        <p:spPr/>
        <p:txBody>
          <a:bodyPr/>
          <a:lstStyle/>
          <a:p>
            <a:r>
              <a:rPr lang="en-US" dirty="0"/>
              <a:t>CRES: Timeline of Events</a:t>
            </a:r>
          </a:p>
        </p:txBody>
      </p:sp>
      <p:sp>
        <p:nvSpPr>
          <p:cNvPr id="3" name="Rectangle 2">
            <a:extLst>
              <a:ext uri="{FF2B5EF4-FFF2-40B4-BE49-F238E27FC236}">
                <a16:creationId xmlns:a16="http://schemas.microsoft.com/office/drawing/2014/main" id="{E262367D-4129-DE43-9BAD-DEBA957E923C}"/>
              </a:ext>
            </a:extLst>
          </p:cNvPr>
          <p:cNvSpPr/>
          <p:nvPr/>
        </p:nvSpPr>
        <p:spPr bwMode="auto">
          <a:xfrm>
            <a:off x="609600" y="2650609"/>
            <a:ext cx="10972800" cy="30094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cxnSp>
        <p:nvCxnSpPr>
          <p:cNvPr id="5" name="Straight Arrow Connector 4">
            <a:extLst>
              <a:ext uri="{FF2B5EF4-FFF2-40B4-BE49-F238E27FC236}">
                <a16:creationId xmlns:a16="http://schemas.microsoft.com/office/drawing/2014/main" id="{7B94B780-194A-854E-A30B-2ED6BD619280}"/>
              </a:ext>
            </a:extLst>
          </p:cNvPr>
          <p:cNvCxnSpPr>
            <a:cxnSpLocks/>
          </p:cNvCxnSpPr>
          <p:nvPr/>
        </p:nvCxnSpPr>
        <p:spPr bwMode="auto">
          <a:xfrm>
            <a:off x="609600" y="2233920"/>
            <a:ext cx="0" cy="416689"/>
          </a:xfrm>
          <a:prstGeom prst="straightConnector1">
            <a:avLst/>
          </a:prstGeom>
          <a:solidFill>
            <a:schemeClr val="accent1"/>
          </a:solidFill>
          <a:ln w="76200" cap="flat" cmpd="sng" algn="ctr">
            <a:solidFill>
              <a:srgbClr val="203864"/>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 name="TextBox 6">
            <a:extLst>
              <a:ext uri="{FF2B5EF4-FFF2-40B4-BE49-F238E27FC236}">
                <a16:creationId xmlns:a16="http://schemas.microsoft.com/office/drawing/2014/main" id="{A798E61E-BCBF-0C45-9B07-63ADCD3181CB}"/>
              </a:ext>
            </a:extLst>
          </p:cNvPr>
          <p:cNvSpPr txBox="1"/>
          <p:nvPr/>
        </p:nvSpPr>
        <p:spPr>
          <a:xfrm>
            <a:off x="92597" y="1580376"/>
            <a:ext cx="2292751"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ＭＳ Ｐゴシック" charset="0"/>
              </a:rPr>
              <a:t>CAR-T therapy administered</a:t>
            </a:r>
          </a:p>
        </p:txBody>
      </p:sp>
      <p:cxnSp>
        <p:nvCxnSpPr>
          <p:cNvPr id="12" name="Straight Arrow Connector 11">
            <a:extLst>
              <a:ext uri="{FF2B5EF4-FFF2-40B4-BE49-F238E27FC236}">
                <a16:creationId xmlns:a16="http://schemas.microsoft.com/office/drawing/2014/main" id="{8F32DA7D-403B-454F-91CF-3C78C1813419}"/>
              </a:ext>
            </a:extLst>
          </p:cNvPr>
          <p:cNvCxnSpPr>
            <a:cxnSpLocks/>
          </p:cNvCxnSpPr>
          <p:nvPr/>
        </p:nvCxnSpPr>
        <p:spPr bwMode="auto">
          <a:xfrm>
            <a:off x="4593221" y="2233920"/>
            <a:ext cx="0" cy="416689"/>
          </a:xfrm>
          <a:prstGeom prst="straightConnector1">
            <a:avLst/>
          </a:prstGeom>
          <a:solidFill>
            <a:schemeClr val="accent1"/>
          </a:solidFill>
          <a:ln w="76200" cap="flat" cmpd="sng" algn="ctr">
            <a:solidFill>
              <a:srgbClr val="203864"/>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 name="TextBox 12">
            <a:extLst>
              <a:ext uri="{FF2B5EF4-FFF2-40B4-BE49-F238E27FC236}">
                <a16:creationId xmlns:a16="http://schemas.microsoft.com/office/drawing/2014/main" id="{2F03420F-5313-064C-9FCF-D0DCB260111E}"/>
              </a:ext>
            </a:extLst>
          </p:cNvPr>
          <p:cNvSpPr txBox="1"/>
          <p:nvPr/>
        </p:nvSpPr>
        <p:spPr>
          <a:xfrm>
            <a:off x="8013539" y="1863679"/>
            <a:ext cx="149313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ＭＳ Ｐゴシック" charset="0"/>
              </a:rPr>
              <a:t>3 weeks</a:t>
            </a:r>
          </a:p>
        </p:txBody>
      </p:sp>
      <p:cxnSp>
        <p:nvCxnSpPr>
          <p:cNvPr id="15" name="Straight Arrow Connector 14">
            <a:extLst>
              <a:ext uri="{FF2B5EF4-FFF2-40B4-BE49-F238E27FC236}">
                <a16:creationId xmlns:a16="http://schemas.microsoft.com/office/drawing/2014/main" id="{203807D4-A4A9-744A-9E3B-CF74E1FE1283}"/>
              </a:ext>
            </a:extLst>
          </p:cNvPr>
          <p:cNvCxnSpPr>
            <a:cxnSpLocks/>
          </p:cNvCxnSpPr>
          <p:nvPr/>
        </p:nvCxnSpPr>
        <p:spPr bwMode="auto">
          <a:xfrm>
            <a:off x="8476526" y="2218137"/>
            <a:ext cx="0" cy="416689"/>
          </a:xfrm>
          <a:prstGeom prst="straightConnector1">
            <a:avLst/>
          </a:prstGeom>
          <a:solidFill>
            <a:schemeClr val="accent1"/>
          </a:solidFill>
          <a:ln w="76200" cap="flat" cmpd="sng" algn="ctr">
            <a:solidFill>
              <a:srgbClr val="203864"/>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6" name="TextBox 15">
            <a:extLst>
              <a:ext uri="{FF2B5EF4-FFF2-40B4-BE49-F238E27FC236}">
                <a16:creationId xmlns:a16="http://schemas.microsoft.com/office/drawing/2014/main" id="{309C4182-610A-F846-BBE9-8EC144532A44}"/>
              </a:ext>
            </a:extLst>
          </p:cNvPr>
          <p:cNvSpPr txBox="1"/>
          <p:nvPr/>
        </p:nvSpPr>
        <p:spPr>
          <a:xfrm>
            <a:off x="4267199" y="1911419"/>
            <a:ext cx="149313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ＭＳ Ｐゴシック" charset="0"/>
              </a:rPr>
              <a:t>Day 5</a:t>
            </a:r>
          </a:p>
        </p:txBody>
      </p:sp>
      <p:sp>
        <p:nvSpPr>
          <p:cNvPr id="14" name="TextBox 13">
            <a:extLst>
              <a:ext uri="{FF2B5EF4-FFF2-40B4-BE49-F238E27FC236}">
                <a16:creationId xmlns:a16="http://schemas.microsoft.com/office/drawing/2014/main" id="{7647E6AB-F107-1F4F-9FAC-DF95C2350336}"/>
              </a:ext>
            </a:extLst>
          </p:cNvPr>
          <p:cNvSpPr txBox="1"/>
          <p:nvPr/>
        </p:nvSpPr>
        <p:spPr>
          <a:xfrm>
            <a:off x="488415" y="3172124"/>
            <a:ext cx="3983621" cy="2169825"/>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2000" b="1" i="0" u="sng" strike="noStrike" kern="1200" cap="none" spc="0" normalizeH="0" baseline="0" noProof="0" dirty="0">
                <a:ln>
                  <a:noFill/>
                </a:ln>
                <a:solidFill>
                  <a:schemeClr val="tx2"/>
                </a:solidFill>
                <a:effectLst/>
                <a:uLnTx/>
                <a:uFillTx/>
                <a:latin typeface="Arial" charset="0"/>
                <a:ea typeface="ＭＳ Ｐゴシック" charset="0"/>
              </a:rPr>
              <a:t>Phase 1 (Days 0-5)</a:t>
            </a: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Arial" charset="0"/>
                <a:ea typeface="ＭＳ Ｐゴシック" charset="0"/>
              </a:rPr>
              <a:t>Concurrent with high fever and other CRS symptoms</a:t>
            </a: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Arial" charset="0"/>
                <a:ea typeface="ＭＳ Ｐゴシック" charset="0"/>
              </a:rPr>
              <a:t>Typically shorter duration and lower grade (Grade 1-2)</a:t>
            </a: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Arial" charset="0"/>
                <a:ea typeface="ＭＳ Ｐゴシック" charset="0"/>
              </a:rPr>
              <a:t>Anti-IL-6 therapy is effective</a:t>
            </a:r>
          </a:p>
        </p:txBody>
      </p:sp>
      <p:cxnSp>
        <p:nvCxnSpPr>
          <p:cNvPr id="18" name="Straight Arrow Connector 17">
            <a:extLst>
              <a:ext uri="{FF2B5EF4-FFF2-40B4-BE49-F238E27FC236}">
                <a16:creationId xmlns:a16="http://schemas.microsoft.com/office/drawing/2014/main" id="{C25A09D8-9735-F247-9C63-4ACAF37EAB02}"/>
              </a:ext>
            </a:extLst>
          </p:cNvPr>
          <p:cNvCxnSpPr>
            <a:cxnSpLocks/>
          </p:cNvCxnSpPr>
          <p:nvPr/>
        </p:nvCxnSpPr>
        <p:spPr bwMode="auto">
          <a:xfrm>
            <a:off x="11582400" y="2218137"/>
            <a:ext cx="0" cy="416689"/>
          </a:xfrm>
          <a:prstGeom prst="straightConnector1">
            <a:avLst/>
          </a:prstGeom>
          <a:solidFill>
            <a:schemeClr val="accent1"/>
          </a:solidFill>
          <a:ln w="76200" cap="flat" cmpd="sng" algn="ctr">
            <a:solidFill>
              <a:srgbClr val="203864"/>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9" name="TextBox 18">
            <a:extLst>
              <a:ext uri="{FF2B5EF4-FFF2-40B4-BE49-F238E27FC236}">
                <a16:creationId xmlns:a16="http://schemas.microsoft.com/office/drawing/2014/main" id="{22A8CC20-59EB-4243-8602-55526AEB7D21}"/>
              </a:ext>
            </a:extLst>
          </p:cNvPr>
          <p:cNvSpPr txBox="1"/>
          <p:nvPr/>
        </p:nvSpPr>
        <p:spPr>
          <a:xfrm>
            <a:off x="10984377" y="1887812"/>
            <a:ext cx="111502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Arial" charset="0"/>
                <a:ea typeface="ＭＳ Ｐゴシック" charset="0"/>
              </a:rPr>
              <a:t>5 weeks</a:t>
            </a:r>
          </a:p>
        </p:txBody>
      </p:sp>
      <p:sp>
        <p:nvSpPr>
          <p:cNvPr id="20" name="TextBox 6">
            <a:extLst>
              <a:ext uri="{FF2B5EF4-FFF2-40B4-BE49-F238E27FC236}">
                <a16:creationId xmlns:a16="http://schemas.microsoft.com/office/drawing/2014/main" id="{D8478A34-CE23-0849-85E3-AC25C8CE477D}"/>
              </a:ext>
            </a:extLst>
          </p:cNvPr>
          <p:cNvSpPr txBox="1">
            <a:spLocks noChangeArrowheads="1"/>
          </p:cNvSpPr>
          <p:nvPr/>
        </p:nvSpPr>
        <p:spPr bwMode="auto">
          <a:xfrm>
            <a:off x="0" y="6400800"/>
            <a:ext cx="10972800" cy="438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2880" tIns="0" rIns="182880" bIns="91440"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203864"/>
                </a:solidFill>
                <a:effectLst/>
                <a:uLnTx/>
                <a:uFillTx/>
                <a:latin typeface="Arial" charset="0"/>
                <a:ea typeface="ＭＳ Ｐゴシック" charset="0"/>
              </a:rPr>
              <a:t>Neelapu</a:t>
            </a:r>
            <a:r>
              <a:rPr kumimoji="0" lang="en-US" sz="1600" b="0" i="0" u="none" strike="noStrike" kern="1200" cap="none" spc="0" normalizeH="0" baseline="0" noProof="0" dirty="0">
                <a:ln>
                  <a:noFill/>
                </a:ln>
                <a:solidFill>
                  <a:srgbClr val="203864"/>
                </a:solidFill>
                <a:effectLst/>
                <a:uLnTx/>
                <a:uFillTx/>
                <a:latin typeface="Arial" charset="0"/>
                <a:ea typeface="ＭＳ Ｐゴシック" charset="0"/>
              </a:rPr>
              <a:t> SS et al. </a:t>
            </a:r>
            <a:r>
              <a:rPr kumimoji="0" lang="en-US" sz="1600" b="0" i="1" u="none" strike="noStrike" kern="1200" cap="none" spc="0" normalizeH="0" baseline="0" noProof="0" dirty="0">
                <a:ln>
                  <a:noFill/>
                </a:ln>
                <a:solidFill>
                  <a:srgbClr val="203864"/>
                </a:solidFill>
                <a:effectLst/>
                <a:uLnTx/>
                <a:uFillTx/>
                <a:latin typeface="Arial" charset="0"/>
                <a:ea typeface="ＭＳ Ｐゴシック" charset="0"/>
              </a:rPr>
              <a:t>Nat Rev </a:t>
            </a:r>
            <a:r>
              <a:rPr kumimoji="0" lang="en-US" sz="1600" b="0" i="1" u="none" strike="noStrike" kern="1200" cap="none" spc="0" normalizeH="0" baseline="0" noProof="0" dirty="0" err="1">
                <a:ln>
                  <a:noFill/>
                </a:ln>
                <a:solidFill>
                  <a:srgbClr val="203864"/>
                </a:solidFill>
                <a:effectLst/>
                <a:uLnTx/>
                <a:uFillTx/>
                <a:latin typeface="Arial" charset="0"/>
                <a:ea typeface="ＭＳ Ｐゴシック" charset="0"/>
              </a:rPr>
              <a:t>Clin</a:t>
            </a:r>
            <a:r>
              <a:rPr kumimoji="0" lang="en-US" sz="1600" b="0" i="1" u="none" strike="noStrike" kern="1200" cap="none" spc="0" normalizeH="0" baseline="0" noProof="0" dirty="0">
                <a:ln>
                  <a:noFill/>
                </a:ln>
                <a:solidFill>
                  <a:srgbClr val="203864"/>
                </a:solidFill>
                <a:effectLst/>
                <a:uLnTx/>
                <a:uFillTx/>
                <a:latin typeface="Arial" charset="0"/>
                <a:ea typeface="ＭＳ Ｐゴシック" charset="0"/>
              </a:rPr>
              <a:t> Oncol</a:t>
            </a:r>
            <a:r>
              <a:rPr kumimoji="0" lang="en-US" sz="1600" b="0" i="0" u="none" strike="noStrike" kern="1200" cap="none" spc="0" normalizeH="0" baseline="0" noProof="0" dirty="0">
                <a:ln>
                  <a:noFill/>
                </a:ln>
                <a:solidFill>
                  <a:srgbClr val="203864"/>
                </a:solidFill>
                <a:effectLst/>
                <a:uLnTx/>
                <a:uFillTx/>
                <a:latin typeface="Arial" charset="0"/>
                <a:ea typeface="ＭＳ Ｐゴシック" charset="0"/>
              </a:rPr>
              <a:t> 2018;15(1):47-62.</a:t>
            </a:r>
          </a:p>
        </p:txBody>
      </p:sp>
      <p:sp>
        <p:nvSpPr>
          <p:cNvPr id="21" name="TextBox 20">
            <a:extLst>
              <a:ext uri="{FF2B5EF4-FFF2-40B4-BE49-F238E27FC236}">
                <a16:creationId xmlns:a16="http://schemas.microsoft.com/office/drawing/2014/main" id="{462E00B4-A4E9-844A-A480-69968A59424C}"/>
              </a:ext>
            </a:extLst>
          </p:cNvPr>
          <p:cNvSpPr txBox="1"/>
          <p:nvPr/>
        </p:nvSpPr>
        <p:spPr>
          <a:xfrm>
            <a:off x="4593221" y="3176234"/>
            <a:ext cx="3883305" cy="2785378"/>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2000" b="1" i="0" u="sng" strike="noStrike" kern="1200" cap="none" spc="0" normalizeH="0" baseline="0" noProof="0" dirty="0">
                <a:ln>
                  <a:noFill/>
                </a:ln>
                <a:solidFill>
                  <a:schemeClr val="tx2"/>
                </a:solidFill>
                <a:effectLst/>
                <a:uLnTx/>
                <a:uFillTx/>
                <a:latin typeface="Arial" charset="0"/>
                <a:ea typeface="ＭＳ Ｐゴシック" charset="0"/>
              </a:rPr>
              <a:t>Phase 2 (Day 5 onward)</a:t>
            </a: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Arial" charset="0"/>
                <a:ea typeface="ＭＳ Ｐゴシック" charset="0"/>
              </a:rPr>
              <a:t>CRS and fever have subsided</a:t>
            </a: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Arial" charset="0"/>
                <a:ea typeface="ＭＳ Ｐゴシック" charset="0"/>
              </a:rPr>
              <a:t>Typically longer duration and higher grade (Grade 3+)</a:t>
            </a: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Arial" charset="0"/>
                <a:ea typeface="ＭＳ Ｐゴシック" charset="0"/>
              </a:rPr>
              <a:t>Anti-IL-6 therapy is not effective; corticosteroids recommended</a:t>
            </a:r>
          </a:p>
        </p:txBody>
      </p:sp>
      <p:sp>
        <p:nvSpPr>
          <p:cNvPr id="23" name="TextBox 22">
            <a:extLst>
              <a:ext uri="{FF2B5EF4-FFF2-40B4-BE49-F238E27FC236}">
                <a16:creationId xmlns:a16="http://schemas.microsoft.com/office/drawing/2014/main" id="{C4F5A7CA-AF08-8E46-B017-508769B4C29A}"/>
              </a:ext>
            </a:extLst>
          </p:cNvPr>
          <p:cNvSpPr txBox="1"/>
          <p:nvPr/>
        </p:nvSpPr>
        <p:spPr>
          <a:xfrm>
            <a:off x="8476527" y="3172124"/>
            <a:ext cx="3105874" cy="2631490"/>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sz="2000" b="1" i="0" u="sng" strike="noStrike" kern="1200" cap="none" spc="0" normalizeH="0" baseline="0" noProof="0" dirty="0">
                <a:ln>
                  <a:noFill/>
                </a:ln>
                <a:solidFill>
                  <a:schemeClr val="tx2"/>
                </a:solidFill>
                <a:effectLst/>
                <a:uLnTx/>
                <a:uFillTx/>
                <a:latin typeface="Arial" charset="0"/>
                <a:ea typeface="ＭＳ Ｐゴシック" charset="0"/>
              </a:rPr>
              <a:t>Delayed events</a:t>
            </a:r>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Arial" charset="0"/>
                <a:ea typeface="ＭＳ Ｐゴシック" charset="0"/>
              </a:rPr>
              <a:t>10% of patients experienced delayed neurotoxic events, including seizures and episodes of confusion, during the 3</a:t>
            </a:r>
            <a:r>
              <a:rPr kumimoji="0" lang="en-US" sz="2000" b="0" i="0" u="none" strike="noStrike" kern="1200" cap="none" spc="0" normalizeH="0" baseline="30000" noProof="0" dirty="0">
                <a:ln>
                  <a:noFill/>
                </a:ln>
                <a:solidFill>
                  <a:schemeClr val="tx2"/>
                </a:solidFill>
                <a:effectLst/>
                <a:uLnTx/>
                <a:uFillTx/>
                <a:latin typeface="Arial" charset="0"/>
                <a:ea typeface="ＭＳ Ｐゴシック" charset="0"/>
              </a:rPr>
              <a:t>rd</a:t>
            </a:r>
            <a:r>
              <a:rPr kumimoji="0" lang="en-US" sz="2000" b="0" i="0" u="none" strike="noStrike" kern="1200" cap="none" spc="0" normalizeH="0" baseline="0" noProof="0" dirty="0">
                <a:ln>
                  <a:noFill/>
                </a:ln>
                <a:solidFill>
                  <a:schemeClr val="tx2"/>
                </a:solidFill>
                <a:effectLst/>
                <a:uLnTx/>
                <a:uFillTx/>
                <a:latin typeface="Arial" charset="0"/>
                <a:ea typeface="ＭＳ Ｐゴシック" charset="0"/>
              </a:rPr>
              <a:t> or 4</a:t>
            </a:r>
            <a:r>
              <a:rPr kumimoji="0" lang="en-US" sz="2000" b="0" i="0" u="none" strike="noStrike" kern="1200" cap="none" spc="0" normalizeH="0" baseline="30000" noProof="0" dirty="0">
                <a:ln>
                  <a:noFill/>
                </a:ln>
                <a:solidFill>
                  <a:schemeClr val="tx2"/>
                </a:solidFill>
                <a:effectLst/>
                <a:uLnTx/>
                <a:uFillTx/>
                <a:latin typeface="Arial" charset="0"/>
                <a:ea typeface="ＭＳ Ｐゴシック" charset="0"/>
              </a:rPr>
              <a:t>th</a:t>
            </a:r>
            <a:r>
              <a:rPr kumimoji="0" lang="en-US" sz="2000" b="0" i="0" u="none" strike="noStrike" kern="1200" cap="none" spc="0" normalizeH="0" baseline="0" noProof="0" dirty="0">
                <a:ln>
                  <a:noFill/>
                </a:ln>
                <a:solidFill>
                  <a:schemeClr val="tx2"/>
                </a:solidFill>
                <a:effectLst/>
                <a:uLnTx/>
                <a:uFillTx/>
                <a:latin typeface="Arial" charset="0"/>
                <a:ea typeface="ＭＳ Ｐゴシック" charset="0"/>
              </a:rPr>
              <a:t> week after treatment</a:t>
            </a:r>
          </a:p>
        </p:txBody>
      </p:sp>
      <p:sp>
        <p:nvSpPr>
          <p:cNvPr id="22" name="Rectangle 21">
            <a:extLst>
              <a:ext uri="{FF2B5EF4-FFF2-40B4-BE49-F238E27FC236}">
                <a16:creationId xmlns:a16="http://schemas.microsoft.com/office/drawing/2014/main" id="{2682925C-7BA5-E541-98A7-BC59DE023087}"/>
              </a:ext>
            </a:extLst>
          </p:cNvPr>
          <p:cNvSpPr/>
          <p:nvPr/>
        </p:nvSpPr>
        <p:spPr bwMode="auto">
          <a:xfrm>
            <a:off x="609600" y="2634826"/>
            <a:ext cx="3983621" cy="316725"/>
          </a:xfrm>
          <a:prstGeom prst="rect">
            <a:avLst/>
          </a:prstGeom>
          <a:solidFill>
            <a:srgbClr val="F9951E"/>
          </a:solidFill>
          <a:ln w="9525" cap="flat" cmpd="sng" algn="ctr">
            <a:solidFill>
              <a:srgbClr val="203864"/>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26" name="Rectangle 25">
            <a:extLst>
              <a:ext uri="{FF2B5EF4-FFF2-40B4-BE49-F238E27FC236}">
                <a16:creationId xmlns:a16="http://schemas.microsoft.com/office/drawing/2014/main" id="{F35B924D-BF0D-434E-AC35-D40A77294EBC}"/>
              </a:ext>
            </a:extLst>
          </p:cNvPr>
          <p:cNvSpPr/>
          <p:nvPr/>
        </p:nvSpPr>
        <p:spPr bwMode="auto">
          <a:xfrm>
            <a:off x="4593221" y="2634826"/>
            <a:ext cx="3883306" cy="316725"/>
          </a:xfrm>
          <a:prstGeom prst="rect">
            <a:avLst/>
          </a:prstGeom>
          <a:solidFill>
            <a:srgbClr val="B9D629"/>
          </a:solidFill>
          <a:ln w="9525" cap="flat" cmpd="sng" algn="ctr">
            <a:solidFill>
              <a:srgbClr val="203864"/>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27" name="Rectangle 26">
            <a:extLst>
              <a:ext uri="{FF2B5EF4-FFF2-40B4-BE49-F238E27FC236}">
                <a16:creationId xmlns:a16="http://schemas.microsoft.com/office/drawing/2014/main" id="{BF323EE5-494D-C24E-A5F9-744ACF2876AE}"/>
              </a:ext>
            </a:extLst>
          </p:cNvPr>
          <p:cNvSpPr/>
          <p:nvPr/>
        </p:nvSpPr>
        <p:spPr bwMode="auto">
          <a:xfrm>
            <a:off x="8476525" y="2634826"/>
            <a:ext cx="3105875" cy="316725"/>
          </a:xfrm>
          <a:prstGeom prst="rect">
            <a:avLst/>
          </a:prstGeom>
          <a:solidFill>
            <a:srgbClr val="00B0F0"/>
          </a:solidFill>
          <a:ln w="9525" cap="flat" cmpd="sng" algn="ctr">
            <a:solidFill>
              <a:srgbClr val="203864"/>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112027092"/>
      </p:ext>
    </p:extLst>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p:txBody>
          <a:bodyPr/>
          <a:lstStyle/>
          <a:p>
            <a:r>
              <a:rPr lang="en-US" dirty="0"/>
              <a:t>59-year-old woman with PMH of CAD, T2DM, and tobacco use</a:t>
            </a:r>
            <a:br>
              <a:rPr lang="en-US" dirty="0"/>
            </a:br>
            <a:r>
              <a:rPr lang="en-US" dirty="0"/>
              <a:t>(from the practice of </a:t>
            </a:r>
            <a:r>
              <a:rPr lang="en-US" dirty="0" err="1"/>
              <a:t>Ms</a:t>
            </a:r>
            <a:r>
              <a:rPr lang="en-US" dirty="0"/>
              <a:t> </a:t>
            </a:r>
            <a:r>
              <a:rPr lang="en-US" dirty="0" err="1"/>
              <a:t>Leake</a:t>
            </a:r>
            <a:r>
              <a:rPr lang="en-US" dirty="0"/>
              <a:t>)</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p:txBody>
          <a:bodyPr/>
          <a:lstStyle/>
          <a:p>
            <a:pPr>
              <a:spcBef>
                <a:spcPts val="1800"/>
              </a:spcBef>
              <a:spcAft>
                <a:spcPts val="0"/>
              </a:spcAft>
            </a:pPr>
            <a:r>
              <a:rPr lang="en-US" sz="2000" b="1" dirty="0"/>
              <a:t>3/2018: Stage IV DLBCL, </a:t>
            </a:r>
            <a:r>
              <a:rPr lang="en-US" sz="2000" dirty="0"/>
              <a:t>GCB subtype, t(14;18), </a:t>
            </a:r>
            <a:r>
              <a:rPr lang="en-US" sz="2000" dirty="0" err="1"/>
              <a:t>extranodal</a:t>
            </a:r>
            <a:r>
              <a:rPr lang="en-US" sz="2000" dirty="0"/>
              <a:t> L </a:t>
            </a:r>
            <a:r>
              <a:rPr lang="en-US" sz="2000" b="1" dirty="0"/>
              <a:t>ovarian involvement</a:t>
            </a:r>
          </a:p>
          <a:p>
            <a:pPr lvl="0">
              <a:spcBef>
                <a:spcPts val="1800"/>
              </a:spcBef>
              <a:spcAft>
                <a:spcPts val="0"/>
              </a:spcAft>
            </a:pPr>
            <a:r>
              <a:rPr lang="en-US" sz="2000" dirty="0"/>
              <a:t>R-CHOP x 6 with prophylactic intrathecal methotrexate and Ara-C</a:t>
            </a:r>
          </a:p>
          <a:p>
            <a:pPr lvl="0">
              <a:spcBef>
                <a:spcPts val="1800"/>
              </a:spcBef>
              <a:spcAft>
                <a:spcPts val="0"/>
              </a:spcAft>
            </a:pPr>
            <a:r>
              <a:rPr lang="en-US" sz="2000" b="1" dirty="0"/>
              <a:t>3/2019: PD in left ovary</a:t>
            </a:r>
          </a:p>
          <a:p>
            <a:pPr lvl="0">
              <a:spcBef>
                <a:spcPts val="1800"/>
              </a:spcBef>
              <a:spcAft>
                <a:spcPts val="0"/>
              </a:spcAft>
            </a:pPr>
            <a:r>
              <a:rPr lang="en-US" sz="2000" dirty="0"/>
              <a:t>R-ICE x 3</a:t>
            </a:r>
          </a:p>
          <a:p>
            <a:pPr lvl="0">
              <a:spcBef>
                <a:spcPts val="1800"/>
              </a:spcBef>
              <a:spcAft>
                <a:spcPts val="0"/>
              </a:spcAft>
            </a:pPr>
            <a:r>
              <a:rPr lang="en-US" sz="2000" b="1" dirty="0"/>
              <a:t>7/2019: </a:t>
            </a:r>
            <a:r>
              <a:rPr lang="en-US" sz="2000" dirty="0"/>
              <a:t>R-BEAM / </a:t>
            </a:r>
            <a:r>
              <a:rPr lang="en-US" sz="2000" b="1" dirty="0" err="1"/>
              <a:t>autoSCT</a:t>
            </a:r>
            <a:r>
              <a:rPr lang="en-US" sz="2000" dirty="0"/>
              <a:t> with consolidative XRT</a:t>
            </a:r>
          </a:p>
          <a:p>
            <a:pPr lvl="0">
              <a:spcBef>
                <a:spcPts val="1800"/>
              </a:spcBef>
              <a:spcAft>
                <a:spcPts val="0"/>
              </a:spcAft>
            </a:pPr>
            <a:r>
              <a:rPr lang="en-US" sz="2000" dirty="0"/>
              <a:t>10/2019: PD (peritoneal lymphomatosis) </a:t>
            </a:r>
          </a:p>
          <a:p>
            <a:pPr lvl="0">
              <a:spcBef>
                <a:spcPts val="1800"/>
              </a:spcBef>
              <a:spcAft>
                <a:spcPts val="0"/>
              </a:spcAft>
            </a:pPr>
            <a:r>
              <a:rPr lang="en-US" sz="2000" b="1" dirty="0"/>
              <a:t>11/2019: BR-</a:t>
            </a:r>
            <a:r>
              <a:rPr lang="en-US" sz="2000" b="1" dirty="0" err="1"/>
              <a:t>polatuzumab</a:t>
            </a:r>
            <a:r>
              <a:rPr lang="en-US" sz="2000" b="1" dirty="0"/>
              <a:t> vedotin </a:t>
            </a:r>
            <a:r>
              <a:rPr lang="en-US" sz="2000" dirty="0"/>
              <a:t>x 2 prior to cell collection for CAR T</a:t>
            </a:r>
          </a:p>
          <a:p>
            <a:pPr lvl="0">
              <a:spcBef>
                <a:spcPts val="1800"/>
              </a:spcBef>
              <a:spcAft>
                <a:spcPts val="0"/>
              </a:spcAft>
            </a:pPr>
            <a:r>
              <a:rPr lang="en-US" sz="2000" b="1" dirty="0"/>
              <a:t>02/2020: CAR T-cell therapy </a:t>
            </a:r>
            <a:r>
              <a:rPr lang="en-US" sz="2000" dirty="0"/>
              <a:t>(cyclophosphamide/fludarabine lymphodepletion)</a:t>
            </a:r>
          </a:p>
          <a:p>
            <a:pPr lvl="1">
              <a:spcBef>
                <a:spcPts val="400"/>
              </a:spcBef>
              <a:spcAft>
                <a:spcPts val="0"/>
              </a:spcAft>
            </a:pPr>
            <a:r>
              <a:rPr lang="en-US" sz="2000" dirty="0"/>
              <a:t>Tolerated fairly well, with some CRS, neurotoxicity</a:t>
            </a:r>
          </a:p>
          <a:p>
            <a:pPr>
              <a:spcBef>
                <a:spcPts val="1800"/>
              </a:spcBef>
              <a:spcAft>
                <a:spcPts val="0"/>
              </a:spcAft>
            </a:pPr>
            <a:r>
              <a:rPr lang="en-US" sz="2000" dirty="0"/>
              <a:t>Currently, in remission and doing well</a:t>
            </a:r>
          </a:p>
        </p:txBody>
      </p:sp>
    </p:spTree>
    <p:extLst>
      <p:ext uri="{BB962C8B-B14F-4D97-AF65-F5344CB8AC3E}">
        <p14:creationId xmlns:p14="http://schemas.microsoft.com/office/powerpoint/2010/main" val="1631834268"/>
      </p:ext>
    </p:extLst>
  </p:cSld>
  <p:clrMapOvr>
    <a:masterClrMapping/>
  </p:clrMapOvr>
  <p:transition spd="slow"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p:txBody>
          <a:bodyPr wrap="square" anchor="ctr">
            <a:normAutofit/>
          </a:bodyPr>
          <a:lstStyle/>
          <a:p>
            <a:r>
              <a:rPr lang="en-US" dirty="0"/>
              <a:t>59-year-old woman (from the practice of </a:t>
            </a:r>
            <a:r>
              <a:rPr lang="en-US" dirty="0" err="1"/>
              <a:t>Ms</a:t>
            </a:r>
            <a:r>
              <a:rPr lang="en-US" dirty="0"/>
              <a:t> </a:t>
            </a:r>
            <a:r>
              <a:rPr lang="en-US" dirty="0" err="1"/>
              <a:t>Leake</a:t>
            </a:r>
            <a:r>
              <a:rPr lang="en-US" dirty="0"/>
              <a:t>)</a:t>
            </a:r>
          </a:p>
        </p:txBody>
      </p:sp>
      <p:sp>
        <p:nvSpPr>
          <p:cNvPr id="11" name="Text Placeholder 2">
            <a:extLst>
              <a:ext uri="{FF2B5EF4-FFF2-40B4-BE49-F238E27FC236}">
                <a16:creationId xmlns:a16="http://schemas.microsoft.com/office/drawing/2014/main" id="{F98F408E-5287-48F4-BAD5-60D5239821AA}"/>
              </a:ext>
            </a:extLst>
          </p:cNvPr>
          <p:cNvSpPr>
            <a:spLocks noGrp="1"/>
          </p:cNvSpPr>
          <p:nvPr>
            <p:ph type="body" idx="4294967295"/>
          </p:nvPr>
        </p:nvSpPr>
        <p:spPr>
          <a:xfrm>
            <a:off x="610129" y="1676400"/>
            <a:ext cx="5386388" cy="639762"/>
          </a:xfrm>
        </p:spPr>
        <p:txBody>
          <a:bodyPr/>
          <a:lstStyle/>
          <a:p>
            <a:pPr marL="0" indent="0" algn="ctr">
              <a:buNone/>
            </a:pPr>
            <a:r>
              <a:rPr lang="en-US" sz="2000" b="1" dirty="0"/>
              <a:t>Relapse – prior to polatuzumab vedotin</a:t>
            </a:r>
          </a:p>
        </p:txBody>
      </p:sp>
      <p:sp>
        <p:nvSpPr>
          <p:cNvPr id="13" name="Text Placeholder 4">
            <a:extLst>
              <a:ext uri="{FF2B5EF4-FFF2-40B4-BE49-F238E27FC236}">
                <a16:creationId xmlns:a16="http://schemas.microsoft.com/office/drawing/2014/main" id="{5031E3D7-8A69-45C0-9BAF-3B68AAE72414}"/>
              </a:ext>
            </a:extLst>
          </p:cNvPr>
          <p:cNvSpPr>
            <a:spLocks noGrp="1"/>
          </p:cNvSpPr>
          <p:nvPr>
            <p:ph type="body" sz="quarter" idx="4294967295"/>
          </p:nvPr>
        </p:nvSpPr>
        <p:spPr>
          <a:xfrm>
            <a:off x="6804025" y="1676400"/>
            <a:ext cx="5387975" cy="639762"/>
          </a:xfrm>
        </p:spPr>
        <p:txBody>
          <a:bodyPr/>
          <a:lstStyle/>
          <a:p>
            <a:pPr marL="0" indent="0" algn="ctr">
              <a:buNone/>
            </a:pPr>
            <a:r>
              <a:rPr lang="en-US" sz="2000" b="1" dirty="0"/>
              <a:t>After 2 cycles of </a:t>
            </a:r>
            <a:r>
              <a:rPr lang="en-US" sz="2000" b="1" dirty="0" err="1"/>
              <a:t>polatuzumab</a:t>
            </a:r>
            <a:r>
              <a:rPr lang="en-US" sz="2000" b="1" dirty="0"/>
              <a:t> </a:t>
            </a:r>
            <a:r>
              <a:rPr lang="en-US" sz="2000" b="1" dirty="0" err="1"/>
              <a:t>vedotin</a:t>
            </a:r>
            <a:endParaRPr lang="en-US" sz="2000" b="1" dirty="0"/>
          </a:p>
        </p:txBody>
      </p:sp>
      <p:pic>
        <p:nvPicPr>
          <p:cNvPr id="6" name="Content Placeholder 5">
            <a:extLst>
              <a:ext uri="{FF2B5EF4-FFF2-40B4-BE49-F238E27FC236}">
                <a16:creationId xmlns:a16="http://schemas.microsoft.com/office/drawing/2014/main" id="{DE1C5F4E-867E-0644-A15C-308E7E76B9E2}"/>
              </a:ext>
            </a:extLst>
          </p:cNvPr>
          <p:cNvPicPr>
            <a:picLocks noGrp="1"/>
          </p:cNvPicPr>
          <p:nvPr>
            <p:ph sz="quarter" idx="4294967295"/>
          </p:nvPr>
        </p:nvPicPr>
        <p:blipFill rotWithShape="1">
          <a:blip r:embed="rId2"/>
          <a:srcRect r="2" b="20752"/>
          <a:stretch/>
        </p:blipFill>
        <p:spPr>
          <a:xfrm>
            <a:off x="6802438" y="2174875"/>
            <a:ext cx="5389562" cy="3951288"/>
          </a:xfrm>
          <a:prstGeom prst="rect">
            <a:avLst/>
          </a:prstGeom>
          <a:noFill/>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93E54269-3B27-9E49-B4D4-4C2EEAD1A492}"/>
              </a:ext>
            </a:extLst>
          </p:cNvPr>
          <p:cNvPicPr/>
          <p:nvPr/>
        </p:nvPicPr>
        <p:blipFill rotWithShape="1">
          <a:blip r:embed="rId3"/>
          <a:srcRect t="7928" r="1" b="7929"/>
          <a:stretch/>
        </p:blipFill>
        <p:spPr bwMode="auto">
          <a:xfrm>
            <a:off x="609600" y="2174875"/>
            <a:ext cx="5386917" cy="3951288"/>
          </a:xfrm>
          <a:prstGeom prst="rect">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85870133"/>
      </p:ext>
    </p:extLst>
  </p:cSld>
  <p:clrMapOvr>
    <a:masterClrMapping/>
  </p:clrMapOvr>
  <p:transition spd="slow"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p:txBody>
          <a:bodyPr/>
          <a:lstStyle/>
          <a:p>
            <a:r>
              <a:rPr lang="en-US" dirty="0"/>
              <a:t>59-year-old woman (from the practice of </a:t>
            </a:r>
            <a:r>
              <a:rPr lang="en-US" dirty="0" err="1"/>
              <a:t>Ms</a:t>
            </a:r>
            <a:r>
              <a:rPr lang="en-US" dirty="0"/>
              <a:t> </a:t>
            </a:r>
            <a:r>
              <a:rPr lang="en-US" dirty="0" err="1"/>
              <a:t>Leake</a:t>
            </a:r>
            <a:r>
              <a:rPr lang="en-US" dirty="0"/>
              <a:t>)</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p:txBody>
          <a:bodyPr/>
          <a:lstStyle/>
          <a:p>
            <a:pPr marL="0" indent="0">
              <a:buNone/>
            </a:pPr>
            <a:r>
              <a:rPr lang="en-US" sz="1900" b="1" dirty="0">
                <a:solidFill>
                  <a:srgbClr val="0432FF"/>
                </a:solidFill>
              </a:rPr>
              <a:t>Patient Education</a:t>
            </a:r>
          </a:p>
          <a:p>
            <a:pPr lvl="0"/>
            <a:r>
              <a:rPr lang="en-US" sz="1900" dirty="0"/>
              <a:t>Infection risk: Instruct on fever, neutropenia and s/s of infection to include cough, mouth sores</a:t>
            </a:r>
          </a:p>
          <a:p>
            <a:pPr lvl="0"/>
            <a:r>
              <a:rPr lang="en-US" sz="1900" dirty="0"/>
              <a:t>Peripheral neuropathy: Burning, numbness, or tingling that is new or worse, or balance changes. </a:t>
            </a:r>
          </a:p>
          <a:p>
            <a:pPr lvl="0"/>
            <a:r>
              <a:rPr lang="en-US" sz="1900" dirty="0"/>
              <a:t>Tumor lysis: Mood changes, confusion, muscle pain/cramps, heartbeat that does not feel right, seizures, decreased appetite, vomiting or upset stomach</a:t>
            </a:r>
          </a:p>
          <a:p>
            <a:pPr lvl="0"/>
            <a:r>
              <a:rPr lang="en-US" sz="1900" dirty="0"/>
              <a:t>Fatigue: Weakness</a:t>
            </a:r>
          </a:p>
          <a:p>
            <a:pPr lvl="0"/>
            <a:r>
              <a:rPr lang="en-US" sz="1900" dirty="0"/>
              <a:t>PML</a:t>
            </a:r>
          </a:p>
          <a:p>
            <a:pPr lvl="0"/>
            <a:r>
              <a:rPr lang="en-US" sz="1900" dirty="0"/>
              <a:t>Hepatotoxicity: Dark urine, fatigue, stomach pain, light-colored stools, emesis, yellow eyes or skin </a:t>
            </a:r>
          </a:p>
          <a:p>
            <a:pPr lvl="0"/>
            <a:r>
              <a:rPr lang="en-US" sz="1900" dirty="0"/>
              <a:t>Infusion reactions</a:t>
            </a:r>
          </a:p>
          <a:p>
            <a:pPr lvl="0"/>
            <a:r>
              <a:rPr lang="en-US" sz="1900" dirty="0"/>
              <a:t>Constipation/diarrhea</a:t>
            </a:r>
          </a:p>
          <a:p>
            <a:pPr lvl="0"/>
            <a:r>
              <a:rPr lang="en-US" sz="1900" dirty="0"/>
              <a:t>PPX with PJP/HSV prevention.</a:t>
            </a:r>
          </a:p>
          <a:p>
            <a:pPr lvl="0"/>
            <a:r>
              <a:rPr lang="en-US" sz="1900" dirty="0"/>
              <a:t>Bleeding: Coughing up blood, blood in urine, stools (black, red or tarry stools). </a:t>
            </a:r>
          </a:p>
          <a:p>
            <a:pPr lvl="0"/>
            <a:r>
              <a:rPr lang="en-US" sz="1900" dirty="0"/>
              <a:t>Vomiting/nausea</a:t>
            </a:r>
          </a:p>
          <a:p>
            <a:pPr lvl="0"/>
            <a:r>
              <a:rPr lang="en-US" sz="1900" dirty="0"/>
              <a:t>Smoking cessation: Tobacco treatment program through UVA</a:t>
            </a:r>
          </a:p>
        </p:txBody>
      </p:sp>
    </p:spTree>
    <p:extLst>
      <p:ext uri="{BB962C8B-B14F-4D97-AF65-F5344CB8AC3E}">
        <p14:creationId xmlns:p14="http://schemas.microsoft.com/office/powerpoint/2010/main" val="1683945683"/>
      </p:ext>
    </p:extLst>
  </p:cSld>
  <p:clrMapOvr>
    <a:masterClrMapping/>
  </p:clrMapOvr>
  <p:transition spd="slow"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p:txBody>
          <a:bodyPr/>
          <a:lstStyle/>
          <a:p>
            <a:r>
              <a:rPr lang="en-US" dirty="0"/>
              <a:t>59-year-old woman (from the practice of </a:t>
            </a:r>
            <a:r>
              <a:rPr lang="en-US" dirty="0" err="1"/>
              <a:t>Ms</a:t>
            </a:r>
            <a:r>
              <a:rPr lang="en-US" dirty="0"/>
              <a:t> </a:t>
            </a:r>
            <a:r>
              <a:rPr lang="en-US" dirty="0" err="1"/>
              <a:t>Leake</a:t>
            </a:r>
            <a:r>
              <a:rPr lang="en-US" dirty="0"/>
              <a:t>)</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a:xfrm>
            <a:off x="609600" y="1371600"/>
            <a:ext cx="11430000" cy="5029200"/>
          </a:xfrm>
        </p:spPr>
        <p:txBody>
          <a:bodyPr/>
          <a:lstStyle/>
          <a:p>
            <a:pPr marL="0" indent="0">
              <a:buNone/>
            </a:pPr>
            <a:r>
              <a:rPr lang="en-US" sz="2000" b="1" dirty="0">
                <a:solidFill>
                  <a:srgbClr val="0432FF"/>
                </a:solidFill>
              </a:rPr>
              <a:t>Symptom Management</a:t>
            </a:r>
          </a:p>
          <a:p>
            <a:pPr lvl="0"/>
            <a:r>
              <a:rPr lang="en-US" sz="2000" dirty="0"/>
              <a:t>Bowel regimen: Constipation (stool softeners, laxatives) or diarrhea (loperamide, probiotics, </a:t>
            </a:r>
            <a:r>
              <a:rPr lang="en-US" sz="2000" dirty="0" err="1"/>
              <a:t>etc</a:t>
            </a:r>
            <a:r>
              <a:rPr lang="en-US" sz="2000" dirty="0"/>
              <a:t>)</a:t>
            </a:r>
          </a:p>
          <a:p>
            <a:pPr lvl="0"/>
            <a:r>
              <a:rPr lang="en-US" sz="2000" dirty="0"/>
              <a:t>Hydration (encourage fluids) </a:t>
            </a:r>
          </a:p>
          <a:p>
            <a:pPr lvl="0"/>
            <a:r>
              <a:rPr lang="en-US" sz="2000" dirty="0"/>
              <a:t>Anti-nausea medication</a:t>
            </a:r>
          </a:p>
          <a:p>
            <a:pPr lvl="0"/>
            <a:r>
              <a:rPr lang="en-US" sz="2000" dirty="0"/>
              <a:t>Mouth care</a:t>
            </a:r>
          </a:p>
          <a:p>
            <a:pPr lvl="0"/>
            <a:r>
              <a:rPr lang="en-US" sz="2000" dirty="0"/>
              <a:t>Chronic pain: Pain regimen prescribed and managed by palliative</a:t>
            </a:r>
          </a:p>
          <a:p>
            <a:pPr lvl="0"/>
            <a:endParaRPr lang="en-US" sz="2000" dirty="0">
              <a:solidFill>
                <a:srgbClr val="0432FF"/>
              </a:solidFill>
            </a:endParaRPr>
          </a:p>
          <a:p>
            <a:pPr marL="0" lvl="0" indent="0">
              <a:buNone/>
            </a:pPr>
            <a:r>
              <a:rPr lang="en-US" sz="2000" b="1" dirty="0">
                <a:solidFill>
                  <a:srgbClr val="0432FF"/>
                </a:solidFill>
              </a:rPr>
              <a:t>Psychosocial Support</a:t>
            </a:r>
          </a:p>
          <a:p>
            <a:pPr lvl="0"/>
            <a:r>
              <a:rPr lang="en-US" sz="2000" dirty="0"/>
              <a:t>Integrate and collaborative SW care into plan of care-financial support, lodging, etc. Patient does not live local and family members not readily available to assist with care </a:t>
            </a:r>
          </a:p>
          <a:p>
            <a:pPr lvl="0"/>
            <a:r>
              <a:rPr lang="en-US" sz="2000" dirty="0"/>
              <a:t>Collaborative care with palliative for chronic pain </a:t>
            </a:r>
          </a:p>
          <a:p>
            <a:pPr lvl="0"/>
            <a:r>
              <a:rPr lang="en-US" sz="2000" dirty="0"/>
              <a:t>Possible antidepressant: Assess need</a:t>
            </a:r>
          </a:p>
          <a:p>
            <a:pPr lvl="0"/>
            <a:r>
              <a:rPr lang="en-US" sz="2000" dirty="0"/>
              <a:t>Mindfulness–based stress</a:t>
            </a:r>
          </a:p>
          <a:p>
            <a:pPr marL="0" lvl="0" indent="0">
              <a:buNone/>
            </a:pPr>
            <a:endParaRPr lang="en-US" sz="2000" dirty="0"/>
          </a:p>
          <a:p>
            <a:pPr lvl="0"/>
            <a:endParaRPr lang="en-US" sz="2000" dirty="0"/>
          </a:p>
        </p:txBody>
      </p:sp>
    </p:spTree>
    <p:extLst>
      <p:ext uri="{BB962C8B-B14F-4D97-AF65-F5344CB8AC3E}">
        <p14:creationId xmlns:p14="http://schemas.microsoft.com/office/powerpoint/2010/main" val="4183583047"/>
      </p:ext>
    </p:extLst>
  </p:cSld>
  <p:clrMapOvr>
    <a:masterClrMapping/>
  </p:clrMapOvr>
  <p:transition spd="slow"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1C530-9E3B-E84E-96CD-B6F43A1B2B06}"/>
              </a:ext>
            </a:extLst>
          </p:cNvPr>
          <p:cNvSpPr>
            <a:spLocks noGrp="1"/>
          </p:cNvSpPr>
          <p:nvPr>
            <p:ph type="title"/>
          </p:nvPr>
        </p:nvSpPr>
        <p:spPr/>
        <p:txBody>
          <a:bodyPr/>
          <a:lstStyle/>
          <a:p>
            <a:pPr algn="ctr"/>
            <a:r>
              <a:rPr lang="en-US" sz="3000" dirty="0"/>
              <a:t>Agenda</a:t>
            </a:r>
          </a:p>
        </p:txBody>
      </p:sp>
      <p:sp>
        <p:nvSpPr>
          <p:cNvPr id="5" name="Content Placeholder 4">
            <a:extLst>
              <a:ext uri="{FF2B5EF4-FFF2-40B4-BE49-F238E27FC236}">
                <a16:creationId xmlns:a16="http://schemas.microsoft.com/office/drawing/2014/main" id="{AF7C16B9-7695-3948-B90C-6740B78ADF3E}"/>
              </a:ext>
            </a:extLst>
          </p:cNvPr>
          <p:cNvSpPr>
            <a:spLocks noGrp="1"/>
          </p:cNvSpPr>
          <p:nvPr>
            <p:ph idx="1"/>
          </p:nvPr>
        </p:nvSpPr>
        <p:spPr>
          <a:xfrm>
            <a:off x="609600" y="1600200"/>
            <a:ext cx="10972800" cy="5029200"/>
          </a:xfrm>
        </p:spPr>
        <p:txBody>
          <a:bodyPr/>
          <a:lstStyle/>
          <a:p>
            <a:pPr marL="0" indent="0">
              <a:spcBef>
                <a:spcPts val="1800"/>
              </a:spcBef>
              <a:buNone/>
            </a:pPr>
            <a:r>
              <a:rPr lang="en-US" sz="1900" b="1" dirty="0">
                <a:solidFill>
                  <a:srgbClr val="0432FF"/>
                </a:solidFill>
              </a:rPr>
              <a:t>Module 1: Diffuse Large B-Cell Lymphoma (DLBCL)</a:t>
            </a:r>
          </a:p>
          <a:p>
            <a:pPr>
              <a:spcBef>
                <a:spcPts val="500"/>
              </a:spcBef>
            </a:pPr>
            <a:r>
              <a:rPr lang="en-US" sz="1900" dirty="0"/>
              <a:t>Polatuzumab vedotin,</a:t>
            </a:r>
            <a:r>
              <a:rPr lang="en-US" sz="1900" b="1" dirty="0"/>
              <a:t> </a:t>
            </a:r>
            <a:r>
              <a:rPr lang="en-US" sz="1900" dirty="0"/>
              <a:t>CAR T-cell therapy</a:t>
            </a:r>
            <a:endParaRPr lang="en-US" sz="1900" b="1" dirty="0"/>
          </a:p>
          <a:p>
            <a:pPr marL="0" indent="0">
              <a:spcBef>
                <a:spcPts val="1800"/>
              </a:spcBef>
              <a:buNone/>
            </a:pPr>
            <a:r>
              <a:rPr lang="en-US" sz="1900" b="1" dirty="0">
                <a:solidFill>
                  <a:srgbClr val="0432FF"/>
                </a:solidFill>
              </a:rPr>
              <a:t>Module 2: Hodgkin Lymphoma (HL) and Peripheral T-Cell Lymphoma (PTCL)</a:t>
            </a:r>
          </a:p>
          <a:p>
            <a:pPr>
              <a:spcBef>
                <a:spcPts val="500"/>
              </a:spcBef>
            </a:pPr>
            <a:r>
              <a:rPr lang="en-US" sz="1900" dirty="0"/>
              <a:t>Brentuximab vedotin, immune checkpoint inhibitors</a:t>
            </a:r>
          </a:p>
          <a:p>
            <a:pPr marL="0" indent="0">
              <a:spcBef>
                <a:spcPts val="1800"/>
              </a:spcBef>
              <a:buNone/>
            </a:pPr>
            <a:r>
              <a:rPr lang="en-US" sz="1900" b="1" dirty="0">
                <a:solidFill>
                  <a:srgbClr val="0432FF"/>
                </a:solidFill>
              </a:rPr>
              <a:t>Module 3: Follicular Lymphoma (FL)</a:t>
            </a:r>
          </a:p>
          <a:p>
            <a:pPr>
              <a:spcBef>
                <a:spcPts val="500"/>
              </a:spcBef>
            </a:pPr>
            <a:r>
              <a:rPr lang="en-US" sz="1900" dirty="0"/>
              <a:t>Lenalidomide/rituximab (R</a:t>
            </a:r>
            <a:r>
              <a:rPr lang="en-US" sz="1900" baseline="30000" dirty="0"/>
              <a:t>2</a:t>
            </a:r>
            <a:r>
              <a:rPr lang="en-US" sz="1900" dirty="0"/>
              <a:t>), PI3K inhibitors</a:t>
            </a:r>
            <a:endParaRPr lang="en-US" sz="1900" b="1" baseline="30000" dirty="0">
              <a:solidFill>
                <a:srgbClr val="0432FF"/>
              </a:solidFill>
            </a:endParaRPr>
          </a:p>
          <a:p>
            <a:pPr marL="0" indent="0">
              <a:spcBef>
                <a:spcPts val="1800"/>
              </a:spcBef>
              <a:buNone/>
            </a:pPr>
            <a:r>
              <a:rPr lang="en-US" sz="1900" b="1" dirty="0">
                <a:solidFill>
                  <a:srgbClr val="0432FF"/>
                </a:solidFill>
              </a:rPr>
              <a:t>Module 4: Mantle Cell Lymphoma (MCL)</a:t>
            </a:r>
          </a:p>
          <a:p>
            <a:pPr>
              <a:spcBef>
                <a:spcPts val="500"/>
              </a:spcBef>
            </a:pPr>
            <a:r>
              <a:rPr lang="en-US" sz="1900" dirty="0"/>
              <a:t>BTK inhibitors (ibrutinib, acalabrutinib, zanubrutinib), venetoclax, lenalidomide</a:t>
            </a:r>
          </a:p>
          <a:p>
            <a:pPr marL="0" indent="0">
              <a:spcBef>
                <a:spcPts val="1800"/>
              </a:spcBef>
              <a:buNone/>
            </a:pPr>
            <a:r>
              <a:rPr lang="en-US" sz="1900" b="1" dirty="0">
                <a:solidFill>
                  <a:srgbClr val="0432FF"/>
                </a:solidFill>
              </a:rPr>
              <a:t>Module 5: Management of Lymphomas in the Era of COVID-19</a:t>
            </a:r>
          </a:p>
          <a:p>
            <a:pPr>
              <a:spcBef>
                <a:spcPts val="500"/>
              </a:spcBef>
            </a:pPr>
            <a:r>
              <a:rPr lang="en-US" sz="1900" dirty="0"/>
              <a:t>Telemedicine, minimization of surgeries, reduced infusions and clinic visits</a:t>
            </a:r>
          </a:p>
          <a:p>
            <a:pPr marL="0" indent="0">
              <a:spcBef>
                <a:spcPts val="1800"/>
              </a:spcBef>
              <a:buNone/>
            </a:pPr>
            <a:endParaRPr lang="en-US" sz="1900" b="1" dirty="0">
              <a:solidFill>
                <a:srgbClr val="0432FF"/>
              </a:solidFill>
            </a:endParaRPr>
          </a:p>
        </p:txBody>
      </p:sp>
    </p:spTree>
    <p:extLst>
      <p:ext uri="{BB962C8B-B14F-4D97-AF65-F5344CB8AC3E}">
        <p14:creationId xmlns:p14="http://schemas.microsoft.com/office/powerpoint/2010/main" val="2445564864"/>
      </p:ext>
    </p:extLst>
  </p:cSld>
  <p:clrMapOvr>
    <a:masterClrMapping/>
  </p:clrMapOvr>
  <p:transition spd="slow"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7C16B9-7695-3948-B90C-6740B78ADF3E}"/>
              </a:ext>
            </a:extLst>
          </p:cNvPr>
          <p:cNvSpPr>
            <a:spLocks noGrp="1"/>
          </p:cNvSpPr>
          <p:nvPr>
            <p:ph idx="4294967295"/>
          </p:nvPr>
        </p:nvSpPr>
        <p:spPr>
          <a:xfrm>
            <a:off x="977153" y="2590800"/>
            <a:ext cx="10591800" cy="3886200"/>
          </a:xfrm>
        </p:spPr>
        <p:txBody>
          <a:bodyPr/>
          <a:lstStyle/>
          <a:p>
            <a:pPr marL="0" indent="0">
              <a:spcBef>
                <a:spcPts val="1200"/>
              </a:spcBef>
              <a:buNone/>
            </a:pPr>
            <a:r>
              <a:rPr lang="en-US" sz="2800" b="1" dirty="0">
                <a:solidFill>
                  <a:srgbClr val="0432FF"/>
                </a:solidFill>
              </a:rPr>
              <a:t>Module 2: Hodgkin Lymphoma (HL) and Peripheral T-Cell Lymphoma (PTCL)</a:t>
            </a:r>
          </a:p>
          <a:p>
            <a:pPr>
              <a:spcBef>
                <a:spcPts val="300"/>
              </a:spcBef>
            </a:pPr>
            <a:r>
              <a:rPr lang="en-US" sz="2800" dirty="0"/>
              <a:t>Brentuximab vedotin, immune checkpoint inhibitors</a:t>
            </a:r>
          </a:p>
        </p:txBody>
      </p:sp>
    </p:spTree>
    <p:extLst>
      <p:ext uri="{BB962C8B-B14F-4D97-AF65-F5344CB8AC3E}">
        <p14:creationId xmlns:p14="http://schemas.microsoft.com/office/powerpoint/2010/main" val="620693133"/>
      </p:ext>
    </p:extLst>
  </p:cSld>
  <p:clrMapOvr>
    <a:masterClrMapping/>
  </p:clrMapOvr>
  <p:transition spd="slow"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a:xfrm>
            <a:off x="609600" y="0"/>
            <a:ext cx="11582400" cy="1143000"/>
          </a:xfrm>
        </p:spPr>
        <p:txBody>
          <a:bodyPr>
            <a:normAutofit/>
          </a:bodyPr>
          <a:lstStyle/>
          <a:p>
            <a:r>
              <a:rPr lang="en-US" sz="2200" dirty="0"/>
              <a:t>Based on the results of the Phase III ECHELON-1 trial, which of the following regimens resulted in a progression-free survival advantage over standard ABVD as first-line therapy for patients with Stage III or IV classical Hodgkin lymphoma (HL)? </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p:txBody>
          <a:bodyPr/>
          <a:lstStyle/>
          <a:p>
            <a:pPr marL="457200" indent="-457200">
              <a:spcBef>
                <a:spcPts val="1800"/>
              </a:spcBef>
              <a:spcAft>
                <a:spcPts val="0"/>
              </a:spcAft>
              <a:buFont typeface="+mj-lt"/>
              <a:buAutoNum type="alphaLcPeriod"/>
            </a:pPr>
            <a:r>
              <a:rPr lang="en-US" sz="2000" dirty="0"/>
              <a:t>ABVD + bendamustine</a:t>
            </a:r>
          </a:p>
          <a:p>
            <a:pPr marL="457200" indent="-457200">
              <a:spcBef>
                <a:spcPts val="1800"/>
              </a:spcBef>
              <a:spcAft>
                <a:spcPts val="0"/>
              </a:spcAft>
              <a:buFont typeface="+mj-lt"/>
              <a:buAutoNum type="alphaLcPeriod"/>
            </a:pPr>
            <a:r>
              <a:rPr lang="en-US" sz="2000" dirty="0"/>
              <a:t>ABVD + nivolumab</a:t>
            </a:r>
          </a:p>
          <a:p>
            <a:pPr marL="457200" indent="-457200">
              <a:spcBef>
                <a:spcPts val="1800"/>
              </a:spcBef>
              <a:spcAft>
                <a:spcPts val="0"/>
              </a:spcAft>
              <a:buFont typeface="+mj-lt"/>
              <a:buAutoNum type="alphaLcPeriod"/>
            </a:pPr>
            <a:r>
              <a:rPr lang="en-US" sz="2000" dirty="0"/>
              <a:t>AVD + brentuximab vedotin</a:t>
            </a:r>
          </a:p>
          <a:p>
            <a:pPr marL="457200" indent="-457200">
              <a:spcBef>
                <a:spcPts val="1800"/>
              </a:spcBef>
              <a:spcAft>
                <a:spcPts val="0"/>
              </a:spcAft>
              <a:buFont typeface="+mj-lt"/>
              <a:buAutoNum type="alphaLcPeriod"/>
            </a:pPr>
            <a:r>
              <a:rPr lang="en-US" sz="2000" dirty="0"/>
              <a:t>Brentuximab vedotin + nivolumab</a:t>
            </a:r>
          </a:p>
          <a:p>
            <a:pPr marL="457200" indent="-457200">
              <a:spcBef>
                <a:spcPts val="1800"/>
              </a:spcBef>
              <a:spcAft>
                <a:spcPts val="0"/>
              </a:spcAft>
              <a:buFont typeface="+mj-lt"/>
              <a:buAutoNum type="alphaLcPeriod"/>
            </a:pPr>
            <a:r>
              <a:rPr lang="en-US" sz="2000" dirty="0"/>
              <a:t>I don’t know</a:t>
            </a:r>
          </a:p>
        </p:txBody>
      </p:sp>
    </p:spTree>
    <p:extLst>
      <p:ext uri="{BB962C8B-B14F-4D97-AF65-F5344CB8AC3E}">
        <p14:creationId xmlns:p14="http://schemas.microsoft.com/office/powerpoint/2010/main" val="3470647108"/>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56FBB-CC19-3644-8AAD-F95191BDE868}"/>
              </a:ext>
            </a:extLst>
          </p:cNvPr>
          <p:cNvSpPr>
            <a:spLocks noGrp="1"/>
          </p:cNvSpPr>
          <p:nvPr>
            <p:ph type="title"/>
          </p:nvPr>
        </p:nvSpPr>
        <p:spPr/>
        <p:txBody>
          <a:bodyPr/>
          <a:lstStyle/>
          <a:p>
            <a:r>
              <a:rPr lang="en-US" dirty="0" err="1"/>
              <a:t>Ms</a:t>
            </a:r>
            <a:r>
              <a:rPr lang="en-US" dirty="0"/>
              <a:t> </a:t>
            </a:r>
            <a:r>
              <a:rPr lang="en-US" dirty="0" err="1"/>
              <a:t>Leake</a:t>
            </a:r>
            <a:r>
              <a:rPr lang="en-US" dirty="0"/>
              <a:t> — Disclosures</a:t>
            </a:r>
          </a:p>
        </p:txBody>
      </p:sp>
      <p:graphicFrame>
        <p:nvGraphicFramePr>
          <p:cNvPr id="5" name="Table 4">
            <a:extLst>
              <a:ext uri="{FF2B5EF4-FFF2-40B4-BE49-F238E27FC236}">
                <a16:creationId xmlns:a16="http://schemas.microsoft.com/office/drawing/2014/main" id="{356194C1-6096-8548-8561-3CCD6C91B85B}"/>
              </a:ext>
            </a:extLst>
          </p:cNvPr>
          <p:cNvGraphicFramePr>
            <a:graphicFrameLocks noGrp="1"/>
          </p:cNvGraphicFramePr>
          <p:nvPr/>
        </p:nvGraphicFramePr>
        <p:xfrm>
          <a:off x="1562100" y="2628900"/>
          <a:ext cx="9067800" cy="1143000"/>
        </p:xfrm>
        <a:graphic>
          <a:graphicData uri="http://schemas.openxmlformats.org/drawingml/2006/table">
            <a:tbl>
              <a:tblPr firstRow="1" bandRow="1">
                <a:tableStyleId>{5C22544A-7EE6-4342-B048-85BDC9FD1C3A}</a:tableStyleId>
              </a:tblPr>
              <a:tblGrid>
                <a:gridCol w="9067800">
                  <a:extLst>
                    <a:ext uri="{9D8B030D-6E8A-4147-A177-3AD203B41FA5}">
                      <a16:colId xmlns:a16="http://schemas.microsoft.com/office/drawing/2014/main" val="1723418156"/>
                    </a:ext>
                  </a:extLst>
                </a:gridCol>
              </a:tblGrid>
              <a:tr h="1143000">
                <a:tc>
                  <a:txBody>
                    <a:bodyPr/>
                    <a:lstStyle/>
                    <a:p>
                      <a:pPr algn="ctr"/>
                      <a:r>
                        <a:rPr lang="en-US" b="0" dirty="0">
                          <a:solidFill>
                            <a:srgbClr val="002B50"/>
                          </a:solidFill>
                        </a:rPr>
                        <a:t>No financial interests or affiliations to disclose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17183"/>
                  </a:ext>
                </a:extLst>
              </a:tr>
            </a:tbl>
          </a:graphicData>
        </a:graphic>
      </p:graphicFrame>
    </p:spTree>
    <p:extLst>
      <p:ext uri="{BB962C8B-B14F-4D97-AF65-F5344CB8AC3E}">
        <p14:creationId xmlns:p14="http://schemas.microsoft.com/office/powerpoint/2010/main" val="3682639045"/>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NS_NHL_moa_diagr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864" y="1974850"/>
            <a:ext cx="6442075" cy="4502150"/>
          </a:xfrm>
          <a:prstGeom prst="rect">
            <a:avLst/>
          </a:prstGeom>
          <a:effectLst>
            <a:outerShdw blurRad="50800" dist="38100" dir="2700000" algn="tl" rotWithShape="0">
              <a:prstClr val="black">
                <a:alpha val="40000"/>
              </a:prstClr>
            </a:outerShdw>
          </a:effectLst>
        </p:spPr>
      </p:pic>
      <p:sp>
        <p:nvSpPr>
          <p:cNvPr id="99330" name="Rectangle 6"/>
          <p:cNvSpPr>
            <a:spLocks noGrp="1" noChangeArrowheads="1"/>
          </p:cNvSpPr>
          <p:nvPr>
            <p:ph type="title"/>
          </p:nvPr>
        </p:nvSpPr>
        <p:spPr/>
        <p:txBody>
          <a:bodyPr/>
          <a:lstStyle/>
          <a:p>
            <a:r>
              <a:rPr lang="en-US" dirty="0">
                <a:latin typeface="Arial" charset="0"/>
                <a:ea typeface="ＭＳ Ｐゴシック" charset="0"/>
                <a:cs typeface="ＭＳ Ｐゴシック" charset="0"/>
              </a:rPr>
              <a:t>Mechanism of Action of </a:t>
            </a:r>
            <a:r>
              <a:rPr lang="en-US" dirty="0" err="1">
                <a:latin typeface="Arial" charset="0"/>
                <a:ea typeface="ＭＳ Ｐゴシック" charset="0"/>
                <a:cs typeface="ＭＳ Ｐゴシック" charset="0"/>
              </a:rPr>
              <a:t>Brentuximab</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Vedotin</a:t>
            </a:r>
            <a:endParaRPr lang="en-US" dirty="0">
              <a:latin typeface="Arial" charset="0"/>
              <a:ea typeface="ＭＳ Ｐゴシック" charset="0"/>
              <a:cs typeface="ＭＳ Ｐゴシック" charset="0"/>
            </a:endParaRPr>
          </a:p>
        </p:txBody>
      </p:sp>
      <p:sp>
        <p:nvSpPr>
          <p:cNvPr id="99331" name="Rectangle 21"/>
          <p:cNvSpPr>
            <a:spLocks noChangeArrowheads="1"/>
          </p:cNvSpPr>
          <p:nvPr/>
        </p:nvSpPr>
        <p:spPr bwMode="auto">
          <a:xfrm>
            <a:off x="2289175" y="1317626"/>
            <a:ext cx="772795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40000"/>
              </a:spcBef>
              <a:spcAft>
                <a:spcPct val="30000"/>
              </a:spcAft>
              <a:buClrTx/>
              <a:buSzTx/>
              <a:buFontTx/>
              <a:buNone/>
              <a:tabLst/>
              <a:defRPr/>
            </a:pPr>
            <a:r>
              <a:rPr kumimoji="0" lang="en-US" sz="2000" b="1" i="0" u="none" strike="noStrike" kern="1200" cap="none" spc="0" normalizeH="0" baseline="0" noProof="0" dirty="0" err="1">
                <a:ln>
                  <a:noFill/>
                </a:ln>
                <a:solidFill>
                  <a:srgbClr val="203864"/>
                </a:solidFill>
                <a:effectLst/>
                <a:uLnTx/>
                <a:uFillTx/>
                <a:latin typeface="Arial" charset="0"/>
                <a:ea typeface="ＭＳ Ｐゴシック" charset="0"/>
              </a:rPr>
              <a:t>Brentuximab</a:t>
            </a:r>
            <a:r>
              <a:rPr kumimoji="0" lang="en-US" sz="2000" b="1" i="0" u="none" strike="noStrike" kern="1200" cap="none" spc="0" normalizeH="0" baseline="0" noProof="0" dirty="0">
                <a:ln>
                  <a:noFill/>
                </a:ln>
                <a:solidFill>
                  <a:srgbClr val="203864"/>
                </a:solidFill>
                <a:effectLst/>
                <a:uLnTx/>
                <a:uFillTx/>
                <a:latin typeface="Arial" charset="0"/>
                <a:ea typeface="ＭＳ Ｐゴシック" charset="0"/>
              </a:rPr>
              <a:t> </a:t>
            </a:r>
            <a:r>
              <a:rPr kumimoji="0" lang="en-US" sz="2000" b="1" i="0" u="none" strike="noStrike" kern="1200" cap="none" spc="0" normalizeH="0" baseline="0" noProof="0" dirty="0" err="1">
                <a:ln>
                  <a:noFill/>
                </a:ln>
                <a:solidFill>
                  <a:srgbClr val="203864"/>
                </a:solidFill>
                <a:effectLst/>
                <a:uLnTx/>
                <a:uFillTx/>
                <a:latin typeface="Arial" charset="0"/>
                <a:ea typeface="ＭＳ Ｐゴシック" charset="0"/>
              </a:rPr>
              <a:t>vedotin</a:t>
            </a:r>
            <a:r>
              <a:rPr kumimoji="0" lang="en-US" sz="2000" b="1" i="0" u="none" strike="noStrike" kern="1200" cap="none" spc="0" normalizeH="0" baseline="0" noProof="0" dirty="0">
                <a:ln>
                  <a:noFill/>
                </a:ln>
                <a:solidFill>
                  <a:srgbClr val="203864"/>
                </a:solidFill>
                <a:effectLst/>
                <a:uLnTx/>
                <a:uFillTx/>
                <a:latin typeface="Arial" charset="0"/>
                <a:ea typeface="ＭＳ Ｐゴシック" charset="0"/>
              </a:rPr>
              <a:t> is an antibody-drug conjugate (ADC) targeted to cells expressing CD30 on their surface</a:t>
            </a:r>
          </a:p>
        </p:txBody>
      </p:sp>
      <p:sp>
        <p:nvSpPr>
          <p:cNvPr id="99332" name="TextBox 3"/>
          <p:cNvSpPr txBox="1">
            <a:spLocks noChangeArrowheads="1"/>
          </p:cNvSpPr>
          <p:nvPr/>
        </p:nvSpPr>
        <p:spPr bwMode="auto">
          <a:xfrm>
            <a:off x="2628900" y="2867026"/>
            <a:ext cx="2319338" cy="78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schemeClr val="tx2"/>
                </a:solidFill>
                <a:effectLst/>
                <a:uLnTx/>
                <a:uFillTx/>
                <a:latin typeface="Arial" charset="0"/>
                <a:ea typeface="ＭＳ Ｐゴシック" charset="0"/>
              </a:rPr>
              <a:t>ADC binds to CD30 and initiates internalization of the ADC-CD30 complex</a:t>
            </a:r>
          </a:p>
        </p:txBody>
      </p:sp>
      <p:sp>
        <p:nvSpPr>
          <p:cNvPr id="99333" name="TextBox 8"/>
          <p:cNvSpPr txBox="1">
            <a:spLocks noChangeArrowheads="1"/>
          </p:cNvSpPr>
          <p:nvPr/>
        </p:nvSpPr>
        <p:spPr bwMode="auto">
          <a:xfrm>
            <a:off x="2628900" y="3849688"/>
            <a:ext cx="2319338"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schemeClr val="tx2"/>
                </a:solidFill>
                <a:effectLst/>
                <a:uLnTx/>
                <a:uFillTx/>
                <a:latin typeface="Arial" charset="0"/>
                <a:ea typeface="ＭＳ Ｐゴシック" charset="0"/>
              </a:rPr>
              <a:t>MMAE is released</a:t>
            </a:r>
          </a:p>
        </p:txBody>
      </p:sp>
      <p:sp>
        <p:nvSpPr>
          <p:cNvPr id="99334" name="TextBox 9"/>
          <p:cNvSpPr txBox="1">
            <a:spLocks noChangeArrowheads="1"/>
          </p:cNvSpPr>
          <p:nvPr/>
        </p:nvSpPr>
        <p:spPr bwMode="auto">
          <a:xfrm>
            <a:off x="2628900" y="4332289"/>
            <a:ext cx="2319338" cy="78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schemeClr val="tx2"/>
                </a:solidFill>
                <a:effectLst/>
                <a:uLnTx/>
                <a:uFillTx/>
                <a:latin typeface="Arial" charset="0"/>
                <a:ea typeface="ＭＳ Ｐゴシック" charset="0"/>
              </a:rPr>
              <a:t>MMAE binds to tubulin and disrupts the microtubule network</a:t>
            </a:r>
          </a:p>
        </p:txBody>
      </p:sp>
      <p:sp>
        <p:nvSpPr>
          <p:cNvPr id="99335" name="TextBox 10"/>
          <p:cNvSpPr txBox="1">
            <a:spLocks noChangeArrowheads="1"/>
          </p:cNvSpPr>
          <p:nvPr/>
        </p:nvSpPr>
        <p:spPr bwMode="auto">
          <a:xfrm>
            <a:off x="2628900" y="5278438"/>
            <a:ext cx="2319338"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chemeClr val="tx2"/>
                </a:solidFill>
                <a:effectLst/>
                <a:uLnTx/>
                <a:uFillTx/>
                <a:latin typeface="Arial" charset="0"/>
                <a:ea typeface="ＭＳ Ｐゴシック" charset="0"/>
              </a:rPr>
              <a:t>Cell cycle arrest</a:t>
            </a:r>
          </a:p>
        </p:txBody>
      </p:sp>
      <p:sp>
        <p:nvSpPr>
          <p:cNvPr id="99336" name="TextBox 11"/>
          <p:cNvSpPr txBox="1">
            <a:spLocks noChangeArrowheads="1"/>
          </p:cNvSpPr>
          <p:nvPr/>
        </p:nvSpPr>
        <p:spPr bwMode="auto">
          <a:xfrm>
            <a:off x="2628900" y="5811838"/>
            <a:ext cx="2319338" cy="322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schemeClr val="tx2"/>
                </a:solidFill>
                <a:effectLst/>
                <a:uLnTx/>
                <a:uFillTx/>
                <a:latin typeface="Arial" charset="0"/>
                <a:ea typeface="ＭＳ Ｐゴシック" charset="0"/>
              </a:rPr>
              <a:t>Apoptosis (cell death)</a:t>
            </a:r>
          </a:p>
        </p:txBody>
      </p:sp>
      <p:cxnSp>
        <p:nvCxnSpPr>
          <p:cNvPr id="8" name="Straight Connector 7"/>
          <p:cNvCxnSpPr/>
          <p:nvPr/>
        </p:nvCxnSpPr>
        <p:spPr bwMode="auto">
          <a:xfrm flipH="1">
            <a:off x="4948238" y="3278188"/>
            <a:ext cx="2570162" cy="0"/>
          </a:xfrm>
          <a:prstGeom prst="line">
            <a:avLst/>
          </a:prstGeom>
          <a:solidFill>
            <a:schemeClr val="accent1"/>
          </a:solidFill>
          <a:ln w="28575" cap="flat" cmpd="sng" algn="ctr">
            <a:solidFill>
              <a:srgbClr val="EBBC00"/>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5" name="Straight Connector 14"/>
          <p:cNvCxnSpPr/>
          <p:nvPr/>
        </p:nvCxnSpPr>
        <p:spPr bwMode="auto">
          <a:xfrm flipH="1">
            <a:off x="4432300" y="4037013"/>
            <a:ext cx="2032000" cy="0"/>
          </a:xfrm>
          <a:prstGeom prst="line">
            <a:avLst/>
          </a:prstGeom>
          <a:solidFill>
            <a:schemeClr val="accent1"/>
          </a:solidFill>
          <a:ln w="28575" cap="flat" cmpd="sng" algn="ctr">
            <a:solidFill>
              <a:srgbClr val="EBBC00"/>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9" name="Straight Connector 18"/>
          <p:cNvCxnSpPr/>
          <p:nvPr/>
        </p:nvCxnSpPr>
        <p:spPr bwMode="auto">
          <a:xfrm flipH="1">
            <a:off x="5054600" y="4773613"/>
            <a:ext cx="2870200" cy="0"/>
          </a:xfrm>
          <a:prstGeom prst="line">
            <a:avLst/>
          </a:prstGeom>
          <a:solidFill>
            <a:schemeClr val="accent1"/>
          </a:solidFill>
          <a:ln w="28575" cap="flat" cmpd="sng" algn="ctr">
            <a:solidFill>
              <a:srgbClr val="EBBC00"/>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3" name="Straight Connector 22"/>
          <p:cNvCxnSpPr/>
          <p:nvPr/>
        </p:nvCxnSpPr>
        <p:spPr bwMode="auto">
          <a:xfrm flipH="1">
            <a:off x="4597400" y="5440363"/>
            <a:ext cx="3111500" cy="0"/>
          </a:xfrm>
          <a:prstGeom prst="line">
            <a:avLst/>
          </a:prstGeom>
          <a:solidFill>
            <a:schemeClr val="accent1"/>
          </a:solidFill>
          <a:ln w="28575" cap="flat" cmpd="sng" algn="ctr">
            <a:solidFill>
              <a:srgbClr val="EBBC00"/>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4" name="Straight Connector 23"/>
          <p:cNvCxnSpPr/>
          <p:nvPr/>
        </p:nvCxnSpPr>
        <p:spPr bwMode="auto">
          <a:xfrm flipH="1">
            <a:off x="4686300" y="5999163"/>
            <a:ext cx="914400" cy="0"/>
          </a:xfrm>
          <a:prstGeom prst="line">
            <a:avLst/>
          </a:prstGeom>
          <a:solidFill>
            <a:schemeClr val="accent1"/>
          </a:solidFill>
          <a:ln w="28575" cap="flat" cmpd="sng" algn="ctr">
            <a:solidFill>
              <a:srgbClr val="EBBC00"/>
            </a:solidFill>
            <a:prstDash val="solid"/>
            <a:round/>
            <a:headEnd type="none" w="med" len="med"/>
            <a:tailEnd type="none" w="med" len="med"/>
          </a:ln>
          <a:effectLst>
            <a:outerShdw blurRad="50800" dist="38100" dir="2700000" algn="tl" rotWithShape="0">
              <a:prstClr val="black">
                <a:alpha val="40000"/>
              </a:prstClr>
            </a:outerShdw>
          </a:effectLst>
        </p:spPr>
      </p:cxnSp>
      <p:sp>
        <p:nvSpPr>
          <p:cNvPr id="99342" name="TextBox 24"/>
          <p:cNvSpPr txBox="1">
            <a:spLocks noChangeArrowheads="1"/>
          </p:cNvSpPr>
          <p:nvPr/>
        </p:nvSpPr>
        <p:spPr bwMode="auto">
          <a:xfrm>
            <a:off x="2328864" y="2867025"/>
            <a:ext cx="300037" cy="323850"/>
          </a:xfrm>
          <a:prstGeom prst="rect">
            <a:avLst/>
          </a:prstGeom>
          <a:solidFill>
            <a:srgbClr val="EBB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005796"/>
                </a:solidFill>
                <a:effectLst/>
                <a:uLnTx/>
                <a:uFillTx/>
                <a:latin typeface="Arial" charset="0"/>
                <a:ea typeface="ＭＳ Ｐゴシック" charset="0"/>
              </a:rPr>
              <a:t>1</a:t>
            </a:r>
          </a:p>
        </p:txBody>
      </p:sp>
      <p:sp>
        <p:nvSpPr>
          <p:cNvPr id="99343" name="TextBox 26"/>
          <p:cNvSpPr txBox="1">
            <a:spLocks noChangeArrowheads="1"/>
          </p:cNvSpPr>
          <p:nvPr/>
        </p:nvSpPr>
        <p:spPr bwMode="auto">
          <a:xfrm>
            <a:off x="2328864" y="3854450"/>
            <a:ext cx="300037" cy="323850"/>
          </a:xfrm>
          <a:prstGeom prst="rect">
            <a:avLst/>
          </a:prstGeom>
          <a:solidFill>
            <a:srgbClr val="EBB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005796"/>
                </a:solidFill>
                <a:effectLst/>
                <a:uLnTx/>
                <a:uFillTx/>
                <a:latin typeface="Arial" charset="0"/>
                <a:ea typeface="ＭＳ Ｐゴシック" charset="0"/>
              </a:rPr>
              <a:t>2</a:t>
            </a:r>
          </a:p>
        </p:txBody>
      </p:sp>
      <p:sp>
        <p:nvSpPr>
          <p:cNvPr id="99344" name="TextBox 27"/>
          <p:cNvSpPr txBox="1">
            <a:spLocks noChangeArrowheads="1"/>
          </p:cNvSpPr>
          <p:nvPr/>
        </p:nvSpPr>
        <p:spPr bwMode="auto">
          <a:xfrm>
            <a:off x="2328864" y="4332288"/>
            <a:ext cx="300037" cy="323850"/>
          </a:xfrm>
          <a:prstGeom prst="rect">
            <a:avLst/>
          </a:prstGeom>
          <a:solidFill>
            <a:srgbClr val="EBB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005796"/>
                </a:solidFill>
                <a:effectLst/>
                <a:uLnTx/>
                <a:uFillTx/>
                <a:latin typeface="Arial" charset="0"/>
                <a:ea typeface="ＭＳ Ｐゴシック" charset="0"/>
              </a:rPr>
              <a:t>3</a:t>
            </a:r>
          </a:p>
        </p:txBody>
      </p:sp>
      <p:sp>
        <p:nvSpPr>
          <p:cNvPr id="99345" name="TextBox 28"/>
          <p:cNvSpPr txBox="1">
            <a:spLocks noChangeArrowheads="1"/>
          </p:cNvSpPr>
          <p:nvPr/>
        </p:nvSpPr>
        <p:spPr bwMode="auto">
          <a:xfrm>
            <a:off x="2328864" y="5291138"/>
            <a:ext cx="300037" cy="323850"/>
          </a:xfrm>
          <a:prstGeom prst="rect">
            <a:avLst/>
          </a:prstGeom>
          <a:solidFill>
            <a:srgbClr val="EBB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005796"/>
                </a:solidFill>
                <a:effectLst/>
                <a:uLnTx/>
                <a:uFillTx/>
                <a:latin typeface="Arial" charset="0"/>
                <a:ea typeface="ＭＳ Ｐゴシック" charset="0"/>
              </a:rPr>
              <a:t>4</a:t>
            </a:r>
          </a:p>
        </p:txBody>
      </p:sp>
      <p:sp>
        <p:nvSpPr>
          <p:cNvPr id="99346" name="TextBox 29"/>
          <p:cNvSpPr txBox="1">
            <a:spLocks noChangeArrowheads="1"/>
          </p:cNvSpPr>
          <p:nvPr/>
        </p:nvSpPr>
        <p:spPr bwMode="auto">
          <a:xfrm>
            <a:off x="2328864" y="5837238"/>
            <a:ext cx="300037" cy="323850"/>
          </a:xfrm>
          <a:prstGeom prst="rect">
            <a:avLst/>
          </a:prstGeom>
          <a:solidFill>
            <a:srgbClr val="EBBC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a:ln>
                  <a:noFill/>
                </a:ln>
                <a:solidFill>
                  <a:srgbClr val="005796"/>
                </a:solidFill>
                <a:effectLst/>
                <a:uLnTx/>
                <a:uFillTx/>
                <a:latin typeface="Arial" charset="0"/>
                <a:ea typeface="ＭＳ Ｐゴシック" charset="0"/>
              </a:rPr>
              <a:t>5</a:t>
            </a:r>
          </a:p>
        </p:txBody>
      </p:sp>
      <p:sp>
        <p:nvSpPr>
          <p:cNvPr id="99347" name="Text Box 30"/>
          <p:cNvSpPr txBox="1">
            <a:spLocks noChangeArrowheads="1"/>
          </p:cNvSpPr>
          <p:nvPr/>
        </p:nvSpPr>
        <p:spPr bwMode="auto">
          <a:xfrm>
            <a:off x="114300" y="6383338"/>
            <a:ext cx="10972800" cy="429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Lst>
        </p:spPr>
        <p:txBody>
          <a:bodyPr lIns="182880" tIns="91440" bIns="91440" anchor="b">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err="1">
                <a:ln>
                  <a:noFill/>
                </a:ln>
                <a:solidFill>
                  <a:srgbClr val="203864"/>
                </a:solidFill>
                <a:effectLst/>
                <a:uLnTx/>
                <a:uFillTx/>
                <a:latin typeface="Arial" charset="0"/>
                <a:ea typeface="ＭＳ Ｐゴシック" charset="0"/>
              </a:rPr>
              <a:t>Courtesy</a:t>
            </a:r>
            <a:r>
              <a:rPr kumimoji="0" lang="de-DE" sz="1600" b="0" i="0" u="none" strike="noStrike" kern="1200" cap="none" spc="0" normalizeH="0" baseline="0" noProof="0" dirty="0">
                <a:ln>
                  <a:noFill/>
                </a:ln>
                <a:solidFill>
                  <a:srgbClr val="203864"/>
                </a:solidFill>
                <a:effectLst/>
                <a:uLnTx/>
                <a:uFillTx/>
                <a:latin typeface="Arial" charset="0"/>
                <a:ea typeface="ＭＳ Ｐゴシック" charset="0"/>
              </a:rPr>
              <a:t> </a:t>
            </a:r>
            <a:r>
              <a:rPr kumimoji="0" lang="de-DE" sz="1600" b="0" i="0" u="none" strike="noStrike" kern="1200" cap="none" spc="0" normalizeH="0" baseline="0" noProof="0" dirty="0" err="1">
                <a:ln>
                  <a:noFill/>
                </a:ln>
                <a:solidFill>
                  <a:srgbClr val="203864"/>
                </a:solidFill>
                <a:effectLst/>
                <a:uLnTx/>
                <a:uFillTx/>
                <a:latin typeface="Arial" charset="0"/>
                <a:ea typeface="ＭＳ Ｐゴシック" charset="0"/>
              </a:rPr>
              <a:t>of</a:t>
            </a:r>
            <a:r>
              <a:rPr kumimoji="0" lang="de-DE" sz="1600" b="0" i="0" u="none" strike="noStrike" kern="1200" cap="none" spc="0" normalizeH="0" baseline="0" noProof="0" dirty="0">
                <a:ln>
                  <a:noFill/>
                </a:ln>
                <a:solidFill>
                  <a:srgbClr val="203864"/>
                </a:solidFill>
                <a:effectLst/>
                <a:uLnTx/>
                <a:uFillTx/>
                <a:latin typeface="Arial" charset="0"/>
                <a:ea typeface="ＭＳ Ｐゴシック" charset="0"/>
              </a:rPr>
              <a:t> Julie M </a:t>
            </a:r>
            <a:r>
              <a:rPr kumimoji="0" lang="de-DE" sz="1600" b="0" i="0" u="none" strike="noStrike" kern="1200" cap="none" spc="0" normalizeH="0" baseline="0" noProof="0" dirty="0" err="1">
                <a:ln>
                  <a:noFill/>
                </a:ln>
                <a:solidFill>
                  <a:srgbClr val="203864"/>
                </a:solidFill>
                <a:effectLst/>
                <a:uLnTx/>
                <a:uFillTx/>
                <a:latin typeface="Arial" charset="0"/>
                <a:ea typeface="ＭＳ Ｐゴシック" charset="0"/>
              </a:rPr>
              <a:t>Vose</a:t>
            </a:r>
            <a:r>
              <a:rPr kumimoji="0" lang="de-DE" sz="1600" b="0" i="0" u="none" strike="noStrike" kern="1200" cap="none" spc="0" normalizeH="0" baseline="0" noProof="0" dirty="0">
                <a:ln>
                  <a:noFill/>
                </a:ln>
                <a:solidFill>
                  <a:srgbClr val="203864"/>
                </a:solidFill>
                <a:effectLst/>
                <a:uLnTx/>
                <a:uFillTx/>
                <a:latin typeface="Arial" charset="0"/>
                <a:ea typeface="ＭＳ Ｐゴシック" charset="0"/>
              </a:rPr>
              <a:t>, MD, MBA.</a:t>
            </a:r>
          </a:p>
        </p:txBody>
      </p:sp>
    </p:spTree>
    <p:extLst>
      <p:ext uri="{BB962C8B-B14F-4D97-AF65-F5344CB8AC3E}">
        <p14:creationId xmlns:p14="http://schemas.microsoft.com/office/powerpoint/2010/main" val="2149613863"/>
      </p:ext>
    </p:extLst>
  </p:cSld>
  <p:clrMapOvr>
    <a:masterClrMapping/>
  </p:clrMapOvr>
  <p:transition spd="slow"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Line 6"/>
          <p:cNvSpPr>
            <a:spLocks noChangeShapeType="1"/>
          </p:cNvSpPr>
          <p:nvPr/>
        </p:nvSpPr>
        <p:spPr bwMode="auto">
          <a:xfrm>
            <a:off x="5012130" y="3130634"/>
            <a:ext cx="1069181" cy="0"/>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1202" name="Line 7"/>
          <p:cNvSpPr>
            <a:spLocks noChangeShapeType="1"/>
          </p:cNvSpPr>
          <p:nvPr/>
        </p:nvSpPr>
        <p:spPr bwMode="auto">
          <a:xfrm flipH="1">
            <a:off x="6225552" y="2394590"/>
            <a:ext cx="0" cy="1502569"/>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1203" name="Line 8"/>
          <p:cNvSpPr>
            <a:spLocks noChangeShapeType="1"/>
          </p:cNvSpPr>
          <p:nvPr/>
        </p:nvSpPr>
        <p:spPr bwMode="auto">
          <a:xfrm flipV="1">
            <a:off x="6225553" y="2386255"/>
            <a:ext cx="385763" cy="8335"/>
          </a:xfrm>
          <a:prstGeom prst="line">
            <a:avLst/>
          </a:prstGeom>
          <a:noFill/>
          <a:ln w="28575">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1204" name="Line 9"/>
          <p:cNvSpPr>
            <a:spLocks noChangeShapeType="1"/>
          </p:cNvSpPr>
          <p:nvPr/>
        </p:nvSpPr>
        <p:spPr bwMode="auto">
          <a:xfrm>
            <a:off x="6225553" y="3897157"/>
            <a:ext cx="385763" cy="0"/>
          </a:xfrm>
          <a:prstGeom prst="line">
            <a:avLst/>
          </a:prstGeom>
          <a:noFill/>
          <a:ln w="28575">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1205" name="Text Box 11"/>
          <p:cNvSpPr txBox="1">
            <a:spLocks noChangeArrowheads="1"/>
          </p:cNvSpPr>
          <p:nvPr/>
        </p:nvSpPr>
        <p:spPr bwMode="auto">
          <a:xfrm>
            <a:off x="6629400" y="2000491"/>
            <a:ext cx="4251319" cy="879872"/>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850"/>
                </a:solidFill>
                <a:effectLst/>
                <a:uLnTx/>
                <a:uFillTx/>
                <a:latin typeface="Arial" panose="020B0604020202020204" pitchFamily="34" charset="0"/>
                <a:ea typeface="ＭＳ Ｐゴシック" charset="0"/>
                <a:cs typeface="Arial" panose="020B0604020202020204" pitchFamily="34" charset="0"/>
              </a:rPr>
              <a:t>Brentuximab vedotin (BV)</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850"/>
                </a:solidFill>
                <a:effectLst/>
                <a:uLnTx/>
                <a:uFillTx/>
                <a:latin typeface="Arial" panose="020B0604020202020204" pitchFamily="34" charset="0"/>
                <a:ea typeface="ＭＳ Ｐゴシック" charset="0"/>
                <a:cs typeface="Arial" panose="020B0604020202020204" pitchFamily="34" charset="0"/>
              </a:rPr>
              <a:t>+ AVD for up to 6 cycles</a:t>
            </a:r>
          </a:p>
        </p:txBody>
      </p:sp>
      <p:sp>
        <p:nvSpPr>
          <p:cNvPr id="51206" name="Text Box 13"/>
          <p:cNvSpPr txBox="1">
            <a:spLocks noChangeArrowheads="1"/>
          </p:cNvSpPr>
          <p:nvPr/>
        </p:nvSpPr>
        <p:spPr bwMode="auto">
          <a:xfrm>
            <a:off x="6629400" y="3428646"/>
            <a:ext cx="4251314" cy="879872"/>
          </a:xfrm>
          <a:prstGeom prst="rect">
            <a:avLst/>
          </a:prstGeom>
          <a:solidFill>
            <a:srgbClr val="94D343"/>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685800" rtl="0" eaLnBrk="0" fontAlgn="base" latinLnBrk="0" hangingPunct="0">
              <a:lnSpc>
                <a:spcPct val="100000"/>
              </a:lnSpc>
              <a:spcBef>
                <a:spcPts val="0"/>
              </a:spcBef>
              <a:spcAft>
                <a:spcPct val="0"/>
              </a:spcAft>
              <a:buClrTx/>
              <a:buSzTx/>
              <a:buFontTx/>
              <a:buNone/>
              <a:tabLst/>
              <a:defRPr/>
            </a:pPr>
            <a:r>
              <a:rPr kumimoji="0" lang="en-US" sz="2000" b="1" i="0" u="none" strike="noStrike" kern="1200" cap="none" spc="0" normalizeH="0" baseline="0" noProof="0" dirty="0">
                <a:ln>
                  <a:noFill/>
                </a:ln>
                <a:solidFill>
                  <a:srgbClr val="002850"/>
                </a:solidFill>
                <a:effectLst/>
                <a:uLnTx/>
                <a:uFillTx/>
                <a:latin typeface="Arial" panose="020B0604020202020204" pitchFamily="34" charset="0"/>
                <a:ea typeface="ＭＳ Ｐゴシック" charset="0"/>
                <a:cs typeface="Arial" panose="020B0604020202020204" pitchFamily="34" charset="0"/>
              </a:rPr>
              <a:t>ABVD for up to 6 cycles</a:t>
            </a:r>
          </a:p>
        </p:txBody>
      </p:sp>
      <p:sp>
        <p:nvSpPr>
          <p:cNvPr id="51209" name="TextBox 3"/>
          <p:cNvSpPr txBox="1">
            <a:spLocks noChangeArrowheads="1"/>
          </p:cNvSpPr>
          <p:nvPr/>
        </p:nvSpPr>
        <p:spPr bwMode="auto">
          <a:xfrm>
            <a:off x="338313" y="6213602"/>
            <a:ext cx="6629400" cy="56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bIns="6858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Straus DJ et al. </a:t>
            </a:r>
            <a:r>
              <a:rPr kumimoji="0" lang="en-US" sz="1500" b="0" i="1"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Proc ASCO </a:t>
            </a: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2019;Abstract 7532.</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Connors JM et al. </a:t>
            </a:r>
            <a:r>
              <a:rPr kumimoji="0" lang="en-US" sz="1500" b="0" i="1"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N </a:t>
            </a:r>
            <a:r>
              <a:rPr kumimoji="0" lang="en-US" sz="1500" b="0" i="1" u="none" strike="noStrike" kern="1200" cap="none" spc="0" normalizeH="0" baseline="0" noProof="0" dirty="0" err="1">
                <a:ln>
                  <a:noFill/>
                </a:ln>
                <a:solidFill>
                  <a:srgbClr val="002060"/>
                </a:solidFill>
                <a:effectLst/>
                <a:uLnTx/>
                <a:uFillTx/>
                <a:latin typeface="Arial" panose="020B0604020202020204" pitchFamily="34" charset="0"/>
                <a:ea typeface="ＭＳ Ｐゴシック" charset="0"/>
                <a:cs typeface="Arial" panose="020B0604020202020204" pitchFamily="34" charset="0"/>
              </a:rPr>
              <a:t>Engl</a:t>
            </a:r>
            <a:r>
              <a:rPr kumimoji="0" lang="en-US" sz="1500" b="0" i="1"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 J Med </a:t>
            </a: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2018;378:331-44. </a:t>
            </a:r>
          </a:p>
        </p:txBody>
      </p:sp>
      <p:graphicFrame>
        <p:nvGraphicFramePr>
          <p:cNvPr id="29" name="Group 104"/>
          <p:cNvGraphicFramePr>
            <a:graphicFrameLocks noGrp="1"/>
          </p:cNvGraphicFramePr>
          <p:nvPr/>
        </p:nvGraphicFramePr>
        <p:xfrm>
          <a:off x="1526973" y="1832770"/>
          <a:ext cx="3563007" cy="2475748"/>
        </p:xfrm>
        <a:graphic>
          <a:graphicData uri="http://schemas.openxmlformats.org/drawingml/2006/table">
            <a:tbl>
              <a:tblPr/>
              <a:tblGrid>
                <a:gridCol w="3563007">
                  <a:extLst>
                    <a:ext uri="{9D8B030D-6E8A-4147-A177-3AD203B41FA5}">
                      <a16:colId xmlns:a16="http://schemas.microsoft.com/office/drawing/2014/main" val="20000"/>
                    </a:ext>
                  </a:extLst>
                </a:gridCol>
              </a:tblGrid>
              <a:tr h="448026">
                <a:tc>
                  <a:txBody>
                    <a:body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Enrolled (n = 1,334)</a:t>
                      </a:r>
                    </a:p>
                  </a:txBody>
                  <a:tcPr marL="137160" marR="73152" marT="34269" marB="3426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D5B"/>
                    </a:solidFill>
                  </a:tcPr>
                </a:tc>
                <a:extLst>
                  <a:ext uri="{0D108BD9-81ED-4DB2-BD59-A6C34878D82A}">
                    <a16:rowId xmlns:a16="http://schemas.microsoft.com/office/drawing/2014/main" val="10000"/>
                  </a:ext>
                </a:extLst>
              </a:tr>
              <a:tr h="2027722">
                <a:tc>
                  <a:txBody>
                    <a:bodyPr/>
                    <a:lstStyle/>
                    <a:p>
                      <a:pPr marL="285750" marR="0" lvl="0" indent="-285750" algn="l" defTabSz="914400" rtl="0" eaLnBrk="1" fontAlgn="base" latinLnBrk="0" hangingPunct="1">
                        <a:lnSpc>
                          <a:spcPct val="100000"/>
                        </a:lnSpc>
                        <a:spcBef>
                          <a:spcPts val="600"/>
                        </a:spcBef>
                        <a:spcAft>
                          <a:spcPct val="0"/>
                        </a:spcAft>
                        <a:buClrTx/>
                        <a:buSzTx/>
                        <a:buFont typeface="Arial"/>
                        <a:buChar char="•"/>
                        <a:tabLst/>
                      </a:pPr>
                      <a:r>
                        <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Previously untreated Stage III or IV classical Hodgkin lymphoma</a:t>
                      </a:r>
                    </a:p>
                    <a:p>
                      <a:pPr marL="285750" marR="0" lvl="0" indent="-285750" algn="l" defTabSz="914400" rtl="0" eaLnBrk="1" fontAlgn="base" latinLnBrk="0" hangingPunct="1">
                        <a:lnSpc>
                          <a:spcPct val="100000"/>
                        </a:lnSpc>
                        <a:spcBef>
                          <a:spcPts val="600"/>
                        </a:spcBef>
                        <a:spcAft>
                          <a:spcPct val="0"/>
                        </a:spcAft>
                        <a:buClrTx/>
                        <a:buSzTx/>
                        <a:buFont typeface="Arial"/>
                        <a:buChar char="•"/>
                        <a:tabLst/>
                      </a:pPr>
                      <a:r>
                        <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ECOG PS 0-2</a:t>
                      </a:r>
                    </a:p>
                    <a:p>
                      <a:pPr marL="285750" marR="0" lvl="0" indent="-285750" algn="l" defTabSz="914400" rtl="0" eaLnBrk="1" fontAlgn="base" latinLnBrk="0" hangingPunct="1">
                        <a:lnSpc>
                          <a:spcPct val="100000"/>
                        </a:lnSpc>
                        <a:spcBef>
                          <a:spcPts val="600"/>
                        </a:spcBef>
                        <a:spcAft>
                          <a:spcPct val="0"/>
                        </a:spcAft>
                        <a:buClrTx/>
                        <a:buSzTx/>
                        <a:buFont typeface="Arial"/>
                        <a:buChar char="•"/>
                        <a:tabLst/>
                      </a:pPr>
                      <a:r>
                        <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No peripheral sensory or motor neuropathy</a:t>
                      </a:r>
                    </a:p>
                  </a:txBody>
                  <a:tcPr marL="137160" marR="73152" marT="34269" marB="342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70219EF4-AE50-824D-A905-5A7DFDD650A2}"/>
              </a:ext>
            </a:extLst>
          </p:cNvPr>
          <p:cNvSpPr txBox="1"/>
          <p:nvPr/>
        </p:nvSpPr>
        <p:spPr>
          <a:xfrm>
            <a:off x="1502589" y="4799665"/>
            <a:ext cx="5686172" cy="646331"/>
          </a:xfrm>
          <a:prstGeom prst="rect">
            <a:avLst/>
          </a:prstGeom>
          <a:noFill/>
        </p:spPr>
        <p:txBody>
          <a:bodyPr wrap="non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Primary endpoint: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Modified p</a:t>
            </a:r>
            <a:r>
              <a:rPr kumimoji="0" lang="en-US" sz="1800" b="0" i="0" u="none" strike="noStrike" kern="1200" cap="none" spc="0" normalizeH="0" baseline="0" noProof="0" dirty="0" err="1">
                <a:ln>
                  <a:noFill/>
                </a:ln>
                <a:solidFill>
                  <a:srgbClr val="002060"/>
                </a:solidFill>
                <a:effectLst/>
                <a:uLnTx/>
                <a:uFillTx/>
                <a:latin typeface="Arial" panose="020B0604020202020204" pitchFamily="34" charset="0"/>
                <a:ea typeface="ＭＳ Ｐゴシック" charset="0"/>
                <a:cs typeface="Arial" panose="020B0604020202020204" pitchFamily="34" charset="0"/>
              </a:rPr>
              <a:t>rogression</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-free survival</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Key secondary endpoint: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Overall survival</a:t>
            </a:r>
          </a:p>
        </p:txBody>
      </p:sp>
      <p:sp>
        <p:nvSpPr>
          <p:cNvPr id="2" name="Title 1">
            <a:extLst>
              <a:ext uri="{FF2B5EF4-FFF2-40B4-BE49-F238E27FC236}">
                <a16:creationId xmlns:a16="http://schemas.microsoft.com/office/drawing/2014/main" id="{17D5660C-E5A8-1848-9084-785B55B62C9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ECHELON-1 Phase III Study Schema</a:t>
            </a:r>
          </a:p>
        </p:txBody>
      </p:sp>
      <p:sp>
        <p:nvSpPr>
          <p:cNvPr id="4" name="TextBox 3">
            <a:extLst>
              <a:ext uri="{FF2B5EF4-FFF2-40B4-BE49-F238E27FC236}">
                <a16:creationId xmlns:a16="http://schemas.microsoft.com/office/drawing/2014/main" id="{7CD918C3-630A-F044-A979-9977B059B473}"/>
              </a:ext>
            </a:extLst>
          </p:cNvPr>
          <p:cNvSpPr txBox="1"/>
          <p:nvPr/>
        </p:nvSpPr>
        <p:spPr>
          <a:xfrm>
            <a:off x="5493827" y="2144668"/>
            <a:ext cx="607859"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(1</a:t>
            </a: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sym typeface="Wingdings" pitchFamily="2" charset="2"/>
              </a:rPr>
              <a:t>:1)</a:t>
            </a:r>
            <a:endPar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endParaRPr>
          </a:p>
        </p:txBody>
      </p:sp>
      <p:grpSp>
        <p:nvGrpSpPr>
          <p:cNvPr id="14" name="Group 13">
            <a:extLst>
              <a:ext uri="{FF2B5EF4-FFF2-40B4-BE49-F238E27FC236}">
                <a16:creationId xmlns:a16="http://schemas.microsoft.com/office/drawing/2014/main" id="{D564B72A-B4D0-AD4B-B973-48F3667C40B1}"/>
              </a:ext>
            </a:extLst>
          </p:cNvPr>
          <p:cNvGrpSpPr>
            <a:grpSpLocks/>
          </p:cNvGrpSpPr>
          <p:nvPr/>
        </p:nvGrpSpPr>
        <p:grpSpPr bwMode="auto">
          <a:xfrm>
            <a:off x="5499271" y="2624551"/>
            <a:ext cx="1069181" cy="1069181"/>
            <a:chOff x="1872" y="1584"/>
            <a:chExt cx="576" cy="576"/>
          </a:xfrm>
        </p:grpSpPr>
        <p:sp>
          <p:nvSpPr>
            <p:cNvPr id="15" name="Oval 14">
              <a:extLst>
                <a:ext uri="{FF2B5EF4-FFF2-40B4-BE49-F238E27FC236}">
                  <a16:creationId xmlns:a16="http://schemas.microsoft.com/office/drawing/2014/main" id="{6A79960D-A833-3249-8D81-AA9A9DB50C0A}"/>
                </a:ext>
              </a:extLst>
            </p:cNvPr>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l" defTabSz="34171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dirty="0">
                <a:ln>
                  <a:noFill/>
                </a:ln>
                <a:solidFill>
                  <a:srgbClr val="333399"/>
                </a:solidFill>
                <a:effectLst/>
                <a:uLnTx/>
                <a:uFillTx/>
                <a:latin typeface="Arial" panose="020B0604020202020204" pitchFamily="34" charset="0"/>
                <a:ea typeface="MS PGothic" charset="0"/>
                <a:cs typeface="Arial" panose="020B0604020202020204" pitchFamily="34" charset="0"/>
              </a:endParaRPr>
            </a:p>
          </p:txBody>
        </p:sp>
        <p:sp>
          <p:nvSpPr>
            <p:cNvPr id="16" name="Rectangle 15">
              <a:extLst>
                <a:ext uri="{FF2B5EF4-FFF2-40B4-BE49-F238E27FC236}">
                  <a16:creationId xmlns:a16="http://schemas.microsoft.com/office/drawing/2014/main" id="{0201CE3C-E1B8-EC43-9041-FF257B71DC95}"/>
                </a:ext>
              </a:extLst>
            </p:cNvPr>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ctr" defTabSz="34171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R</a:t>
              </a:r>
            </a:p>
          </p:txBody>
        </p:sp>
      </p:grpSp>
    </p:spTree>
    <p:custDataLst>
      <p:tags r:id="rId1"/>
    </p:custDataLst>
    <p:extLst>
      <p:ext uri="{BB962C8B-B14F-4D97-AF65-F5344CB8AC3E}">
        <p14:creationId xmlns:p14="http://schemas.microsoft.com/office/powerpoint/2010/main" val="3362356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80052A-80D7-5C45-B999-AB3AE8078AF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Update of ECHELON-1: PFS at 42 Months</a:t>
            </a:r>
          </a:p>
        </p:txBody>
      </p:sp>
      <p:sp>
        <p:nvSpPr>
          <p:cNvPr id="5" name="TextBox 3">
            <a:extLst>
              <a:ext uri="{FF2B5EF4-FFF2-40B4-BE49-F238E27FC236}">
                <a16:creationId xmlns:a16="http://schemas.microsoft.com/office/drawing/2014/main" id="{C6F0A129-9930-B441-B37A-D1EAF8B8625C}"/>
              </a:ext>
            </a:extLst>
          </p:cNvPr>
          <p:cNvSpPr txBox="1">
            <a:spLocks noChangeArrowheads="1"/>
          </p:cNvSpPr>
          <p:nvPr/>
        </p:nvSpPr>
        <p:spPr bwMode="auto">
          <a:xfrm>
            <a:off x="228600" y="6423922"/>
            <a:ext cx="6629400" cy="36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bIns="6858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Bartlett NL et al. ASH 2019;Abstract 4026.</a:t>
            </a:r>
          </a:p>
        </p:txBody>
      </p:sp>
      <p:graphicFrame>
        <p:nvGraphicFramePr>
          <p:cNvPr id="6" name="Table 5">
            <a:extLst>
              <a:ext uri="{FF2B5EF4-FFF2-40B4-BE49-F238E27FC236}">
                <a16:creationId xmlns:a16="http://schemas.microsoft.com/office/drawing/2014/main" id="{B907AF0F-DD6F-E54C-BFAD-75F6A7591880}"/>
              </a:ext>
            </a:extLst>
          </p:cNvPr>
          <p:cNvGraphicFramePr>
            <a:graphicFrameLocks noGrp="1"/>
          </p:cNvGraphicFramePr>
          <p:nvPr/>
        </p:nvGraphicFramePr>
        <p:xfrm>
          <a:off x="1828801" y="2125468"/>
          <a:ext cx="8686800" cy="2446530"/>
        </p:xfrm>
        <a:graphic>
          <a:graphicData uri="http://schemas.openxmlformats.org/drawingml/2006/table">
            <a:tbl>
              <a:tblPr firstRow="1" bandRow="1">
                <a:tableStyleId>{21E4AEA4-8DFA-4A89-87EB-49C32662AFE0}</a:tableStyleId>
              </a:tblPr>
              <a:tblGrid>
                <a:gridCol w="3931472">
                  <a:extLst>
                    <a:ext uri="{9D8B030D-6E8A-4147-A177-3AD203B41FA5}">
                      <a16:colId xmlns:a16="http://schemas.microsoft.com/office/drawing/2014/main" val="2156491198"/>
                    </a:ext>
                  </a:extLst>
                </a:gridCol>
                <a:gridCol w="1554626">
                  <a:extLst>
                    <a:ext uri="{9D8B030D-6E8A-4147-A177-3AD203B41FA5}">
                      <a16:colId xmlns:a16="http://schemas.microsoft.com/office/drawing/2014/main" val="4082772016"/>
                    </a:ext>
                  </a:extLst>
                </a:gridCol>
                <a:gridCol w="1920421">
                  <a:extLst>
                    <a:ext uri="{9D8B030D-6E8A-4147-A177-3AD203B41FA5}">
                      <a16:colId xmlns:a16="http://schemas.microsoft.com/office/drawing/2014/main" val="2691978096"/>
                    </a:ext>
                  </a:extLst>
                </a:gridCol>
                <a:gridCol w="1280281">
                  <a:extLst>
                    <a:ext uri="{9D8B030D-6E8A-4147-A177-3AD203B41FA5}">
                      <a16:colId xmlns:a16="http://schemas.microsoft.com/office/drawing/2014/main" val="3531308392"/>
                    </a:ext>
                  </a:extLst>
                </a:gridCol>
              </a:tblGrid>
              <a:tr h="893517">
                <a:tc>
                  <a:txBody>
                    <a:bodyPr/>
                    <a:lstStyle/>
                    <a:p>
                      <a:r>
                        <a:rPr lang="en-US" sz="1800" dirty="0">
                          <a:solidFill>
                            <a:schemeClr val="bg1"/>
                          </a:solidFill>
                        </a:rPr>
                        <a:t>Group</a:t>
                      </a:r>
                    </a:p>
                  </a:txBody>
                  <a:tcPr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5B"/>
                    </a:solidFill>
                  </a:tcPr>
                </a:tc>
                <a:tc>
                  <a:txBody>
                    <a:bodyPr/>
                    <a:lstStyle/>
                    <a:p>
                      <a:pPr algn="ctr"/>
                      <a:r>
                        <a:rPr lang="en-US" sz="1800">
                          <a:solidFill>
                            <a:schemeClr val="bg1"/>
                          </a:solidFill>
                        </a:rPr>
                        <a:t>BV + AVD</a:t>
                      </a:r>
                      <a:endParaRPr lang="en-US" sz="180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5B"/>
                    </a:solidFill>
                  </a:tcPr>
                </a:tc>
                <a:tc>
                  <a:txBody>
                    <a:bodyPr/>
                    <a:lstStyle/>
                    <a:p>
                      <a:pPr algn="ctr"/>
                      <a:r>
                        <a:rPr lang="en-US" sz="1800" dirty="0">
                          <a:solidFill>
                            <a:schemeClr val="bg1"/>
                          </a:solidFill>
                        </a:rPr>
                        <a:t>ABVD</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5B"/>
                    </a:solidFill>
                  </a:tcPr>
                </a:tc>
                <a:tc>
                  <a:txBody>
                    <a:bodyPr/>
                    <a:lstStyle/>
                    <a:p>
                      <a:pPr algn="ctr"/>
                      <a:r>
                        <a:rPr lang="en-US" sz="1800" dirty="0">
                          <a:solidFill>
                            <a:schemeClr val="bg1"/>
                          </a:solidFill>
                        </a:rPr>
                        <a:t>Hazard ratio</a:t>
                      </a:r>
                    </a:p>
                  </a:txBody>
                  <a:tcPr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D5B"/>
                    </a:solidFill>
                  </a:tcPr>
                </a:tc>
                <a:extLst>
                  <a:ext uri="{0D108BD9-81ED-4DB2-BD59-A6C34878D82A}">
                    <a16:rowId xmlns:a16="http://schemas.microsoft.com/office/drawing/2014/main" val="2689367536"/>
                  </a:ext>
                </a:extLst>
              </a:tr>
              <a:tr h="517671">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800" dirty="0">
                          <a:solidFill>
                            <a:schemeClr val="tx1"/>
                          </a:solidFill>
                        </a:rPr>
                        <a:t>All patients (ITT) (n = 664, 670)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800" dirty="0">
                          <a:solidFill>
                            <a:schemeClr val="tx1"/>
                          </a:solidFill>
                        </a:rPr>
                        <a:t>82.4%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800" dirty="0">
                          <a:solidFill>
                            <a:schemeClr val="tx1"/>
                          </a:solidFill>
                        </a:rPr>
                        <a:t>76.2%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800" dirty="0">
                          <a:solidFill>
                            <a:schemeClr val="tx1"/>
                          </a:solidFill>
                        </a:rPr>
                        <a:t>0.697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331582678"/>
                  </a:ext>
                </a:extLst>
              </a:tr>
              <a:tr h="517671">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800" dirty="0">
                          <a:solidFill>
                            <a:schemeClr val="tx1"/>
                          </a:solidFill>
                        </a:rPr>
                        <a:t>   PET2-negative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800" dirty="0">
                          <a:solidFill>
                            <a:schemeClr val="tx1"/>
                          </a:solidFill>
                        </a:rPr>
                        <a:t>85.0%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800" dirty="0">
                          <a:solidFill>
                            <a:schemeClr val="tx1"/>
                          </a:solidFill>
                        </a:rPr>
                        <a:t>79.6%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800" dirty="0">
                          <a:solidFill>
                            <a:schemeClr val="tx1"/>
                          </a:solidFill>
                        </a:rPr>
                        <a:t>0.695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3427673885"/>
                  </a:ext>
                </a:extLst>
              </a:tr>
              <a:tr h="517671">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800" dirty="0">
                          <a:solidFill>
                            <a:schemeClr val="tx1"/>
                          </a:solidFill>
                        </a:rPr>
                        <a:t>   PET2-positive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800" dirty="0">
                          <a:solidFill>
                            <a:schemeClr val="tx1"/>
                          </a:solidFill>
                        </a:rPr>
                        <a:t>68.3%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800" dirty="0">
                          <a:solidFill>
                            <a:schemeClr val="tx1"/>
                          </a:solidFill>
                        </a:rPr>
                        <a:t>51.5%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tc>
                  <a:txBody>
                    <a:bodyPr/>
                    <a:lstStyle/>
                    <a:p>
                      <a:pPr algn="ctr"/>
                      <a:r>
                        <a:rPr lang="en-US" sz="1800" dirty="0">
                          <a:solidFill>
                            <a:schemeClr val="tx1"/>
                          </a:solidFill>
                        </a:rPr>
                        <a:t>0.552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96"/>
                    </a:solidFill>
                  </a:tcPr>
                </a:tc>
                <a:extLst>
                  <a:ext uri="{0D108BD9-81ED-4DB2-BD59-A6C34878D82A}">
                    <a16:rowId xmlns:a16="http://schemas.microsoft.com/office/drawing/2014/main" val="3323521206"/>
                  </a:ext>
                </a:extLst>
              </a:tr>
            </a:tbl>
          </a:graphicData>
        </a:graphic>
      </p:graphicFrame>
      <p:sp>
        <p:nvSpPr>
          <p:cNvPr id="7" name="TextBox 6">
            <a:extLst>
              <a:ext uri="{FF2B5EF4-FFF2-40B4-BE49-F238E27FC236}">
                <a16:creationId xmlns:a16="http://schemas.microsoft.com/office/drawing/2014/main" id="{3FF54D4E-B194-F345-8314-8A23F4001777}"/>
              </a:ext>
            </a:extLst>
          </p:cNvPr>
          <p:cNvSpPr txBox="1"/>
          <p:nvPr/>
        </p:nvSpPr>
        <p:spPr>
          <a:xfrm>
            <a:off x="1828801" y="4800600"/>
            <a:ext cx="7270837" cy="35394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PET2, PET conducted at the end of the second 28-day cycle of treatment</a:t>
            </a:r>
          </a:p>
        </p:txBody>
      </p:sp>
    </p:spTree>
    <p:custDataLst>
      <p:tags r:id="rId1"/>
    </p:custDataLst>
    <p:extLst>
      <p:ext uri="{BB962C8B-B14F-4D97-AF65-F5344CB8AC3E}">
        <p14:creationId xmlns:p14="http://schemas.microsoft.com/office/powerpoint/2010/main" val="24841002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Line 6"/>
          <p:cNvSpPr>
            <a:spLocks noChangeShapeType="1"/>
          </p:cNvSpPr>
          <p:nvPr/>
        </p:nvSpPr>
        <p:spPr bwMode="auto">
          <a:xfrm>
            <a:off x="5012130" y="3130634"/>
            <a:ext cx="1069181" cy="0"/>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1202" name="Line 7"/>
          <p:cNvSpPr>
            <a:spLocks noChangeShapeType="1"/>
          </p:cNvSpPr>
          <p:nvPr/>
        </p:nvSpPr>
        <p:spPr bwMode="auto">
          <a:xfrm flipH="1">
            <a:off x="6225552" y="2394590"/>
            <a:ext cx="0" cy="1502569"/>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1203" name="Line 8"/>
          <p:cNvSpPr>
            <a:spLocks noChangeShapeType="1"/>
          </p:cNvSpPr>
          <p:nvPr/>
        </p:nvSpPr>
        <p:spPr bwMode="auto">
          <a:xfrm flipV="1">
            <a:off x="6225553" y="2386255"/>
            <a:ext cx="385763" cy="8335"/>
          </a:xfrm>
          <a:prstGeom prst="line">
            <a:avLst/>
          </a:prstGeom>
          <a:noFill/>
          <a:ln w="28575">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1204" name="Line 9"/>
          <p:cNvSpPr>
            <a:spLocks noChangeShapeType="1"/>
          </p:cNvSpPr>
          <p:nvPr/>
        </p:nvSpPr>
        <p:spPr bwMode="auto">
          <a:xfrm>
            <a:off x="6225553" y="3897157"/>
            <a:ext cx="385763" cy="0"/>
          </a:xfrm>
          <a:prstGeom prst="line">
            <a:avLst/>
          </a:prstGeom>
          <a:noFill/>
          <a:ln w="28575">
            <a:solidFill>
              <a:srgbClr val="00206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51205" name="Text Box 11"/>
          <p:cNvSpPr txBox="1">
            <a:spLocks noChangeArrowheads="1"/>
          </p:cNvSpPr>
          <p:nvPr/>
        </p:nvSpPr>
        <p:spPr bwMode="auto">
          <a:xfrm>
            <a:off x="6629400" y="2000491"/>
            <a:ext cx="4251319" cy="879872"/>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850"/>
                </a:solidFill>
                <a:effectLst/>
                <a:uLnTx/>
                <a:uFillTx/>
                <a:latin typeface="Arial" panose="020B0604020202020204" pitchFamily="34" charset="0"/>
                <a:ea typeface="ＭＳ Ｐゴシック" charset="0"/>
                <a:cs typeface="Arial" panose="020B0604020202020204" pitchFamily="34" charset="0"/>
              </a:rPr>
              <a:t>BV + CHP</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850"/>
                </a:solidFill>
                <a:effectLst/>
                <a:uLnTx/>
                <a:uFillTx/>
                <a:latin typeface="Arial" panose="020B0604020202020204" pitchFamily="34" charset="0"/>
                <a:ea typeface="ＭＳ Ｐゴシック" charset="0"/>
                <a:cs typeface="Arial" panose="020B0604020202020204" pitchFamily="34" charset="0"/>
              </a:rPr>
              <a:t>Q3W x 6-8 cycles</a:t>
            </a:r>
          </a:p>
        </p:txBody>
      </p:sp>
      <p:sp>
        <p:nvSpPr>
          <p:cNvPr id="51206" name="Text Box 13"/>
          <p:cNvSpPr txBox="1">
            <a:spLocks noChangeArrowheads="1"/>
          </p:cNvSpPr>
          <p:nvPr/>
        </p:nvSpPr>
        <p:spPr bwMode="auto">
          <a:xfrm>
            <a:off x="6629400" y="3428646"/>
            <a:ext cx="4251314" cy="879872"/>
          </a:xfrm>
          <a:prstGeom prst="rect">
            <a:avLst/>
          </a:prstGeom>
          <a:solidFill>
            <a:srgbClr val="94D343"/>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685800" rtl="0" eaLnBrk="0" fontAlgn="base" latinLnBrk="0" hangingPunct="0">
              <a:lnSpc>
                <a:spcPct val="100000"/>
              </a:lnSpc>
              <a:spcBef>
                <a:spcPts val="0"/>
              </a:spcBef>
              <a:spcAft>
                <a:spcPct val="0"/>
              </a:spcAft>
              <a:buClrTx/>
              <a:buSzTx/>
              <a:buFontTx/>
              <a:buNone/>
              <a:tabLst/>
              <a:defRPr/>
            </a:pPr>
            <a:r>
              <a:rPr kumimoji="0" lang="en-US" sz="2000" b="1" i="0" u="none" strike="noStrike" kern="1200" cap="none" spc="0" normalizeH="0" baseline="0" noProof="0" dirty="0">
                <a:ln>
                  <a:noFill/>
                </a:ln>
                <a:solidFill>
                  <a:srgbClr val="002850"/>
                </a:solidFill>
                <a:effectLst/>
                <a:uLnTx/>
                <a:uFillTx/>
                <a:latin typeface="Arial" panose="020B0604020202020204" pitchFamily="34" charset="0"/>
                <a:ea typeface="ＭＳ Ｐゴシック" charset="0"/>
                <a:cs typeface="Arial" panose="020B0604020202020204" pitchFamily="34" charset="0"/>
              </a:rPr>
              <a:t>CHOP</a:t>
            </a:r>
          </a:p>
          <a:p>
            <a:pPr marL="0" marR="0" lvl="0" indent="0" algn="ctr" defTabSz="685800" rtl="0" eaLnBrk="0" fontAlgn="base" latinLnBrk="0" hangingPunct="0">
              <a:lnSpc>
                <a:spcPct val="100000"/>
              </a:lnSpc>
              <a:spcBef>
                <a:spcPts val="0"/>
              </a:spcBef>
              <a:spcAft>
                <a:spcPct val="0"/>
              </a:spcAft>
              <a:buClrTx/>
              <a:buSzTx/>
              <a:buFontTx/>
              <a:buNone/>
              <a:tabLst/>
              <a:defRPr/>
            </a:pPr>
            <a:r>
              <a:rPr kumimoji="0" lang="en-US" sz="2000" b="1" i="0" u="none" strike="noStrike" kern="1200" cap="none" spc="0" normalizeH="0" baseline="0" noProof="0" dirty="0">
                <a:ln>
                  <a:noFill/>
                </a:ln>
                <a:solidFill>
                  <a:srgbClr val="002850"/>
                </a:solidFill>
                <a:effectLst/>
                <a:uLnTx/>
                <a:uFillTx/>
                <a:latin typeface="Arial" panose="020B0604020202020204" pitchFamily="34" charset="0"/>
                <a:ea typeface="ＭＳ Ｐゴシック" charset="0"/>
                <a:cs typeface="Arial" panose="020B0604020202020204" pitchFamily="34" charset="0"/>
              </a:rPr>
              <a:t>Q3W x 6-8 cycles</a:t>
            </a:r>
          </a:p>
        </p:txBody>
      </p:sp>
      <p:sp>
        <p:nvSpPr>
          <p:cNvPr id="51209" name="TextBox 3"/>
          <p:cNvSpPr txBox="1">
            <a:spLocks noChangeArrowheads="1"/>
          </p:cNvSpPr>
          <p:nvPr/>
        </p:nvSpPr>
        <p:spPr bwMode="auto">
          <a:xfrm>
            <a:off x="152400" y="6242197"/>
            <a:ext cx="6629400" cy="44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bIns="6858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err="1">
                <a:ln>
                  <a:noFill/>
                </a:ln>
                <a:solidFill>
                  <a:srgbClr val="002060"/>
                </a:solidFill>
                <a:effectLst/>
                <a:uLnTx/>
                <a:uFillTx/>
                <a:latin typeface="Arial" panose="020B0604020202020204" pitchFamily="34" charset="0"/>
                <a:ea typeface="ＭＳ Ｐゴシック" charset="0"/>
                <a:cs typeface="Arial" panose="020B0604020202020204" pitchFamily="34" charset="0"/>
              </a:rPr>
              <a:t>Illidg</a:t>
            </a:r>
            <a:r>
              <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e T et al. EHA 2019;Ab PS1070.</a:t>
            </a:r>
          </a:p>
        </p:txBody>
      </p:sp>
      <p:graphicFrame>
        <p:nvGraphicFramePr>
          <p:cNvPr id="29" name="Group 104"/>
          <p:cNvGraphicFramePr>
            <a:graphicFrameLocks noGrp="1"/>
          </p:cNvGraphicFramePr>
          <p:nvPr>
            <p:extLst>
              <p:ext uri="{D42A27DB-BD31-4B8C-83A1-F6EECF244321}">
                <p14:modId xmlns:p14="http://schemas.microsoft.com/office/powerpoint/2010/main" val="245654494"/>
              </p:ext>
            </p:extLst>
          </p:nvPr>
        </p:nvGraphicFramePr>
        <p:xfrm>
          <a:off x="838662" y="1694327"/>
          <a:ext cx="4251318" cy="2560236"/>
        </p:xfrm>
        <a:graphic>
          <a:graphicData uri="http://schemas.openxmlformats.org/drawingml/2006/table">
            <a:tbl>
              <a:tblPr/>
              <a:tblGrid>
                <a:gridCol w="4251318">
                  <a:extLst>
                    <a:ext uri="{9D8B030D-6E8A-4147-A177-3AD203B41FA5}">
                      <a16:colId xmlns:a16="http://schemas.microsoft.com/office/drawing/2014/main" val="20000"/>
                    </a:ext>
                  </a:extLst>
                </a:gridCol>
              </a:tblGrid>
              <a:tr h="305506">
                <a:tc>
                  <a:txBody>
                    <a:body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en-US" sz="1800" b="1" i="0" u="none" strike="noStrike" cap="none" normalizeH="0" baseline="0" dirty="0">
                          <a:ln>
                            <a:noFill/>
                          </a:ln>
                          <a:solidFill>
                            <a:schemeClr val="bg1"/>
                          </a:solidFill>
                          <a:effectLst/>
                          <a:latin typeface="Arial" panose="020B0604020202020204" pitchFamily="34" charset="0"/>
                          <a:ea typeface="ＭＳ Ｐゴシック" charset="0"/>
                          <a:cs typeface="Arial" panose="020B0604020202020204" pitchFamily="34" charset="0"/>
                        </a:rPr>
                        <a:t>Enrolled (N = 452)</a:t>
                      </a:r>
                    </a:p>
                  </a:txBody>
                  <a:tcPr marL="137160" marR="73152" marT="34269" marB="3426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D5B"/>
                    </a:solidFill>
                  </a:tcPr>
                </a:tc>
                <a:extLst>
                  <a:ext uri="{0D108BD9-81ED-4DB2-BD59-A6C34878D82A}">
                    <a16:rowId xmlns:a16="http://schemas.microsoft.com/office/drawing/2014/main" val="10000"/>
                  </a:ext>
                </a:extLst>
              </a:tr>
              <a:tr h="1975812">
                <a:tc>
                  <a:txBody>
                    <a:bodyPr/>
                    <a:lstStyle/>
                    <a:p>
                      <a:pPr marL="285750" marR="0" lvl="0" indent="-285750" algn="l" defTabSz="914400" rtl="0" eaLnBrk="1" fontAlgn="base" latinLnBrk="0" hangingPunct="1">
                        <a:lnSpc>
                          <a:spcPct val="100000"/>
                        </a:lnSpc>
                        <a:spcBef>
                          <a:spcPts val="600"/>
                        </a:spcBef>
                        <a:spcAft>
                          <a:spcPct val="0"/>
                        </a:spcAft>
                        <a:buClrTx/>
                        <a:buSzTx/>
                        <a:buFont typeface="Arial"/>
                        <a:buChar char="•"/>
                        <a:tabLst/>
                      </a:pPr>
                      <a:r>
                        <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CD30-expression (</a:t>
                      </a:r>
                      <a:r>
                        <a:rPr lang="en-US" dirty="0">
                          <a:solidFill>
                            <a:schemeClr val="tx1"/>
                          </a:solidFill>
                        </a:rPr>
                        <a:t>≥10% cells)</a:t>
                      </a:r>
                    </a:p>
                    <a:p>
                      <a:pPr marL="285750" marR="0" lvl="0" indent="-285750" algn="l" defTabSz="914400" rtl="0" eaLnBrk="1" fontAlgn="base" latinLnBrk="0" hangingPunct="1">
                        <a:lnSpc>
                          <a:spcPct val="100000"/>
                        </a:lnSpc>
                        <a:spcBef>
                          <a:spcPts val="600"/>
                        </a:spcBef>
                        <a:spcAft>
                          <a:spcPct val="0"/>
                        </a:spcAft>
                        <a:buClrTx/>
                        <a:buSzTx/>
                        <a:buFont typeface="Arial"/>
                        <a:buChar char="•"/>
                        <a:tabLst/>
                      </a:pPr>
                      <a:r>
                        <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Previously untreated PTCL</a:t>
                      </a:r>
                    </a:p>
                    <a:p>
                      <a:pPr marL="520700" marR="0" lvl="1" indent="-227013" algn="l" defTabSz="914400" rtl="0" eaLnBrk="1" fontAlgn="base" latinLnBrk="0" hangingPunct="1">
                        <a:lnSpc>
                          <a:spcPct val="100000"/>
                        </a:lnSpc>
                        <a:spcBef>
                          <a:spcPts val="600"/>
                        </a:spcBef>
                        <a:spcAft>
                          <a:spcPct val="0"/>
                        </a:spcAft>
                        <a:buClrTx/>
                        <a:buSzTx/>
                        <a:buFont typeface="System Font Regular"/>
                        <a:buChar char="–"/>
                        <a:tabLst/>
                      </a:pPr>
                      <a:r>
                        <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Systemic ALCL, including </a:t>
                      </a:r>
                      <a:br>
                        <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br>
                      <a:r>
                        <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ALK-positive </a:t>
                      </a:r>
                      <a:r>
                        <a:rPr kumimoji="0" lang="en-US" sz="1800" b="0" i="0" u="none" strike="noStrike" cap="none" normalizeH="0" baseline="0" dirty="0" err="1">
                          <a:ln>
                            <a:noFill/>
                          </a:ln>
                          <a:solidFill>
                            <a:schemeClr val="tx1"/>
                          </a:solidFill>
                          <a:effectLst/>
                          <a:latin typeface="Arial" panose="020B0604020202020204" pitchFamily="34" charset="0"/>
                          <a:ea typeface="ＭＳ Ｐゴシック" charset="0"/>
                          <a:cs typeface="Arial" panose="020B0604020202020204" pitchFamily="34" charset="0"/>
                        </a:rPr>
                        <a:t>sALCL</a:t>
                      </a:r>
                      <a:r>
                        <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 with IPI</a:t>
                      </a:r>
                      <a:r>
                        <a:rPr lang="en-US" dirty="0">
                          <a:solidFill>
                            <a:schemeClr val="tx1"/>
                          </a:solidFill>
                        </a:rPr>
                        <a:t>≥2, ALK-negative </a:t>
                      </a:r>
                      <a:r>
                        <a:rPr lang="en-US" dirty="0" err="1">
                          <a:solidFill>
                            <a:schemeClr val="tx1"/>
                          </a:solidFill>
                        </a:rPr>
                        <a:t>sALCL</a:t>
                      </a:r>
                      <a:endParaRPr lang="en-US" dirty="0">
                        <a:solidFill>
                          <a:schemeClr val="tx1"/>
                        </a:solidFill>
                      </a:endParaRPr>
                    </a:p>
                    <a:p>
                      <a:pPr marL="520700" marR="0" lvl="1" indent="-227013" algn="l" defTabSz="914400" rtl="0" eaLnBrk="1" fontAlgn="base" latinLnBrk="0" hangingPunct="1">
                        <a:lnSpc>
                          <a:spcPct val="100000"/>
                        </a:lnSpc>
                        <a:spcBef>
                          <a:spcPts val="600"/>
                        </a:spcBef>
                        <a:spcAft>
                          <a:spcPct val="0"/>
                        </a:spcAft>
                        <a:buClrTx/>
                        <a:buSzTx/>
                        <a:buFont typeface="System Font Regular"/>
                        <a:buChar char="–"/>
                        <a:tabLst/>
                      </a:pPr>
                      <a:r>
                        <a:rPr kumimoji="0" lang="en-US" sz="1800" b="0"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PTCL-NOS, AITL, ATLL, EATL, HSTCL </a:t>
                      </a:r>
                    </a:p>
                  </a:txBody>
                  <a:tcPr marL="137160" marR="73152" marT="34269" marB="342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70219EF4-AE50-824D-A905-5A7DFDD650A2}"/>
              </a:ext>
            </a:extLst>
          </p:cNvPr>
          <p:cNvSpPr txBox="1"/>
          <p:nvPr/>
        </p:nvSpPr>
        <p:spPr>
          <a:xfrm>
            <a:off x="882280" y="4840507"/>
            <a:ext cx="5686172" cy="646331"/>
          </a:xfrm>
          <a:prstGeom prst="rect">
            <a:avLst/>
          </a:prstGeom>
          <a:noFill/>
        </p:spPr>
        <p:txBody>
          <a:bodyPr wrap="non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Primary endpoint: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Modified p</a:t>
            </a:r>
            <a:r>
              <a:rPr kumimoji="0" lang="en-US" sz="1800" b="0" i="0" u="none" strike="noStrike" kern="1200" cap="none" spc="0" normalizeH="0" baseline="0" noProof="0" dirty="0" err="1">
                <a:ln>
                  <a:noFill/>
                </a:ln>
                <a:solidFill>
                  <a:srgbClr val="002060"/>
                </a:solidFill>
                <a:effectLst/>
                <a:uLnTx/>
                <a:uFillTx/>
                <a:latin typeface="Arial" panose="020B0604020202020204" pitchFamily="34" charset="0"/>
                <a:ea typeface="ＭＳ Ｐゴシック" charset="0"/>
                <a:cs typeface="Arial" panose="020B0604020202020204" pitchFamily="34" charset="0"/>
              </a:rPr>
              <a:t>rogression</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-free survival</a:t>
            </a: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Key secondary endpoint: </a:t>
            </a: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0"/>
                <a:cs typeface="Arial" panose="020B0604020202020204" pitchFamily="34" charset="0"/>
              </a:rPr>
              <a:t>Overall survival</a:t>
            </a:r>
          </a:p>
        </p:txBody>
      </p:sp>
      <p:sp>
        <p:nvSpPr>
          <p:cNvPr id="2" name="Title 1">
            <a:extLst>
              <a:ext uri="{FF2B5EF4-FFF2-40B4-BE49-F238E27FC236}">
                <a16:creationId xmlns:a16="http://schemas.microsoft.com/office/drawing/2014/main" id="{17D5660C-E5A8-1848-9084-785B55B62C9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ECHELON-2 Phase III Study Schema</a:t>
            </a:r>
          </a:p>
        </p:txBody>
      </p:sp>
      <p:grpSp>
        <p:nvGrpSpPr>
          <p:cNvPr id="14" name="Group 13">
            <a:extLst>
              <a:ext uri="{FF2B5EF4-FFF2-40B4-BE49-F238E27FC236}">
                <a16:creationId xmlns:a16="http://schemas.microsoft.com/office/drawing/2014/main" id="{D564B72A-B4D0-AD4B-B973-48F3667C40B1}"/>
              </a:ext>
            </a:extLst>
          </p:cNvPr>
          <p:cNvGrpSpPr>
            <a:grpSpLocks/>
          </p:cNvGrpSpPr>
          <p:nvPr/>
        </p:nvGrpSpPr>
        <p:grpSpPr bwMode="auto">
          <a:xfrm>
            <a:off x="5499271" y="2624551"/>
            <a:ext cx="1069181" cy="1069181"/>
            <a:chOff x="1872" y="1584"/>
            <a:chExt cx="576" cy="576"/>
          </a:xfrm>
        </p:grpSpPr>
        <p:sp>
          <p:nvSpPr>
            <p:cNvPr id="15" name="Oval 14">
              <a:extLst>
                <a:ext uri="{FF2B5EF4-FFF2-40B4-BE49-F238E27FC236}">
                  <a16:creationId xmlns:a16="http://schemas.microsoft.com/office/drawing/2014/main" id="{6A79960D-A833-3249-8D81-AA9A9DB50C0A}"/>
                </a:ext>
              </a:extLst>
            </p:cNvPr>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l" defTabSz="34171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dirty="0">
                <a:ln>
                  <a:noFill/>
                </a:ln>
                <a:solidFill>
                  <a:srgbClr val="333399"/>
                </a:solidFill>
                <a:effectLst/>
                <a:uLnTx/>
                <a:uFillTx/>
                <a:latin typeface="Arial" panose="020B0604020202020204" pitchFamily="34" charset="0"/>
                <a:ea typeface="MS PGothic" charset="0"/>
                <a:cs typeface="Arial" panose="020B0604020202020204" pitchFamily="34" charset="0"/>
              </a:endParaRPr>
            </a:p>
          </p:txBody>
        </p:sp>
        <p:sp>
          <p:nvSpPr>
            <p:cNvPr id="16" name="Rectangle 15">
              <a:extLst>
                <a:ext uri="{FF2B5EF4-FFF2-40B4-BE49-F238E27FC236}">
                  <a16:creationId xmlns:a16="http://schemas.microsoft.com/office/drawing/2014/main" id="{0201CE3C-E1B8-EC43-9041-FF257B71DC95}"/>
                </a:ext>
              </a:extLst>
            </p:cNvPr>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ctr" defTabSz="34171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R</a:t>
              </a:r>
            </a:p>
          </p:txBody>
        </p:sp>
      </p:grpSp>
      <p:sp>
        <p:nvSpPr>
          <p:cNvPr id="4" name="TextBox 3">
            <a:extLst>
              <a:ext uri="{FF2B5EF4-FFF2-40B4-BE49-F238E27FC236}">
                <a16:creationId xmlns:a16="http://schemas.microsoft.com/office/drawing/2014/main" id="{7CD918C3-630A-F044-A979-9977B059B473}"/>
              </a:ext>
            </a:extLst>
          </p:cNvPr>
          <p:cNvSpPr txBox="1"/>
          <p:nvPr/>
        </p:nvSpPr>
        <p:spPr>
          <a:xfrm>
            <a:off x="5771771" y="3290167"/>
            <a:ext cx="619080"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a:t>
            </a: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Wingdings" pitchFamily="2" charset="2"/>
              </a:rPr>
              <a:t>:1)</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ustDataLst>
      <p:tags r:id="rId1"/>
    </p:custDataLst>
    <p:extLst>
      <p:ext uri="{BB962C8B-B14F-4D97-AF65-F5344CB8AC3E}">
        <p14:creationId xmlns:p14="http://schemas.microsoft.com/office/powerpoint/2010/main" val="2847441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ark, smoke&#10;&#10;Description automatically generated">
            <a:extLst>
              <a:ext uri="{FF2B5EF4-FFF2-40B4-BE49-F238E27FC236}">
                <a16:creationId xmlns:a16="http://schemas.microsoft.com/office/drawing/2014/main" id="{26766645-0D0A-444A-96BA-2506DCEE40F3}"/>
              </a:ext>
            </a:extLst>
          </p:cNvPr>
          <p:cNvPicPr>
            <a:picLocks noChangeAspect="1"/>
          </p:cNvPicPr>
          <p:nvPr/>
        </p:nvPicPr>
        <p:blipFill>
          <a:blip r:embed="rId2"/>
          <a:stretch>
            <a:fillRect/>
          </a:stretch>
        </p:blipFill>
        <p:spPr>
          <a:xfrm>
            <a:off x="1480405" y="1541015"/>
            <a:ext cx="9584990" cy="3862751"/>
          </a:xfrm>
          <a:prstGeom prst="rect">
            <a:avLst/>
          </a:prstGeom>
        </p:spPr>
      </p:pic>
      <p:sp>
        <p:nvSpPr>
          <p:cNvPr id="23553" name="Title 2"/>
          <p:cNvSpPr>
            <a:spLocks noGrp="1"/>
          </p:cNvSpPr>
          <p:nvPr>
            <p:ph type="title"/>
          </p:nvPr>
        </p:nvSpPr>
        <p:spPr/>
        <p:txBody>
          <a:bodyPr/>
          <a:lstStyle/>
          <a:p>
            <a:r>
              <a:rPr lang="en-US" dirty="0">
                <a:latin typeface="Arial" charset="0"/>
                <a:ea typeface="ヒラギノ角ゴ Pro W3" charset="0"/>
                <a:cs typeface="ヒラギノ角ゴ Pro W3" charset="0"/>
              </a:rPr>
              <a:t>ECHELON-2: Efficacy of Brentuximab Vedotin + CHP versus CHOP in CD30-Positive PTCL</a:t>
            </a:r>
            <a:endParaRPr lang="en-US" dirty="0">
              <a:latin typeface="Arial" charset="0"/>
              <a:ea typeface="ＭＳ Ｐゴシック" charset="0"/>
              <a:cs typeface="ＭＳ Ｐゴシック" charset="0"/>
            </a:endParaRPr>
          </a:p>
        </p:txBody>
      </p:sp>
      <p:sp>
        <p:nvSpPr>
          <p:cNvPr id="17" name="TextBox 16">
            <a:extLst>
              <a:ext uri="{FF2B5EF4-FFF2-40B4-BE49-F238E27FC236}">
                <a16:creationId xmlns:a16="http://schemas.microsoft.com/office/drawing/2014/main" id="{A053030A-61D6-4B4A-8964-F7164F003450}"/>
              </a:ext>
            </a:extLst>
          </p:cNvPr>
          <p:cNvSpPr txBox="1">
            <a:spLocks noChangeArrowheads="1"/>
          </p:cNvSpPr>
          <p:nvPr/>
        </p:nvSpPr>
        <p:spPr bwMode="auto">
          <a:xfrm>
            <a:off x="76200" y="6452677"/>
            <a:ext cx="10363200" cy="384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82880" bIns="91440" anchor="b" anchorCtr="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Horwitz S et al. </a:t>
            </a:r>
            <a:r>
              <a:rPr kumimoji="0" lang="en-US" sz="1600" b="0" i="1" u="none" strike="noStrike" kern="1200" cap="none" spc="0" normalizeH="0" baseline="0" noProof="0" dirty="0">
                <a:ln>
                  <a:noFill/>
                </a:ln>
                <a:solidFill>
                  <a:srgbClr val="002060"/>
                </a:solidFill>
                <a:effectLst/>
                <a:uLnTx/>
                <a:uFillTx/>
                <a:latin typeface="Arial" charset="0"/>
                <a:ea typeface="ＭＳ Ｐゴシック" charset="0"/>
              </a:rPr>
              <a:t>Lancet </a:t>
            </a: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2019;393(10168):229-40.</a:t>
            </a:r>
          </a:p>
        </p:txBody>
      </p:sp>
      <p:sp>
        <p:nvSpPr>
          <p:cNvPr id="23" name="Rectangle 22">
            <a:extLst>
              <a:ext uri="{FF2B5EF4-FFF2-40B4-BE49-F238E27FC236}">
                <a16:creationId xmlns:a16="http://schemas.microsoft.com/office/drawing/2014/main" id="{18370142-DD4B-3644-BB79-43AA57087089}"/>
              </a:ext>
            </a:extLst>
          </p:cNvPr>
          <p:cNvSpPr/>
          <p:nvPr/>
        </p:nvSpPr>
        <p:spPr>
          <a:xfrm>
            <a:off x="1027386" y="5789892"/>
            <a:ext cx="10744200" cy="615553"/>
          </a:xfrm>
          <a:prstGeom prst="rect">
            <a:avLst/>
          </a:prstGeom>
        </p:spPr>
        <p:txBody>
          <a:bodyPr wrap="square">
            <a:spAutoFit/>
          </a:bodyPr>
          <a:lstStyle/>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2060"/>
                </a:solidFill>
                <a:effectLst/>
                <a:uLnTx/>
                <a:uFillTx/>
                <a:latin typeface="Helvetica" pitchFamily="2" charset="0"/>
                <a:ea typeface="ＭＳ Ｐゴシック" charset="0"/>
              </a:rPr>
              <a:t>Median OS was not reached in either subgroup (</a:t>
            </a:r>
            <a:r>
              <a:rPr kumimoji="0" lang="en-US" sz="1700" b="0" i="1" u="none" strike="noStrike" kern="1200" cap="none" spc="0" normalizeH="0" baseline="0" noProof="0" dirty="0">
                <a:ln>
                  <a:noFill/>
                </a:ln>
                <a:solidFill>
                  <a:srgbClr val="002060"/>
                </a:solidFill>
                <a:effectLst/>
                <a:uLnTx/>
                <a:uFillTx/>
                <a:latin typeface="Helvetica" pitchFamily="2" charset="0"/>
                <a:ea typeface="ＭＳ Ｐゴシック" charset="0"/>
              </a:rPr>
              <a:t>p</a:t>
            </a:r>
            <a:r>
              <a:rPr kumimoji="0" lang="en-US" sz="1700" b="0" i="0" u="none" strike="noStrike" kern="1200" cap="none" spc="0" normalizeH="0" baseline="0" noProof="0" dirty="0">
                <a:ln>
                  <a:noFill/>
                </a:ln>
                <a:solidFill>
                  <a:srgbClr val="002060"/>
                </a:solidFill>
                <a:effectLst/>
                <a:uLnTx/>
                <a:uFillTx/>
                <a:latin typeface="Helvetica" pitchFamily="2" charset="0"/>
                <a:ea typeface="ＭＳ Ｐゴシック" charset="0"/>
              </a:rPr>
              <a:t> = 0.0244, HR 0.66), though it was numerically in favor of BV + CHP for key patient subgroups analyzed.</a:t>
            </a:r>
          </a:p>
        </p:txBody>
      </p:sp>
      <p:sp>
        <p:nvSpPr>
          <p:cNvPr id="2" name="TextBox 1">
            <a:extLst>
              <a:ext uri="{FF2B5EF4-FFF2-40B4-BE49-F238E27FC236}">
                <a16:creationId xmlns:a16="http://schemas.microsoft.com/office/drawing/2014/main" id="{74D8642B-8C0A-A643-9836-358CDBCEA52A}"/>
              </a:ext>
            </a:extLst>
          </p:cNvPr>
          <p:cNvSpPr txBox="1"/>
          <p:nvPr/>
        </p:nvSpPr>
        <p:spPr>
          <a:xfrm>
            <a:off x="9821917" y="2373511"/>
            <a:ext cx="198120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HR 0.71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002060"/>
                </a:solidFill>
                <a:effectLst/>
                <a:uLnTx/>
                <a:uFillTx/>
                <a:latin typeface="Arial" charset="0"/>
                <a:ea typeface="ＭＳ Ｐゴシック" charset="0"/>
              </a:rPr>
              <a:t>p</a:t>
            </a: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 = 0.0110</a:t>
            </a:r>
          </a:p>
        </p:txBody>
      </p:sp>
      <p:sp>
        <p:nvSpPr>
          <p:cNvPr id="12" name="TextBox 11">
            <a:extLst>
              <a:ext uri="{FF2B5EF4-FFF2-40B4-BE49-F238E27FC236}">
                <a16:creationId xmlns:a16="http://schemas.microsoft.com/office/drawing/2014/main" id="{3DDDCABD-4CD5-9C41-9EF8-8FC9DE1E0582}"/>
              </a:ext>
            </a:extLst>
          </p:cNvPr>
          <p:cNvSpPr txBox="1"/>
          <p:nvPr/>
        </p:nvSpPr>
        <p:spPr>
          <a:xfrm>
            <a:off x="5707117" y="4522743"/>
            <a:ext cx="2618123"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Median in BV + CHP</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48.2 months</a:t>
            </a:r>
          </a:p>
        </p:txBody>
      </p:sp>
      <p:sp>
        <p:nvSpPr>
          <p:cNvPr id="13" name="TextBox 12">
            <a:extLst>
              <a:ext uri="{FF2B5EF4-FFF2-40B4-BE49-F238E27FC236}">
                <a16:creationId xmlns:a16="http://schemas.microsoft.com/office/drawing/2014/main" id="{854C5DFF-9DB3-4B41-88EC-151DB6C0056E}"/>
              </a:ext>
            </a:extLst>
          </p:cNvPr>
          <p:cNvSpPr txBox="1"/>
          <p:nvPr/>
        </p:nvSpPr>
        <p:spPr>
          <a:xfrm>
            <a:off x="2667000" y="4533518"/>
            <a:ext cx="1981200"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Median in CHOP</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20.8 months</a:t>
            </a:r>
          </a:p>
        </p:txBody>
      </p:sp>
      <p:sp>
        <p:nvSpPr>
          <p:cNvPr id="14" name="TextBox 13">
            <a:extLst>
              <a:ext uri="{FF2B5EF4-FFF2-40B4-BE49-F238E27FC236}">
                <a16:creationId xmlns:a16="http://schemas.microsoft.com/office/drawing/2014/main" id="{EFC191DA-18D5-944B-9B87-EE925DBE92B2}"/>
              </a:ext>
            </a:extLst>
          </p:cNvPr>
          <p:cNvSpPr txBox="1"/>
          <p:nvPr/>
        </p:nvSpPr>
        <p:spPr>
          <a:xfrm>
            <a:off x="4524346" y="5374289"/>
            <a:ext cx="4114131"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charset="0"/>
                <a:ea typeface="ＭＳ Ｐゴシック" charset="0"/>
              </a:rPr>
              <a:t>Time from randomization (months)</a:t>
            </a:r>
          </a:p>
        </p:txBody>
      </p:sp>
      <p:sp>
        <p:nvSpPr>
          <p:cNvPr id="15" name="TextBox 14">
            <a:extLst>
              <a:ext uri="{FF2B5EF4-FFF2-40B4-BE49-F238E27FC236}">
                <a16:creationId xmlns:a16="http://schemas.microsoft.com/office/drawing/2014/main" id="{E9AF7BE0-C420-F241-97BE-AFBE29173AE9}"/>
              </a:ext>
            </a:extLst>
          </p:cNvPr>
          <p:cNvSpPr txBox="1"/>
          <p:nvPr/>
        </p:nvSpPr>
        <p:spPr>
          <a:xfrm rot="16200000">
            <a:off x="-641604" y="3128160"/>
            <a:ext cx="3851675"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charset="0"/>
                <a:ea typeface="ＭＳ Ｐゴシック" charset="0"/>
              </a:rPr>
              <a:t>Progression-free survival (%)</a:t>
            </a:r>
          </a:p>
        </p:txBody>
      </p:sp>
    </p:spTree>
    <p:extLst>
      <p:ext uri="{BB962C8B-B14F-4D97-AF65-F5344CB8AC3E}">
        <p14:creationId xmlns:p14="http://schemas.microsoft.com/office/powerpoint/2010/main" val="799743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a:xfrm>
            <a:off x="609600" y="0"/>
            <a:ext cx="11582400" cy="1143000"/>
          </a:xfrm>
        </p:spPr>
        <p:txBody>
          <a:bodyPr>
            <a:normAutofit/>
          </a:bodyPr>
          <a:lstStyle/>
          <a:p>
            <a:r>
              <a:rPr lang="en-US" dirty="0"/>
              <a:t>Patients at high risk for disease progression after undergoing transplant for relapsed HL may receive 1 year of consolidation treatment with… </a:t>
            </a:r>
            <a:endParaRPr lang="en-US" sz="2200" dirty="0"/>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p:txBody>
          <a:bodyPr/>
          <a:lstStyle/>
          <a:p>
            <a:pPr marL="457200" indent="-457200">
              <a:spcBef>
                <a:spcPts val="1800"/>
              </a:spcBef>
              <a:spcAft>
                <a:spcPts val="0"/>
              </a:spcAft>
              <a:buFont typeface="+mj-lt"/>
              <a:buAutoNum type="alphaLcPeriod"/>
            </a:pPr>
            <a:r>
              <a:rPr lang="en-US" sz="2000" dirty="0"/>
              <a:t>Nivolumab</a:t>
            </a:r>
          </a:p>
          <a:p>
            <a:pPr marL="457200" indent="-457200">
              <a:spcBef>
                <a:spcPts val="1800"/>
              </a:spcBef>
              <a:spcAft>
                <a:spcPts val="0"/>
              </a:spcAft>
              <a:buFont typeface="+mj-lt"/>
              <a:buAutoNum type="alphaLcPeriod"/>
            </a:pPr>
            <a:r>
              <a:rPr lang="en-US" sz="2000" dirty="0"/>
              <a:t>Brentuximab vedotin</a:t>
            </a:r>
          </a:p>
          <a:p>
            <a:pPr marL="457200" indent="-457200">
              <a:spcBef>
                <a:spcPts val="1800"/>
              </a:spcBef>
              <a:spcAft>
                <a:spcPts val="0"/>
              </a:spcAft>
              <a:buFont typeface="+mj-lt"/>
              <a:buAutoNum type="alphaLcPeriod"/>
            </a:pPr>
            <a:r>
              <a:rPr lang="en-US" sz="2000" dirty="0"/>
              <a:t>Nivolumab + brentuximab vedotin</a:t>
            </a:r>
          </a:p>
          <a:p>
            <a:pPr marL="457200" indent="-457200">
              <a:spcBef>
                <a:spcPts val="1800"/>
              </a:spcBef>
              <a:spcAft>
                <a:spcPts val="0"/>
              </a:spcAft>
              <a:buFont typeface="+mj-lt"/>
              <a:buAutoNum type="alphaLcPeriod"/>
            </a:pPr>
            <a:r>
              <a:rPr lang="en-US" sz="2000" dirty="0"/>
              <a:t>Chemotherapy</a:t>
            </a:r>
          </a:p>
          <a:p>
            <a:pPr marL="457200" indent="-457200">
              <a:spcBef>
                <a:spcPts val="1800"/>
              </a:spcBef>
              <a:spcAft>
                <a:spcPts val="0"/>
              </a:spcAft>
              <a:buFont typeface="+mj-lt"/>
              <a:buAutoNum type="alphaLcPeriod"/>
            </a:pPr>
            <a:r>
              <a:rPr lang="en-US" sz="2000" dirty="0"/>
              <a:t>Other </a:t>
            </a:r>
          </a:p>
          <a:p>
            <a:pPr marL="457200" indent="-457200">
              <a:spcBef>
                <a:spcPts val="1800"/>
              </a:spcBef>
              <a:spcAft>
                <a:spcPts val="0"/>
              </a:spcAft>
              <a:buFont typeface="+mj-lt"/>
              <a:buAutoNum type="alphaLcPeriod"/>
            </a:pPr>
            <a:r>
              <a:rPr lang="en-US" sz="2000" dirty="0"/>
              <a:t>I don’t know</a:t>
            </a:r>
          </a:p>
        </p:txBody>
      </p:sp>
    </p:spTree>
    <p:extLst>
      <p:ext uri="{BB962C8B-B14F-4D97-AF65-F5344CB8AC3E}">
        <p14:creationId xmlns:p14="http://schemas.microsoft.com/office/powerpoint/2010/main" val="1982327862"/>
      </p:ext>
    </p:extLst>
  </p:cSld>
  <p:clrMapOvr>
    <a:masterClrMapping/>
  </p:clrMapOvr>
  <p:transition spd="slow"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Box 1"/>
          <p:cNvSpPr txBox="1">
            <a:spLocks noChangeArrowheads="1"/>
          </p:cNvSpPr>
          <p:nvPr/>
        </p:nvSpPr>
        <p:spPr bwMode="auto">
          <a:xfrm>
            <a:off x="135467" y="6248400"/>
            <a:ext cx="109728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203864"/>
                </a:solidFill>
                <a:effectLst/>
                <a:uLnTx/>
                <a:uFillTx/>
                <a:latin typeface="Arial" charset="0"/>
                <a:ea typeface="ＭＳ Ｐゴシック" charset="0"/>
              </a:rPr>
              <a:t>Moskowitz CH et al. </a:t>
            </a:r>
            <a:r>
              <a:rPr kumimoji="0" lang="en-US" sz="1600" b="0" i="1" u="none" strike="noStrike" kern="1200" cap="none" spc="0" normalizeH="0" baseline="0" noProof="0" dirty="0">
                <a:ln>
                  <a:noFill/>
                </a:ln>
                <a:solidFill>
                  <a:srgbClr val="203864"/>
                </a:solidFill>
                <a:effectLst/>
                <a:uLnTx/>
                <a:uFillTx/>
                <a:latin typeface="Arial" charset="0"/>
                <a:ea typeface="ＭＳ Ｐゴシック" charset="0"/>
              </a:rPr>
              <a:t>Lancet</a:t>
            </a:r>
            <a:r>
              <a:rPr kumimoji="0" lang="en-US" sz="1600" b="0" i="0" u="none" strike="noStrike" kern="1200" cap="none" spc="0" normalizeH="0" baseline="0" noProof="0" dirty="0">
                <a:ln>
                  <a:noFill/>
                </a:ln>
                <a:solidFill>
                  <a:srgbClr val="203864"/>
                </a:solidFill>
                <a:effectLst/>
                <a:uLnTx/>
                <a:uFillTx/>
                <a:latin typeface="Arial" charset="0"/>
                <a:ea typeface="ＭＳ Ｐゴシック" charset="0"/>
              </a:rPr>
              <a:t> 2015;385(9980):1853-62; </a:t>
            </a:r>
            <a:r>
              <a:rPr kumimoji="0" lang="en-US" sz="1600" b="0" i="0" u="none" strike="noStrike" kern="1200" cap="none" spc="0" normalizeH="0" baseline="0" noProof="0" dirty="0" err="1">
                <a:ln>
                  <a:noFill/>
                </a:ln>
                <a:solidFill>
                  <a:srgbClr val="203864"/>
                </a:solidFill>
                <a:effectLst/>
                <a:uLnTx/>
                <a:uFillTx/>
                <a:latin typeface="Arial" charset="0"/>
                <a:ea typeface="ＭＳ Ｐゴシック" charset="0"/>
              </a:rPr>
              <a:t>Sweetenham</a:t>
            </a:r>
            <a:r>
              <a:rPr kumimoji="0" lang="en-US" sz="1600" b="0" i="0" u="none" strike="noStrike" kern="1200" cap="none" spc="0" normalizeH="0" baseline="0" noProof="0" dirty="0">
                <a:ln>
                  <a:noFill/>
                </a:ln>
                <a:solidFill>
                  <a:srgbClr val="203864"/>
                </a:solidFill>
                <a:effectLst/>
                <a:uLnTx/>
                <a:uFillTx/>
                <a:latin typeface="Arial" charset="0"/>
                <a:ea typeface="ＭＳ Ｐゴシック" charset="0"/>
              </a:rPr>
              <a:t> J et al. </a:t>
            </a:r>
            <a:r>
              <a:rPr kumimoji="0" lang="en-US" sz="1600" b="0" i="1" u="none" strike="noStrike" kern="1200" cap="none" spc="0" normalizeH="0" baseline="0" noProof="0" dirty="0">
                <a:ln>
                  <a:noFill/>
                </a:ln>
                <a:solidFill>
                  <a:srgbClr val="203864"/>
                </a:solidFill>
                <a:effectLst/>
                <a:uLnTx/>
                <a:uFillTx/>
                <a:latin typeface="Arial" charset="0"/>
                <a:ea typeface="ＭＳ Ｐゴシック" charset="0"/>
              </a:rPr>
              <a:t>Proc ASH </a:t>
            </a:r>
            <a:r>
              <a:rPr kumimoji="0" lang="en-US" sz="1600" b="0" i="0" u="none" strike="noStrike" kern="1200" cap="none" spc="0" normalizeH="0" baseline="0" noProof="0" dirty="0">
                <a:ln>
                  <a:noFill/>
                </a:ln>
                <a:solidFill>
                  <a:srgbClr val="203864"/>
                </a:solidFill>
                <a:effectLst/>
                <a:uLnTx/>
                <a:uFillTx/>
                <a:latin typeface="Arial" charset="0"/>
                <a:ea typeface="ＭＳ Ｐゴシック" charset="0"/>
              </a:rPr>
              <a:t>2015;Abstract 3172;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203864"/>
                </a:solidFill>
                <a:effectLst/>
                <a:uLnTx/>
                <a:uFillTx/>
                <a:latin typeface="Arial" charset="0"/>
                <a:ea typeface="ＭＳ Ｐゴシック" charset="0"/>
              </a:rPr>
              <a:t>Moskowitz CH et al. </a:t>
            </a:r>
            <a:r>
              <a:rPr kumimoji="0" lang="en-US" sz="1600" b="0" i="1" u="none" strike="noStrike" kern="1200" cap="none" spc="0" normalizeH="0" baseline="0" noProof="0" dirty="0">
                <a:ln>
                  <a:noFill/>
                </a:ln>
                <a:solidFill>
                  <a:srgbClr val="203864"/>
                </a:solidFill>
                <a:effectLst/>
                <a:uLnTx/>
                <a:uFillTx/>
                <a:latin typeface="Arial" charset="0"/>
                <a:ea typeface="ＭＳ Ｐゴシック" charset="0"/>
              </a:rPr>
              <a:t>Blood </a:t>
            </a:r>
            <a:r>
              <a:rPr kumimoji="0" lang="en-US" sz="1600" b="0" i="0" u="none" strike="noStrike" kern="1200" cap="none" spc="0" normalizeH="0" baseline="0" noProof="0" dirty="0">
                <a:ln>
                  <a:noFill/>
                </a:ln>
                <a:solidFill>
                  <a:srgbClr val="203864"/>
                </a:solidFill>
                <a:effectLst/>
                <a:uLnTx/>
                <a:uFillTx/>
                <a:latin typeface="Arial" charset="0"/>
                <a:ea typeface="ＭＳ Ｐゴシック" charset="0"/>
              </a:rPr>
              <a:t>2018;132(25):2639-42.</a:t>
            </a:r>
          </a:p>
        </p:txBody>
      </p:sp>
      <p:sp>
        <p:nvSpPr>
          <p:cNvPr id="11" name="Rectangle 5"/>
          <p:cNvSpPr>
            <a:spLocks noChangeArrowheads="1"/>
          </p:cNvSpPr>
          <p:nvPr/>
        </p:nvSpPr>
        <p:spPr bwMode="auto">
          <a:xfrm>
            <a:off x="5410201" y="2971801"/>
            <a:ext cx="2106613" cy="619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82880" bIns="91440" anchor="b"/>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203864"/>
                </a:solidFill>
                <a:effectLst/>
                <a:uLnTx/>
                <a:uFillTx/>
                <a:latin typeface="Arial"/>
                <a:ea typeface="ＭＳ Ｐゴシック" charset="0"/>
                <a:cs typeface="Arial"/>
              </a:rPr>
              <a:t>CR, PR or SD to salvage therapy</a:t>
            </a:r>
          </a:p>
        </p:txBody>
      </p:sp>
      <p:sp>
        <p:nvSpPr>
          <p:cNvPr id="17" name="TextBox 3"/>
          <p:cNvSpPr txBox="1">
            <a:spLocks noChangeArrowheads="1"/>
          </p:cNvSpPr>
          <p:nvPr/>
        </p:nvSpPr>
        <p:spPr bwMode="auto">
          <a:xfrm>
            <a:off x="2073276" y="4206875"/>
            <a:ext cx="8153400"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marR="0" lvl="0" indent="-342900" algn="l" defTabSz="914400" rtl="0" eaLnBrk="0" fontAlgn="base" latinLnBrk="0" hangingPunct="0">
              <a:lnSpc>
                <a:spcPct val="100000"/>
              </a:lnSpc>
              <a:spcBef>
                <a:spcPts val="600"/>
              </a:spcBef>
              <a:spcAft>
                <a:spcPct val="0"/>
              </a:spcAft>
              <a:buClrTx/>
              <a:buSzTx/>
              <a:buFont typeface="Arial"/>
              <a:buChar char="•"/>
              <a:tabLst/>
              <a:defRPr/>
            </a:pPr>
            <a:r>
              <a:rPr kumimoji="0" lang="en-US" sz="2000" b="0" i="0" u="none" strike="noStrike" kern="1200" cap="none" spc="0" normalizeH="0" baseline="0" noProof="0" dirty="0">
                <a:ln>
                  <a:noFill/>
                </a:ln>
                <a:solidFill>
                  <a:srgbClr val="203864"/>
                </a:solidFill>
                <a:effectLst/>
                <a:uLnTx/>
                <a:uFillTx/>
                <a:latin typeface="Arial" charset="0"/>
                <a:ea typeface="ＭＳ Ｐゴシック" charset="0"/>
              </a:rPr>
              <a:t>Median PFS update (median 5 years follow-up):</a:t>
            </a:r>
          </a:p>
          <a:p>
            <a:pPr marL="1085850" marR="0" lvl="1" indent="-342900" algn="l" defTabSz="914400" rtl="0" eaLnBrk="0" fontAlgn="base" latinLnBrk="0" hangingPunct="0">
              <a:lnSpc>
                <a:spcPct val="100000"/>
              </a:lnSpc>
              <a:spcBef>
                <a:spcPts val="600"/>
              </a:spcBef>
              <a:spcAft>
                <a:spcPct val="0"/>
              </a:spcAft>
              <a:buClrTx/>
              <a:buSzTx/>
              <a:buFont typeface="Arial"/>
              <a:buChar char="•"/>
              <a:tabLst/>
              <a:defRPr/>
            </a:pPr>
            <a:r>
              <a:rPr kumimoji="0" lang="en-US" sz="2000" b="0" i="0" u="none" strike="noStrike" kern="1200" cap="none" spc="0" normalizeH="0" baseline="0" noProof="0" dirty="0">
                <a:ln>
                  <a:noFill/>
                </a:ln>
                <a:solidFill>
                  <a:srgbClr val="203864"/>
                </a:solidFill>
                <a:effectLst/>
                <a:uLnTx/>
                <a:uFillTx/>
                <a:latin typeface="Arial" charset="0"/>
                <a:ea typeface="ＭＳ Ｐゴシック" charset="0"/>
              </a:rPr>
              <a:t>BV: not reached	</a:t>
            </a:r>
          </a:p>
          <a:p>
            <a:pPr marL="1085850" marR="0" lvl="1" indent="-342900" algn="l" defTabSz="914400" rtl="0" eaLnBrk="0" fontAlgn="base" latinLnBrk="0" hangingPunct="0">
              <a:lnSpc>
                <a:spcPct val="100000"/>
              </a:lnSpc>
              <a:spcBef>
                <a:spcPts val="600"/>
              </a:spcBef>
              <a:spcAft>
                <a:spcPct val="0"/>
              </a:spcAft>
              <a:buClrTx/>
              <a:buSzTx/>
              <a:buFont typeface="Arial"/>
              <a:buChar char="•"/>
              <a:tabLst/>
              <a:defRPr/>
            </a:pPr>
            <a:r>
              <a:rPr kumimoji="0" lang="en-US" sz="2000" b="0" i="0" u="none" strike="noStrike" kern="1200" cap="none" spc="0" normalizeH="0" baseline="0" noProof="0" dirty="0">
                <a:ln>
                  <a:noFill/>
                </a:ln>
                <a:solidFill>
                  <a:srgbClr val="203864"/>
                </a:solidFill>
                <a:effectLst/>
                <a:uLnTx/>
                <a:uFillTx/>
                <a:latin typeface="Arial" charset="0"/>
                <a:ea typeface="ＭＳ Ｐゴシック" charset="0"/>
              </a:rPr>
              <a:t>Placebo: 15.8 </a:t>
            </a:r>
            <a:r>
              <a:rPr kumimoji="0" lang="en-US" sz="2000" b="0" i="0" u="none" strike="noStrike" kern="1200" cap="none" spc="0" normalizeH="0" baseline="0" noProof="0" dirty="0" err="1">
                <a:ln>
                  <a:noFill/>
                </a:ln>
                <a:solidFill>
                  <a:srgbClr val="203864"/>
                </a:solidFill>
                <a:effectLst/>
                <a:uLnTx/>
                <a:uFillTx/>
                <a:latin typeface="Arial" charset="0"/>
                <a:ea typeface="ＭＳ Ｐゴシック" charset="0"/>
              </a:rPr>
              <a:t>mo</a:t>
            </a:r>
            <a:endParaRPr kumimoji="0" lang="en-US" sz="2000" b="0" i="0" u="none" strike="noStrike" kern="1200" cap="none" spc="0" normalizeH="0" baseline="0" noProof="0" dirty="0">
              <a:ln>
                <a:noFill/>
              </a:ln>
              <a:solidFill>
                <a:srgbClr val="203864"/>
              </a:solidFill>
              <a:effectLst/>
              <a:uLnTx/>
              <a:uFillTx/>
              <a:latin typeface="Arial" charset="0"/>
              <a:ea typeface="ＭＳ Ｐゴシック" charset="0"/>
            </a:endParaRPr>
          </a:p>
          <a:p>
            <a:pPr marL="342900" marR="0" lvl="0" indent="-342900" algn="l" defTabSz="914400" rtl="0" eaLnBrk="0" fontAlgn="base" latinLnBrk="0" hangingPunct="0">
              <a:lnSpc>
                <a:spcPct val="100000"/>
              </a:lnSpc>
              <a:spcBef>
                <a:spcPts val="1200"/>
              </a:spcBef>
              <a:spcAft>
                <a:spcPct val="0"/>
              </a:spcAft>
              <a:buClrTx/>
              <a:buSzTx/>
              <a:buFont typeface="Arial"/>
              <a:buChar char="•"/>
              <a:tabLst/>
              <a:defRPr/>
            </a:pPr>
            <a:r>
              <a:rPr kumimoji="0" lang="en-US" sz="2000" b="0" i="0" u="none" strike="noStrike" kern="1200" cap="none" spc="0" normalizeH="0" baseline="0" noProof="0" dirty="0">
                <a:ln>
                  <a:noFill/>
                </a:ln>
                <a:solidFill>
                  <a:srgbClr val="203864"/>
                </a:solidFill>
                <a:effectLst/>
                <a:uLnTx/>
                <a:uFillTx/>
                <a:latin typeface="Arial" charset="0"/>
                <a:ea typeface="ＭＳ Ｐゴシック" charset="0"/>
              </a:rPr>
              <a:t>No OS benefit at interim analysis (analysis planned for 2020)</a:t>
            </a:r>
          </a:p>
        </p:txBody>
      </p:sp>
      <p:sp>
        <p:nvSpPr>
          <p:cNvPr id="101381" name="Text Box 3"/>
          <p:cNvSpPr txBox="1">
            <a:spLocks noChangeArrowheads="1"/>
          </p:cNvSpPr>
          <p:nvPr/>
        </p:nvSpPr>
        <p:spPr bwMode="auto">
          <a:xfrm>
            <a:off x="2074864" y="1968500"/>
            <a:ext cx="3335337" cy="1949450"/>
          </a:xfrm>
          <a:prstGeom prst="rect">
            <a:avLst/>
          </a:prstGeom>
          <a:solidFill>
            <a:srgbClr val="002B51"/>
          </a:solidFill>
          <a:ln w="19050">
            <a:solidFill>
              <a:schemeClr val="bg1"/>
            </a:solidFill>
            <a:miter lim="800000"/>
            <a:headEnd type="none" w="sm" len="sm"/>
            <a:tailEnd type="none" w="sm" len="sm"/>
          </a:ln>
        </p:spPr>
        <p:txBody>
          <a:bodyPr lIns="45720" tIns="91440" rIns="45720" bIns="91440">
            <a:spAutoFit/>
          </a:bodyPr>
          <a:lstStyle>
            <a:lvl1pPr marL="287338" indent="-1746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7338" marR="0" lvl="0" indent="-174625" algn="l" defTabSz="914400" rtl="0" eaLnBrk="0" fontAlgn="base" latinLnBrk="0" hangingPunct="0">
              <a:lnSpc>
                <a:spcPct val="100000"/>
              </a:lnSpc>
              <a:spcBef>
                <a:spcPts val="400"/>
              </a:spcBef>
              <a:spcAft>
                <a:spcPct val="0"/>
              </a:spcAft>
              <a:buClrTx/>
              <a:buSzTx/>
              <a:buFontTx/>
              <a:buChar char="•"/>
              <a:tabLst/>
              <a:defRPr/>
            </a:pPr>
            <a:r>
              <a:rPr kumimoji="0" lang="en-US" sz="1800" b="0" i="0" u="none" strike="noStrike" kern="1200" cap="none" spc="0" normalizeH="0" baseline="0" noProof="0" dirty="0">
                <a:ln>
                  <a:noFill/>
                </a:ln>
                <a:solidFill>
                  <a:srgbClr val="FFFFFF"/>
                </a:solidFill>
                <a:effectLst/>
                <a:uLnTx/>
                <a:uFillTx/>
                <a:latin typeface="Arial" charset="0"/>
                <a:ea typeface="ＭＳ Ｐゴシック" charset="0"/>
              </a:rPr>
              <a:t>Refractory to front-line Tx</a:t>
            </a:r>
          </a:p>
          <a:p>
            <a:pPr marL="287338" marR="0" lvl="0" indent="-174625" algn="l" defTabSz="914400" rtl="0" eaLnBrk="0" fontAlgn="base" latinLnBrk="0" hangingPunct="0">
              <a:lnSpc>
                <a:spcPct val="100000"/>
              </a:lnSpc>
              <a:spcBef>
                <a:spcPts val="400"/>
              </a:spcBef>
              <a:spcAft>
                <a:spcPct val="0"/>
              </a:spcAft>
              <a:buClrTx/>
              <a:buSzTx/>
              <a:buFontTx/>
              <a:buChar char="•"/>
              <a:tabLst/>
              <a:defRPr/>
            </a:pPr>
            <a:r>
              <a:rPr kumimoji="0" lang="en-US" sz="1800" b="0" i="0" u="none" strike="noStrike" kern="1200" cap="none" spc="0" normalizeH="0" baseline="0" noProof="0" dirty="0">
                <a:ln>
                  <a:noFill/>
                </a:ln>
                <a:solidFill>
                  <a:srgbClr val="FFFFFF"/>
                </a:solidFill>
                <a:effectLst/>
                <a:uLnTx/>
                <a:uFillTx/>
                <a:latin typeface="Arial" charset="0"/>
                <a:ea typeface="ＭＳ Ｐゴシック" charset="0"/>
              </a:rPr>
              <a:t>Relapse &lt;12 months after front-line Tx</a:t>
            </a:r>
          </a:p>
          <a:p>
            <a:pPr marL="287338" marR="0" lvl="0" indent="-174625" algn="l" defTabSz="914400" rtl="0" eaLnBrk="0" fontAlgn="base" latinLnBrk="0" hangingPunct="0">
              <a:lnSpc>
                <a:spcPct val="100000"/>
              </a:lnSpc>
              <a:spcBef>
                <a:spcPts val="400"/>
              </a:spcBef>
              <a:spcAft>
                <a:spcPct val="0"/>
              </a:spcAft>
              <a:buClrTx/>
              <a:buSzTx/>
              <a:buFontTx/>
              <a:buChar char="•"/>
              <a:tabLst/>
              <a:defRPr/>
            </a:pPr>
            <a:r>
              <a:rPr kumimoji="0" lang="en-US" sz="1800" b="0" i="0" u="none" strike="noStrike" kern="1200" cap="none" spc="0" normalizeH="0" baseline="0" noProof="0" dirty="0">
                <a:ln>
                  <a:noFill/>
                </a:ln>
                <a:solidFill>
                  <a:srgbClr val="FFFFFF"/>
                </a:solidFill>
                <a:effectLst/>
                <a:uLnTx/>
                <a:uFillTx/>
                <a:latin typeface="Arial" charset="0"/>
                <a:ea typeface="ＭＳ Ｐゴシック" charset="0"/>
              </a:rPr>
              <a:t>Relapse ≥12 months after front-line Tx with </a:t>
            </a:r>
            <a:r>
              <a:rPr kumimoji="0" lang="en-US" sz="1800" b="0" i="0" u="none" strike="noStrike" kern="1200" cap="none" spc="0" normalizeH="0" baseline="0" noProof="0" dirty="0" err="1">
                <a:ln>
                  <a:noFill/>
                </a:ln>
                <a:solidFill>
                  <a:srgbClr val="FFFFFF"/>
                </a:solidFill>
                <a:effectLst/>
                <a:uLnTx/>
                <a:uFillTx/>
                <a:latin typeface="Arial" charset="0"/>
                <a:ea typeface="ＭＳ Ｐゴシック" charset="0"/>
              </a:rPr>
              <a:t>extranodal</a:t>
            </a:r>
            <a:r>
              <a:rPr kumimoji="0" lang="en-US" sz="1800" b="0" i="0" u="none" strike="noStrike" kern="1200" cap="none" spc="0" normalizeH="0" baseline="0" noProof="0" dirty="0">
                <a:ln>
                  <a:noFill/>
                </a:ln>
                <a:solidFill>
                  <a:srgbClr val="FFFFFF"/>
                </a:solidFill>
                <a:effectLst/>
                <a:uLnTx/>
                <a:uFillTx/>
                <a:latin typeface="Arial" charset="0"/>
                <a:ea typeface="ＭＳ Ｐゴシック" charset="0"/>
              </a:rPr>
              <a:t> disease</a:t>
            </a:r>
          </a:p>
        </p:txBody>
      </p:sp>
      <p:sp>
        <p:nvSpPr>
          <p:cNvPr id="101382" name="Text Box 4"/>
          <p:cNvSpPr txBox="1">
            <a:spLocks noChangeArrowheads="1"/>
          </p:cNvSpPr>
          <p:nvPr/>
        </p:nvSpPr>
        <p:spPr bwMode="auto">
          <a:xfrm>
            <a:off x="2073276" y="1600200"/>
            <a:ext cx="3330575" cy="369888"/>
          </a:xfrm>
          <a:prstGeom prst="rect">
            <a:avLst/>
          </a:prstGeom>
          <a:solidFill>
            <a:srgbClr val="0B65A8"/>
          </a:solidFill>
          <a:ln w="19050">
            <a:solidFill>
              <a:schemeClr val="bg1"/>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Eligibility (n = 329)</a:t>
            </a:r>
          </a:p>
        </p:txBody>
      </p:sp>
      <p:sp>
        <p:nvSpPr>
          <p:cNvPr id="101383" name="Text Box 3"/>
          <p:cNvSpPr txBox="1">
            <a:spLocks noChangeArrowheads="1"/>
          </p:cNvSpPr>
          <p:nvPr/>
        </p:nvSpPr>
        <p:spPr bwMode="auto">
          <a:xfrm>
            <a:off x="5715000" y="2395539"/>
            <a:ext cx="1143000" cy="460375"/>
          </a:xfrm>
          <a:prstGeom prst="rect">
            <a:avLst/>
          </a:prstGeom>
          <a:solidFill>
            <a:srgbClr val="002B51"/>
          </a:solidFill>
          <a:ln w="19050">
            <a:solidFill>
              <a:schemeClr val="bg1"/>
            </a:solidFill>
            <a:miter lim="800000"/>
            <a:headEnd type="none" w="sm" len="sm"/>
            <a:tailEnd type="none" w="sm" len="sm"/>
          </a:ln>
        </p:spPr>
        <p:txBody>
          <a:bodyPr lIns="45720" tIns="91440" rIns="45720" bIns="91440">
            <a:spAutoFit/>
          </a:bodyPr>
          <a:lstStyle>
            <a:lvl1pPr marL="174625" indent="-1746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4625" marR="0" lvl="0" indent="-174625"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ＭＳ Ｐゴシック" charset="0"/>
              </a:rPr>
              <a:t>ASCT</a:t>
            </a:r>
          </a:p>
        </p:txBody>
      </p:sp>
      <p:sp>
        <p:nvSpPr>
          <p:cNvPr id="101384" name="Line 6"/>
          <p:cNvSpPr>
            <a:spLocks noChangeShapeType="1"/>
          </p:cNvSpPr>
          <p:nvPr/>
        </p:nvSpPr>
        <p:spPr bwMode="auto">
          <a:xfrm flipV="1">
            <a:off x="6858000" y="2605088"/>
            <a:ext cx="1219200" cy="0"/>
          </a:xfrm>
          <a:prstGeom prst="line">
            <a:avLst/>
          </a:prstGeom>
          <a:noFill/>
          <a:ln w="28575">
            <a:solidFill>
              <a:srgbClr val="203864"/>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01385" name="Line 7"/>
          <p:cNvSpPr>
            <a:spLocks noChangeShapeType="1"/>
          </p:cNvSpPr>
          <p:nvPr/>
        </p:nvSpPr>
        <p:spPr bwMode="auto">
          <a:xfrm flipH="1">
            <a:off x="8091488" y="2200275"/>
            <a:ext cx="0" cy="914400"/>
          </a:xfrm>
          <a:prstGeom prst="line">
            <a:avLst/>
          </a:prstGeom>
          <a:noFill/>
          <a:ln w="28575">
            <a:solidFill>
              <a:srgbClr val="203864"/>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01386" name="Line 8"/>
          <p:cNvSpPr>
            <a:spLocks noChangeShapeType="1"/>
          </p:cNvSpPr>
          <p:nvPr/>
        </p:nvSpPr>
        <p:spPr bwMode="auto">
          <a:xfrm flipV="1">
            <a:off x="8091488" y="2200276"/>
            <a:ext cx="366712" cy="11113"/>
          </a:xfrm>
          <a:prstGeom prst="line">
            <a:avLst/>
          </a:prstGeom>
          <a:noFill/>
          <a:ln w="28575">
            <a:solidFill>
              <a:srgbClr val="203864"/>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01387" name="Line 9"/>
          <p:cNvSpPr>
            <a:spLocks noChangeShapeType="1"/>
          </p:cNvSpPr>
          <p:nvPr/>
        </p:nvSpPr>
        <p:spPr bwMode="auto">
          <a:xfrm>
            <a:off x="8091488" y="3124200"/>
            <a:ext cx="366712" cy="0"/>
          </a:xfrm>
          <a:prstGeom prst="line">
            <a:avLst/>
          </a:prstGeom>
          <a:noFill/>
          <a:ln w="28575">
            <a:solidFill>
              <a:srgbClr val="203864"/>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01389" name="Line 8"/>
          <p:cNvSpPr>
            <a:spLocks noChangeShapeType="1"/>
          </p:cNvSpPr>
          <p:nvPr/>
        </p:nvSpPr>
        <p:spPr bwMode="auto">
          <a:xfrm flipV="1">
            <a:off x="5410200" y="2625725"/>
            <a:ext cx="304800" cy="0"/>
          </a:xfrm>
          <a:prstGeom prst="line">
            <a:avLst/>
          </a:prstGeom>
          <a:noFill/>
          <a:ln w="28575">
            <a:solidFill>
              <a:srgbClr val="203864"/>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01390" name="Text Box 11"/>
          <p:cNvSpPr txBox="1">
            <a:spLocks noChangeArrowheads="1"/>
          </p:cNvSpPr>
          <p:nvPr/>
        </p:nvSpPr>
        <p:spPr bwMode="auto">
          <a:xfrm>
            <a:off x="8458200" y="1981201"/>
            <a:ext cx="1752600" cy="422275"/>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432FF"/>
                </a:solidFill>
                <a:effectLst/>
                <a:uLnTx/>
                <a:uFillTx/>
                <a:latin typeface="Arial" charset="0"/>
                <a:ea typeface="ＭＳ Ｐゴシック" charset="0"/>
              </a:rPr>
              <a:t>BV</a:t>
            </a:r>
          </a:p>
        </p:txBody>
      </p:sp>
      <p:sp>
        <p:nvSpPr>
          <p:cNvPr id="101391" name="Text Box 11"/>
          <p:cNvSpPr txBox="1">
            <a:spLocks noChangeArrowheads="1"/>
          </p:cNvSpPr>
          <p:nvPr/>
        </p:nvSpPr>
        <p:spPr bwMode="auto">
          <a:xfrm>
            <a:off x="8458200" y="2895601"/>
            <a:ext cx="1752600" cy="398463"/>
          </a:xfrm>
          <a:prstGeom prst="rect">
            <a:avLst/>
          </a:prstGeom>
          <a:solidFill>
            <a:srgbClr val="99CC00"/>
          </a:solidFill>
          <a:ln w="9525">
            <a:solidFill>
              <a:srgbClr val="FFFFFF"/>
            </a:solidFill>
            <a:miter lim="800000"/>
            <a:headEnd/>
            <a:tailEnd/>
          </a:ln>
          <a:effectLst>
            <a:prstShdw prst="shdw17" dist="17961" dir="2700000">
              <a:srgbClr val="999999">
                <a:alpha val="74997"/>
              </a:srgbClr>
            </a:prstShdw>
          </a:effec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432FF"/>
                </a:solidFill>
                <a:effectLst/>
                <a:uLnTx/>
                <a:uFillTx/>
                <a:latin typeface="Arial" charset="0"/>
                <a:ea typeface="ＭＳ Ｐゴシック" charset="0"/>
              </a:rPr>
              <a:t>Placebo</a:t>
            </a:r>
          </a:p>
        </p:txBody>
      </p:sp>
      <p:grpSp>
        <p:nvGrpSpPr>
          <p:cNvPr id="18" name="Group 24"/>
          <p:cNvGrpSpPr>
            <a:grpSpLocks/>
          </p:cNvGrpSpPr>
          <p:nvPr/>
        </p:nvGrpSpPr>
        <p:grpSpPr bwMode="auto">
          <a:xfrm>
            <a:off x="6993732" y="2057400"/>
            <a:ext cx="914400" cy="914400"/>
            <a:chOff x="1872" y="1584"/>
            <a:chExt cx="576" cy="576"/>
          </a:xfrm>
        </p:grpSpPr>
        <p:sp>
          <p:nvSpPr>
            <p:cNvPr id="19" name="Oval 18"/>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S PGothic" charset="0"/>
                <a:cs typeface="+mn-cs"/>
              </a:endParaRPr>
            </a:p>
          </p:txBody>
        </p:sp>
        <p:sp>
          <p:nvSpPr>
            <p:cNvPr id="20" name="Rectangle 13"/>
            <p:cNvSpPr>
              <a:spLocks noChangeArrowheads="1"/>
            </p:cNvSpPr>
            <p:nvPr/>
          </p:nvSpPr>
          <p:spPr bwMode="auto">
            <a:xfrm>
              <a:off x="1920" y="1632"/>
              <a:ext cx="480" cy="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charset="0"/>
                  <a:ea typeface="MS PGothic" charset="0"/>
                  <a:cs typeface="+mn-cs"/>
                </a:rPr>
                <a:t>R</a:t>
              </a:r>
            </a:p>
          </p:txBody>
        </p:sp>
      </p:grpSp>
      <p:sp>
        <p:nvSpPr>
          <p:cNvPr id="3" name="Title 2">
            <a:extLst>
              <a:ext uri="{FF2B5EF4-FFF2-40B4-BE49-F238E27FC236}">
                <a16:creationId xmlns:a16="http://schemas.microsoft.com/office/drawing/2014/main" id="{2E915E70-B301-F346-820A-C05261C117B6}"/>
              </a:ext>
            </a:extLst>
          </p:cNvPr>
          <p:cNvSpPr>
            <a:spLocks noGrp="1"/>
          </p:cNvSpPr>
          <p:nvPr>
            <p:ph type="title"/>
          </p:nvPr>
        </p:nvSpPr>
        <p:spPr/>
        <p:txBody>
          <a:bodyPr/>
          <a:lstStyle/>
          <a:p>
            <a:r>
              <a:rPr lang="en-US" dirty="0"/>
              <a:t>AETHERA Phase III Trial: BV Consolidation After Transplant</a:t>
            </a:r>
          </a:p>
        </p:txBody>
      </p:sp>
    </p:spTree>
    <p:extLst>
      <p:ext uri="{BB962C8B-B14F-4D97-AF65-F5344CB8AC3E}">
        <p14:creationId xmlns:p14="http://schemas.microsoft.com/office/powerpoint/2010/main" val="310069854"/>
      </p:ext>
    </p:extLst>
  </p:cSld>
  <p:clrMapOvr>
    <a:masterClrMapping/>
  </p:clrMapOvr>
  <p:transition spd="slow"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a:xfrm>
            <a:off x="609600" y="0"/>
            <a:ext cx="11582400" cy="1143000"/>
          </a:xfrm>
        </p:spPr>
        <p:txBody>
          <a:bodyPr>
            <a:normAutofit/>
          </a:bodyPr>
          <a:lstStyle/>
          <a:p>
            <a:r>
              <a:rPr lang="en-US" dirty="0"/>
              <a:t>Relapsed HL can be effectively palliated with systemic therapy but cannot be cured. </a:t>
            </a:r>
            <a:endParaRPr lang="en-US" sz="2200" dirty="0"/>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p:txBody>
          <a:bodyPr/>
          <a:lstStyle/>
          <a:p>
            <a:pPr marL="457200" indent="-457200">
              <a:spcBef>
                <a:spcPts val="1800"/>
              </a:spcBef>
              <a:spcAft>
                <a:spcPts val="0"/>
              </a:spcAft>
              <a:buFont typeface="+mj-lt"/>
              <a:buAutoNum type="alphaLcPeriod"/>
            </a:pPr>
            <a:r>
              <a:rPr lang="en-US" sz="2000" dirty="0"/>
              <a:t>Agree </a:t>
            </a:r>
          </a:p>
          <a:p>
            <a:pPr marL="457200" indent="-457200">
              <a:spcBef>
                <a:spcPts val="1800"/>
              </a:spcBef>
              <a:spcAft>
                <a:spcPts val="0"/>
              </a:spcAft>
              <a:buFont typeface="+mj-lt"/>
              <a:buAutoNum type="alphaLcPeriod"/>
            </a:pPr>
            <a:r>
              <a:rPr lang="en-US" sz="2000" dirty="0"/>
              <a:t>Disagree</a:t>
            </a:r>
          </a:p>
          <a:p>
            <a:pPr marL="457200" indent="-457200">
              <a:spcBef>
                <a:spcPts val="1800"/>
              </a:spcBef>
              <a:spcAft>
                <a:spcPts val="0"/>
              </a:spcAft>
              <a:buFont typeface="+mj-lt"/>
              <a:buAutoNum type="alphaLcPeriod"/>
            </a:pPr>
            <a:r>
              <a:rPr lang="en-US" sz="2000" dirty="0"/>
              <a:t>I don’t know</a:t>
            </a:r>
          </a:p>
        </p:txBody>
      </p:sp>
    </p:spTree>
    <p:extLst>
      <p:ext uri="{BB962C8B-B14F-4D97-AF65-F5344CB8AC3E}">
        <p14:creationId xmlns:p14="http://schemas.microsoft.com/office/powerpoint/2010/main" val="3624176526"/>
      </p:ext>
    </p:extLst>
  </p:cSld>
  <p:clrMapOvr>
    <a:masterClrMapping/>
  </p:clrMapOvr>
  <p:transition spd="slow"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6"/>
          <p:cNvSpPr>
            <a:spLocks noGrp="1" noChangeArrowheads="1"/>
          </p:cNvSpPr>
          <p:nvPr>
            <p:ph type="title"/>
          </p:nvPr>
        </p:nvSpPr>
        <p:spPr/>
        <p:txBody>
          <a:bodyPr/>
          <a:lstStyle/>
          <a:p>
            <a:r>
              <a:rPr lang="en-US" dirty="0">
                <a:latin typeface="Arial" charset="0"/>
                <a:ea typeface="ＭＳ Ｐゴシック" charset="0"/>
                <a:cs typeface="ＭＳ Ｐゴシック" charset="0"/>
              </a:rPr>
              <a:t>Targeting the PD-1/PD-L1 Axis in HL</a:t>
            </a:r>
          </a:p>
        </p:txBody>
      </p:sp>
      <p:sp>
        <p:nvSpPr>
          <p:cNvPr id="106498" name="Text Box 30"/>
          <p:cNvSpPr txBox="1">
            <a:spLocks noChangeArrowheads="1"/>
          </p:cNvSpPr>
          <p:nvPr/>
        </p:nvSpPr>
        <p:spPr bwMode="auto">
          <a:xfrm>
            <a:off x="609600" y="6427788"/>
            <a:ext cx="10972800" cy="429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Lst>
        </p:spPr>
        <p:txBody>
          <a:bodyPr lIns="182880" tIns="91440" bIns="91440" anchor="b">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err="1">
                <a:ln>
                  <a:noFill/>
                </a:ln>
                <a:solidFill>
                  <a:srgbClr val="203864"/>
                </a:solidFill>
                <a:effectLst/>
                <a:uLnTx/>
                <a:uFillTx/>
                <a:latin typeface="Arial" charset="0"/>
                <a:ea typeface="ＭＳ Ｐゴシック" charset="0"/>
              </a:rPr>
              <a:t>Villasboas</a:t>
            </a:r>
            <a:r>
              <a:rPr kumimoji="0" lang="de-DE" sz="1600" b="0" i="0" u="none" strike="noStrike" kern="1200" cap="none" spc="0" normalizeH="0" baseline="0" noProof="0" dirty="0">
                <a:ln>
                  <a:noFill/>
                </a:ln>
                <a:solidFill>
                  <a:srgbClr val="203864"/>
                </a:solidFill>
                <a:effectLst/>
                <a:uLnTx/>
                <a:uFillTx/>
                <a:latin typeface="Arial" charset="0"/>
                <a:ea typeface="ＭＳ Ｐゴシック" charset="0"/>
              </a:rPr>
              <a:t> JC, </a:t>
            </a:r>
            <a:r>
              <a:rPr kumimoji="0" lang="de-DE" sz="1600" b="0" i="0" u="none" strike="noStrike" kern="1200" cap="none" spc="0" normalizeH="0" baseline="0" noProof="0" dirty="0" err="1">
                <a:ln>
                  <a:noFill/>
                </a:ln>
                <a:solidFill>
                  <a:srgbClr val="203864"/>
                </a:solidFill>
                <a:effectLst/>
                <a:uLnTx/>
                <a:uFillTx/>
                <a:latin typeface="Arial" charset="0"/>
                <a:ea typeface="ＭＳ Ｐゴシック" charset="0"/>
              </a:rPr>
              <a:t>Ansell</a:t>
            </a:r>
            <a:r>
              <a:rPr kumimoji="0" lang="de-DE" sz="1600" b="0" i="0" u="none" strike="noStrike" kern="1200" cap="none" spc="0" normalizeH="0" baseline="0" noProof="0" dirty="0">
                <a:ln>
                  <a:noFill/>
                </a:ln>
                <a:solidFill>
                  <a:srgbClr val="203864"/>
                </a:solidFill>
                <a:effectLst/>
                <a:uLnTx/>
                <a:uFillTx/>
                <a:latin typeface="Arial" charset="0"/>
                <a:ea typeface="ＭＳ Ｐゴシック" charset="0"/>
              </a:rPr>
              <a:t> SA. </a:t>
            </a:r>
            <a:r>
              <a:rPr kumimoji="0" lang="de-DE" sz="1600" b="0" i="1" u="none" strike="noStrike" kern="1200" cap="none" spc="0" normalizeH="0" baseline="0" noProof="0" dirty="0">
                <a:ln>
                  <a:noFill/>
                </a:ln>
                <a:solidFill>
                  <a:srgbClr val="203864"/>
                </a:solidFill>
                <a:effectLst/>
                <a:uLnTx/>
                <a:uFillTx/>
                <a:latin typeface="Arial" charset="0"/>
                <a:ea typeface="ＭＳ Ｐゴシック" charset="0"/>
              </a:rPr>
              <a:t>Cancer J </a:t>
            </a:r>
            <a:r>
              <a:rPr kumimoji="0" lang="de-DE" sz="1600" b="0" i="0" u="none" strike="noStrike" kern="1200" cap="none" spc="0" normalizeH="0" baseline="0" noProof="0" dirty="0">
                <a:ln>
                  <a:noFill/>
                </a:ln>
                <a:solidFill>
                  <a:srgbClr val="203864"/>
                </a:solidFill>
                <a:effectLst/>
                <a:uLnTx/>
                <a:uFillTx/>
                <a:latin typeface="Arial" charset="0"/>
                <a:ea typeface="ＭＳ Ｐゴシック" charset="0"/>
              </a:rPr>
              <a:t>2016;22(1):17-22; Roemer MGM et al. </a:t>
            </a:r>
            <a:r>
              <a:rPr kumimoji="0" lang="de-DE" sz="1600" b="0" i="1" u="none" strike="noStrike" kern="1200" cap="none" spc="0" normalizeH="0" baseline="0" noProof="0" dirty="0">
                <a:ln>
                  <a:noFill/>
                </a:ln>
                <a:solidFill>
                  <a:srgbClr val="203864"/>
                </a:solidFill>
                <a:effectLst/>
                <a:uLnTx/>
                <a:uFillTx/>
                <a:latin typeface="Arial" charset="0"/>
                <a:ea typeface="ＭＳ Ｐゴシック" charset="0"/>
              </a:rPr>
              <a:t>J </a:t>
            </a:r>
            <a:r>
              <a:rPr kumimoji="0" lang="de-DE" sz="1600" b="0" i="1" u="none" strike="noStrike" kern="1200" cap="none" spc="0" normalizeH="0" baseline="0" noProof="0" dirty="0" err="1">
                <a:ln>
                  <a:noFill/>
                </a:ln>
                <a:solidFill>
                  <a:srgbClr val="203864"/>
                </a:solidFill>
                <a:effectLst/>
                <a:uLnTx/>
                <a:uFillTx/>
                <a:latin typeface="Arial" charset="0"/>
                <a:ea typeface="ＭＳ Ｐゴシック" charset="0"/>
              </a:rPr>
              <a:t>Clin</a:t>
            </a:r>
            <a:r>
              <a:rPr kumimoji="0" lang="de-DE" sz="1600" b="0" i="1" u="none" strike="noStrike" kern="1200" cap="none" spc="0" normalizeH="0" baseline="0" noProof="0" dirty="0">
                <a:ln>
                  <a:noFill/>
                </a:ln>
                <a:solidFill>
                  <a:srgbClr val="203864"/>
                </a:solidFill>
                <a:effectLst/>
                <a:uLnTx/>
                <a:uFillTx/>
                <a:latin typeface="Arial" charset="0"/>
                <a:ea typeface="ＭＳ Ｐゴシック" charset="0"/>
              </a:rPr>
              <a:t> </a:t>
            </a:r>
            <a:r>
              <a:rPr kumimoji="0" lang="de-DE" sz="1600" b="0" i="1" u="none" strike="noStrike" kern="1200" cap="none" spc="0" normalizeH="0" baseline="0" noProof="0" dirty="0" err="1">
                <a:ln>
                  <a:noFill/>
                </a:ln>
                <a:solidFill>
                  <a:srgbClr val="203864"/>
                </a:solidFill>
                <a:effectLst/>
                <a:uLnTx/>
                <a:uFillTx/>
                <a:latin typeface="Arial" charset="0"/>
                <a:ea typeface="ＭＳ Ｐゴシック" charset="0"/>
              </a:rPr>
              <a:t>Oncol</a:t>
            </a:r>
            <a:r>
              <a:rPr kumimoji="0" lang="de-DE" sz="1600" b="0" i="0" u="none" strike="noStrike" kern="1200" cap="none" spc="0" normalizeH="0" baseline="0" noProof="0" dirty="0">
                <a:ln>
                  <a:noFill/>
                </a:ln>
                <a:solidFill>
                  <a:srgbClr val="203864"/>
                </a:solidFill>
                <a:effectLst/>
                <a:uLnTx/>
                <a:uFillTx/>
                <a:latin typeface="Arial" charset="0"/>
                <a:ea typeface="ＭＳ Ｐゴシック" charset="0"/>
              </a:rPr>
              <a:t> 2016;34(23):2690-7.</a:t>
            </a:r>
          </a:p>
        </p:txBody>
      </p:sp>
      <p:pic>
        <p:nvPicPr>
          <p:cNvPr id="106499" name="Picture 1" descr="Screen Shot 2016-04-15 at 1.14.13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4342" y="1517554"/>
            <a:ext cx="5410200" cy="417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6500" name="Rectangle 4"/>
          <p:cNvSpPr>
            <a:spLocks noChangeArrowheads="1"/>
          </p:cNvSpPr>
          <p:nvPr/>
        </p:nvSpPr>
        <p:spPr bwMode="auto">
          <a:xfrm>
            <a:off x="6609143" y="1363662"/>
            <a:ext cx="4710898" cy="4478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85750" marR="0" lvl="0" indent="-285750" algn="l" defTabSz="914400" rtl="0" eaLnBrk="0" fontAlgn="base" latinLnBrk="0" hangingPunct="0">
              <a:lnSpc>
                <a:spcPct val="100000"/>
              </a:lnSpc>
              <a:spcBef>
                <a:spcPct val="0"/>
              </a:spcBef>
              <a:spcAft>
                <a:spcPts val="18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432FF"/>
                </a:solidFill>
                <a:effectLst/>
                <a:uLnTx/>
                <a:uFillTx/>
                <a:latin typeface="Arial" charset="0"/>
                <a:ea typeface="ＭＳ Ｐゴシック" charset="0"/>
              </a:rPr>
              <a:t>HL characterized by small number of malignant Hodgkin Reed-Sternberg cells (HRS) surrounded by normal immune cells</a:t>
            </a:r>
          </a:p>
          <a:p>
            <a:pPr marL="285750" marR="0" lvl="0" indent="-285750" algn="l" defTabSz="914400" rtl="0" eaLnBrk="0" fontAlgn="base" latinLnBrk="0" hangingPunct="0">
              <a:lnSpc>
                <a:spcPct val="100000"/>
              </a:lnSpc>
              <a:spcBef>
                <a:spcPct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03864"/>
                </a:solidFill>
                <a:effectLst/>
                <a:uLnTx/>
                <a:uFillTx/>
                <a:latin typeface="Arial" charset="0"/>
                <a:ea typeface="ＭＳ Ｐゴシック" charset="0"/>
              </a:rPr>
              <a:t>9p24.1 chromosomal abnormalities frequently observed in HRS</a:t>
            </a:r>
          </a:p>
          <a:p>
            <a:pPr marL="285750" marR="0" lvl="0" indent="-285750" algn="l" defTabSz="914400" rtl="0" eaLnBrk="0" fontAlgn="base" latinLnBrk="0" hangingPunct="0">
              <a:lnSpc>
                <a:spcPct val="100000"/>
              </a:lnSpc>
              <a:spcBef>
                <a:spcPct val="0"/>
              </a:spcBef>
              <a:spcAft>
                <a:spcPts val="18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432FF"/>
                </a:solidFill>
                <a:effectLst/>
                <a:uLnTx/>
                <a:uFillTx/>
                <a:latin typeface="Arial" charset="0"/>
                <a:ea typeface="ＭＳ Ｐゴシック" charset="0"/>
              </a:rPr>
              <a:t>More than 90% of HRS have alterations in PD-L1 and PD-L2 loci</a:t>
            </a:r>
          </a:p>
          <a:p>
            <a:pPr marL="285750" marR="0" lvl="0" indent="-285750" algn="l" defTabSz="914400" rtl="0" eaLnBrk="0" fontAlgn="base" latinLnBrk="0" hangingPunct="0">
              <a:lnSpc>
                <a:spcPct val="100000"/>
              </a:lnSpc>
              <a:spcBef>
                <a:spcPct val="0"/>
              </a:spcBef>
              <a:spcAft>
                <a:spcPts val="2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03864"/>
                </a:solidFill>
                <a:effectLst/>
                <a:uLnTx/>
                <a:uFillTx/>
                <a:latin typeface="Arial" charset="0"/>
                <a:ea typeface="ＭＳ Ｐゴシック" charset="0"/>
              </a:rPr>
              <a:t>Malignant Hodgkin and RS cells overexpress PD-L1/L2 ligands (due to cytogenetic events, infection with EBV)</a:t>
            </a:r>
          </a:p>
        </p:txBody>
      </p:sp>
    </p:spTree>
    <p:extLst>
      <p:ext uri="{BB962C8B-B14F-4D97-AF65-F5344CB8AC3E}">
        <p14:creationId xmlns:p14="http://schemas.microsoft.com/office/powerpoint/2010/main" val="2780115854"/>
      </p:ext>
    </p:extLst>
  </p:cSld>
  <p:clrMapOvr>
    <a:masterClrMapping/>
  </p:clrMapOvr>
  <p:transition spd="slow"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7FC1DF94-EC3D-F443-B1D2-00B457CD9F5D}"/>
              </a:ext>
            </a:extLst>
          </p:cNvPr>
          <p:cNvPicPr>
            <a:picLocks noChangeAspect="1"/>
          </p:cNvPicPr>
          <p:nvPr/>
        </p:nvPicPr>
        <p:blipFill>
          <a:blip r:embed="rId2"/>
          <a:stretch>
            <a:fillRect/>
          </a:stretch>
        </p:blipFill>
        <p:spPr>
          <a:xfrm>
            <a:off x="599363" y="1335965"/>
            <a:ext cx="11238441" cy="4944914"/>
          </a:xfrm>
          <a:prstGeom prst="rect">
            <a:avLst/>
          </a:prstGeom>
        </p:spPr>
      </p:pic>
      <p:sp>
        <p:nvSpPr>
          <p:cNvPr id="2" name="Title 1">
            <a:extLst>
              <a:ext uri="{FF2B5EF4-FFF2-40B4-BE49-F238E27FC236}">
                <a16:creationId xmlns:a16="http://schemas.microsoft.com/office/drawing/2014/main" id="{95AEBEEC-851E-4143-9E74-17087004F23C}"/>
              </a:ext>
            </a:extLst>
          </p:cNvPr>
          <p:cNvSpPr>
            <a:spLocks noGrp="1"/>
          </p:cNvSpPr>
          <p:nvPr>
            <p:ph type="title"/>
          </p:nvPr>
        </p:nvSpPr>
        <p:spPr/>
        <p:txBody>
          <a:bodyPr/>
          <a:lstStyle/>
          <a:p>
            <a:r>
              <a:rPr lang="en-US" dirty="0"/>
              <a:t>Immune Checkpoint Inhibitors in R/R HL</a:t>
            </a:r>
          </a:p>
        </p:txBody>
      </p:sp>
      <p:sp>
        <p:nvSpPr>
          <p:cNvPr id="4" name="Text Box 30">
            <a:extLst>
              <a:ext uri="{FF2B5EF4-FFF2-40B4-BE49-F238E27FC236}">
                <a16:creationId xmlns:a16="http://schemas.microsoft.com/office/drawing/2014/main" id="{DCBBC9C1-DF03-E845-9554-0D7C99C8088E}"/>
              </a:ext>
            </a:extLst>
          </p:cNvPr>
          <p:cNvSpPr txBox="1">
            <a:spLocks noChangeArrowheads="1"/>
          </p:cNvSpPr>
          <p:nvPr/>
        </p:nvSpPr>
        <p:spPr bwMode="auto">
          <a:xfrm>
            <a:off x="609600" y="6427113"/>
            <a:ext cx="109728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0800">
                <a:solidFill>
                  <a:srgbClr val="000000"/>
                </a:solidFill>
                <a:miter lim="800000"/>
                <a:headEnd/>
                <a:tailEnd/>
              </a14:hiddenLine>
            </a:ext>
          </a:extLst>
        </p:spPr>
        <p:txBody>
          <a:bodyPr lIns="182880" tIns="91440" bIns="91440" anchor="b">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203864"/>
                </a:solidFill>
                <a:effectLst/>
                <a:uLnTx/>
                <a:uFillTx/>
                <a:latin typeface="Arial" charset="0"/>
                <a:ea typeface="ＭＳ Ｐゴシック" charset="0"/>
              </a:rPr>
              <a:t>Chen R et al. </a:t>
            </a:r>
            <a:r>
              <a:rPr kumimoji="0" lang="de-DE" sz="1600" b="0" i="1" u="none" strike="noStrike" kern="1200" cap="none" spc="0" normalizeH="0" baseline="0" noProof="0" dirty="0">
                <a:ln>
                  <a:noFill/>
                </a:ln>
                <a:solidFill>
                  <a:srgbClr val="203864"/>
                </a:solidFill>
                <a:effectLst/>
                <a:uLnTx/>
                <a:uFillTx/>
                <a:latin typeface="Arial" charset="0"/>
                <a:ea typeface="ＭＳ Ｐゴシック" charset="0"/>
              </a:rPr>
              <a:t>J </a:t>
            </a:r>
            <a:r>
              <a:rPr kumimoji="0" lang="de-DE" sz="1600" b="0" i="1" u="none" strike="noStrike" kern="1200" cap="none" spc="0" normalizeH="0" baseline="0" noProof="0" dirty="0" err="1">
                <a:ln>
                  <a:noFill/>
                </a:ln>
                <a:solidFill>
                  <a:srgbClr val="203864"/>
                </a:solidFill>
                <a:effectLst/>
                <a:uLnTx/>
                <a:uFillTx/>
                <a:latin typeface="Arial" charset="0"/>
                <a:ea typeface="ＭＳ Ｐゴシック" charset="0"/>
              </a:rPr>
              <a:t>Clin</a:t>
            </a:r>
            <a:r>
              <a:rPr kumimoji="0" lang="de-DE" sz="1600" b="0" i="1" u="none" strike="noStrike" kern="1200" cap="none" spc="0" normalizeH="0" baseline="0" noProof="0" dirty="0">
                <a:ln>
                  <a:noFill/>
                </a:ln>
                <a:solidFill>
                  <a:srgbClr val="203864"/>
                </a:solidFill>
                <a:effectLst/>
                <a:uLnTx/>
                <a:uFillTx/>
                <a:latin typeface="Arial" charset="0"/>
                <a:ea typeface="ＭＳ Ｐゴシック" charset="0"/>
              </a:rPr>
              <a:t> </a:t>
            </a:r>
            <a:r>
              <a:rPr kumimoji="0" lang="de-DE" sz="1600" b="0" i="1" u="none" strike="noStrike" kern="1200" cap="none" spc="0" normalizeH="0" baseline="0" noProof="0" dirty="0" err="1">
                <a:ln>
                  <a:noFill/>
                </a:ln>
                <a:solidFill>
                  <a:srgbClr val="203864"/>
                </a:solidFill>
                <a:effectLst/>
                <a:uLnTx/>
                <a:uFillTx/>
                <a:latin typeface="Arial" charset="0"/>
                <a:ea typeface="ＭＳ Ｐゴシック" charset="0"/>
              </a:rPr>
              <a:t>Oncol</a:t>
            </a:r>
            <a:r>
              <a:rPr kumimoji="0" lang="de-DE" sz="1600" b="0" i="1" u="none" strike="noStrike" kern="1200" cap="none" spc="0" normalizeH="0" baseline="0" noProof="0" dirty="0">
                <a:ln>
                  <a:noFill/>
                </a:ln>
                <a:solidFill>
                  <a:srgbClr val="203864"/>
                </a:solidFill>
                <a:effectLst/>
                <a:uLnTx/>
                <a:uFillTx/>
                <a:latin typeface="Arial" charset="0"/>
                <a:ea typeface="ＭＳ Ｐゴシック" charset="0"/>
              </a:rPr>
              <a:t> </a:t>
            </a:r>
            <a:r>
              <a:rPr kumimoji="0" lang="de-DE" sz="1600" b="0" i="0" u="none" strike="noStrike" kern="1200" cap="none" spc="0" normalizeH="0" baseline="0" noProof="0" dirty="0">
                <a:ln>
                  <a:noFill/>
                </a:ln>
                <a:solidFill>
                  <a:srgbClr val="203864"/>
                </a:solidFill>
                <a:effectLst/>
                <a:uLnTx/>
                <a:uFillTx/>
                <a:latin typeface="Arial" charset="0"/>
                <a:ea typeface="ＭＳ Ｐゴシック" charset="0"/>
              </a:rPr>
              <a:t>2017;35(19):2125-32; Armand P et al. </a:t>
            </a:r>
            <a:r>
              <a:rPr kumimoji="0" lang="de-DE" sz="1600" b="0" i="1" u="none" strike="noStrike" kern="1200" cap="none" spc="0" normalizeH="0" baseline="0" noProof="0" dirty="0">
                <a:ln>
                  <a:noFill/>
                </a:ln>
                <a:solidFill>
                  <a:srgbClr val="203864"/>
                </a:solidFill>
                <a:effectLst/>
                <a:uLnTx/>
                <a:uFillTx/>
                <a:latin typeface="Arial" charset="0"/>
                <a:ea typeface="ＭＳ Ｐゴシック" charset="0"/>
              </a:rPr>
              <a:t>J </a:t>
            </a:r>
            <a:r>
              <a:rPr kumimoji="0" lang="de-DE" sz="1600" b="0" i="1" u="none" strike="noStrike" kern="1200" cap="none" spc="0" normalizeH="0" baseline="0" noProof="0" dirty="0" err="1">
                <a:ln>
                  <a:noFill/>
                </a:ln>
                <a:solidFill>
                  <a:srgbClr val="203864"/>
                </a:solidFill>
                <a:effectLst/>
                <a:uLnTx/>
                <a:uFillTx/>
                <a:latin typeface="Arial" charset="0"/>
                <a:ea typeface="ＭＳ Ｐゴシック" charset="0"/>
              </a:rPr>
              <a:t>Clin</a:t>
            </a:r>
            <a:r>
              <a:rPr kumimoji="0" lang="de-DE" sz="1600" b="0" i="1" u="none" strike="noStrike" kern="1200" cap="none" spc="0" normalizeH="0" baseline="0" noProof="0" dirty="0">
                <a:ln>
                  <a:noFill/>
                </a:ln>
                <a:solidFill>
                  <a:srgbClr val="203864"/>
                </a:solidFill>
                <a:effectLst/>
                <a:uLnTx/>
                <a:uFillTx/>
                <a:latin typeface="Arial" charset="0"/>
                <a:ea typeface="ＭＳ Ｐゴシック" charset="0"/>
              </a:rPr>
              <a:t> </a:t>
            </a:r>
            <a:r>
              <a:rPr kumimoji="0" lang="de-DE" sz="1600" b="0" i="1" u="none" strike="noStrike" kern="1200" cap="none" spc="0" normalizeH="0" baseline="0" noProof="0" dirty="0" err="1">
                <a:ln>
                  <a:noFill/>
                </a:ln>
                <a:solidFill>
                  <a:srgbClr val="203864"/>
                </a:solidFill>
                <a:effectLst/>
                <a:uLnTx/>
                <a:uFillTx/>
                <a:latin typeface="Arial" charset="0"/>
                <a:ea typeface="ＭＳ Ｐゴシック" charset="0"/>
              </a:rPr>
              <a:t>Oncol</a:t>
            </a:r>
            <a:r>
              <a:rPr kumimoji="0" lang="de-DE" sz="1600" b="0" i="0" u="none" strike="noStrike" kern="1200" cap="none" spc="0" normalizeH="0" baseline="0" noProof="0" dirty="0">
                <a:ln>
                  <a:noFill/>
                </a:ln>
                <a:solidFill>
                  <a:srgbClr val="203864"/>
                </a:solidFill>
                <a:effectLst/>
                <a:uLnTx/>
                <a:uFillTx/>
                <a:latin typeface="Arial" charset="0"/>
                <a:ea typeface="ＭＳ Ｐゴシック" charset="0"/>
              </a:rPr>
              <a:t> 2018;36(14):1428-39.</a:t>
            </a:r>
          </a:p>
        </p:txBody>
      </p:sp>
      <p:sp>
        <p:nvSpPr>
          <p:cNvPr id="11" name="TextBox 10">
            <a:extLst>
              <a:ext uri="{FF2B5EF4-FFF2-40B4-BE49-F238E27FC236}">
                <a16:creationId xmlns:a16="http://schemas.microsoft.com/office/drawing/2014/main" id="{4287AA3D-FEDA-234D-A5E6-1418D9C7F0C7}"/>
              </a:ext>
            </a:extLst>
          </p:cNvPr>
          <p:cNvSpPr txBox="1"/>
          <p:nvPr/>
        </p:nvSpPr>
        <p:spPr>
          <a:xfrm>
            <a:off x="1929948" y="1437175"/>
            <a:ext cx="4917311"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03864"/>
                </a:solidFill>
                <a:effectLst/>
                <a:uLnTx/>
                <a:uFillTx/>
                <a:latin typeface="Arial" charset="0"/>
                <a:ea typeface="ＭＳ Ｐゴシック" charset="0"/>
              </a:rPr>
              <a:t>KEYNOTE-087 (pembrolizumab)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203864"/>
                </a:solidFill>
                <a:effectLst/>
                <a:uLnTx/>
                <a:uFillTx/>
                <a:latin typeface="Arial" charset="0"/>
                <a:ea typeface="ＭＳ Ｐゴシック" charset="0"/>
              </a:rPr>
              <a:t>ORR: 69%</a:t>
            </a:r>
          </a:p>
        </p:txBody>
      </p:sp>
      <p:sp>
        <p:nvSpPr>
          <p:cNvPr id="12" name="TextBox 11">
            <a:extLst>
              <a:ext uri="{FF2B5EF4-FFF2-40B4-BE49-F238E27FC236}">
                <a16:creationId xmlns:a16="http://schemas.microsoft.com/office/drawing/2014/main" id="{A6CF2F18-F81D-FD4E-8024-64DB6FC7F4CE}"/>
              </a:ext>
            </a:extLst>
          </p:cNvPr>
          <p:cNvSpPr txBox="1"/>
          <p:nvPr/>
        </p:nvSpPr>
        <p:spPr>
          <a:xfrm>
            <a:off x="1791451" y="4087411"/>
            <a:ext cx="4710896"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203864"/>
                </a:solidFill>
                <a:effectLst/>
                <a:uLnTx/>
                <a:uFillTx/>
                <a:latin typeface="Arial" charset="0"/>
                <a:ea typeface="ＭＳ Ｐゴシック" charset="0"/>
              </a:rPr>
              <a:t>CheckMate</a:t>
            </a:r>
            <a:r>
              <a:rPr kumimoji="0" lang="en-US" sz="2400" b="1" i="0" u="none" strike="noStrike" kern="1200" cap="none" spc="0" normalizeH="0" baseline="0" noProof="0" dirty="0">
                <a:ln>
                  <a:noFill/>
                </a:ln>
                <a:solidFill>
                  <a:srgbClr val="203864"/>
                </a:solidFill>
                <a:effectLst/>
                <a:uLnTx/>
                <a:uFillTx/>
                <a:latin typeface="Arial" charset="0"/>
                <a:ea typeface="ＭＳ Ｐゴシック" charset="0"/>
              </a:rPr>
              <a:t> 205 (nivolumab)</a:t>
            </a:r>
            <a:endParaRPr kumimoji="0" lang="en-US" sz="2000" b="0" i="0" u="none" strike="noStrike" kern="1200" cap="none" spc="0" normalizeH="0" baseline="0" noProof="0" dirty="0">
              <a:ln>
                <a:noFill/>
              </a:ln>
              <a:solidFill>
                <a:srgbClr val="203864"/>
              </a:solidFill>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203864"/>
                </a:solidFill>
                <a:effectLst/>
                <a:uLnTx/>
                <a:uFillTx/>
                <a:latin typeface="Arial" charset="0"/>
                <a:ea typeface="ＭＳ Ｐゴシック" charset="0"/>
              </a:rPr>
              <a:t>ORR: 69% </a:t>
            </a:r>
          </a:p>
        </p:txBody>
      </p:sp>
    </p:spTree>
    <p:extLst>
      <p:ext uri="{BB962C8B-B14F-4D97-AF65-F5344CB8AC3E}">
        <p14:creationId xmlns:p14="http://schemas.microsoft.com/office/powerpoint/2010/main" val="1611519841"/>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56FBB-CC19-3644-8AAD-F95191BDE868}"/>
              </a:ext>
            </a:extLst>
          </p:cNvPr>
          <p:cNvSpPr>
            <a:spLocks noGrp="1"/>
          </p:cNvSpPr>
          <p:nvPr>
            <p:ph type="title"/>
          </p:nvPr>
        </p:nvSpPr>
        <p:spPr/>
        <p:txBody>
          <a:bodyPr/>
          <a:lstStyle/>
          <a:p>
            <a:r>
              <a:rPr lang="en-US" dirty="0" err="1"/>
              <a:t>Ms</a:t>
            </a:r>
            <a:r>
              <a:rPr lang="en-US" dirty="0"/>
              <a:t> Moran — Disclosures</a:t>
            </a:r>
          </a:p>
        </p:txBody>
      </p:sp>
      <p:graphicFrame>
        <p:nvGraphicFramePr>
          <p:cNvPr id="5" name="Table 4">
            <a:extLst>
              <a:ext uri="{FF2B5EF4-FFF2-40B4-BE49-F238E27FC236}">
                <a16:creationId xmlns:a16="http://schemas.microsoft.com/office/drawing/2014/main" id="{D5BCB342-EA12-2F4C-BE29-4B90189AD9CB}"/>
              </a:ext>
            </a:extLst>
          </p:cNvPr>
          <p:cNvGraphicFramePr>
            <a:graphicFrameLocks noGrp="1"/>
          </p:cNvGraphicFramePr>
          <p:nvPr/>
        </p:nvGraphicFramePr>
        <p:xfrm>
          <a:off x="1562100" y="2628900"/>
          <a:ext cx="9067800" cy="1143000"/>
        </p:xfrm>
        <a:graphic>
          <a:graphicData uri="http://schemas.openxmlformats.org/drawingml/2006/table">
            <a:tbl>
              <a:tblPr firstRow="1" bandRow="1">
                <a:tableStyleId>{5C22544A-7EE6-4342-B048-85BDC9FD1C3A}</a:tableStyleId>
              </a:tblPr>
              <a:tblGrid>
                <a:gridCol w="9067800">
                  <a:extLst>
                    <a:ext uri="{9D8B030D-6E8A-4147-A177-3AD203B41FA5}">
                      <a16:colId xmlns:a16="http://schemas.microsoft.com/office/drawing/2014/main" val="1723418156"/>
                    </a:ext>
                  </a:extLst>
                </a:gridCol>
              </a:tblGrid>
              <a:tr h="1143000">
                <a:tc>
                  <a:txBody>
                    <a:bodyPr/>
                    <a:lstStyle/>
                    <a:p>
                      <a:pPr algn="ctr"/>
                      <a:r>
                        <a:rPr lang="en-US" b="0" dirty="0">
                          <a:solidFill>
                            <a:srgbClr val="002B50"/>
                          </a:solidFill>
                        </a:rPr>
                        <a:t>No financial interests or affiliations to disclose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17183"/>
                  </a:ext>
                </a:extLst>
              </a:tr>
            </a:tbl>
          </a:graphicData>
        </a:graphic>
      </p:graphicFrame>
    </p:spTree>
    <p:extLst>
      <p:ext uri="{BB962C8B-B14F-4D97-AF65-F5344CB8AC3E}">
        <p14:creationId xmlns:p14="http://schemas.microsoft.com/office/powerpoint/2010/main" val="3785598741"/>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p:txBody>
          <a:bodyPr/>
          <a:lstStyle/>
          <a:p>
            <a:r>
              <a:rPr lang="en-US" dirty="0"/>
              <a:t>31-year-old woman (from the practice of </a:t>
            </a:r>
            <a:r>
              <a:rPr lang="en-US" dirty="0" err="1"/>
              <a:t>Ms</a:t>
            </a:r>
            <a:r>
              <a:rPr lang="en-US" dirty="0"/>
              <a:t> Moran)</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a:xfrm>
            <a:off x="594360" y="1371600"/>
            <a:ext cx="11201400" cy="5334000"/>
          </a:xfrm>
        </p:spPr>
        <p:txBody>
          <a:bodyPr/>
          <a:lstStyle/>
          <a:p>
            <a:pPr>
              <a:spcBef>
                <a:spcPts val="1400"/>
              </a:spcBef>
              <a:spcAft>
                <a:spcPts val="0"/>
              </a:spcAft>
            </a:pPr>
            <a:r>
              <a:rPr lang="en-US" sz="2000" dirty="0"/>
              <a:t>2018: Presented to PCP with acute onset of cough – No relief from antibiotics and steroids</a:t>
            </a:r>
          </a:p>
          <a:p>
            <a:pPr>
              <a:spcBef>
                <a:spcPts val="1400"/>
              </a:spcBef>
              <a:spcAft>
                <a:spcPts val="0"/>
              </a:spcAft>
            </a:pPr>
            <a:r>
              <a:rPr lang="en-US" sz="2000" dirty="0"/>
              <a:t>ER with palpitations, believed to be due to pseudoephedrine </a:t>
            </a:r>
          </a:p>
          <a:p>
            <a:pPr lvl="1">
              <a:spcBef>
                <a:spcPts val="400"/>
              </a:spcBef>
              <a:spcAft>
                <a:spcPts val="0"/>
              </a:spcAft>
            </a:pPr>
            <a:r>
              <a:rPr lang="en-US" sz="2000" dirty="0"/>
              <a:t>CTPE: Perivascular LNs 2.6 x 2.3 cm, Hilar LN 2.6 cm, FNA: Negative for malignancy</a:t>
            </a:r>
          </a:p>
          <a:p>
            <a:pPr>
              <a:spcBef>
                <a:spcPts val="1400"/>
              </a:spcBef>
              <a:spcAft>
                <a:spcPts val="0"/>
              </a:spcAft>
            </a:pPr>
            <a:r>
              <a:rPr lang="en-US" sz="2000" dirty="0"/>
              <a:t>12/2018 repeat of CT: No change to LNs</a:t>
            </a:r>
          </a:p>
          <a:p>
            <a:pPr>
              <a:spcBef>
                <a:spcPts val="1400"/>
              </a:spcBef>
              <a:spcAft>
                <a:spcPts val="0"/>
              </a:spcAft>
            </a:pPr>
            <a:r>
              <a:rPr lang="en-US" sz="2000" dirty="0"/>
              <a:t>4/2019 skin rash biopsy: Positive for erythema nodosum</a:t>
            </a:r>
          </a:p>
          <a:p>
            <a:pPr lvl="1">
              <a:spcBef>
                <a:spcPts val="400"/>
              </a:spcBef>
              <a:spcAft>
                <a:spcPts val="0"/>
              </a:spcAft>
            </a:pPr>
            <a:r>
              <a:rPr lang="en-US" sz="2000" dirty="0"/>
              <a:t>WBC 12.1, Hgb 10.4, Albumin 3.5, ESR 51</a:t>
            </a:r>
          </a:p>
          <a:p>
            <a:pPr>
              <a:spcBef>
                <a:spcPts val="1400"/>
              </a:spcBef>
              <a:spcAft>
                <a:spcPts val="0"/>
              </a:spcAft>
            </a:pPr>
            <a:r>
              <a:rPr lang="en-US" sz="2000" dirty="0"/>
              <a:t>5/2019 repeat CT scan: Increased chest LNs, splenic mass</a:t>
            </a:r>
          </a:p>
          <a:p>
            <a:pPr>
              <a:spcBef>
                <a:spcPts val="1400"/>
              </a:spcBef>
              <a:spcAft>
                <a:spcPts val="0"/>
              </a:spcAft>
            </a:pPr>
            <a:r>
              <a:rPr lang="en-US" sz="2000" dirty="0"/>
              <a:t>6/2019 LN Biopsy: Stage IV nodular sclerosing Hodgkin lymphoma (EBER-negative) </a:t>
            </a:r>
          </a:p>
          <a:p>
            <a:pPr lvl="1">
              <a:spcBef>
                <a:spcPts val="400"/>
              </a:spcBef>
              <a:spcAft>
                <a:spcPts val="0"/>
              </a:spcAft>
            </a:pPr>
            <a:r>
              <a:rPr lang="en-US" sz="2000" dirty="0"/>
              <a:t>IPS 3, Hgb &lt;10.5, Albumin &lt;4</a:t>
            </a:r>
          </a:p>
          <a:p>
            <a:pPr>
              <a:spcBef>
                <a:spcPts val="1400"/>
              </a:spcBef>
              <a:spcAft>
                <a:spcPts val="0"/>
              </a:spcAft>
            </a:pPr>
            <a:r>
              <a:rPr lang="en-US" sz="2000" dirty="0"/>
              <a:t>AVD + BV x 6 </a:t>
            </a:r>
            <a:r>
              <a:rPr lang="en-US" sz="2000" dirty="0">
                <a:sym typeface="Wingdings" pitchFamily="2" charset="2"/>
              </a:rPr>
              <a:t> PET-negative after 2 cycles, EOT PET: Negative </a:t>
            </a:r>
            <a:endParaRPr lang="en-US" sz="2000" dirty="0"/>
          </a:p>
          <a:p>
            <a:pPr lvl="1">
              <a:spcBef>
                <a:spcPts val="400"/>
              </a:spcBef>
              <a:spcAft>
                <a:spcPts val="0"/>
              </a:spcAft>
            </a:pPr>
            <a:r>
              <a:rPr lang="en-US" sz="2000" dirty="0"/>
              <a:t>BV dose reduced C2 due to peripheral neuropathy</a:t>
            </a:r>
          </a:p>
          <a:p>
            <a:pPr lvl="1">
              <a:spcBef>
                <a:spcPts val="400"/>
              </a:spcBef>
              <a:spcAft>
                <a:spcPts val="0"/>
              </a:spcAft>
            </a:pPr>
            <a:r>
              <a:rPr lang="en-US" sz="2000" dirty="0"/>
              <a:t>Vinblastine decreased by 25% then 50% then discontinued due to peripheral neuropathy </a:t>
            </a:r>
            <a:endParaRPr lang="en-US" dirty="0"/>
          </a:p>
        </p:txBody>
      </p:sp>
    </p:spTree>
    <p:extLst>
      <p:ext uri="{BB962C8B-B14F-4D97-AF65-F5344CB8AC3E}">
        <p14:creationId xmlns:p14="http://schemas.microsoft.com/office/powerpoint/2010/main" val="1302832698"/>
      </p:ext>
    </p:extLst>
  </p:cSld>
  <p:clrMapOvr>
    <a:masterClrMapping/>
  </p:clrMapOvr>
  <p:transition spd="slow"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p:txBody>
          <a:bodyPr wrap="square" anchor="ctr">
            <a:normAutofit/>
          </a:bodyPr>
          <a:lstStyle/>
          <a:p>
            <a:r>
              <a:rPr lang="en-US" dirty="0"/>
              <a:t>31-year-old woman (from the practice of </a:t>
            </a:r>
            <a:r>
              <a:rPr lang="en-US" dirty="0" err="1"/>
              <a:t>Ms</a:t>
            </a:r>
            <a:r>
              <a:rPr lang="en-US" dirty="0"/>
              <a:t> Moran)</a:t>
            </a:r>
          </a:p>
        </p:txBody>
      </p:sp>
      <p:sp>
        <p:nvSpPr>
          <p:cNvPr id="11" name="Text Placeholder 2">
            <a:extLst>
              <a:ext uri="{FF2B5EF4-FFF2-40B4-BE49-F238E27FC236}">
                <a16:creationId xmlns:a16="http://schemas.microsoft.com/office/drawing/2014/main" id="{F98F408E-5287-48F4-BAD5-60D5239821AA}"/>
              </a:ext>
            </a:extLst>
          </p:cNvPr>
          <p:cNvSpPr>
            <a:spLocks noGrp="1"/>
          </p:cNvSpPr>
          <p:nvPr>
            <p:ph type="body" idx="4294967295"/>
          </p:nvPr>
        </p:nvSpPr>
        <p:spPr>
          <a:xfrm>
            <a:off x="610129" y="1570038"/>
            <a:ext cx="5386388" cy="639762"/>
          </a:xfrm>
        </p:spPr>
        <p:txBody>
          <a:bodyPr/>
          <a:lstStyle/>
          <a:p>
            <a:pPr marL="0" indent="0" algn="ctr">
              <a:buNone/>
            </a:pPr>
            <a:r>
              <a:rPr lang="en-US" sz="2000" b="1" dirty="0"/>
              <a:t>Before AVD + BV</a:t>
            </a:r>
          </a:p>
        </p:txBody>
      </p:sp>
      <p:sp>
        <p:nvSpPr>
          <p:cNvPr id="13" name="Text Placeholder 4">
            <a:extLst>
              <a:ext uri="{FF2B5EF4-FFF2-40B4-BE49-F238E27FC236}">
                <a16:creationId xmlns:a16="http://schemas.microsoft.com/office/drawing/2014/main" id="{5031E3D7-8A69-45C0-9BAF-3B68AAE72414}"/>
              </a:ext>
            </a:extLst>
          </p:cNvPr>
          <p:cNvSpPr>
            <a:spLocks noGrp="1"/>
          </p:cNvSpPr>
          <p:nvPr>
            <p:ph type="body" sz="quarter" idx="4294967295"/>
          </p:nvPr>
        </p:nvSpPr>
        <p:spPr>
          <a:xfrm>
            <a:off x="6804025" y="1570038"/>
            <a:ext cx="5387975" cy="639762"/>
          </a:xfrm>
        </p:spPr>
        <p:txBody>
          <a:bodyPr/>
          <a:lstStyle/>
          <a:p>
            <a:pPr marL="0" indent="0" algn="ctr">
              <a:buNone/>
            </a:pPr>
            <a:r>
              <a:rPr lang="en-US" sz="2000" b="1" dirty="0"/>
              <a:t>After AVD + BV</a:t>
            </a:r>
          </a:p>
        </p:txBody>
      </p:sp>
      <p:pic>
        <p:nvPicPr>
          <p:cNvPr id="6" name="Content Placeholder 5">
            <a:extLst>
              <a:ext uri="{FF2B5EF4-FFF2-40B4-BE49-F238E27FC236}">
                <a16:creationId xmlns:a16="http://schemas.microsoft.com/office/drawing/2014/main" id="{DE1C5F4E-867E-0644-A15C-308E7E76B9E2}"/>
              </a:ext>
            </a:extLst>
          </p:cNvPr>
          <p:cNvPicPr>
            <a:picLocks noGrp="1" noChangeAspect="1"/>
          </p:cNvPicPr>
          <p:nvPr>
            <p:ph sz="quarter" idx="4294967295"/>
          </p:nvPr>
        </p:nvPicPr>
        <p:blipFill>
          <a:blip r:embed="rId2"/>
          <a:srcRect/>
          <a:stretch/>
        </p:blipFill>
        <p:spPr>
          <a:xfrm>
            <a:off x="7696200" y="2174874"/>
            <a:ext cx="3302742" cy="4480560"/>
          </a:xfrm>
          <a:prstGeom prst="rect">
            <a:avLst/>
          </a:prstGeom>
          <a:noFill/>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93E54269-3B27-9E49-B4D4-4C2EEAD1A492}"/>
              </a:ext>
            </a:extLst>
          </p:cNvPr>
          <p:cNvPicPr>
            <a:picLocks noChangeAspect="1"/>
          </p:cNvPicPr>
          <p:nvPr/>
        </p:nvPicPr>
        <p:blipFill>
          <a:blip r:embed="rId3"/>
          <a:srcRect/>
          <a:stretch/>
        </p:blipFill>
        <p:spPr bwMode="auto">
          <a:xfrm>
            <a:off x="1408383" y="2174875"/>
            <a:ext cx="4297680" cy="4481343"/>
          </a:xfrm>
          <a:prstGeom prst="rect">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770702410"/>
      </p:ext>
    </p:extLst>
  </p:cSld>
  <p:clrMapOvr>
    <a:masterClrMapping/>
  </p:clrMapOvr>
  <p:transition spd="slow"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1C530-9E3B-E84E-96CD-B6F43A1B2B06}"/>
              </a:ext>
            </a:extLst>
          </p:cNvPr>
          <p:cNvSpPr>
            <a:spLocks noGrp="1"/>
          </p:cNvSpPr>
          <p:nvPr>
            <p:ph type="title"/>
          </p:nvPr>
        </p:nvSpPr>
        <p:spPr/>
        <p:txBody>
          <a:bodyPr/>
          <a:lstStyle/>
          <a:p>
            <a:pPr algn="ctr"/>
            <a:r>
              <a:rPr lang="en-US" sz="3000" dirty="0"/>
              <a:t>Agenda</a:t>
            </a:r>
          </a:p>
        </p:txBody>
      </p:sp>
      <p:sp>
        <p:nvSpPr>
          <p:cNvPr id="5" name="Content Placeholder 4">
            <a:extLst>
              <a:ext uri="{FF2B5EF4-FFF2-40B4-BE49-F238E27FC236}">
                <a16:creationId xmlns:a16="http://schemas.microsoft.com/office/drawing/2014/main" id="{AF7C16B9-7695-3948-B90C-6740B78ADF3E}"/>
              </a:ext>
            </a:extLst>
          </p:cNvPr>
          <p:cNvSpPr>
            <a:spLocks noGrp="1"/>
          </p:cNvSpPr>
          <p:nvPr>
            <p:ph idx="1"/>
          </p:nvPr>
        </p:nvSpPr>
        <p:spPr>
          <a:xfrm>
            <a:off x="609600" y="1600200"/>
            <a:ext cx="10972800" cy="5029200"/>
          </a:xfrm>
        </p:spPr>
        <p:txBody>
          <a:bodyPr/>
          <a:lstStyle/>
          <a:p>
            <a:pPr marL="0" indent="0">
              <a:spcBef>
                <a:spcPts val="1800"/>
              </a:spcBef>
              <a:buNone/>
            </a:pPr>
            <a:r>
              <a:rPr lang="en-US" sz="1900" b="1" dirty="0">
                <a:solidFill>
                  <a:srgbClr val="0432FF"/>
                </a:solidFill>
              </a:rPr>
              <a:t>Module 1: Diffuse Large B-Cell Lymphoma (DLBCL)</a:t>
            </a:r>
          </a:p>
          <a:p>
            <a:pPr>
              <a:spcBef>
                <a:spcPts val="500"/>
              </a:spcBef>
            </a:pPr>
            <a:r>
              <a:rPr lang="en-US" sz="1900" dirty="0"/>
              <a:t>Polatuzumab vedotin,</a:t>
            </a:r>
            <a:r>
              <a:rPr lang="en-US" sz="1900" b="1" dirty="0"/>
              <a:t> </a:t>
            </a:r>
            <a:r>
              <a:rPr lang="en-US" sz="1900" dirty="0"/>
              <a:t>CAR T-cell therapy</a:t>
            </a:r>
            <a:endParaRPr lang="en-US" sz="1900" b="1" dirty="0"/>
          </a:p>
          <a:p>
            <a:pPr marL="0" indent="0">
              <a:spcBef>
                <a:spcPts val="1800"/>
              </a:spcBef>
              <a:buNone/>
            </a:pPr>
            <a:r>
              <a:rPr lang="en-US" sz="1900" b="1" dirty="0">
                <a:solidFill>
                  <a:srgbClr val="0432FF"/>
                </a:solidFill>
              </a:rPr>
              <a:t>Module 2: Hodgkin Lymphoma (HL) and Peripheral T-Cell Lymphoma (PTCL)</a:t>
            </a:r>
          </a:p>
          <a:p>
            <a:pPr>
              <a:spcBef>
                <a:spcPts val="500"/>
              </a:spcBef>
            </a:pPr>
            <a:r>
              <a:rPr lang="en-US" sz="1900" dirty="0"/>
              <a:t>Brentuximab vedotin, immune checkpoint inhibitors</a:t>
            </a:r>
          </a:p>
          <a:p>
            <a:pPr marL="0" indent="0">
              <a:spcBef>
                <a:spcPts val="1800"/>
              </a:spcBef>
              <a:buNone/>
            </a:pPr>
            <a:r>
              <a:rPr lang="en-US" sz="1900" b="1" dirty="0">
                <a:solidFill>
                  <a:srgbClr val="0432FF"/>
                </a:solidFill>
              </a:rPr>
              <a:t>Module 3: Follicular Lymphoma (FL)</a:t>
            </a:r>
          </a:p>
          <a:p>
            <a:pPr>
              <a:spcBef>
                <a:spcPts val="500"/>
              </a:spcBef>
            </a:pPr>
            <a:r>
              <a:rPr lang="en-US" sz="1900" dirty="0"/>
              <a:t>Lenalidomide/rituximab (R</a:t>
            </a:r>
            <a:r>
              <a:rPr lang="en-US" sz="1900" baseline="30000" dirty="0"/>
              <a:t>2</a:t>
            </a:r>
            <a:r>
              <a:rPr lang="en-US" sz="1900" dirty="0"/>
              <a:t>), PI3K inhibitors</a:t>
            </a:r>
            <a:endParaRPr lang="en-US" sz="1900" b="1" baseline="30000" dirty="0">
              <a:solidFill>
                <a:srgbClr val="0432FF"/>
              </a:solidFill>
            </a:endParaRPr>
          </a:p>
          <a:p>
            <a:pPr marL="0" indent="0">
              <a:spcBef>
                <a:spcPts val="1800"/>
              </a:spcBef>
              <a:buNone/>
            </a:pPr>
            <a:r>
              <a:rPr lang="en-US" sz="1900" b="1" dirty="0">
                <a:solidFill>
                  <a:srgbClr val="0432FF"/>
                </a:solidFill>
              </a:rPr>
              <a:t>Module 4: Mantle Cell Lymphoma (MCL)</a:t>
            </a:r>
          </a:p>
          <a:p>
            <a:pPr>
              <a:spcBef>
                <a:spcPts val="500"/>
              </a:spcBef>
            </a:pPr>
            <a:r>
              <a:rPr lang="en-US" sz="1900" dirty="0"/>
              <a:t>BTK inhibitors (ibrutinib, acalabrutinib, zanubrutinib), venetoclax, lenalidomide</a:t>
            </a:r>
          </a:p>
          <a:p>
            <a:pPr marL="0" indent="0">
              <a:spcBef>
                <a:spcPts val="1800"/>
              </a:spcBef>
              <a:buNone/>
            </a:pPr>
            <a:r>
              <a:rPr lang="en-US" sz="1900" b="1" dirty="0">
                <a:solidFill>
                  <a:srgbClr val="0432FF"/>
                </a:solidFill>
              </a:rPr>
              <a:t>Module 5: Management of Lymphomas in the Era of COVID-19</a:t>
            </a:r>
          </a:p>
          <a:p>
            <a:pPr>
              <a:spcBef>
                <a:spcPts val="500"/>
              </a:spcBef>
            </a:pPr>
            <a:r>
              <a:rPr lang="en-US" sz="1900" dirty="0"/>
              <a:t>Telemedicine, minimization of surgeries, reduced infusions and clinic visits</a:t>
            </a:r>
          </a:p>
          <a:p>
            <a:pPr marL="0" indent="0">
              <a:spcBef>
                <a:spcPts val="1800"/>
              </a:spcBef>
              <a:buNone/>
            </a:pPr>
            <a:endParaRPr lang="en-US" sz="1900" b="1" dirty="0">
              <a:solidFill>
                <a:srgbClr val="0432FF"/>
              </a:solidFill>
            </a:endParaRPr>
          </a:p>
        </p:txBody>
      </p:sp>
    </p:spTree>
    <p:extLst>
      <p:ext uri="{BB962C8B-B14F-4D97-AF65-F5344CB8AC3E}">
        <p14:creationId xmlns:p14="http://schemas.microsoft.com/office/powerpoint/2010/main" val="241051923"/>
      </p:ext>
    </p:extLst>
  </p:cSld>
  <p:clrMapOvr>
    <a:masterClrMapping/>
  </p:clrMapOvr>
  <p:transition spd="slow"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7C16B9-7695-3948-B90C-6740B78ADF3E}"/>
              </a:ext>
            </a:extLst>
          </p:cNvPr>
          <p:cNvSpPr>
            <a:spLocks noGrp="1"/>
          </p:cNvSpPr>
          <p:nvPr>
            <p:ph idx="4294967295"/>
          </p:nvPr>
        </p:nvSpPr>
        <p:spPr>
          <a:xfrm>
            <a:off x="876300" y="2819400"/>
            <a:ext cx="10439400" cy="3352800"/>
          </a:xfrm>
        </p:spPr>
        <p:txBody>
          <a:bodyPr/>
          <a:lstStyle/>
          <a:p>
            <a:pPr marL="0" indent="0">
              <a:spcBef>
                <a:spcPts val="1200"/>
              </a:spcBef>
              <a:buNone/>
            </a:pPr>
            <a:r>
              <a:rPr lang="en-US" sz="2800" b="1" dirty="0">
                <a:solidFill>
                  <a:srgbClr val="0432FF"/>
                </a:solidFill>
              </a:rPr>
              <a:t>Module 3: Follicular Lymphoma (FL)</a:t>
            </a:r>
          </a:p>
          <a:p>
            <a:pPr>
              <a:spcBef>
                <a:spcPts val="1200"/>
              </a:spcBef>
            </a:pPr>
            <a:r>
              <a:rPr lang="en-US" sz="2800" dirty="0"/>
              <a:t>Lenalidomide/rituximab (R</a:t>
            </a:r>
            <a:r>
              <a:rPr lang="en-US" sz="2800" baseline="30000" dirty="0"/>
              <a:t>2</a:t>
            </a:r>
            <a:r>
              <a:rPr lang="en-US" sz="2800" dirty="0"/>
              <a:t>), PI3K inhibitors</a:t>
            </a:r>
            <a:endParaRPr lang="en-US" sz="2800" b="1" baseline="30000" dirty="0">
              <a:solidFill>
                <a:srgbClr val="0432FF"/>
              </a:solidFill>
            </a:endParaRPr>
          </a:p>
        </p:txBody>
      </p:sp>
    </p:spTree>
    <p:extLst>
      <p:ext uri="{BB962C8B-B14F-4D97-AF65-F5344CB8AC3E}">
        <p14:creationId xmlns:p14="http://schemas.microsoft.com/office/powerpoint/2010/main" val="2652704340"/>
      </p:ext>
    </p:extLst>
  </p:cSld>
  <p:clrMapOvr>
    <a:masterClrMapping/>
  </p:clrMapOvr>
  <p:transition spd="slow"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a:xfrm>
            <a:off x="609600" y="0"/>
            <a:ext cx="11582400" cy="1143000"/>
          </a:xfrm>
        </p:spPr>
        <p:txBody>
          <a:bodyPr>
            <a:normAutofit/>
          </a:bodyPr>
          <a:lstStyle/>
          <a:p>
            <a:r>
              <a:rPr lang="en-US" dirty="0"/>
              <a:t>Patients with advanced-stage follicular lymphoma (FL) who are not experiencing symptoms from their disease may receive treatment with… </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p:txBody>
          <a:bodyPr/>
          <a:lstStyle/>
          <a:p>
            <a:pPr marL="457200" indent="-457200">
              <a:spcBef>
                <a:spcPts val="1800"/>
              </a:spcBef>
              <a:spcAft>
                <a:spcPts val="0"/>
              </a:spcAft>
              <a:buFont typeface="+mj-lt"/>
              <a:buAutoNum type="alphaLcPeriod"/>
            </a:pPr>
            <a:r>
              <a:rPr lang="en-US" sz="2000" dirty="0"/>
              <a:t>Observation</a:t>
            </a:r>
          </a:p>
          <a:p>
            <a:pPr marL="457200" indent="-457200">
              <a:spcBef>
                <a:spcPts val="1800"/>
              </a:spcBef>
              <a:spcAft>
                <a:spcPts val="0"/>
              </a:spcAft>
              <a:buFont typeface="+mj-lt"/>
              <a:buAutoNum type="alphaLcPeriod"/>
            </a:pPr>
            <a:r>
              <a:rPr lang="en-US" sz="2000" dirty="0"/>
              <a:t>Rituximab</a:t>
            </a:r>
          </a:p>
          <a:p>
            <a:pPr marL="457200" indent="-457200">
              <a:spcBef>
                <a:spcPts val="1800"/>
              </a:spcBef>
              <a:spcAft>
                <a:spcPts val="0"/>
              </a:spcAft>
              <a:buFont typeface="+mj-lt"/>
              <a:buAutoNum type="alphaLcPeriod"/>
            </a:pPr>
            <a:r>
              <a:rPr lang="en-US" sz="2000" dirty="0"/>
              <a:t>Chemotherapy + anti-CD20 antibody</a:t>
            </a:r>
          </a:p>
          <a:p>
            <a:pPr marL="457200" indent="-457200">
              <a:spcBef>
                <a:spcPts val="1800"/>
              </a:spcBef>
              <a:spcAft>
                <a:spcPts val="0"/>
              </a:spcAft>
              <a:buFont typeface="+mj-lt"/>
              <a:buAutoNum type="alphaLcPeriod"/>
            </a:pPr>
            <a:r>
              <a:rPr lang="en-US" sz="2000" dirty="0"/>
              <a:t>All of the above</a:t>
            </a:r>
          </a:p>
          <a:p>
            <a:pPr marL="457200" indent="-457200">
              <a:spcBef>
                <a:spcPts val="1800"/>
              </a:spcBef>
              <a:spcAft>
                <a:spcPts val="0"/>
              </a:spcAft>
              <a:buFont typeface="+mj-lt"/>
              <a:buAutoNum type="alphaLcPeriod"/>
            </a:pPr>
            <a:r>
              <a:rPr lang="en-US" sz="2000" dirty="0"/>
              <a:t>a and b only </a:t>
            </a:r>
          </a:p>
          <a:p>
            <a:pPr marL="457200" indent="-457200">
              <a:spcBef>
                <a:spcPts val="1800"/>
              </a:spcBef>
              <a:spcAft>
                <a:spcPts val="0"/>
              </a:spcAft>
              <a:buFont typeface="+mj-lt"/>
              <a:buAutoNum type="alphaLcPeriod"/>
            </a:pPr>
            <a:r>
              <a:rPr lang="en-US" sz="2000" dirty="0"/>
              <a:t>I don’t know</a:t>
            </a:r>
          </a:p>
        </p:txBody>
      </p:sp>
    </p:spTree>
    <p:extLst>
      <p:ext uri="{BB962C8B-B14F-4D97-AF65-F5344CB8AC3E}">
        <p14:creationId xmlns:p14="http://schemas.microsoft.com/office/powerpoint/2010/main" val="2618441125"/>
      </p:ext>
    </p:extLst>
  </p:cSld>
  <p:clrMapOvr>
    <a:masterClrMapping/>
  </p:clrMapOvr>
  <p:transition spd="slow"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a:xfrm>
            <a:off x="609600" y="0"/>
            <a:ext cx="11582400" cy="1143000"/>
          </a:xfrm>
        </p:spPr>
        <p:txBody>
          <a:bodyPr>
            <a:normAutofit/>
          </a:bodyPr>
          <a:lstStyle/>
          <a:p>
            <a:r>
              <a:rPr lang="en-US" dirty="0"/>
              <a:t>Do you use subcutaneous rituximab in select patients with lymphoma? </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p:txBody>
          <a:bodyPr/>
          <a:lstStyle/>
          <a:p>
            <a:pPr marL="457200" indent="-457200">
              <a:spcBef>
                <a:spcPts val="1800"/>
              </a:spcBef>
              <a:spcAft>
                <a:spcPts val="0"/>
              </a:spcAft>
              <a:buFont typeface="+mj-lt"/>
              <a:buAutoNum type="alphaLcPeriod"/>
            </a:pPr>
            <a:r>
              <a:rPr lang="en-US" sz="2000" dirty="0"/>
              <a:t>Yes</a:t>
            </a:r>
          </a:p>
          <a:p>
            <a:pPr marL="457200" indent="-457200">
              <a:spcBef>
                <a:spcPts val="1800"/>
              </a:spcBef>
              <a:spcAft>
                <a:spcPts val="0"/>
              </a:spcAft>
              <a:buFont typeface="+mj-lt"/>
              <a:buAutoNum type="alphaLcPeriod"/>
            </a:pPr>
            <a:r>
              <a:rPr lang="en-US" sz="2000" dirty="0"/>
              <a:t>No</a:t>
            </a:r>
          </a:p>
          <a:p>
            <a:pPr marL="457200" indent="-457200">
              <a:spcBef>
                <a:spcPts val="1800"/>
              </a:spcBef>
              <a:spcAft>
                <a:spcPts val="0"/>
              </a:spcAft>
              <a:buFont typeface="+mj-lt"/>
              <a:buAutoNum type="alphaLcPeriod"/>
            </a:pPr>
            <a:r>
              <a:rPr lang="en-US" sz="2000" dirty="0"/>
              <a:t>No, but I would like to</a:t>
            </a:r>
          </a:p>
          <a:p>
            <a:pPr marL="457200" indent="-457200">
              <a:spcBef>
                <a:spcPts val="1800"/>
              </a:spcBef>
              <a:spcAft>
                <a:spcPts val="0"/>
              </a:spcAft>
              <a:buFont typeface="+mj-lt"/>
              <a:buAutoNum type="alphaLcPeriod"/>
            </a:pPr>
            <a:r>
              <a:rPr lang="en-US" sz="2000" dirty="0"/>
              <a:t>I am not familiar with this agent</a:t>
            </a:r>
          </a:p>
        </p:txBody>
      </p:sp>
    </p:spTree>
    <p:extLst>
      <p:ext uri="{BB962C8B-B14F-4D97-AF65-F5344CB8AC3E}">
        <p14:creationId xmlns:p14="http://schemas.microsoft.com/office/powerpoint/2010/main" val="2572130384"/>
      </p:ext>
    </p:extLst>
  </p:cSld>
  <p:clrMapOvr>
    <a:masterClrMapping/>
  </p:clrMapOvr>
  <p:transition spd="slow"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D1A53-6605-B046-8615-9419CF0C0384}"/>
              </a:ext>
            </a:extLst>
          </p:cNvPr>
          <p:cNvSpPr>
            <a:spLocks noGrp="1"/>
          </p:cNvSpPr>
          <p:nvPr>
            <p:ph type="title"/>
          </p:nvPr>
        </p:nvSpPr>
        <p:spPr>
          <a:xfrm>
            <a:off x="876300" y="20885"/>
            <a:ext cx="10896600" cy="1290376"/>
          </a:xfrm>
        </p:spPr>
        <p:txBody>
          <a:bodyPr/>
          <a:lstStyle/>
          <a:p>
            <a:pPr defTabSz="757640" eaLnBrk="1" fontAlgn="auto" hangingPunct="1">
              <a:spcAft>
                <a:spcPts val="0"/>
              </a:spcAft>
              <a:defRPr/>
            </a:pPr>
            <a:r>
              <a:rPr lang="en-US" sz="2924" dirty="0">
                <a:solidFill>
                  <a:schemeClr val="tx1">
                    <a:lumMod val="95000"/>
                    <a:lumOff val="5000"/>
                  </a:schemeClr>
                </a:solidFill>
              </a:rPr>
              <a:t>Rituximab provides long remissions in low tumor burden follicular lymphoma</a:t>
            </a:r>
          </a:p>
        </p:txBody>
      </p:sp>
      <p:sp>
        <p:nvSpPr>
          <p:cNvPr id="3" name="Content Placeholder 2">
            <a:extLst>
              <a:ext uri="{FF2B5EF4-FFF2-40B4-BE49-F238E27FC236}">
                <a16:creationId xmlns:a16="http://schemas.microsoft.com/office/drawing/2014/main" id="{2B2ECB96-5A46-0140-9B1F-0F4DB3E1B7C4}"/>
              </a:ext>
            </a:extLst>
          </p:cNvPr>
          <p:cNvSpPr>
            <a:spLocks noGrp="1"/>
          </p:cNvSpPr>
          <p:nvPr>
            <p:ph idx="1"/>
          </p:nvPr>
        </p:nvSpPr>
        <p:spPr>
          <a:xfrm>
            <a:off x="1524000" y="1332087"/>
            <a:ext cx="9601200" cy="4469884"/>
          </a:xfrm>
        </p:spPr>
        <p:txBody>
          <a:bodyPr rtlCol="0">
            <a:normAutofit fontScale="92500"/>
          </a:bodyPr>
          <a:lstStyle/>
          <a:p>
            <a:pPr marL="75778" indent="-75778" defTabSz="757640" eaLnBrk="1" fontAlgn="auto" hangingPunct="1">
              <a:spcBef>
                <a:spcPts val="1000"/>
              </a:spcBef>
              <a:spcAft>
                <a:spcPts val="167"/>
              </a:spcAft>
              <a:buFont typeface="Tw Cen MT" pitchFamily="34" charset="0"/>
              <a:buChar char=" "/>
              <a:defRPr/>
            </a:pPr>
            <a:r>
              <a:rPr lang="en-US" sz="2339" dirty="0"/>
              <a:t>In patients who responded to Rituximab weekly x 4 doses, a clinical trial compared:</a:t>
            </a:r>
          </a:p>
          <a:p>
            <a:pPr marL="219724" lvl="1" indent="-113641" defTabSz="757640" eaLnBrk="1" fontAlgn="auto" hangingPunct="1">
              <a:spcBef>
                <a:spcPts val="167"/>
              </a:spcBef>
              <a:spcAft>
                <a:spcPts val="333"/>
              </a:spcAft>
              <a:buFont typeface="Wingdings 3" panose="05040102010807070707" pitchFamily="18" charset="2"/>
              <a:buChar char=""/>
              <a:defRPr/>
            </a:pPr>
            <a:r>
              <a:rPr lang="en-US" sz="2339" dirty="0">
                <a:solidFill>
                  <a:srgbClr val="009900"/>
                </a:solidFill>
              </a:rPr>
              <a:t>Maintenance R (MR): </a:t>
            </a:r>
            <a:r>
              <a:rPr lang="en-US" sz="2339" dirty="0"/>
              <a:t>continue R one dose q3 months until relapse, vs</a:t>
            </a:r>
          </a:p>
          <a:p>
            <a:pPr marL="219724" lvl="1" indent="-113641" defTabSz="757640" eaLnBrk="1" fontAlgn="auto" hangingPunct="1">
              <a:spcBef>
                <a:spcPts val="167"/>
              </a:spcBef>
              <a:spcAft>
                <a:spcPts val="333"/>
              </a:spcAft>
              <a:buFont typeface="Wingdings 3" panose="05040102010807070707" pitchFamily="18" charset="2"/>
              <a:buChar char=""/>
              <a:defRPr/>
            </a:pPr>
            <a:r>
              <a:rPr lang="en-US" sz="2339" dirty="0">
                <a:solidFill>
                  <a:srgbClr val="009900"/>
                </a:solidFill>
              </a:rPr>
              <a:t>Retreatment R (RR): </a:t>
            </a:r>
            <a:r>
              <a:rPr lang="en-US" sz="2339" dirty="0"/>
              <a:t>at relapse, repeat weekly R x4 doses</a:t>
            </a:r>
          </a:p>
          <a:p>
            <a:pPr marL="106043" lvl="1" indent="0" defTabSz="757640" eaLnBrk="1" fontAlgn="auto" hangingPunct="1">
              <a:spcBef>
                <a:spcPts val="167"/>
              </a:spcBef>
              <a:spcAft>
                <a:spcPts val="333"/>
              </a:spcAft>
              <a:buNone/>
              <a:defRPr/>
            </a:pPr>
            <a:endParaRPr lang="en-US" sz="2485" dirty="0"/>
          </a:p>
          <a:p>
            <a:pPr marL="106043" lvl="1" indent="0" defTabSz="757640" eaLnBrk="1" fontAlgn="auto" hangingPunct="1">
              <a:spcBef>
                <a:spcPts val="167"/>
              </a:spcBef>
              <a:spcAft>
                <a:spcPts val="333"/>
              </a:spcAft>
              <a:buNone/>
              <a:defRPr/>
            </a:pPr>
            <a:r>
              <a:rPr lang="en-US" sz="2485" b="1" dirty="0"/>
              <a:t>Results:</a:t>
            </a:r>
          </a:p>
          <a:p>
            <a:pPr marL="219724" lvl="1" indent="-113641" defTabSz="757640" eaLnBrk="1" fontAlgn="auto" hangingPunct="1">
              <a:spcBef>
                <a:spcPts val="167"/>
              </a:spcBef>
              <a:spcAft>
                <a:spcPts val="333"/>
              </a:spcAft>
              <a:buFont typeface="Wingdings 3" panose="05040102010807070707" pitchFamily="18" charset="2"/>
              <a:buChar char=""/>
              <a:defRPr/>
            </a:pPr>
            <a:r>
              <a:rPr lang="en-US" sz="2485" dirty="0"/>
              <a:t>Median time to R failure: </a:t>
            </a:r>
            <a:r>
              <a:rPr lang="en-US" sz="2485" dirty="0">
                <a:solidFill>
                  <a:srgbClr val="009900"/>
                </a:solidFill>
              </a:rPr>
              <a:t>3.9 y (RR) vs 4.3 y (MR) </a:t>
            </a:r>
          </a:p>
          <a:p>
            <a:pPr marL="219724" lvl="1" indent="-113641" defTabSz="757640" eaLnBrk="1" fontAlgn="auto" hangingPunct="1">
              <a:spcBef>
                <a:spcPts val="167"/>
              </a:spcBef>
              <a:spcAft>
                <a:spcPts val="333"/>
              </a:spcAft>
              <a:buFont typeface="Wingdings 3" panose="05040102010807070707" pitchFamily="18" charset="2"/>
              <a:buChar char=""/>
              <a:defRPr/>
            </a:pPr>
            <a:r>
              <a:rPr lang="en-US" sz="2485" dirty="0"/>
              <a:t>Few patients at 3 y required chemo: </a:t>
            </a:r>
            <a:r>
              <a:rPr lang="en-US" sz="2485" dirty="0">
                <a:solidFill>
                  <a:srgbClr val="009900"/>
                </a:solidFill>
              </a:rPr>
              <a:t>84% vs 95%</a:t>
            </a:r>
          </a:p>
          <a:p>
            <a:pPr marL="219724" lvl="1" indent="-113641" defTabSz="757640" eaLnBrk="1" fontAlgn="auto" hangingPunct="1">
              <a:spcBef>
                <a:spcPts val="167"/>
              </a:spcBef>
              <a:spcAft>
                <a:spcPts val="333"/>
              </a:spcAft>
              <a:buFont typeface="Wingdings 3" panose="05040102010807070707" pitchFamily="18" charset="2"/>
              <a:buChar char=""/>
              <a:defRPr/>
            </a:pPr>
            <a:r>
              <a:rPr lang="en-US" sz="2485" dirty="0"/>
              <a:t>Much less rituximab with RR strategy: </a:t>
            </a:r>
            <a:r>
              <a:rPr lang="en-US" sz="2485" dirty="0">
                <a:solidFill>
                  <a:srgbClr val="009900"/>
                </a:solidFill>
              </a:rPr>
              <a:t>4 vs 18 doses</a:t>
            </a:r>
          </a:p>
          <a:p>
            <a:pPr marL="219724" lvl="1" indent="-113641" defTabSz="757640" eaLnBrk="1" fontAlgn="auto" hangingPunct="1">
              <a:spcBef>
                <a:spcPts val="167"/>
              </a:spcBef>
              <a:spcAft>
                <a:spcPts val="333"/>
              </a:spcAft>
              <a:buFont typeface="Wingdings 3" panose="05040102010807070707" pitchFamily="18" charset="2"/>
              <a:buChar char=""/>
              <a:defRPr/>
            </a:pPr>
            <a:r>
              <a:rPr lang="en-US" sz="2485" dirty="0"/>
              <a:t>About 30% remain in remission 5y after R x 4 weekly doses</a:t>
            </a:r>
          </a:p>
          <a:p>
            <a:pPr marL="219724" lvl="1" indent="-113641" defTabSz="757640" eaLnBrk="1" fontAlgn="auto" hangingPunct="1">
              <a:spcBef>
                <a:spcPts val="167"/>
              </a:spcBef>
              <a:spcAft>
                <a:spcPts val="333"/>
              </a:spcAft>
              <a:buFont typeface="Wingdings 3" panose="05040102010807070707" pitchFamily="18" charset="2"/>
              <a:buChar char=""/>
              <a:defRPr/>
            </a:pPr>
            <a:endParaRPr lang="en-US" sz="2193" dirty="0"/>
          </a:p>
          <a:p>
            <a:pPr marL="219724" lvl="1" indent="-113641" defTabSz="757640" eaLnBrk="1" fontAlgn="auto" hangingPunct="1">
              <a:spcBef>
                <a:spcPts val="167"/>
              </a:spcBef>
              <a:spcAft>
                <a:spcPts val="333"/>
              </a:spcAft>
              <a:buFont typeface="Wingdings 3" panose="05040102010807070707" pitchFamily="18" charset="2"/>
              <a:buChar char=""/>
              <a:defRPr/>
            </a:pPr>
            <a:r>
              <a:rPr lang="en-US" sz="2485" b="1" dirty="0">
                <a:solidFill>
                  <a:srgbClr val="009900"/>
                </a:solidFill>
              </a:rPr>
              <a:t>Conclusion:</a:t>
            </a:r>
            <a:r>
              <a:rPr lang="en-US" sz="2485" dirty="0"/>
              <a:t> Favors Rituximab retreatment at time of relapse rather than ongoing maintenance therapy</a:t>
            </a:r>
          </a:p>
        </p:txBody>
      </p:sp>
      <p:sp>
        <p:nvSpPr>
          <p:cNvPr id="280580" name="TextBox 3">
            <a:extLst>
              <a:ext uri="{FF2B5EF4-FFF2-40B4-BE49-F238E27FC236}">
                <a16:creationId xmlns:a16="http://schemas.microsoft.com/office/drawing/2014/main" id="{3D303B97-669D-4046-B55C-C021EA6CADD4}"/>
              </a:ext>
            </a:extLst>
          </p:cNvPr>
          <p:cNvSpPr txBox="1">
            <a:spLocks noChangeArrowheads="1"/>
          </p:cNvSpPr>
          <p:nvPr/>
        </p:nvSpPr>
        <p:spPr bwMode="auto">
          <a:xfrm>
            <a:off x="1143000" y="5995728"/>
            <a:ext cx="9677400" cy="8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5769" tIns="37879" rIns="75769" bIns="37879">
            <a:spAutoFit/>
          </a:bodyPr>
          <a:lstStyle>
            <a:lvl1pPr defTabSz="258763">
              <a:defRPr sz="1200">
                <a:solidFill>
                  <a:schemeClr val="tx1"/>
                </a:solidFill>
                <a:latin typeface="Trebuchet MS" panose="020B0703020202090204" pitchFamily="34" charset="0"/>
                <a:cs typeface="Arial" panose="020B0604020202020204" pitchFamily="34" charset="0"/>
              </a:defRPr>
            </a:lvl1pPr>
            <a:lvl2pPr defTabSz="258763">
              <a:defRPr sz="1200">
                <a:solidFill>
                  <a:schemeClr val="tx1"/>
                </a:solidFill>
                <a:latin typeface="Trebuchet MS" panose="020B0703020202090204" pitchFamily="34" charset="0"/>
                <a:cs typeface="Arial" panose="020B0604020202020204" pitchFamily="34" charset="0"/>
              </a:defRPr>
            </a:lvl2pPr>
            <a:lvl3pPr defTabSz="258763">
              <a:defRPr sz="1200">
                <a:solidFill>
                  <a:schemeClr val="tx1"/>
                </a:solidFill>
                <a:latin typeface="Trebuchet MS" panose="020B0703020202090204" pitchFamily="34" charset="0"/>
                <a:cs typeface="Arial" panose="020B0604020202020204" pitchFamily="34" charset="0"/>
              </a:defRPr>
            </a:lvl3pPr>
            <a:lvl4pPr defTabSz="258763">
              <a:defRPr sz="1200">
                <a:solidFill>
                  <a:schemeClr val="tx1"/>
                </a:solidFill>
                <a:latin typeface="Trebuchet MS" panose="020B0703020202090204" pitchFamily="34" charset="0"/>
                <a:cs typeface="Arial" panose="020B0604020202020204" pitchFamily="34" charset="0"/>
              </a:defRPr>
            </a:lvl4pPr>
            <a:lvl5pPr defTabSz="258763">
              <a:defRPr sz="1200">
                <a:solidFill>
                  <a:schemeClr val="tx1"/>
                </a:solidFill>
                <a:latin typeface="Trebuchet MS" panose="020B0703020202090204" pitchFamily="34" charset="0"/>
                <a:cs typeface="Arial" panose="020B0604020202020204" pitchFamily="34" charset="0"/>
              </a:defRPr>
            </a:lvl5pPr>
            <a:lvl6pPr marL="2163763" indent="1588" defTabSz="258763" eaLnBrk="0" fontAlgn="base" hangingPunct="0">
              <a:spcBef>
                <a:spcPct val="0"/>
              </a:spcBef>
              <a:spcAft>
                <a:spcPct val="0"/>
              </a:spcAft>
              <a:defRPr sz="1200">
                <a:solidFill>
                  <a:schemeClr val="tx1"/>
                </a:solidFill>
                <a:latin typeface="Trebuchet MS" panose="020B0703020202090204" pitchFamily="34" charset="0"/>
                <a:cs typeface="Arial" panose="020B0604020202020204" pitchFamily="34" charset="0"/>
              </a:defRPr>
            </a:lvl6pPr>
            <a:lvl7pPr marL="2620963" indent="1588" defTabSz="258763" eaLnBrk="0" fontAlgn="base" hangingPunct="0">
              <a:spcBef>
                <a:spcPct val="0"/>
              </a:spcBef>
              <a:spcAft>
                <a:spcPct val="0"/>
              </a:spcAft>
              <a:defRPr sz="1200">
                <a:solidFill>
                  <a:schemeClr val="tx1"/>
                </a:solidFill>
                <a:latin typeface="Trebuchet MS" panose="020B0703020202090204" pitchFamily="34" charset="0"/>
                <a:cs typeface="Arial" panose="020B0604020202020204" pitchFamily="34" charset="0"/>
              </a:defRPr>
            </a:lvl7pPr>
            <a:lvl8pPr marL="3078163" indent="1588" defTabSz="258763" eaLnBrk="0" fontAlgn="base" hangingPunct="0">
              <a:spcBef>
                <a:spcPct val="0"/>
              </a:spcBef>
              <a:spcAft>
                <a:spcPct val="0"/>
              </a:spcAft>
              <a:defRPr sz="1200">
                <a:solidFill>
                  <a:schemeClr val="tx1"/>
                </a:solidFill>
                <a:latin typeface="Trebuchet MS" panose="020B0703020202090204" pitchFamily="34" charset="0"/>
                <a:cs typeface="Arial" panose="020B0604020202020204" pitchFamily="34" charset="0"/>
              </a:defRPr>
            </a:lvl8pPr>
            <a:lvl9pPr marL="3535363" indent="1588" defTabSz="258763" eaLnBrk="0" fontAlgn="base" hangingPunct="0">
              <a:spcBef>
                <a:spcPct val="0"/>
              </a:spcBef>
              <a:spcAft>
                <a:spcPct val="0"/>
              </a:spcAft>
              <a:defRPr sz="1200">
                <a:solidFill>
                  <a:schemeClr val="tx1"/>
                </a:solidFill>
                <a:latin typeface="Trebuchet MS" panose="020B0703020202090204" pitchFamily="34" charset="0"/>
                <a:cs typeface="Arial" panose="020B0604020202020204" pitchFamily="34" charset="0"/>
              </a:defRPr>
            </a:lvl9pPr>
          </a:lstStyle>
          <a:p>
            <a:pPr marL="0" marR="0" lvl="0" indent="0" algn="l" defTabSz="258763" rtl="0" eaLnBrk="1" fontAlgn="base" latinLnBrk="0" hangingPunct="1">
              <a:lnSpc>
                <a:spcPct val="100000"/>
              </a:lnSpc>
              <a:spcBef>
                <a:spcPct val="0"/>
              </a:spcBef>
              <a:spcAft>
                <a:spcPct val="0"/>
              </a:spcAft>
              <a:buClrTx/>
              <a:buSzTx/>
              <a:buFontTx/>
              <a:buNone/>
              <a:tabLst/>
              <a:defRPr/>
            </a:pPr>
            <a:r>
              <a:rPr kumimoji="0" lang="en-US" altLang="en-US" sz="1754" b="0" i="0" u="none" strike="noStrike" kern="1200" cap="none" spc="0" normalizeH="0" baseline="0" noProof="0" dirty="0">
                <a:ln>
                  <a:noFill/>
                </a:ln>
                <a:solidFill>
                  <a:srgbClr val="000000"/>
                </a:solidFill>
                <a:effectLst/>
                <a:uLnTx/>
                <a:uFillTx/>
                <a:latin typeface="Tw Cen MT" panose="020B0602020104020603" pitchFamily="34" charset="77"/>
                <a:ea typeface="ＭＳ Ｐゴシック" charset="0"/>
                <a:cs typeface="Arial" panose="020B0604020202020204" pitchFamily="34" charset="0"/>
              </a:rPr>
              <a:t>Rituximab extended schedule or re-treatment trial for low-tumor burden follicular lymphoma: eastern cooperative oncology group protocol e4402. Kahl, Wong, Williams et al. JCO 2014</a:t>
            </a:r>
          </a:p>
          <a:p>
            <a:pPr marL="0" marR="0" lvl="0" indent="0" algn="l" defTabSz="258763" rtl="0" eaLnBrk="1" fontAlgn="base" latinLnBrk="0" hangingPunct="1">
              <a:lnSpc>
                <a:spcPct val="100000"/>
              </a:lnSpc>
              <a:spcBef>
                <a:spcPct val="0"/>
              </a:spcBef>
              <a:spcAft>
                <a:spcPct val="0"/>
              </a:spcAft>
              <a:buClrTx/>
              <a:buSzTx/>
              <a:buFontTx/>
              <a:buNone/>
              <a:tabLst/>
              <a:defRPr/>
            </a:pPr>
            <a:endParaRPr kumimoji="0" lang="en-US" altLang="en-US" sz="1462" b="0" i="0" u="none" strike="noStrike" kern="1200" cap="none" spc="0" normalizeH="0" baseline="0" noProof="0" dirty="0">
              <a:ln>
                <a:noFill/>
              </a:ln>
              <a:solidFill>
                <a:srgbClr val="000000"/>
              </a:solidFill>
              <a:effectLst/>
              <a:uLnTx/>
              <a:uFillTx/>
              <a:latin typeface="Tw Cen MT" panose="020B0602020104020603" pitchFamily="34" charset="77"/>
              <a:ea typeface="ＭＳ Ｐゴシック" charset="0"/>
              <a:cs typeface="Arial" panose="020B0604020202020204" pitchFamily="34" charset="0"/>
            </a:endParaRPr>
          </a:p>
        </p:txBody>
      </p:sp>
    </p:spTree>
    <p:extLst>
      <p:ext uri="{BB962C8B-B14F-4D97-AF65-F5344CB8AC3E}">
        <p14:creationId xmlns:p14="http://schemas.microsoft.com/office/powerpoint/2010/main" val="1698363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p:nvPr/>
        </p:nvCxnSpPr>
        <p:spPr>
          <a:xfrm>
            <a:off x="9196388" y="2474913"/>
            <a:ext cx="0" cy="633412"/>
          </a:xfrm>
          <a:prstGeom prst="straightConnector1">
            <a:avLst/>
          </a:prstGeom>
          <a:ln w="57150">
            <a:solidFill>
              <a:srgbClr val="00B0F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982913" y="2657476"/>
            <a:ext cx="0" cy="633413"/>
          </a:xfrm>
          <a:prstGeom prst="straightConnector1">
            <a:avLst/>
          </a:prstGeom>
          <a:ln w="57150">
            <a:solidFill>
              <a:srgbClr val="203864"/>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49154" name="Picture 3" descr="C:\Users\simon.watts\Desktop\Jeni\struc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0800" y="1120775"/>
            <a:ext cx="4476750" cy="538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5" name="Rectangle 2"/>
          <p:cNvSpPr>
            <a:spLocks noGrp="1"/>
          </p:cNvSpPr>
          <p:nvPr>
            <p:ph type="title"/>
          </p:nvPr>
        </p:nvSpPr>
        <p:spPr/>
        <p:txBody>
          <a:bodyPr/>
          <a:lstStyle/>
          <a:p>
            <a:r>
              <a:rPr lang="en-US" dirty="0">
                <a:latin typeface="Arial" charset="0"/>
                <a:ea typeface="ＭＳ Ｐゴシック" charset="0"/>
                <a:cs typeface="ＭＳ Ｐゴシック" charset="0"/>
              </a:rPr>
              <a:t>Comparison of Cell Death Induced by </a:t>
            </a:r>
            <a:r>
              <a:rPr lang="en-US" dirty="0" err="1">
                <a:latin typeface="Arial" charset="0"/>
                <a:ea typeface="ＭＳ Ｐゴシック" charset="0"/>
                <a:cs typeface="ＭＳ Ｐゴシック" charset="0"/>
              </a:rPr>
              <a:t>Obinutuzumab</a:t>
            </a:r>
            <a:r>
              <a:rPr lang="en-US" dirty="0">
                <a:latin typeface="Arial" charset="0"/>
                <a:ea typeface="ＭＳ Ｐゴシック" charset="0"/>
                <a:cs typeface="ＭＳ Ｐゴシック" charset="0"/>
              </a:rPr>
              <a:t> and Rituximab</a:t>
            </a:r>
            <a:endParaRPr lang="de-DE" dirty="0">
              <a:latin typeface="Arial" charset="0"/>
              <a:ea typeface="ＭＳ Ｐゴシック" charset="0"/>
              <a:cs typeface="ＭＳ Ｐゴシック" charset="0"/>
            </a:endParaRPr>
          </a:p>
        </p:txBody>
      </p:sp>
      <p:sp>
        <p:nvSpPr>
          <p:cNvPr id="49156" name="Text Placeholder 3"/>
          <p:cNvSpPr>
            <a:spLocks noGrp="1"/>
          </p:cNvSpPr>
          <p:nvPr>
            <p:ph type="body" sz="quarter" idx="4294967295"/>
          </p:nvPr>
        </p:nvSpPr>
        <p:spPr>
          <a:xfrm>
            <a:off x="0" y="5673725"/>
            <a:ext cx="6096000" cy="1184275"/>
          </a:xfrm>
        </p:spPr>
        <p:txBody>
          <a:bodyPr vert="horz" wrap="square" lIns="182880" tIns="45720" rIns="91440" bIns="91440" numCol="1" anchor="b" anchorCtr="0" compatLnSpc="1">
            <a:prstTxWarp prst="textNoShape">
              <a:avLst/>
            </a:prstTxWarp>
          </a:bodyPr>
          <a:lstStyle/>
          <a:p>
            <a:pPr marL="0" indent="0">
              <a:spcBef>
                <a:spcPct val="0"/>
              </a:spcBef>
              <a:buNone/>
            </a:pPr>
            <a:r>
              <a:rPr lang="en-GB" sz="1500" dirty="0">
                <a:latin typeface="Arial" charset="0"/>
                <a:ea typeface="ＭＳ Ｐゴシック" charset="0"/>
                <a:cs typeface="Arial" charset="0"/>
              </a:rPr>
              <a:t>DCD = direct cell death; ADCC = antibody-dependent </a:t>
            </a:r>
            <a:br>
              <a:rPr lang="en-GB" sz="1500" dirty="0">
                <a:latin typeface="Arial" charset="0"/>
                <a:ea typeface="ＭＳ Ｐゴシック" charset="0"/>
                <a:cs typeface="Arial" charset="0"/>
              </a:rPr>
            </a:br>
            <a:r>
              <a:rPr lang="en-GB" sz="1500" dirty="0">
                <a:latin typeface="Arial" charset="0"/>
                <a:ea typeface="ＭＳ Ｐゴシック" charset="0"/>
                <a:cs typeface="Arial" charset="0"/>
              </a:rPr>
              <a:t>cell-mediated cytotoxicity</a:t>
            </a:r>
          </a:p>
          <a:p>
            <a:pPr marL="0" indent="0">
              <a:spcBef>
                <a:spcPct val="0"/>
              </a:spcBef>
              <a:buNone/>
            </a:pPr>
            <a:r>
              <a:rPr lang="en-US" sz="1500" dirty="0">
                <a:latin typeface="Arial" charset="0"/>
                <a:ea typeface="ＭＳ Ｐゴシック" charset="0"/>
                <a:cs typeface="Arial" charset="0"/>
              </a:rPr>
              <a:t>1. </a:t>
            </a:r>
            <a:r>
              <a:rPr lang="en-GB" sz="1500" dirty="0" err="1">
                <a:latin typeface="Arial" charset="0"/>
                <a:ea typeface="ＭＳ Ｐゴシック" charset="0"/>
                <a:cs typeface="Arial" charset="0"/>
              </a:rPr>
              <a:t>Niederfellner</a:t>
            </a:r>
            <a:r>
              <a:rPr lang="en-GB" sz="1500" dirty="0">
                <a:latin typeface="Arial" charset="0"/>
                <a:ea typeface="ＭＳ Ｐゴシック" charset="0"/>
                <a:cs typeface="Arial" charset="0"/>
              </a:rPr>
              <a:t> G et al. </a:t>
            </a:r>
            <a:r>
              <a:rPr lang="en-GB" sz="1500" i="1" dirty="0">
                <a:latin typeface="Arial" charset="0"/>
                <a:ea typeface="ＭＳ Ｐゴシック" charset="0"/>
                <a:cs typeface="Arial" charset="0"/>
              </a:rPr>
              <a:t>Blood </a:t>
            </a:r>
            <a:r>
              <a:rPr lang="en-GB" sz="1500" dirty="0">
                <a:latin typeface="Arial" charset="0"/>
                <a:ea typeface="ＭＳ Ｐゴシック" charset="0"/>
                <a:cs typeface="Arial" charset="0"/>
              </a:rPr>
              <a:t>2011;118:358-67. </a:t>
            </a:r>
            <a:br>
              <a:rPr lang="en-GB" sz="1500" dirty="0">
                <a:latin typeface="Arial" charset="0"/>
                <a:ea typeface="ＭＳ Ｐゴシック" charset="0"/>
                <a:cs typeface="Arial" charset="0"/>
              </a:rPr>
            </a:br>
            <a:r>
              <a:rPr lang="en-GB" sz="1500" dirty="0">
                <a:latin typeface="Arial" charset="0"/>
                <a:ea typeface="ＭＳ Ｐゴシック" charset="0"/>
                <a:cs typeface="Arial" charset="0"/>
              </a:rPr>
              <a:t>2. </a:t>
            </a:r>
            <a:r>
              <a:rPr lang="en-GB" sz="1500" dirty="0" err="1">
                <a:latin typeface="Arial" charset="0"/>
                <a:ea typeface="ＭＳ Ｐゴシック" charset="0"/>
                <a:cs typeface="Arial" charset="0"/>
              </a:rPr>
              <a:t>Alduaij</a:t>
            </a:r>
            <a:r>
              <a:rPr lang="en-GB" sz="1500" dirty="0">
                <a:latin typeface="Arial" charset="0"/>
                <a:ea typeface="ＭＳ Ｐゴシック" charset="0"/>
                <a:cs typeface="Arial" charset="0"/>
              </a:rPr>
              <a:t> W et al. </a:t>
            </a:r>
            <a:r>
              <a:rPr lang="en-GB" sz="1500" i="1" dirty="0">
                <a:latin typeface="Arial" charset="0"/>
                <a:ea typeface="ＭＳ Ｐゴシック" charset="0"/>
                <a:cs typeface="Arial" charset="0"/>
              </a:rPr>
              <a:t>Blood </a:t>
            </a:r>
            <a:r>
              <a:rPr lang="en-GB" sz="1500" dirty="0">
                <a:latin typeface="Arial" charset="0"/>
                <a:ea typeface="ＭＳ Ｐゴシック" charset="0"/>
                <a:cs typeface="Arial" charset="0"/>
              </a:rPr>
              <a:t>2011;117:4519-29.</a:t>
            </a:r>
          </a:p>
          <a:p>
            <a:pPr marL="0" indent="0">
              <a:spcBef>
                <a:spcPct val="0"/>
              </a:spcBef>
              <a:buNone/>
            </a:pPr>
            <a:r>
              <a:rPr lang="en-GB" sz="1500" dirty="0">
                <a:latin typeface="Arial" charset="0"/>
                <a:ea typeface="ＭＳ Ｐゴシック" charset="0"/>
                <a:cs typeface="Arial" charset="0"/>
              </a:rPr>
              <a:t>3. </a:t>
            </a:r>
            <a:r>
              <a:rPr lang="en-GB" sz="1500" dirty="0" err="1">
                <a:latin typeface="Arial" charset="0"/>
                <a:ea typeface="ＭＳ Ｐゴシック" charset="0"/>
                <a:cs typeface="Arial" charset="0"/>
              </a:rPr>
              <a:t>Mössner</a:t>
            </a:r>
            <a:r>
              <a:rPr lang="en-GB" sz="1500" dirty="0">
                <a:latin typeface="Arial" charset="0"/>
                <a:ea typeface="ＭＳ Ｐゴシック" charset="0"/>
                <a:cs typeface="Arial" charset="0"/>
              </a:rPr>
              <a:t> E et al. </a:t>
            </a:r>
            <a:r>
              <a:rPr lang="en-GB" sz="1500" i="1" dirty="0">
                <a:latin typeface="Arial" charset="0"/>
                <a:ea typeface="ＭＳ Ｐゴシック" charset="0"/>
                <a:cs typeface="Arial" charset="0"/>
              </a:rPr>
              <a:t>Blood </a:t>
            </a:r>
            <a:r>
              <a:rPr lang="en-GB" sz="1500" dirty="0">
                <a:latin typeface="Arial" charset="0"/>
                <a:ea typeface="ＭＳ Ｐゴシック" charset="0"/>
                <a:cs typeface="Arial" charset="0"/>
              </a:rPr>
              <a:t>2010;115:4393</a:t>
            </a:r>
            <a:r>
              <a:rPr lang="en-GB" sz="1500" dirty="0">
                <a:latin typeface="Arial" charset="0"/>
                <a:ea typeface="ＭＳ Ｐゴシック" charset="0"/>
                <a:cs typeface="Arial" charset="0"/>
                <a:sym typeface="Symbol" charset="0"/>
              </a:rPr>
              <a:t>-4</a:t>
            </a:r>
            <a:r>
              <a:rPr lang="en-GB" sz="1500" dirty="0">
                <a:latin typeface="Arial" charset="0"/>
                <a:ea typeface="ＭＳ Ｐゴシック" charset="0"/>
                <a:cs typeface="Arial" charset="0"/>
              </a:rPr>
              <a:t>02. </a:t>
            </a:r>
            <a:br>
              <a:rPr lang="en-GB" sz="1500" dirty="0">
                <a:latin typeface="Arial" charset="0"/>
                <a:ea typeface="ＭＳ Ｐゴシック" charset="0"/>
                <a:cs typeface="Arial" charset="0"/>
              </a:rPr>
            </a:br>
            <a:r>
              <a:rPr lang="en-GB" sz="1500" dirty="0">
                <a:latin typeface="Arial" charset="0"/>
                <a:ea typeface="ＭＳ Ｐゴシック" charset="0"/>
                <a:cs typeface="Arial" charset="0"/>
              </a:rPr>
              <a:t>4. Herter S et al. P</a:t>
            </a:r>
            <a:r>
              <a:rPr lang="en-US" sz="1500" dirty="0" err="1">
                <a:latin typeface="Arial" charset="0"/>
                <a:ea typeface="ＭＳ Ｐゴシック" charset="0"/>
                <a:cs typeface="Arial" charset="0"/>
              </a:rPr>
              <a:t>oster</a:t>
            </a:r>
            <a:r>
              <a:rPr lang="en-US" sz="1500" dirty="0">
                <a:latin typeface="Arial" charset="0"/>
                <a:ea typeface="ＭＳ Ｐゴシック" charset="0"/>
                <a:cs typeface="Arial" charset="0"/>
              </a:rPr>
              <a:t> presentation at ASH 2010 (Abstract 3925).</a:t>
            </a:r>
          </a:p>
        </p:txBody>
      </p:sp>
      <p:sp>
        <p:nvSpPr>
          <p:cNvPr id="13" name="Oval 12"/>
          <p:cNvSpPr/>
          <p:nvPr/>
        </p:nvSpPr>
        <p:spPr>
          <a:xfrm>
            <a:off x="5651500" y="3844579"/>
            <a:ext cx="1054100" cy="1054100"/>
          </a:xfrm>
          <a:prstGeom prst="ellipse">
            <a:avLst/>
          </a:prstGeom>
          <a:noFill/>
          <a:ln w="38100" cap="flat" cmpd="sng" algn="ctr">
            <a:solidFill>
              <a:srgbClr val="00B0F0"/>
            </a:solidFill>
            <a:prstDash val="solid"/>
          </a:ln>
          <a:effectLst>
            <a:glow rad="101600">
              <a:srgbClr val="FFFFFF">
                <a:alpha val="60000"/>
              </a:srgbClr>
            </a:glow>
          </a:effectLst>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FFFF"/>
              </a:solidFill>
              <a:effectLst/>
              <a:uLnTx/>
              <a:uFillTx/>
              <a:latin typeface="Calibri"/>
              <a:ea typeface="ＭＳ Ｐゴシック"/>
              <a:cs typeface="ＭＳ Ｐゴシック"/>
            </a:endParaRPr>
          </a:p>
        </p:txBody>
      </p:sp>
      <p:cxnSp>
        <p:nvCxnSpPr>
          <p:cNvPr id="49172" name="Straight Arrow Connector 23"/>
          <p:cNvCxnSpPr>
            <a:cxnSpLocks noChangeShapeType="1"/>
          </p:cNvCxnSpPr>
          <p:nvPr/>
        </p:nvCxnSpPr>
        <p:spPr bwMode="auto">
          <a:xfrm flipH="1">
            <a:off x="6551613" y="2474913"/>
            <a:ext cx="1428750" cy="1524000"/>
          </a:xfrm>
          <a:prstGeom prst="straightConnector1">
            <a:avLst/>
          </a:prstGeom>
          <a:noFill/>
          <a:ln w="38100">
            <a:solidFill>
              <a:srgbClr val="00B0F0"/>
            </a:solidFill>
            <a:round/>
            <a:headEnd/>
            <a:tailEnd type="triangle" w="lg" len="lg"/>
          </a:ln>
          <a:extLst>
            <a:ext uri="{909E8E84-426E-40dd-AFC4-6F175D3DCCD1}">
              <a14:hiddenFill xmlns="" xmlns:a14="http://schemas.microsoft.com/office/drawing/2010/main">
                <a:noFill/>
              </a14:hiddenFill>
            </a:ext>
          </a:extLst>
        </p:spPr>
      </p:cxnSp>
      <p:sp>
        <p:nvSpPr>
          <p:cNvPr id="15" name="Oval 14"/>
          <p:cNvSpPr/>
          <p:nvPr/>
        </p:nvSpPr>
        <p:spPr>
          <a:xfrm>
            <a:off x="4875890" y="1667697"/>
            <a:ext cx="1181397" cy="1181397"/>
          </a:xfrm>
          <a:prstGeom prst="ellipse">
            <a:avLst/>
          </a:prstGeom>
          <a:noFill/>
          <a:ln w="38100" cap="flat" cmpd="sng" algn="ctr">
            <a:solidFill>
              <a:srgbClr val="002060"/>
            </a:solidFill>
            <a:prstDash val="solid"/>
          </a:ln>
          <a:effectLst>
            <a:glow rad="101600">
              <a:srgbClr val="FFFFFF">
                <a:alpha val="60000"/>
              </a:srgbClr>
            </a:glow>
          </a:effectLst>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FFFF"/>
              </a:solidFill>
              <a:effectLst/>
              <a:uLnTx/>
              <a:uFillTx/>
              <a:latin typeface="Calibri"/>
              <a:ea typeface="ＭＳ Ｐゴシック"/>
              <a:cs typeface="ＭＳ Ｐゴシック"/>
            </a:endParaRPr>
          </a:p>
        </p:txBody>
      </p:sp>
      <p:sp>
        <p:nvSpPr>
          <p:cNvPr id="16" name="Oval 15"/>
          <p:cNvSpPr/>
          <p:nvPr/>
        </p:nvSpPr>
        <p:spPr>
          <a:xfrm>
            <a:off x="6429165" y="1761486"/>
            <a:ext cx="1181397" cy="1181397"/>
          </a:xfrm>
          <a:prstGeom prst="ellipse">
            <a:avLst/>
          </a:prstGeom>
          <a:noFill/>
          <a:ln w="38100" cap="flat" cmpd="sng" algn="ctr">
            <a:solidFill>
              <a:srgbClr val="002060"/>
            </a:solidFill>
            <a:prstDash val="solid"/>
          </a:ln>
          <a:effectLst>
            <a:glow rad="101600">
              <a:srgbClr val="FFFFFF">
                <a:alpha val="60000"/>
              </a:srgbClr>
            </a:glow>
          </a:effectLst>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FFFF"/>
              </a:solidFill>
              <a:effectLst/>
              <a:uLnTx/>
              <a:uFillTx/>
              <a:latin typeface="Calibri"/>
              <a:ea typeface="ＭＳ Ｐゴシック"/>
              <a:cs typeface="ＭＳ Ｐゴシック"/>
            </a:endParaRPr>
          </a:p>
        </p:txBody>
      </p:sp>
      <p:cxnSp>
        <p:nvCxnSpPr>
          <p:cNvPr id="49179" name="Straight Arrow Connector 26"/>
          <p:cNvCxnSpPr>
            <a:cxnSpLocks noChangeShapeType="1"/>
          </p:cNvCxnSpPr>
          <p:nvPr/>
        </p:nvCxnSpPr>
        <p:spPr bwMode="auto">
          <a:xfrm flipV="1">
            <a:off x="4256088" y="1927225"/>
            <a:ext cx="735012" cy="179388"/>
          </a:xfrm>
          <a:prstGeom prst="straightConnector1">
            <a:avLst/>
          </a:prstGeom>
          <a:noFill/>
          <a:ln w="38100">
            <a:solidFill>
              <a:srgbClr val="203864"/>
            </a:solidFill>
            <a:round/>
            <a:headEnd/>
            <a:tailEnd type="triangle" w="lg" len="lg"/>
          </a:ln>
          <a:extLst>
            <a:ext uri="{909E8E84-426E-40dd-AFC4-6F175D3DCCD1}">
              <a14:hiddenFill xmlns="" xmlns:a14="http://schemas.microsoft.com/office/drawing/2010/main">
                <a:noFill/>
              </a14:hiddenFill>
            </a:ext>
          </a:extLst>
        </p:spPr>
      </p:cxnSp>
      <p:cxnSp>
        <p:nvCxnSpPr>
          <p:cNvPr id="49180" name="Straight Arrow Connector 27"/>
          <p:cNvCxnSpPr>
            <a:cxnSpLocks noChangeShapeType="1"/>
          </p:cNvCxnSpPr>
          <p:nvPr/>
        </p:nvCxnSpPr>
        <p:spPr bwMode="auto">
          <a:xfrm>
            <a:off x="4256088" y="2106613"/>
            <a:ext cx="2246312" cy="468312"/>
          </a:xfrm>
          <a:prstGeom prst="straightConnector1">
            <a:avLst/>
          </a:prstGeom>
          <a:noFill/>
          <a:ln w="38100">
            <a:solidFill>
              <a:srgbClr val="203864"/>
            </a:solidFill>
            <a:round/>
            <a:headEnd/>
            <a:tailEnd type="triangle" w="lg" len="lg"/>
          </a:ln>
          <a:extLst>
            <a:ext uri="{909E8E84-426E-40dd-AFC4-6F175D3DCCD1}">
              <a14:hiddenFill xmlns="" xmlns:a14="http://schemas.microsoft.com/office/drawing/2010/main">
                <a:noFill/>
              </a14:hiddenFill>
            </a:ext>
          </a:extLst>
        </p:spPr>
      </p:cxnSp>
      <p:sp>
        <p:nvSpPr>
          <p:cNvPr id="9" name="Rounded Rectangle 8"/>
          <p:cNvSpPr/>
          <p:nvPr/>
        </p:nvSpPr>
        <p:spPr>
          <a:xfrm>
            <a:off x="1709294" y="1536703"/>
            <a:ext cx="2546400" cy="1269999"/>
          </a:xfrm>
          <a:prstGeom prst="roundRect">
            <a:avLst>
              <a:gd name="adj" fmla="val 0"/>
            </a:avLst>
          </a:prstGeom>
          <a:solidFill>
            <a:srgbClr val="F9951E"/>
          </a:solidFill>
          <a:ln w="12700" cap="flat" cmpd="sng" algn="ctr">
            <a:solidFill>
              <a:schemeClr val="tx1"/>
            </a:solidFill>
            <a:prstDash val="solid"/>
          </a:ln>
          <a:effectLst/>
          <a:scene3d>
            <a:camera prst="orthographicFront">
              <a:rot lat="0" lon="0" rev="0"/>
            </a:camera>
            <a:lightRig rig="balanced" dir="t">
              <a:rot lat="0" lon="0" rev="8700000"/>
            </a:lightRig>
          </a:scene3d>
          <a:sp3d/>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2060"/>
                </a:solidFill>
                <a:effectLst/>
                <a:uLnTx/>
                <a:uFillTx/>
                <a:latin typeface="Arial"/>
                <a:ea typeface="ＭＳ Ｐゴシック"/>
                <a:cs typeface="Arial"/>
              </a:rPr>
              <a:t>Type II</a:t>
            </a:r>
            <a:br>
              <a:rPr kumimoji="0" lang="en-GB" sz="1800" b="1" i="0" u="none" strike="noStrike" kern="0" cap="none" spc="0" normalizeH="0" baseline="0" noProof="0" dirty="0">
                <a:ln>
                  <a:noFill/>
                </a:ln>
                <a:solidFill>
                  <a:srgbClr val="002060"/>
                </a:solidFill>
                <a:effectLst/>
                <a:uLnTx/>
                <a:uFillTx/>
                <a:latin typeface="Arial"/>
                <a:ea typeface="ＭＳ Ｐゴシック"/>
                <a:cs typeface="Arial"/>
              </a:rPr>
            </a:br>
            <a:r>
              <a:rPr kumimoji="0" lang="en-GB" sz="1800" b="1" i="0" u="none" strike="noStrike" kern="0" cap="none" spc="0" normalizeH="0" baseline="0" noProof="0" dirty="0">
                <a:ln>
                  <a:noFill/>
                </a:ln>
                <a:solidFill>
                  <a:srgbClr val="002060"/>
                </a:solidFill>
                <a:effectLst/>
                <a:uLnTx/>
                <a:uFillTx/>
                <a:latin typeface="Arial"/>
                <a:ea typeface="ＭＳ Ｐゴシック"/>
                <a:cs typeface="Arial"/>
              </a:rPr>
              <a:t>anti-CD20 antibody</a:t>
            </a:r>
            <a:r>
              <a:rPr kumimoji="0" lang="en-GB" sz="1800" b="1" i="0" u="none" strike="noStrike" kern="0" cap="none" spc="0" normalizeH="0" baseline="30000" noProof="0" dirty="0">
                <a:ln>
                  <a:noFill/>
                </a:ln>
                <a:solidFill>
                  <a:srgbClr val="002060"/>
                </a:solidFill>
                <a:effectLst/>
                <a:uLnTx/>
                <a:uFillTx/>
                <a:latin typeface="Arial"/>
                <a:ea typeface="ＭＳ Ｐゴシック"/>
                <a:cs typeface="Arial"/>
              </a:rPr>
              <a:t>1</a:t>
            </a:r>
            <a:r>
              <a:rPr kumimoji="0" lang="en-GB" sz="1800" b="1" i="0" u="none" strike="noStrike" kern="0" cap="none" spc="0" normalizeH="0" baseline="0" noProof="0" dirty="0">
                <a:ln>
                  <a:noFill/>
                </a:ln>
                <a:solidFill>
                  <a:srgbClr val="002060"/>
                </a:solidFill>
                <a:effectLst/>
                <a:uLnTx/>
                <a:uFillTx/>
                <a:latin typeface="Arial"/>
                <a:ea typeface="ＭＳ Ｐゴシック"/>
                <a:cs typeface="Arial"/>
              </a:rPr>
              <a:t> </a:t>
            </a:r>
          </a:p>
        </p:txBody>
      </p:sp>
      <p:sp>
        <p:nvSpPr>
          <p:cNvPr id="11" name="Rounded Rectangle 10"/>
          <p:cNvSpPr/>
          <p:nvPr/>
        </p:nvSpPr>
        <p:spPr>
          <a:xfrm>
            <a:off x="1709294" y="3317647"/>
            <a:ext cx="2546400" cy="1128295"/>
          </a:xfrm>
          <a:prstGeom prst="roundRect">
            <a:avLst>
              <a:gd name="adj" fmla="val 0"/>
            </a:avLst>
          </a:prstGeom>
          <a:solidFill>
            <a:srgbClr val="F9951E"/>
          </a:solidFill>
          <a:ln w="12700" cap="flat" cmpd="sng" algn="ctr">
            <a:solidFill>
              <a:schemeClr val="tx1"/>
            </a:solidFill>
            <a:prstDash val="solid"/>
          </a:ln>
          <a:effectLst/>
          <a:scene3d>
            <a:camera prst="orthographicFront">
              <a:rot lat="0" lon="0" rev="0"/>
            </a:camera>
            <a:lightRig rig="balanced" dir="t">
              <a:rot lat="0" lon="0" rev="8700000"/>
            </a:lightRig>
          </a:scene3d>
          <a:sp3d/>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2060"/>
                </a:solidFill>
                <a:effectLst/>
                <a:uLnTx/>
                <a:uFillTx/>
                <a:latin typeface="Arial"/>
                <a:ea typeface="ＭＳ Ｐゴシック"/>
                <a:cs typeface="Arial"/>
              </a:rPr>
              <a:t>Enhanced </a:t>
            </a:r>
            <a:br>
              <a:rPr kumimoji="0" lang="en-GB" sz="1800" b="1" i="0" u="none" strike="noStrike" kern="0" cap="none" spc="0" normalizeH="0" baseline="0" noProof="0" dirty="0">
                <a:ln>
                  <a:noFill/>
                </a:ln>
                <a:solidFill>
                  <a:srgbClr val="002060"/>
                </a:solidFill>
                <a:effectLst/>
                <a:uLnTx/>
                <a:uFillTx/>
                <a:latin typeface="Arial"/>
                <a:ea typeface="ＭＳ Ｐゴシック"/>
                <a:cs typeface="Arial"/>
              </a:rPr>
            </a:br>
            <a:r>
              <a:rPr kumimoji="0" lang="en-GB" sz="1800" b="1" i="0" u="none" strike="noStrike" kern="0" cap="none" spc="0" normalizeH="0" baseline="0" noProof="0" dirty="0">
                <a:ln>
                  <a:noFill/>
                </a:ln>
                <a:solidFill>
                  <a:srgbClr val="002060"/>
                </a:solidFill>
                <a:effectLst/>
                <a:uLnTx/>
                <a:uFillTx/>
                <a:latin typeface="Arial"/>
                <a:ea typeface="ＭＳ Ｐゴシック"/>
                <a:cs typeface="Arial"/>
              </a:rPr>
              <a:t>DCD vs rituximab</a:t>
            </a:r>
            <a:r>
              <a:rPr kumimoji="0" lang="en-GB" sz="1800" b="1" i="0" u="none" strike="noStrike" kern="0" cap="none" spc="0" normalizeH="0" baseline="30000" noProof="0" dirty="0">
                <a:ln>
                  <a:noFill/>
                </a:ln>
                <a:solidFill>
                  <a:srgbClr val="002060"/>
                </a:solidFill>
                <a:effectLst/>
                <a:uLnTx/>
                <a:uFillTx/>
                <a:latin typeface="Arial"/>
                <a:ea typeface="ＭＳ Ｐゴシック"/>
                <a:cs typeface="Arial"/>
              </a:rPr>
              <a:t>2</a:t>
            </a:r>
            <a:r>
              <a:rPr kumimoji="0" lang="en-GB" sz="1800" b="1" i="0" u="none" strike="noStrike" kern="0" cap="none" spc="0" normalizeH="0" baseline="0" noProof="0" dirty="0">
                <a:ln>
                  <a:noFill/>
                </a:ln>
                <a:solidFill>
                  <a:srgbClr val="002060"/>
                </a:solidFill>
                <a:effectLst/>
                <a:uLnTx/>
                <a:uFillTx/>
                <a:latin typeface="Arial"/>
                <a:ea typeface="ＭＳ Ｐゴシック"/>
                <a:cs typeface="Arial"/>
              </a:rPr>
              <a:t> </a:t>
            </a:r>
          </a:p>
        </p:txBody>
      </p:sp>
      <p:sp>
        <p:nvSpPr>
          <p:cNvPr id="10" name="Rounded Rectangle 9"/>
          <p:cNvSpPr/>
          <p:nvPr/>
        </p:nvSpPr>
        <p:spPr>
          <a:xfrm>
            <a:off x="7879540" y="1737545"/>
            <a:ext cx="2633696" cy="736600"/>
          </a:xfrm>
          <a:prstGeom prst="roundRect">
            <a:avLst>
              <a:gd name="adj" fmla="val 0"/>
            </a:avLst>
          </a:prstGeom>
          <a:solidFill>
            <a:srgbClr val="B9D629"/>
          </a:solidFill>
          <a:ln w="12700" cap="flat" cmpd="sng" algn="ctr">
            <a:solidFill>
              <a:schemeClr val="tx1"/>
            </a:solidFill>
            <a:prstDash val="solid"/>
          </a:ln>
          <a:effectLst/>
          <a:scene3d>
            <a:camera prst="orthographicFront">
              <a:rot lat="0" lon="0" rev="0"/>
            </a:camera>
            <a:lightRig rig="balanced" dir="t">
              <a:rot lat="0" lon="0" rev="8700000"/>
            </a:lightRig>
          </a:scene3d>
          <a:sp3d/>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0" noProof="0" dirty="0" err="1">
                <a:ln>
                  <a:noFill/>
                </a:ln>
                <a:solidFill>
                  <a:srgbClr val="002060"/>
                </a:solidFill>
                <a:effectLst/>
                <a:uLnTx/>
                <a:uFillTx/>
                <a:latin typeface="Arial"/>
                <a:ea typeface="ＭＳ Ｐゴシック"/>
                <a:cs typeface="Arial"/>
              </a:rPr>
              <a:t>Glycoengineered</a:t>
            </a:r>
            <a:br>
              <a:rPr kumimoji="0" lang="en-GB" sz="1800" b="1" i="0" u="none" strike="noStrike" kern="0" cap="none" spc="0" normalizeH="0" baseline="0" noProof="0" dirty="0">
                <a:ln>
                  <a:noFill/>
                </a:ln>
                <a:solidFill>
                  <a:srgbClr val="002060"/>
                </a:solidFill>
                <a:effectLst/>
                <a:uLnTx/>
                <a:uFillTx/>
                <a:latin typeface="Arial"/>
                <a:ea typeface="ＭＳ Ｐゴシック"/>
                <a:cs typeface="Arial"/>
              </a:rPr>
            </a:br>
            <a:r>
              <a:rPr kumimoji="0" lang="en-GB" sz="1800" b="1" i="0" u="none" strike="noStrike" kern="0" cap="none" spc="0" normalizeH="0" baseline="0" noProof="0" dirty="0">
                <a:ln>
                  <a:noFill/>
                </a:ln>
                <a:solidFill>
                  <a:srgbClr val="002060"/>
                </a:solidFill>
                <a:effectLst/>
                <a:uLnTx/>
                <a:uFillTx/>
                <a:latin typeface="Arial"/>
                <a:ea typeface="ＭＳ Ｐゴシック"/>
                <a:cs typeface="Arial"/>
              </a:rPr>
              <a:t>Fc region</a:t>
            </a:r>
            <a:r>
              <a:rPr kumimoji="0" lang="en-GB" sz="1800" b="1" i="0" u="none" strike="noStrike" kern="0" cap="none" spc="0" normalizeH="0" baseline="30000" noProof="0" dirty="0">
                <a:ln>
                  <a:noFill/>
                </a:ln>
                <a:solidFill>
                  <a:srgbClr val="002060"/>
                </a:solidFill>
                <a:effectLst/>
                <a:uLnTx/>
                <a:uFillTx/>
                <a:latin typeface="Arial"/>
                <a:ea typeface="ＭＳ Ｐゴシック"/>
                <a:cs typeface="Arial"/>
              </a:rPr>
              <a:t>3</a:t>
            </a:r>
            <a:r>
              <a:rPr kumimoji="0" lang="en-GB" sz="1800" b="1" i="0" u="none" strike="noStrike" kern="0" cap="none" spc="0" normalizeH="0" baseline="0" noProof="0" dirty="0">
                <a:ln>
                  <a:noFill/>
                </a:ln>
                <a:solidFill>
                  <a:srgbClr val="002060"/>
                </a:solidFill>
                <a:effectLst/>
                <a:uLnTx/>
                <a:uFillTx/>
                <a:latin typeface="Arial"/>
                <a:ea typeface="ＭＳ Ｐゴシック"/>
                <a:cs typeface="Arial"/>
              </a:rPr>
              <a:t> </a:t>
            </a:r>
          </a:p>
        </p:txBody>
      </p:sp>
      <p:sp>
        <p:nvSpPr>
          <p:cNvPr id="12" name="Rounded Rectangle 11"/>
          <p:cNvSpPr/>
          <p:nvPr/>
        </p:nvSpPr>
        <p:spPr>
          <a:xfrm>
            <a:off x="7879540" y="3107988"/>
            <a:ext cx="2633696" cy="2061947"/>
          </a:xfrm>
          <a:prstGeom prst="roundRect">
            <a:avLst>
              <a:gd name="adj" fmla="val 0"/>
            </a:avLst>
          </a:prstGeom>
          <a:solidFill>
            <a:srgbClr val="B9D629"/>
          </a:solidFill>
          <a:ln w="12700" cap="flat" cmpd="sng" algn="ctr">
            <a:solidFill>
              <a:schemeClr val="tx1"/>
            </a:solidFill>
            <a:prstDash val="solid"/>
          </a:ln>
          <a:effectLst/>
          <a:scene3d>
            <a:camera prst="orthographicFront">
              <a:rot lat="0" lon="0" rev="0"/>
            </a:camera>
            <a:lightRig rig="balanced" dir="t">
              <a:rot lat="0" lon="0" rev="8700000"/>
            </a:lightRig>
          </a:scene3d>
          <a:sp3d/>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2060"/>
                </a:solidFill>
                <a:effectLst/>
                <a:uLnTx/>
                <a:uFillTx/>
                <a:latin typeface="Arial"/>
                <a:ea typeface="ＭＳ Ｐゴシック"/>
                <a:cs typeface="Arial"/>
              </a:rPr>
              <a:t>Up to 100-fold increase in ADCC </a:t>
            </a:r>
            <a:r>
              <a:rPr kumimoji="0" lang="en-GB" sz="1800" b="1" i="0" u="none" strike="noStrike" kern="0" cap="none" spc="0" normalizeH="0" baseline="0" noProof="0" dirty="0" err="1">
                <a:ln>
                  <a:noFill/>
                </a:ln>
                <a:solidFill>
                  <a:srgbClr val="002060"/>
                </a:solidFill>
                <a:effectLst/>
                <a:uLnTx/>
                <a:uFillTx/>
                <a:latin typeface="Arial"/>
                <a:ea typeface="ＭＳ Ｐゴシック"/>
                <a:cs typeface="Arial"/>
              </a:rPr>
              <a:t>vs</a:t>
            </a:r>
            <a:r>
              <a:rPr kumimoji="0" lang="en-GB" sz="1800" b="1" i="0" u="none" strike="noStrike" kern="0" cap="none" spc="0" normalizeH="0" baseline="0" noProof="0" dirty="0">
                <a:ln>
                  <a:noFill/>
                </a:ln>
                <a:solidFill>
                  <a:srgbClr val="002060"/>
                </a:solidFill>
                <a:effectLst/>
                <a:uLnTx/>
                <a:uFillTx/>
                <a:latin typeface="Arial"/>
                <a:ea typeface="ＭＳ Ｐゴシック"/>
                <a:cs typeface="Arial"/>
              </a:rPr>
              <a:t> rituximab</a:t>
            </a:r>
            <a:r>
              <a:rPr kumimoji="0" lang="en-GB" sz="1800" b="1" i="0" u="none" strike="noStrike" kern="0" cap="none" spc="0" normalizeH="0" baseline="30000" noProof="0" dirty="0">
                <a:ln>
                  <a:noFill/>
                </a:ln>
                <a:solidFill>
                  <a:srgbClr val="002060"/>
                </a:solidFill>
                <a:effectLst/>
                <a:uLnTx/>
                <a:uFillTx/>
                <a:latin typeface="Arial"/>
                <a:ea typeface="ＭＳ Ｐゴシック"/>
                <a:cs typeface="Arial"/>
              </a:rPr>
              <a:t>3,4</a:t>
            </a:r>
            <a:endParaRPr kumimoji="0" lang="en-GB" sz="1800" b="1" i="0" u="none" strike="noStrike" kern="0" cap="none" spc="0" normalizeH="0" baseline="0" noProof="0" dirty="0">
              <a:ln>
                <a:noFill/>
              </a:ln>
              <a:solidFill>
                <a:srgbClr val="002060"/>
              </a:solidFill>
              <a:effectLst/>
              <a:uLnTx/>
              <a:uFillTx/>
              <a:latin typeface="Arial"/>
              <a:ea typeface="ＭＳ Ｐゴシック"/>
              <a:cs typeface="Arial"/>
            </a:endParaRPr>
          </a:p>
        </p:txBody>
      </p:sp>
    </p:spTree>
    <p:custDataLst>
      <p:tags r:id="rId1"/>
    </p:custDataLst>
    <p:extLst>
      <p:ext uri="{BB962C8B-B14F-4D97-AF65-F5344CB8AC3E}">
        <p14:creationId xmlns:p14="http://schemas.microsoft.com/office/powerpoint/2010/main" val="2470475028"/>
      </p:ext>
    </p:extLst>
  </p:cSld>
  <p:clrMapOvr>
    <a:masterClrMapping/>
  </p:clrMapOvr>
  <p:transition spd="slow"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a:xfrm>
            <a:off x="609600" y="0"/>
            <a:ext cx="11582400" cy="1143000"/>
          </a:xfrm>
        </p:spPr>
        <p:txBody>
          <a:bodyPr>
            <a:normAutofit fontScale="90000"/>
          </a:bodyPr>
          <a:lstStyle/>
          <a:p>
            <a:r>
              <a:rPr lang="en-US" dirty="0"/>
              <a:t>Which of the following regimens appears to have the same efficacy as bendamustine/rituximab (BR) as first-line treatment for symptomatic follicular lymphoma (FL)? </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p:txBody>
          <a:bodyPr/>
          <a:lstStyle/>
          <a:p>
            <a:pPr marL="457200" indent="-457200">
              <a:spcBef>
                <a:spcPts val="1800"/>
              </a:spcBef>
              <a:spcAft>
                <a:spcPts val="0"/>
              </a:spcAft>
              <a:buFont typeface="+mj-lt"/>
              <a:buAutoNum type="alphaLcPeriod"/>
            </a:pPr>
            <a:r>
              <a:rPr lang="en-US" sz="2000" dirty="0"/>
              <a:t>Rituximab alone</a:t>
            </a:r>
          </a:p>
          <a:p>
            <a:pPr marL="457200" indent="-457200">
              <a:spcBef>
                <a:spcPts val="1800"/>
              </a:spcBef>
              <a:spcAft>
                <a:spcPts val="0"/>
              </a:spcAft>
              <a:buFont typeface="+mj-lt"/>
              <a:buAutoNum type="alphaLcPeriod"/>
            </a:pPr>
            <a:r>
              <a:rPr lang="en-US" sz="2000" dirty="0"/>
              <a:t>Lenalidomide/rituximab  </a:t>
            </a:r>
          </a:p>
          <a:p>
            <a:pPr marL="457200" indent="-457200">
              <a:spcBef>
                <a:spcPts val="1800"/>
              </a:spcBef>
              <a:spcAft>
                <a:spcPts val="0"/>
              </a:spcAft>
              <a:buFont typeface="+mj-lt"/>
              <a:buAutoNum type="alphaLcPeriod"/>
            </a:pPr>
            <a:r>
              <a:rPr lang="en-US" sz="2000" dirty="0"/>
              <a:t>Obinutuzumab</a:t>
            </a:r>
          </a:p>
          <a:p>
            <a:pPr marL="457200" indent="-457200">
              <a:spcBef>
                <a:spcPts val="1800"/>
              </a:spcBef>
              <a:spcAft>
                <a:spcPts val="0"/>
              </a:spcAft>
              <a:buFont typeface="+mj-lt"/>
              <a:buAutoNum type="alphaLcPeriod"/>
            </a:pPr>
            <a:r>
              <a:rPr lang="en-US" sz="2000" dirty="0"/>
              <a:t>R-CHOP</a:t>
            </a:r>
          </a:p>
          <a:p>
            <a:pPr marL="457200" indent="-457200">
              <a:spcBef>
                <a:spcPts val="1800"/>
              </a:spcBef>
              <a:spcAft>
                <a:spcPts val="0"/>
              </a:spcAft>
              <a:buFont typeface="+mj-lt"/>
              <a:buAutoNum type="alphaLcPeriod"/>
            </a:pPr>
            <a:r>
              <a:rPr lang="en-US" sz="2000" dirty="0"/>
              <a:t>None of the above</a:t>
            </a:r>
          </a:p>
          <a:p>
            <a:pPr marL="457200" indent="-457200">
              <a:spcBef>
                <a:spcPts val="1800"/>
              </a:spcBef>
              <a:spcAft>
                <a:spcPts val="0"/>
              </a:spcAft>
              <a:buFont typeface="+mj-lt"/>
              <a:buAutoNum type="alphaLcPeriod"/>
            </a:pPr>
            <a:r>
              <a:rPr lang="en-US" sz="2000" dirty="0"/>
              <a:t>I don’t know </a:t>
            </a:r>
          </a:p>
        </p:txBody>
      </p:sp>
    </p:spTree>
    <p:extLst>
      <p:ext uri="{BB962C8B-B14F-4D97-AF65-F5344CB8AC3E}">
        <p14:creationId xmlns:p14="http://schemas.microsoft.com/office/powerpoint/2010/main" val="2754934880"/>
      </p:ext>
    </p:extLst>
  </p:cSld>
  <p:clrMapOvr>
    <a:masterClrMapping/>
  </p:clrMapOvr>
  <p:transition spd="slow"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a:xfrm>
            <a:off x="609600" y="0"/>
            <a:ext cx="11582400" cy="1143000"/>
          </a:xfrm>
        </p:spPr>
        <p:txBody>
          <a:bodyPr>
            <a:normAutofit fontScale="90000"/>
          </a:bodyPr>
          <a:lstStyle/>
          <a:p>
            <a:r>
              <a:rPr lang="en-US" dirty="0"/>
              <a:t>From a quality-of-life perspective, how would you compare the global tolerability/toxicity of lenalidomide/rituximab to that of BR when used as up-front therapy for FL? </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p:txBody>
          <a:bodyPr/>
          <a:lstStyle/>
          <a:p>
            <a:pPr marL="457200" indent="-457200">
              <a:spcBef>
                <a:spcPts val="1800"/>
              </a:spcBef>
              <a:spcAft>
                <a:spcPts val="0"/>
              </a:spcAft>
              <a:buFont typeface="+mj-lt"/>
              <a:buAutoNum type="alphaLcPeriod"/>
            </a:pPr>
            <a:r>
              <a:rPr lang="en-US" sz="2000" dirty="0"/>
              <a:t>About the same</a:t>
            </a:r>
          </a:p>
          <a:p>
            <a:pPr marL="457200" indent="-457200">
              <a:spcBef>
                <a:spcPts val="1800"/>
              </a:spcBef>
              <a:spcAft>
                <a:spcPts val="0"/>
              </a:spcAft>
              <a:buFont typeface="+mj-lt"/>
              <a:buAutoNum type="alphaLcPeriod"/>
            </a:pPr>
            <a:r>
              <a:rPr lang="en-US" sz="2000" dirty="0"/>
              <a:t>Lenalidomide/rituximab has less toxicity</a:t>
            </a:r>
          </a:p>
          <a:p>
            <a:pPr marL="457200" indent="-457200">
              <a:spcBef>
                <a:spcPts val="1800"/>
              </a:spcBef>
              <a:spcAft>
                <a:spcPts val="0"/>
              </a:spcAft>
              <a:buFont typeface="+mj-lt"/>
              <a:buAutoNum type="alphaLcPeriod"/>
            </a:pPr>
            <a:r>
              <a:rPr lang="en-US" sz="2000" dirty="0"/>
              <a:t>BR has less toxicity</a:t>
            </a:r>
          </a:p>
          <a:p>
            <a:pPr marL="457200" indent="-457200">
              <a:spcBef>
                <a:spcPts val="1800"/>
              </a:spcBef>
              <a:spcAft>
                <a:spcPts val="0"/>
              </a:spcAft>
              <a:buFont typeface="+mj-lt"/>
              <a:buAutoNum type="alphaLcPeriod"/>
            </a:pPr>
            <a:r>
              <a:rPr lang="en-US" sz="2000" dirty="0"/>
              <a:t>I don’t know</a:t>
            </a:r>
          </a:p>
        </p:txBody>
      </p:sp>
    </p:spTree>
    <p:extLst>
      <p:ext uri="{BB962C8B-B14F-4D97-AF65-F5344CB8AC3E}">
        <p14:creationId xmlns:p14="http://schemas.microsoft.com/office/powerpoint/2010/main" val="3909763235"/>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56FBB-CC19-3644-8AAD-F95191BDE868}"/>
              </a:ext>
            </a:extLst>
          </p:cNvPr>
          <p:cNvSpPr>
            <a:spLocks noGrp="1"/>
          </p:cNvSpPr>
          <p:nvPr>
            <p:ph type="title"/>
          </p:nvPr>
        </p:nvSpPr>
        <p:spPr/>
        <p:txBody>
          <a:bodyPr/>
          <a:lstStyle/>
          <a:p>
            <a:r>
              <a:rPr lang="en-US" dirty="0"/>
              <a:t>Dr Moskowitz — Disclosures</a:t>
            </a:r>
          </a:p>
        </p:txBody>
      </p:sp>
      <p:graphicFrame>
        <p:nvGraphicFramePr>
          <p:cNvPr id="4" name="Table 3">
            <a:extLst>
              <a:ext uri="{FF2B5EF4-FFF2-40B4-BE49-F238E27FC236}">
                <a16:creationId xmlns:a16="http://schemas.microsoft.com/office/drawing/2014/main" id="{A9D9A238-088C-CE4B-9E4F-18754567C03F}"/>
              </a:ext>
            </a:extLst>
          </p:cNvPr>
          <p:cNvGraphicFramePr>
            <a:graphicFrameLocks noGrp="1"/>
          </p:cNvGraphicFramePr>
          <p:nvPr/>
        </p:nvGraphicFramePr>
        <p:xfrm>
          <a:off x="1562100" y="2514600"/>
          <a:ext cx="9067800" cy="228600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1723418156"/>
                    </a:ext>
                  </a:extLst>
                </a:gridCol>
                <a:gridCol w="6896100">
                  <a:extLst>
                    <a:ext uri="{9D8B030D-6E8A-4147-A177-3AD203B41FA5}">
                      <a16:colId xmlns:a16="http://schemas.microsoft.com/office/drawing/2014/main" val="3448847800"/>
                    </a:ext>
                  </a:extLst>
                </a:gridCol>
              </a:tblGrid>
              <a:tr h="1188720">
                <a:tc>
                  <a:txBody>
                    <a:bodyPr/>
                    <a:lstStyle/>
                    <a:p>
                      <a:r>
                        <a:rPr lang="en-US" sz="1800" b="1" kern="1200" dirty="0">
                          <a:solidFill>
                            <a:srgbClr val="002B50"/>
                          </a:solidFill>
                          <a:effectLst/>
                          <a:latin typeface="+mn-lt"/>
                          <a:ea typeface="+mn-ea"/>
                          <a:cs typeface="+mn-cs"/>
                        </a:rPr>
                        <a:t>Advisory Committee </a:t>
                      </a:r>
                      <a:endParaRPr lang="en-US" b="1" dirty="0">
                        <a:solidFill>
                          <a:srgbClr val="002B5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kern="1200" dirty="0">
                          <a:solidFill>
                            <a:srgbClr val="002B50"/>
                          </a:solidFill>
                          <a:effectLst/>
                          <a:latin typeface="+mn-lt"/>
                          <a:ea typeface="+mn-ea"/>
                          <a:cs typeface="+mn-cs"/>
                        </a:rPr>
                        <a:t>AstraZeneca Pharmaceuticals LP, Bristol-Myers Squibb Company, Merck, Seattle Genetics, Takeda Oncology </a:t>
                      </a:r>
                      <a:endParaRPr lang="en-US" b="0" dirty="0">
                        <a:solidFill>
                          <a:srgbClr val="002B5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17183"/>
                  </a:ext>
                </a:extLst>
              </a:tr>
              <a:tr h="1097280">
                <a:tc>
                  <a:txBody>
                    <a:bodyPr/>
                    <a:lstStyle/>
                    <a:p>
                      <a:r>
                        <a:rPr lang="en-US" sz="1800" b="1" kern="1200" dirty="0">
                          <a:solidFill>
                            <a:srgbClr val="002B50"/>
                          </a:solidFill>
                          <a:effectLst/>
                          <a:latin typeface="+mn-lt"/>
                          <a:ea typeface="+mn-ea"/>
                          <a:cs typeface="+mn-cs"/>
                        </a:rPr>
                        <a:t>Contracted Research</a:t>
                      </a:r>
                      <a:r>
                        <a:rPr lang="en-US" dirty="0">
                          <a:solidFill>
                            <a:srgbClr val="002B50"/>
                          </a:solidFill>
                          <a:effectLst/>
                        </a:rPr>
                        <a:t> </a:t>
                      </a:r>
                      <a:endParaRPr lang="en-US" b="1" dirty="0">
                        <a:solidFill>
                          <a:srgbClr val="002B5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rgbClr val="002B50"/>
                          </a:solidFill>
                          <a:effectLst/>
                          <a:latin typeface="+mn-lt"/>
                          <a:ea typeface="+mn-ea"/>
                          <a:cs typeface="+mn-cs"/>
                        </a:rPr>
                        <a:t>ADC Therapeutics SA, AstraZeneca Pharmaceuticals LP, Merck, Seattle Genetics</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698399"/>
                  </a:ext>
                </a:extLst>
              </a:tr>
            </a:tbl>
          </a:graphicData>
        </a:graphic>
      </p:graphicFrame>
    </p:spTree>
    <p:extLst>
      <p:ext uri="{BB962C8B-B14F-4D97-AF65-F5344CB8AC3E}">
        <p14:creationId xmlns:p14="http://schemas.microsoft.com/office/powerpoint/2010/main" val="1543978999"/>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5E330-1A1D-5C48-956D-7E3C26645B30}"/>
              </a:ext>
            </a:extLst>
          </p:cNvPr>
          <p:cNvSpPr>
            <a:spLocks noGrp="1"/>
          </p:cNvSpPr>
          <p:nvPr>
            <p:ph type="title"/>
          </p:nvPr>
        </p:nvSpPr>
        <p:spPr>
          <a:xfrm>
            <a:off x="1904614" y="273857"/>
            <a:ext cx="8294583" cy="1165048"/>
          </a:xfrm>
        </p:spPr>
        <p:txBody>
          <a:bodyPr rtlCol="0">
            <a:noAutofit/>
          </a:bodyPr>
          <a:lstStyle/>
          <a:p>
            <a:pPr eaLnBrk="1" fontAlgn="auto" hangingPunct="1">
              <a:spcAft>
                <a:spcPts val="0"/>
              </a:spcAft>
              <a:defRPr/>
            </a:pPr>
            <a:r>
              <a:rPr lang="en-US" sz="2600" dirty="0">
                <a:solidFill>
                  <a:schemeClr val="tx1"/>
                </a:solidFill>
                <a:latin typeface="+mn-lt"/>
              </a:rPr>
              <a:t>Rituximab plus </a:t>
            </a:r>
            <a:r>
              <a:rPr lang="en-US" sz="2600" dirty="0" err="1">
                <a:solidFill>
                  <a:schemeClr val="tx1"/>
                </a:solidFill>
                <a:latin typeface="+mn-lt"/>
              </a:rPr>
              <a:t>Lenalidomide</a:t>
            </a:r>
            <a:r>
              <a:rPr lang="en-US" sz="2600" dirty="0">
                <a:solidFill>
                  <a:schemeClr val="tx1"/>
                </a:solidFill>
                <a:latin typeface="+mn-lt"/>
              </a:rPr>
              <a:t> in Advanced Untreated Follicular Lymphoma: RELEVANCE Study</a:t>
            </a:r>
            <a:br>
              <a:rPr lang="en-US" sz="2600" dirty="0">
                <a:solidFill>
                  <a:schemeClr val="tx1"/>
                </a:solidFill>
                <a:latin typeface="+mn-lt"/>
              </a:rPr>
            </a:br>
            <a:r>
              <a:rPr lang="en-US" sz="2600" b="1" dirty="0">
                <a:solidFill>
                  <a:srgbClr val="009900"/>
                </a:solidFill>
                <a:latin typeface="+mn-lt"/>
              </a:rPr>
              <a:t>Rituximab and Lenalidomide vs. R-Chemotherapy</a:t>
            </a:r>
          </a:p>
        </p:txBody>
      </p:sp>
      <p:sp>
        <p:nvSpPr>
          <p:cNvPr id="4" name="Rounded Rectangle 3">
            <a:extLst>
              <a:ext uri="{FF2B5EF4-FFF2-40B4-BE49-F238E27FC236}">
                <a16:creationId xmlns:a16="http://schemas.microsoft.com/office/drawing/2014/main" id="{629CEE10-484A-3D4F-8F5E-0186F2054E15}"/>
              </a:ext>
            </a:extLst>
          </p:cNvPr>
          <p:cNvSpPr/>
          <p:nvPr/>
        </p:nvSpPr>
        <p:spPr>
          <a:xfrm>
            <a:off x="1962633" y="2545932"/>
            <a:ext cx="1571191" cy="990986"/>
          </a:xfrm>
          <a:prstGeom prst="roundRect">
            <a:avLst/>
          </a:prstGeom>
          <a:solidFill>
            <a:schemeClr val="accent1">
              <a:lumMod val="5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rebuchet MS"/>
                <a:ea typeface="+mn-ea"/>
                <a:cs typeface="Arial"/>
              </a:rPr>
              <a:t>1</a:t>
            </a:r>
            <a:r>
              <a:rPr kumimoji="0" lang="en-US" sz="2000" b="1" i="0" u="none" strike="noStrike" kern="1200" cap="none" spc="0" normalizeH="0" baseline="30000" noProof="0" dirty="0">
                <a:ln>
                  <a:noFill/>
                </a:ln>
                <a:solidFill>
                  <a:srgbClr val="000000"/>
                </a:solidFill>
                <a:effectLst/>
                <a:uLnTx/>
                <a:uFillTx/>
                <a:latin typeface="Trebuchet MS"/>
                <a:ea typeface="+mn-ea"/>
                <a:cs typeface="Arial"/>
              </a:rPr>
              <a:t>st</a:t>
            </a:r>
            <a:r>
              <a:rPr kumimoji="0" lang="en-US" sz="2000" b="1" i="0" u="none" strike="noStrike" kern="1200" cap="none" spc="0" normalizeH="0" baseline="0" noProof="0" dirty="0">
                <a:ln>
                  <a:noFill/>
                </a:ln>
                <a:solidFill>
                  <a:srgbClr val="000000"/>
                </a:solidFill>
                <a:effectLst/>
                <a:uLnTx/>
                <a:uFillTx/>
                <a:latin typeface="Trebuchet MS"/>
                <a:ea typeface="+mn-ea"/>
                <a:cs typeface="Arial"/>
              </a:rPr>
              <a:t> line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rebuchet MS"/>
                <a:ea typeface="+mn-ea"/>
                <a:cs typeface="Arial"/>
              </a:rPr>
              <a:t>FL</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rebuchet MS"/>
                <a:ea typeface="+mn-ea"/>
                <a:cs typeface="Arial"/>
              </a:rPr>
              <a:t>N=1000</a:t>
            </a:r>
          </a:p>
        </p:txBody>
      </p:sp>
      <p:sp>
        <p:nvSpPr>
          <p:cNvPr id="6" name="Rounded Rectangle 5">
            <a:extLst>
              <a:ext uri="{FF2B5EF4-FFF2-40B4-BE49-F238E27FC236}">
                <a16:creationId xmlns:a16="http://schemas.microsoft.com/office/drawing/2014/main" id="{99BF9A3C-984D-8B4C-BDE1-03BF23CAC4B8}"/>
              </a:ext>
            </a:extLst>
          </p:cNvPr>
          <p:cNvSpPr/>
          <p:nvPr/>
        </p:nvSpPr>
        <p:spPr>
          <a:xfrm>
            <a:off x="4248634" y="2012145"/>
            <a:ext cx="1752214" cy="686960"/>
          </a:xfrm>
          <a:prstGeom prst="roundRect">
            <a:avLst/>
          </a:prstGeom>
          <a:ln/>
        </p:spPr>
        <p:style>
          <a:lnRef idx="1">
            <a:schemeClr val="accent2"/>
          </a:lnRef>
          <a:fillRef idx="2">
            <a:schemeClr val="accent2"/>
          </a:fillRef>
          <a:effectRef idx="1">
            <a:schemeClr val="accent2"/>
          </a:effectRef>
          <a:fontRef idx="minor">
            <a:schemeClr val="dk1"/>
          </a:fontRef>
        </p:style>
        <p:txBody>
          <a:bodyPr anchor="ctr">
            <a:norm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a:ea typeface="+mn-ea"/>
                <a:cs typeface="Arial"/>
              </a:rPr>
              <a:t>R</a:t>
            </a:r>
            <a:r>
              <a:rPr kumimoji="0" lang="en-US" sz="2400" b="0" i="0" u="none" strike="noStrike" kern="1200" cap="none" spc="0" normalizeH="0" baseline="30000" noProof="0" dirty="0">
                <a:ln>
                  <a:noFill/>
                </a:ln>
                <a:solidFill>
                  <a:srgbClr val="000000"/>
                </a:solidFill>
                <a:effectLst/>
                <a:uLnTx/>
                <a:uFillTx/>
                <a:latin typeface="Trebuchet MS"/>
                <a:ea typeface="+mn-ea"/>
                <a:cs typeface="Arial"/>
              </a:rPr>
              <a:t>2</a:t>
            </a:r>
          </a:p>
        </p:txBody>
      </p:sp>
      <p:sp>
        <p:nvSpPr>
          <p:cNvPr id="7" name="Rounded Rectangle 6">
            <a:extLst>
              <a:ext uri="{FF2B5EF4-FFF2-40B4-BE49-F238E27FC236}">
                <a16:creationId xmlns:a16="http://schemas.microsoft.com/office/drawing/2014/main" id="{CD249141-E6ED-3F47-B017-0B062F5F5AEF}"/>
              </a:ext>
            </a:extLst>
          </p:cNvPr>
          <p:cNvSpPr/>
          <p:nvPr/>
        </p:nvSpPr>
        <p:spPr>
          <a:xfrm>
            <a:off x="4248634" y="3156306"/>
            <a:ext cx="1752214" cy="684640"/>
          </a:xfrm>
          <a:prstGeom prst="roundRect">
            <a:avLst/>
          </a:prstGeom>
          <a:ln/>
        </p:spPr>
        <p:style>
          <a:lnRef idx="1">
            <a:schemeClr val="accent2"/>
          </a:lnRef>
          <a:fillRef idx="2">
            <a:schemeClr val="accent2"/>
          </a:fillRef>
          <a:effectRef idx="1">
            <a:schemeClr val="accent2"/>
          </a:effectRef>
          <a:fontRef idx="minor">
            <a:schemeClr val="dk1"/>
          </a:fontRef>
        </p:style>
        <p:txBody>
          <a:bodyPr anchor="ctr">
            <a:norm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a:ea typeface="+mn-ea"/>
                <a:cs typeface="Arial"/>
              </a:rPr>
              <a:t>R</a:t>
            </a:r>
            <a:r>
              <a:rPr kumimoji="0" lang="en-US" sz="2400" b="0" i="0" u="none" strike="noStrike" kern="1200" cap="none" spc="0" normalizeH="0" baseline="30000" noProof="0" dirty="0">
                <a:ln>
                  <a:noFill/>
                </a:ln>
                <a:solidFill>
                  <a:srgbClr val="000000"/>
                </a:solidFill>
                <a:effectLst/>
                <a:uLnTx/>
                <a:uFillTx/>
                <a:latin typeface="Trebuchet MS"/>
                <a:ea typeface="+mn-ea"/>
                <a:cs typeface="Arial"/>
              </a:rPr>
              <a:t> </a:t>
            </a:r>
            <a:r>
              <a:rPr kumimoji="0" lang="en-US" sz="2400" b="0" i="0" u="none" strike="noStrike" kern="1200" cap="none" spc="0" normalizeH="0" baseline="0" noProof="0" dirty="0">
                <a:ln>
                  <a:noFill/>
                </a:ln>
                <a:solidFill>
                  <a:srgbClr val="000000"/>
                </a:solidFill>
                <a:effectLst/>
                <a:uLnTx/>
                <a:uFillTx/>
                <a:latin typeface="Trebuchet MS"/>
                <a:ea typeface="+mn-ea"/>
                <a:cs typeface="Arial"/>
              </a:rPr>
              <a:t>+ Chemo</a:t>
            </a:r>
            <a:endParaRPr kumimoji="0" lang="en-US" sz="2400" b="0" i="0" u="none" strike="noStrike" kern="1200" cap="none" spc="0" normalizeH="0" baseline="30000" noProof="0" dirty="0">
              <a:ln>
                <a:noFill/>
              </a:ln>
              <a:solidFill>
                <a:srgbClr val="000000"/>
              </a:solidFill>
              <a:effectLst/>
              <a:uLnTx/>
              <a:uFillTx/>
              <a:latin typeface="Trebuchet MS"/>
              <a:ea typeface="+mn-ea"/>
              <a:cs typeface="Arial"/>
            </a:endParaRPr>
          </a:p>
        </p:txBody>
      </p:sp>
      <p:cxnSp>
        <p:nvCxnSpPr>
          <p:cNvPr id="9" name="Straight Arrow Connector 8">
            <a:extLst>
              <a:ext uri="{FF2B5EF4-FFF2-40B4-BE49-F238E27FC236}">
                <a16:creationId xmlns:a16="http://schemas.microsoft.com/office/drawing/2014/main" id="{5F18E031-82EB-BB49-BFAA-C0A15B141213}"/>
              </a:ext>
            </a:extLst>
          </p:cNvPr>
          <p:cNvCxnSpPr/>
          <p:nvPr/>
        </p:nvCxnSpPr>
        <p:spPr>
          <a:xfrm rot="5400000" flipH="1" flipV="1">
            <a:off x="3638261" y="2469344"/>
            <a:ext cx="610373" cy="4572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9719995-5E24-8348-8200-2E050A95E25E}"/>
              </a:ext>
            </a:extLst>
          </p:cNvPr>
          <p:cNvCxnSpPr>
            <a:endCxn id="7" idx="1"/>
          </p:cNvCxnSpPr>
          <p:nvPr/>
        </p:nvCxnSpPr>
        <p:spPr>
          <a:xfrm>
            <a:off x="3714847" y="3156306"/>
            <a:ext cx="533787" cy="3411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96689BB-071A-E043-B463-C708AB60F2EB}"/>
              </a:ext>
            </a:extLst>
          </p:cNvPr>
          <p:cNvCxnSpPr/>
          <p:nvPr/>
        </p:nvCxnSpPr>
        <p:spPr>
          <a:xfrm>
            <a:off x="6077434" y="3536918"/>
            <a:ext cx="98866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167EAEB-F66E-1840-A5F0-474665A2019B}"/>
              </a:ext>
            </a:extLst>
          </p:cNvPr>
          <p:cNvCxnSpPr/>
          <p:nvPr/>
        </p:nvCxnSpPr>
        <p:spPr>
          <a:xfrm>
            <a:off x="6077434" y="2392759"/>
            <a:ext cx="988666" cy="23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BB834671-6865-8D44-B62E-8D58190A734D}"/>
              </a:ext>
            </a:extLst>
          </p:cNvPr>
          <p:cNvSpPr/>
          <p:nvPr/>
        </p:nvSpPr>
        <p:spPr>
          <a:xfrm>
            <a:off x="7219274" y="2012145"/>
            <a:ext cx="3123813" cy="686960"/>
          </a:xfrm>
          <a:prstGeom prst="roundRect">
            <a:avLst/>
          </a:prstGeom>
          <a:ln/>
        </p:spPr>
        <p:style>
          <a:lnRef idx="1">
            <a:schemeClr val="accent2"/>
          </a:lnRef>
          <a:fillRef idx="2">
            <a:schemeClr val="accent2"/>
          </a:fillRef>
          <a:effectRef idx="1">
            <a:schemeClr val="accent2"/>
          </a:effectRef>
          <a:fontRef idx="minor">
            <a:schemeClr val="dk1"/>
          </a:fontRef>
        </p:style>
        <p:txBody>
          <a:bodyPr anchor="ctr">
            <a:norm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a:ea typeface="+mn-ea"/>
                <a:cs typeface="Arial"/>
              </a:rPr>
              <a:t>R</a:t>
            </a:r>
            <a:r>
              <a:rPr kumimoji="0" lang="en-US" sz="2400" b="0" i="0" u="none" strike="noStrike" kern="1200" cap="none" spc="0" normalizeH="0" baseline="30000" noProof="0" dirty="0">
                <a:ln>
                  <a:noFill/>
                </a:ln>
                <a:solidFill>
                  <a:srgbClr val="000000"/>
                </a:solidFill>
                <a:effectLst/>
                <a:uLnTx/>
                <a:uFillTx/>
                <a:latin typeface="Trebuchet MS"/>
                <a:ea typeface="+mn-ea"/>
                <a:cs typeface="Arial"/>
              </a:rPr>
              <a:t>2 </a:t>
            </a:r>
            <a:r>
              <a:rPr kumimoji="0" lang="en-US" sz="2400" b="0" i="0" u="none" strike="noStrike" kern="1200" cap="none" spc="0" normalizeH="0" baseline="0" noProof="0" dirty="0">
                <a:ln>
                  <a:noFill/>
                </a:ln>
                <a:solidFill>
                  <a:srgbClr val="000000"/>
                </a:solidFill>
                <a:effectLst/>
                <a:uLnTx/>
                <a:uFillTx/>
                <a:latin typeface="Trebuchet MS"/>
                <a:ea typeface="+mn-ea"/>
                <a:cs typeface="Arial"/>
              </a:rPr>
              <a:t>Maintenance</a:t>
            </a:r>
            <a:endParaRPr kumimoji="0" lang="en-US" sz="2400" b="0" i="0" u="none" strike="noStrike" kern="1200" cap="none" spc="0" normalizeH="0" baseline="30000" noProof="0" dirty="0">
              <a:ln>
                <a:noFill/>
              </a:ln>
              <a:solidFill>
                <a:srgbClr val="000000"/>
              </a:solidFill>
              <a:effectLst/>
              <a:uLnTx/>
              <a:uFillTx/>
              <a:latin typeface="Trebuchet MS"/>
              <a:ea typeface="+mn-ea"/>
              <a:cs typeface="Arial"/>
            </a:endParaRPr>
          </a:p>
        </p:txBody>
      </p:sp>
      <p:sp>
        <p:nvSpPr>
          <p:cNvPr id="19" name="Rounded Rectangle 18">
            <a:extLst>
              <a:ext uri="{FF2B5EF4-FFF2-40B4-BE49-F238E27FC236}">
                <a16:creationId xmlns:a16="http://schemas.microsoft.com/office/drawing/2014/main" id="{2FDB0039-B28D-BE41-A890-B16DCDCCFF18}"/>
              </a:ext>
            </a:extLst>
          </p:cNvPr>
          <p:cNvSpPr/>
          <p:nvPr/>
        </p:nvSpPr>
        <p:spPr>
          <a:xfrm>
            <a:off x="7219274" y="3156306"/>
            <a:ext cx="3123813" cy="684640"/>
          </a:xfrm>
          <a:prstGeom prst="roundRect">
            <a:avLst/>
          </a:prstGeom>
          <a:ln/>
        </p:spPr>
        <p:style>
          <a:lnRef idx="1">
            <a:schemeClr val="accent2"/>
          </a:lnRef>
          <a:fillRef idx="2">
            <a:schemeClr val="accent2"/>
          </a:fillRef>
          <a:effectRef idx="1">
            <a:schemeClr val="accent2"/>
          </a:effectRef>
          <a:fontRef idx="minor">
            <a:schemeClr val="dk1"/>
          </a:fontRef>
        </p:style>
        <p:txBody>
          <a:bodyPr lIns="0" rIns="0" anchor="ctr">
            <a:normAutofit fontScale="92500"/>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rebuchet MS"/>
                <a:ea typeface="+mn-ea"/>
                <a:cs typeface="Arial"/>
              </a:rPr>
              <a:t>Rituximab Maintenance</a:t>
            </a:r>
            <a:endParaRPr kumimoji="0" lang="en-US" sz="2400" b="0" i="0" u="none" strike="noStrike" kern="1200" cap="none" spc="0" normalizeH="0" baseline="30000" noProof="0" dirty="0">
              <a:ln>
                <a:noFill/>
              </a:ln>
              <a:solidFill>
                <a:srgbClr val="000000"/>
              </a:solidFill>
              <a:effectLst/>
              <a:uLnTx/>
              <a:uFillTx/>
              <a:latin typeface="Trebuchet MS"/>
              <a:ea typeface="+mn-ea"/>
              <a:cs typeface="Arial"/>
            </a:endParaRPr>
          </a:p>
        </p:txBody>
      </p:sp>
      <p:sp>
        <p:nvSpPr>
          <p:cNvPr id="283660" name="TextBox 19">
            <a:extLst>
              <a:ext uri="{FF2B5EF4-FFF2-40B4-BE49-F238E27FC236}">
                <a16:creationId xmlns:a16="http://schemas.microsoft.com/office/drawing/2014/main" id="{3BC34541-D495-C74F-8EF9-29AB9BBEBCBB}"/>
              </a:ext>
            </a:extLst>
          </p:cNvPr>
          <p:cNvSpPr txBox="1">
            <a:spLocks noChangeArrowheads="1"/>
          </p:cNvSpPr>
          <p:nvPr/>
        </p:nvSpPr>
        <p:spPr bwMode="auto">
          <a:xfrm>
            <a:off x="2083316" y="4418828"/>
            <a:ext cx="8259770" cy="160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spcBef>
                <a:spcPct val="20000"/>
              </a:spcBef>
              <a:buChar char="•"/>
              <a:defRPr sz="2200">
                <a:solidFill>
                  <a:schemeClr val="tx1"/>
                </a:solidFill>
                <a:latin typeface="Trebuchet MS" panose="020B0703020202090204" pitchFamily="34" charset="0"/>
                <a:cs typeface="Arial" panose="020B0604020202020204" pitchFamily="34" charset="0"/>
              </a:defRPr>
            </a:lvl1pPr>
            <a:lvl2pPr marL="457200" indent="-161925">
              <a:spcBef>
                <a:spcPct val="20000"/>
              </a:spcBef>
              <a:buChar char="–"/>
              <a:defRPr sz="1900">
                <a:solidFill>
                  <a:schemeClr val="tx1"/>
                </a:solidFill>
                <a:latin typeface="Trebuchet MS" panose="020B0703020202090204" pitchFamily="34" charset="0"/>
                <a:cs typeface="Arial" panose="020B0604020202020204" pitchFamily="34" charset="0"/>
              </a:defRPr>
            </a:lvl2pPr>
            <a:lvl3pPr marL="1143000" indent="-228600">
              <a:spcBef>
                <a:spcPct val="20000"/>
              </a:spcBef>
              <a:buChar char="•"/>
              <a:defRPr sz="1600">
                <a:solidFill>
                  <a:schemeClr val="tx1"/>
                </a:solidFill>
                <a:latin typeface="Trebuchet MS" panose="020B0703020202090204" pitchFamily="34" charset="0"/>
                <a:cs typeface="Arial" panose="020B0604020202020204" pitchFamily="34" charset="0"/>
              </a:defRPr>
            </a:lvl3pPr>
            <a:lvl4pPr marL="1600200" indent="-228600">
              <a:spcBef>
                <a:spcPct val="20000"/>
              </a:spcBef>
              <a:buChar char="–"/>
              <a:defRPr sz="1400">
                <a:solidFill>
                  <a:schemeClr val="tx1"/>
                </a:solidFill>
                <a:latin typeface="Trebuchet MS" panose="020B0703020202090204" pitchFamily="34" charset="0"/>
                <a:cs typeface="Arial" panose="020B0604020202020204" pitchFamily="34" charset="0"/>
              </a:defRPr>
            </a:lvl4pPr>
            <a:lvl5pPr marL="2057400" indent="-228600">
              <a:spcBef>
                <a:spcPct val="20000"/>
              </a:spcBef>
              <a:buChar char="»"/>
              <a:defRPr sz="1400">
                <a:solidFill>
                  <a:schemeClr val="tx1"/>
                </a:solidFill>
                <a:latin typeface="Trebuchet MS" panose="020B0703020202090204" pitchFamily="34" charset="0"/>
                <a:cs typeface="Arial" panose="020B0604020202020204" pitchFamily="34" charset="0"/>
              </a:defRPr>
            </a:lvl5pPr>
            <a:lvl6pPr marL="2514600" indent="-228600" eaLnBrk="0" fontAlgn="base" hangingPunct="0">
              <a:spcBef>
                <a:spcPct val="20000"/>
              </a:spcBef>
              <a:spcAft>
                <a:spcPct val="0"/>
              </a:spcAft>
              <a:buChar char="»"/>
              <a:defRPr sz="1400">
                <a:solidFill>
                  <a:schemeClr val="tx1"/>
                </a:solidFill>
                <a:latin typeface="Trebuchet MS" panose="020B0703020202090204" pitchFamily="34" charset="0"/>
                <a:cs typeface="Arial" panose="020B0604020202020204" pitchFamily="34" charset="0"/>
              </a:defRPr>
            </a:lvl6pPr>
            <a:lvl7pPr marL="2971800" indent="-228600" eaLnBrk="0" fontAlgn="base" hangingPunct="0">
              <a:spcBef>
                <a:spcPct val="20000"/>
              </a:spcBef>
              <a:spcAft>
                <a:spcPct val="0"/>
              </a:spcAft>
              <a:buChar char="»"/>
              <a:defRPr sz="1400">
                <a:solidFill>
                  <a:schemeClr val="tx1"/>
                </a:solidFill>
                <a:latin typeface="Trebuchet MS" panose="020B0703020202090204" pitchFamily="34" charset="0"/>
                <a:cs typeface="Arial" panose="020B0604020202020204" pitchFamily="34" charset="0"/>
              </a:defRPr>
            </a:lvl7pPr>
            <a:lvl8pPr marL="3429000" indent="-228600" eaLnBrk="0" fontAlgn="base" hangingPunct="0">
              <a:spcBef>
                <a:spcPct val="20000"/>
              </a:spcBef>
              <a:spcAft>
                <a:spcPct val="0"/>
              </a:spcAft>
              <a:buChar char="»"/>
              <a:defRPr sz="1400">
                <a:solidFill>
                  <a:schemeClr val="tx1"/>
                </a:solidFill>
                <a:latin typeface="Trebuchet MS" panose="020B0703020202090204" pitchFamily="34" charset="0"/>
                <a:cs typeface="Arial" panose="020B0604020202020204" pitchFamily="34" charset="0"/>
              </a:defRPr>
            </a:lvl8pPr>
            <a:lvl9pPr marL="3886200" indent="-228600" eaLnBrk="0" fontAlgn="base" hangingPunct="0">
              <a:spcBef>
                <a:spcPct val="20000"/>
              </a:spcBef>
              <a:spcAft>
                <a:spcPct val="0"/>
              </a:spcAft>
              <a:buChar char="»"/>
              <a:defRPr sz="1400">
                <a:solidFill>
                  <a:schemeClr val="tx1"/>
                </a:solidFill>
                <a:latin typeface="Trebuchet MS" panose="020B0703020202090204" pitchFamily="34" charset="0"/>
                <a:cs typeface="Arial" panose="020B0604020202020204" pitchFamily="34" charset="0"/>
              </a:defRPr>
            </a:lvl9pPr>
          </a:lstStyle>
          <a:p>
            <a:pPr marL="233363" marR="0" lvl="0" indent="-233363" algn="l" defTabSz="914400" rtl="0" eaLnBrk="1" fontAlgn="base" latinLnBrk="0" hangingPunct="1">
              <a:lnSpc>
                <a:spcPct val="100000"/>
              </a:lnSpc>
              <a:spcBef>
                <a:spcPct val="0"/>
              </a:spcBef>
              <a:spcAft>
                <a:spcPct val="0"/>
              </a:spcAft>
              <a:buClrTx/>
              <a:buSzTx/>
              <a:buFont typeface="Wingdings" pitchFamily="2" charset="2"/>
              <a:buChar char="v"/>
              <a:tabLst/>
              <a:defRPr/>
            </a:pPr>
            <a:r>
              <a:rPr kumimoji="0" lang="en-US" altLang="en-US" sz="2339"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R + chemo: Investigator’s choice of R-CHOP, R-CVP, BR</a:t>
            </a:r>
          </a:p>
          <a:p>
            <a:pPr marL="233363" marR="0" lvl="0" indent="-233363" algn="l" defTabSz="914400" rtl="0" eaLnBrk="1" fontAlgn="base" latinLnBrk="0" hangingPunct="1">
              <a:lnSpc>
                <a:spcPct val="100000"/>
              </a:lnSpc>
              <a:spcBef>
                <a:spcPct val="0"/>
              </a:spcBef>
              <a:spcAft>
                <a:spcPct val="0"/>
              </a:spcAft>
              <a:buClrTx/>
              <a:buSzTx/>
              <a:buFont typeface="Wingdings" pitchFamily="2" charset="2"/>
              <a:buChar char="v"/>
              <a:tabLst/>
              <a:defRPr/>
            </a:pPr>
            <a:r>
              <a:rPr kumimoji="0" lang="en-US" altLang="en-US" sz="2339"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rPr>
              <a:t>R + Oral Len 20 mg d 1-21 for 6 cycles, then Len10 mg</a:t>
            </a:r>
          </a:p>
        </p:txBody>
      </p:sp>
      <p:sp>
        <p:nvSpPr>
          <p:cNvPr id="3" name="TextBox 2">
            <a:extLst>
              <a:ext uri="{FF2B5EF4-FFF2-40B4-BE49-F238E27FC236}">
                <a16:creationId xmlns:a16="http://schemas.microsoft.com/office/drawing/2014/main" id="{E89B7379-265E-8549-AFA9-FE31E4C47852}"/>
              </a:ext>
            </a:extLst>
          </p:cNvPr>
          <p:cNvSpPr txBox="1"/>
          <p:nvPr/>
        </p:nvSpPr>
        <p:spPr>
          <a:xfrm>
            <a:off x="609600" y="5704558"/>
            <a:ext cx="8458200" cy="278496"/>
          </a:xfrm>
          <a:prstGeom prst="rect">
            <a:avLst/>
          </a:prstGeom>
          <a:noFill/>
        </p:spPr>
        <p:txBody>
          <a:bodyPr lIns="0" rIns="0"/>
          <a:lstStyle/>
          <a:p>
            <a:pPr marL="0" marR="0" lvl="0" indent="0" algn="l" defTabSz="914400" rtl="0" eaLnBrk="1" fontAlgn="base" latinLnBrk="0" hangingPunct="0">
              <a:lnSpc>
                <a:spcPct val="97000"/>
              </a:lnSpc>
              <a:spcBef>
                <a:spcPct val="0"/>
              </a:spcBef>
              <a:spcAft>
                <a:spcPct val="0"/>
              </a:spcAft>
              <a:buClr>
                <a:srgbClr val="FFFFFF"/>
              </a:buClr>
              <a:buSzPct val="45000"/>
              <a:buFontTx/>
              <a:buNone/>
              <a:tabLst/>
              <a:defRPr/>
            </a:pPr>
            <a:r>
              <a:rPr kumimoji="0" lang="en-GB" altLang="en-US" sz="1608" b="0" i="0" u="none" strike="noStrike" kern="1200" cap="none" spc="0" normalizeH="0" baseline="0" noProof="0" dirty="0">
                <a:ln>
                  <a:noFill/>
                </a:ln>
                <a:solidFill>
                  <a:srgbClr val="000000"/>
                </a:solidFill>
                <a:effectLst/>
                <a:uLnTx/>
                <a:uFillTx/>
                <a:latin typeface="Arial" panose="020B0604020202020204" pitchFamily="34" charset="0"/>
                <a:ea typeface="Gothic"/>
                <a:cs typeface="Gothic"/>
              </a:rPr>
              <a:t>N </a:t>
            </a:r>
            <a:r>
              <a:rPr kumimoji="0" lang="en-GB" altLang="en-US" sz="1608" b="0" i="0" u="none" strike="noStrike" kern="1200" cap="none" spc="0" normalizeH="0" baseline="0" noProof="0" dirty="0" err="1">
                <a:ln>
                  <a:noFill/>
                </a:ln>
                <a:solidFill>
                  <a:srgbClr val="000000"/>
                </a:solidFill>
                <a:effectLst/>
                <a:uLnTx/>
                <a:uFillTx/>
                <a:latin typeface="Arial" panose="020B0604020202020204" pitchFamily="34" charset="0"/>
                <a:ea typeface="Gothic"/>
                <a:cs typeface="Gothic"/>
              </a:rPr>
              <a:t>Engl</a:t>
            </a:r>
            <a:r>
              <a:rPr kumimoji="0" lang="en-GB" altLang="en-US" sz="1608" b="0" i="0" u="none" strike="noStrike" kern="1200" cap="none" spc="0" normalizeH="0" baseline="0" noProof="0" dirty="0">
                <a:ln>
                  <a:noFill/>
                </a:ln>
                <a:solidFill>
                  <a:srgbClr val="000000"/>
                </a:solidFill>
                <a:effectLst/>
                <a:uLnTx/>
                <a:uFillTx/>
                <a:latin typeface="Arial" panose="020B0604020202020204" pitchFamily="34" charset="0"/>
                <a:ea typeface="Gothic"/>
                <a:cs typeface="Gothic"/>
              </a:rPr>
              <a:t> J Med 379:934-947, September 6, 2018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35" b="0" i="0" u="none" strike="noStrike" kern="1200" cap="none" spc="0" normalizeH="0" baseline="0" noProof="0" dirty="0">
                <a:ln>
                  <a:noFill/>
                </a:ln>
                <a:solidFill>
                  <a:srgbClr val="000000"/>
                </a:solidFill>
                <a:effectLst/>
                <a:uLnTx/>
                <a:uFillTx/>
                <a:latin typeface="Trebuchet MS" panose="020B0603020202020204" pitchFamily="34" charset="0"/>
                <a:ea typeface="ＭＳ Ｐゴシック" charset="0"/>
                <a:cs typeface="Arial" panose="020B0604020202020204" pitchFamily="34" charset="0"/>
              </a:rPr>
              <a:t>El J Med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35" b="0" i="0" u="none" strike="noStrike" kern="1200" cap="none" spc="0" normalizeH="0" baseline="0" noProof="0" dirty="0">
                <a:ln>
                  <a:noFill/>
                </a:ln>
                <a:solidFill>
                  <a:srgbClr val="000000"/>
                </a:solidFill>
                <a:effectLst/>
                <a:uLnTx/>
                <a:uFillTx/>
                <a:latin typeface="Trebuchet MS" panose="020B0603020202020204" pitchFamily="34" charset="0"/>
                <a:ea typeface="ＭＳ Ｐゴシック" charset="0"/>
                <a:cs typeface="Arial" panose="020B0604020202020204" pitchFamily="34" charset="0"/>
              </a:rPr>
              <a:t>Volume 379(10):934-947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35" b="0" i="0" u="none" strike="noStrike" kern="1200" cap="none" spc="0" normalizeH="0" baseline="0" noProof="0" dirty="0">
                <a:ln>
                  <a:noFill/>
                </a:ln>
                <a:solidFill>
                  <a:srgbClr val="000000"/>
                </a:solidFill>
                <a:effectLst/>
                <a:uLnTx/>
                <a:uFillTx/>
                <a:latin typeface="Trebuchet MS" panose="020B0603020202020204" pitchFamily="34" charset="0"/>
                <a:ea typeface="ＭＳ Ｐゴシック" charset="0"/>
                <a:cs typeface="Arial" panose="020B0604020202020204" pitchFamily="34" charset="0"/>
              </a:rPr>
              <a:t>September 6, 2018</a:t>
            </a:r>
          </a:p>
        </p:txBody>
      </p:sp>
    </p:spTree>
    <p:extLst>
      <p:ext uri="{BB962C8B-B14F-4D97-AF65-F5344CB8AC3E}">
        <p14:creationId xmlns:p14="http://schemas.microsoft.com/office/powerpoint/2010/main" val="2318946627"/>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1">
            <a:extLst>
              <a:ext uri="{FF2B5EF4-FFF2-40B4-BE49-F238E27FC236}">
                <a16:creationId xmlns:a16="http://schemas.microsoft.com/office/drawing/2014/main" id="{6091BCA7-277F-184E-9D3E-6DA8E3E8C97F}"/>
              </a:ext>
            </a:extLst>
          </p:cNvPr>
          <p:cNvSpPr txBox="1">
            <a:spLocks noChangeArrowheads="1"/>
          </p:cNvSpPr>
          <p:nvPr/>
        </p:nvSpPr>
        <p:spPr bwMode="auto">
          <a:xfrm>
            <a:off x="2244612" y="417282"/>
            <a:ext cx="7702775" cy="89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tabLst>
                <a:tab pos="444500" algn="l"/>
                <a:tab pos="890588" algn="l"/>
                <a:tab pos="1336675" algn="l"/>
                <a:tab pos="1782763" algn="l"/>
                <a:tab pos="2227263" algn="l"/>
                <a:tab pos="2673350" algn="l"/>
                <a:tab pos="3119438" algn="l"/>
                <a:tab pos="3565525" algn="l"/>
                <a:tab pos="4011613" algn="l"/>
                <a:tab pos="4456113" algn="l"/>
                <a:tab pos="4902200" algn="l"/>
              </a:tabLst>
              <a:defRPr sz="1200">
                <a:solidFill>
                  <a:schemeClr val="tx1"/>
                </a:solidFill>
                <a:latin typeface="Trebuchet MS" panose="020B0703020202090204" pitchFamily="34" charset="0"/>
                <a:cs typeface="Arial" panose="020B0604020202020204" pitchFamily="34" charset="0"/>
              </a:defRPr>
            </a:lvl1pPr>
            <a:lvl2pPr>
              <a:tabLst>
                <a:tab pos="444500" algn="l"/>
                <a:tab pos="890588" algn="l"/>
                <a:tab pos="1336675" algn="l"/>
                <a:tab pos="1782763" algn="l"/>
                <a:tab pos="2227263" algn="l"/>
                <a:tab pos="2673350" algn="l"/>
                <a:tab pos="3119438" algn="l"/>
                <a:tab pos="3565525" algn="l"/>
                <a:tab pos="4011613" algn="l"/>
                <a:tab pos="4456113" algn="l"/>
                <a:tab pos="4902200" algn="l"/>
              </a:tabLst>
              <a:defRPr sz="1200">
                <a:solidFill>
                  <a:schemeClr val="tx1"/>
                </a:solidFill>
                <a:latin typeface="Trebuchet MS" panose="020B0703020202090204" pitchFamily="34" charset="0"/>
                <a:cs typeface="Arial" panose="020B0604020202020204" pitchFamily="34" charset="0"/>
              </a:defRPr>
            </a:lvl2pPr>
            <a:lvl3pPr>
              <a:tabLst>
                <a:tab pos="444500" algn="l"/>
                <a:tab pos="890588" algn="l"/>
                <a:tab pos="1336675" algn="l"/>
                <a:tab pos="1782763" algn="l"/>
                <a:tab pos="2227263" algn="l"/>
                <a:tab pos="2673350" algn="l"/>
                <a:tab pos="3119438" algn="l"/>
                <a:tab pos="3565525" algn="l"/>
                <a:tab pos="4011613" algn="l"/>
                <a:tab pos="4456113" algn="l"/>
                <a:tab pos="4902200" algn="l"/>
              </a:tabLst>
              <a:defRPr sz="1200">
                <a:solidFill>
                  <a:schemeClr val="tx1"/>
                </a:solidFill>
                <a:latin typeface="Trebuchet MS" panose="020B0703020202090204" pitchFamily="34" charset="0"/>
                <a:cs typeface="Arial" panose="020B0604020202020204" pitchFamily="34" charset="0"/>
              </a:defRPr>
            </a:lvl3pPr>
            <a:lvl4pPr>
              <a:tabLst>
                <a:tab pos="444500" algn="l"/>
                <a:tab pos="890588" algn="l"/>
                <a:tab pos="1336675" algn="l"/>
                <a:tab pos="1782763" algn="l"/>
                <a:tab pos="2227263" algn="l"/>
                <a:tab pos="2673350" algn="l"/>
                <a:tab pos="3119438" algn="l"/>
                <a:tab pos="3565525" algn="l"/>
                <a:tab pos="4011613" algn="l"/>
                <a:tab pos="4456113" algn="l"/>
                <a:tab pos="4902200" algn="l"/>
              </a:tabLst>
              <a:defRPr sz="1200">
                <a:solidFill>
                  <a:schemeClr val="tx1"/>
                </a:solidFill>
                <a:latin typeface="Trebuchet MS" panose="020B0703020202090204" pitchFamily="34" charset="0"/>
                <a:cs typeface="Arial" panose="020B0604020202020204" pitchFamily="34" charset="0"/>
              </a:defRPr>
            </a:lvl4pPr>
            <a:lvl5pPr>
              <a:tabLst>
                <a:tab pos="444500" algn="l"/>
                <a:tab pos="890588" algn="l"/>
                <a:tab pos="1336675" algn="l"/>
                <a:tab pos="1782763" algn="l"/>
                <a:tab pos="2227263" algn="l"/>
                <a:tab pos="2673350" algn="l"/>
                <a:tab pos="3119438" algn="l"/>
                <a:tab pos="3565525" algn="l"/>
                <a:tab pos="4011613" algn="l"/>
                <a:tab pos="4456113" algn="l"/>
                <a:tab pos="4902200" algn="l"/>
              </a:tabLst>
              <a:defRPr sz="1200">
                <a:solidFill>
                  <a:schemeClr val="tx1"/>
                </a:solidFill>
                <a:latin typeface="Trebuchet MS" panose="020B0703020202090204" pitchFamily="34" charset="0"/>
                <a:cs typeface="Arial" panose="020B0604020202020204" pitchFamily="34" charset="0"/>
              </a:defRPr>
            </a:lvl5pPr>
            <a:lvl6pPr marL="2163763" indent="1588" eaLnBrk="0" fontAlgn="base" hangingPunct="0">
              <a:spcBef>
                <a:spcPct val="0"/>
              </a:spcBef>
              <a:spcAft>
                <a:spcPct val="0"/>
              </a:spcAft>
              <a:tabLst>
                <a:tab pos="444500" algn="l"/>
                <a:tab pos="890588" algn="l"/>
                <a:tab pos="1336675" algn="l"/>
                <a:tab pos="1782763" algn="l"/>
                <a:tab pos="2227263" algn="l"/>
                <a:tab pos="2673350" algn="l"/>
                <a:tab pos="3119438" algn="l"/>
                <a:tab pos="3565525" algn="l"/>
                <a:tab pos="4011613" algn="l"/>
                <a:tab pos="4456113" algn="l"/>
                <a:tab pos="4902200" algn="l"/>
              </a:tabLst>
              <a:defRPr sz="1200">
                <a:solidFill>
                  <a:schemeClr val="tx1"/>
                </a:solidFill>
                <a:latin typeface="Trebuchet MS" panose="020B0703020202090204" pitchFamily="34" charset="0"/>
                <a:cs typeface="Arial" panose="020B0604020202020204" pitchFamily="34" charset="0"/>
              </a:defRPr>
            </a:lvl6pPr>
            <a:lvl7pPr marL="2620963" indent="1588" eaLnBrk="0" fontAlgn="base" hangingPunct="0">
              <a:spcBef>
                <a:spcPct val="0"/>
              </a:spcBef>
              <a:spcAft>
                <a:spcPct val="0"/>
              </a:spcAft>
              <a:tabLst>
                <a:tab pos="444500" algn="l"/>
                <a:tab pos="890588" algn="l"/>
                <a:tab pos="1336675" algn="l"/>
                <a:tab pos="1782763" algn="l"/>
                <a:tab pos="2227263" algn="l"/>
                <a:tab pos="2673350" algn="l"/>
                <a:tab pos="3119438" algn="l"/>
                <a:tab pos="3565525" algn="l"/>
                <a:tab pos="4011613" algn="l"/>
                <a:tab pos="4456113" algn="l"/>
                <a:tab pos="4902200" algn="l"/>
              </a:tabLst>
              <a:defRPr sz="1200">
                <a:solidFill>
                  <a:schemeClr val="tx1"/>
                </a:solidFill>
                <a:latin typeface="Trebuchet MS" panose="020B0703020202090204" pitchFamily="34" charset="0"/>
                <a:cs typeface="Arial" panose="020B0604020202020204" pitchFamily="34" charset="0"/>
              </a:defRPr>
            </a:lvl7pPr>
            <a:lvl8pPr marL="3078163" indent="1588" eaLnBrk="0" fontAlgn="base" hangingPunct="0">
              <a:spcBef>
                <a:spcPct val="0"/>
              </a:spcBef>
              <a:spcAft>
                <a:spcPct val="0"/>
              </a:spcAft>
              <a:tabLst>
                <a:tab pos="444500" algn="l"/>
                <a:tab pos="890588" algn="l"/>
                <a:tab pos="1336675" algn="l"/>
                <a:tab pos="1782763" algn="l"/>
                <a:tab pos="2227263" algn="l"/>
                <a:tab pos="2673350" algn="l"/>
                <a:tab pos="3119438" algn="l"/>
                <a:tab pos="3565525" algn="l"/>
                <a:tab pos="4011613" algn="l"/>
                <a:tab pos="4456113" algn="l"/>
                <a:tab pos="4902200" algn="l"/>
              </a:tabLst>
              <a:defRPr sz="1200">
                <a:solidFill>
                  <a:schemeClr val="tx1"/>
                </a:solidFill>
                <a:latin typeface="Trebuchet MS" panose="020B0703020202090204" pitchFamily="34" charset="0"/>
                <a:cs typeface="Arial" panose="020B0604020202020204" pitchFamily="34" charset="0"/>
              </a:defRPr>
            </a:lvl8pPr>
            <a:lvl9pPr marL="3535363" indent="1588" eaLnBrk="0" fontAlgn="base" hangingPunct="0">
              <a:spcBef>
                <a:spcPct val="0"/>
              </a:spcBef>
              <a:spcAft>
                <a:spcPct val="0"/>
              </a:spcAft>
              <a:tabLst>
                <a:tab pos="444500" algn="l"/>
                <a:tab pos="890588" algn="l"/>
                <a:tab pos="1336675" algn="l"/>
                <a:tab pos="1782763" algn="l"/>
                <a:tab pos="2227263" algn="l"/>
                <a:tab pos="2673350" algn="l"/>
                <a:tab pos="3119438" algn="l"/>
                <a:tab pos="3565525" algn="l"/>
                <a:tab pos="4011613" algn="l"/>
                <a:tab pos="4456113" algn="l"/>
                <a:tab pos="4902200" algn="l"/>
              </a:tabLst>
              <a:defRPr sz="1200">
                <a:solidFill>
                  <a:schemeClr val="tx1"/>
                </a:solidFill>
                <a:latin typeface="Trebuchet MS" panose="020B0703020202090204" pitchFamily="34" charset="0"/>
                <a:cs typeface="Arial" panose="020B0604020202020204" pitchFamily="34" charset="0"/>
              </a:defRPr>
            </a:lvl9pPr>
          </a:lstStyle>
          <a:p>
            <a:pPr marL="0" marR="0" lvl="0" indent="0" algn="ctr" defTabSz="914400" rtl="0" eaLnBrk="1" fontAlgn="base" latinLnBrk="0" hangingPunct="0">
              <a:lnSpc>
                <a:spcPct val="97000"/>
              </a:lnSpc>
              <a:spcBef>
                <a:spcPct val="0"/>
              </a:spcBef>
              <a:spcAft>
                <a:spcPct val="0"/>
              </a:spcAft>
              <a:buClr>
                <a:srgbClr val="FFFFFF"/>
              </a:buClr>
              <a:buSzPct val="45000"/>
              <a:buFontTx/>
              <a:buNone/>
              <a:tabLst>
                <a:tab pos="444500" algn="l"/>
                <a:tab pos="890588" algn="l"/>
                <a:tab pos="1336675" algn="l"/>
                <a:tab pos="1782763" algn="l"/>
                <a:tab pos="2227263" algn="l"/>
                <a:tab pos="2673350" algn="l"/>
                <a:tab pos="3119438" algn="l"/>
                <a:tab pos="3565525" algn="l"/>
                <a:tab pos="4011613" algn="l"/>
                <a:tab pos="4456113" algn="l"/>
                <a:tab pos="4902200" algn="l"/>
              </a:tabLst>
              <a:defRPr/>
            </a:pPr>
            <a:r>
              <a:rPr kumimoji="0" lang="en-GB" altLang="en-US" sz="3000" b="1" i="0" u="none" strike="noStrike" kern="1200" cap="none" spc="0" normalizeH="0" baseline="0" noProof="0" dirty="0">
                <a:ln>
                  <a:noFill/>
                </a:ln>
                <a:solidFill>
                  <a:srgbClr val="009900"/>
                </a:solidFill>
                <a:effectLst/>
                <a:uLnTx/>
                <a:uFillTx/>
                <a:latin typeface="Arial" panose="020B0604020202020204" pitchFamily="34" charset="0"/>
                <a:ea typeface="Gothic"/>
                <a:cs typeface="Gothic"/>
              </a:rPr>
              <a:t>RELEVANCE TRIAL: Summary</a:t>
            </a:r>
            <a:endParaRPr kumimoji="0" lang="en-GB" altLang="en-US" sz="3000" b="1" i="0" u="none" strike="noStrike" kern="1200" cap="none" spc="0" normalizeH="0" baseline="0" noProof="0" dirty="0">
              <a:ln>
                <a:noFill/>
              </a:ln>
              <a:solidFill>
                <a:srgbClr val="000000"/>
              </a:solidFill>
              <a:effectLst/>
              <a:uLnTx/>
              <a:uFillTx/>
              <a:latin typeface="Arial" panose="020B0604020202020204" pitchFamily="34" charset="0"/>
              <a:ea typeface="Gothic"/>
              <a:cs typeface="Gothic"/>
            </a:endParaRPr>
          </a:p>
          <a:p>
            <a:pPr marL="0" marR="0" lvl="0" indent="0" algn="ctr" defTabSz="914400" rtl="0" eaLnBrk="1" fontAlgn="base" latinLnBrk="0" hangingPunct="0">
              <a:lnSpc>
                <a:spcPct val="97000"/>
              </a:lnSpc>
              <a:spcBef>
                <a:spcPct val="0"/>
              </a:spcBef>
              <a:spcAft>
                <a:spcPct val="0"/>
              </a:spcAft>
              <a:buClr>
                <a:srgbClr val="FFFFFF"/>
              </a:buClr>
              <a:buSzPct val="45000"/>
              <a:buFontTx/>
              <a:buNone/>
              <a:tabLst>
                <a:tab pos="444500" algn="l"/>
                <a:tab pos="890588" algn="l"/>
                <a:tab pos="1336675" algn="l"/>
                <a:tab pos="1782763" algn="l"/>
                <a:tab pos="2227263" algn="l"/>
                <a:tab pos="2673350" algn="l"/>
                <a:tab pos="3119438" algn="l"/>
                <a:tab pos="3565525" algn="l"/>
                <a:tab pos="4011613" algn="l"/>
                <a:tab pos="4456113" algn="l"/>
                <a:tab pos="4902200" algn="l"/>
              </a:tabLst>
              <a:defRPr/>
            </a:pPr>
            <a:r>
              <a:rPr kumimoji="0" lang="en-GB" altLang="en-US" sz="3000" b="1" i="0" u="none" strike="noStrike" kern="1200" cap="none" spc="0" normalizeH="0" baseline="0" noProof="0" dirty="0">
                <a:ln>
                  <a:noFill/>
                </a:ln>
                <a:solidFill>
                  <a:srgbClr val="000000"/>
                </a:solidFill>
                <a:effectLst/>
                <a:uLnTx/>
                <a:uFillTx/>
                <a:latin typeface="Arial" panose="020B0604020202020204" pitchFamily="34" charset="0"/>
                <a:ea typeface="Gothic"/>
                <a:cs typeface="Gothic"/>
              </a:rPr>
              <a:t>Untreated, advanced-stage FL (n=1030)</a:t>
            </a:r>
          </a:p>
        </p:txBody>
      </p:sp>
      <p:sp>
        <p:nvSpPr>
          <p:cNvPr id="4098" name="Rectangle 2">
            <a:extLst>
              <a:ext uri="{FF2B5EF4-FFF2-40B4-BE49-F238E27FC236}">
                <a16:creationId xmlns:a16="http://schemas.microsoft.com/office/drawing/2014/main" id="{DFFA362F-AE7E-8A4F-8DF9-D6DE24F040B5}"/>
              </a:ext>
            </a:extLst>
          </p:cNvPr>
          <p:cNvSpPr>
            <a:spLocks noGrp="1" noChangeArrowheads="1"/>
          </p:cNvSpPr>
          <p:nvPr>
            <p:ph type="body"/>
          </p:nvPr>
        </p:nvSpPr>
        <p:spPr>
          <a:xfrm>
            <a:off x="1148028" y="1685373"/>
            <a:ext cx="10129572" cy="4755345"/>
          </a:xfrm>
        </p:spPr>
        <p:txBody>
          <a:bodyPr anchor="t"/>
          <a:lstStyle/>
          <a:p>
            <a:pPr marL="386969" indent="-290227" algn="l" defTabSz="409760" eaLnBrk="1">
              <a:lnSpc>
                <a:spcPct val="92000"/>
              </a:lnSpc>
              <a:spcAft>
                <a:spcPts val="800"/>
              </a:spcAft>
              <a:buSzPct val="100000"/>
              <a:buFont typeface="Arial" charset="0"/>
              <a:buChar char="•"/>
              <a:tabLst>
                <a:tab pos="648744" algn="l"/>
                <a:tab pos="1297495" algn="l"/>
                <a:tab pos="1946270" algn="l"/>
                <a:tab pos="2594998" algn="l"/>
                <a:tab pos="3243757" algn="l"/>
                <a:tab pos="3892502" algn="l"/>
                <a:tab pos="4541256" algn="l"/>
                <a:tab pos="5189999" algn="l"/>
                <a:tab pos="5838757" algn="l"/>
                <a:tab pos="6487506" algn="l"/>
                <a:tab pos="7136258" algn="l"/>
              </a:tabLst>
              <a:defRPr/>
            </a:pPr>
            <a:r>
              <a:rPr lang="en-GB" sz="2631" dirty="0">
                <a:latin typeface="Arial" charset="0"/>
              </a:rPr>
              <a:t>Phase 3 trial of Len/R vs R-Chemo</a:t>
            </a:r>
          </a:p>
          <a:p>
            <a:pPr marL="386969" indent="-290227" algn="l" defTabSz="409760" eaLnBrk="1">
              <a:lnSpc>
                <a:spcPct val="92000"/>
              </a:lnSpc>
              <a:spcAft>
                <a:spcPts val="800"/>
              </a:spcAft>
              <a:buSzPct val="100000"/>
              <a:buFont typeface="Arial" charset="0"/>
              <a:buChar char="•"/>
              <a:tabLst>
                <a:tab pos="648744" algn="l"/>
                <a:tab pos="1297495" algn="l"/>
                <a:tab pos="1946270" algn="l"/>
                <a:tab pos="2594998" algn="l"/>
                <a:tab pos="3243757" algn="l"/>
                <a:tab pos="3892502" algn="l"/>
                <a:tab pos="4541256" algn="l"/>
                <a:tab pos="5189999" algn="l"/>
                <a:tab pos="5838757" algn="l"/>
                <a:tab pos="6487506" algn="l"/>
                <a:tab pos="7136258" algn="l"/>
              </a:tabLst>
              <a:defRPr/>
            </a:pPr>
            <a:r>
              <a:rPr lang="en-GB" sz="2631" dirty="0">
                <a:latin typeface="Arial" charset="0"/>
              </a:rPr>
              <a:t>After a median follow-up of 39 months:</a:t>
            </a:r>
          </a:p>
          <a:p>
            <a:pPr marL="96743" algn="l" defTabSz="409760" eaLnBrk="1">
              <a:lnSpc>
                <a:spcPct val="92000"/>
              </a:lnSpc>
              <a:spcAft>
                <a:spcPts val="800"/>
              </a:spcAft>
              <a:buSzPct val="100000"/>
              <a:tabLst>
                <a:tab pos="648744" algn="l"/>
                <a:tab pos="1297495" algn="l"/>
                <a:tab pos="1946270" algn="l"/>
                <a:tab pos="2594998" algn="l"/>
                <a:tab pos="3243757" algn="l"/>
                <a:tab pos="3892502" algn="l"/>
                <a:tab pos="4541256" algn="l"/>
                <a:tab pos="5189999" algn="l"/>
                <a:tab pos="5838757" algn="l"/>
                <a:tab pos="6487506" algn="l"/>
                <a:tab pos="7136258" algn="l"/>
              </a:tabLst>
              <a:defRPr/>
            </a:pPr>
            <a:endParaRPr lang="en-GB" sz="2631" dirty="0">
              <a:latin typeface="Arial" charset="0"/>
            </a:endParaRPr>
          </a:p>
          <a:p>
            <a:pPr marL="386969" lvl="1" indent="-290227" algn="l" defTabSz="409760" eaLnBrk="1">
              <a:lnSpc>
                <a:spcPct val="92000"/>
              </a:lnSpc>
              <a:spcAft>
                <a:spcPts val="800"/>
              </a:spcAft>
              <a:buSzPct val="100000"/>
              <a:buFont typeface="Arial" charset="0"/>
              <a:buChar char="•"/>
              <a:tabLst>
                <a:tab pos="648744" algn="l"/>
                <a:tab pos="1297495" algn="l"/>
                <a:tab pos="1946270" algn="l"/>
                <a:tab pos="2594998" algn="l"/>
                <a:tab pos="3243757" algn="l"/>
                <a:tab pos="3892502" algn="l"/>
                <a:tab pos="4541256" algn="l"/>
                <a:tab pos="5189999" algn="l"/>
                <a:tab pos="5838757" algn="l"/>
                <a:tab pos="6487506" algn="l"/>
                <a:tab pos="7136258" algn="l"/>
              </a:tabLst>
              <a:defRPr/>
            </a:pPr>
            <a:r>
              <a:rPr lang="en-GB" sz="2631" b="1" dirty="0">
                <a:solidFill>
                  <a:srgbClr val="009900"/>
                </a:solidFill>
                <a:latin typeface="Arial" charset="0"/>
              </a:rPr>
              <a:t>Complete Remission</a:t>
            </a:r>
            <a:r>
              <a:rPr lang="en-GB" sz="2631" dirty="0">
                <a:latin typeface="Arial" charset="0"/>
              </a:rPr>
              <a:t>: Len/R 48% vs R-Chemo 53%</a:t>
            </a:r>
          </a:p>
          <a:p>
            <a:pPr marL="386969" lvl="4" indent="-290227" algn="l" defTabSz="409760" eaLnBrk="1">
              <a:lnSpc>
                <a:spcPct val="92000"/>
              </a:lnSpc>
              <a:spcAft>
                <a:spcPts val="800"/>
              </a:spcAft>
              <a:buSzPct val="100000"/>
              <a:buFont typeface="Arial" charset="0"/>
              <a:buChar char="•"/>
              <a:tabLst>
                <a:tab pos="648744" algn="l"/>
                <a:tab pos="1297495" algn="l"/>
                <a:tab pos="1946270" algn="l"/>
                <a:tab pos="2594998" algn="l"/>
                <a:tab pos="3243757" algn="l"/>
                <a:tab pos="3892502" algn="l"/>
                <a:tab pos="4541256" algn="l"/>
                <a:tab pos="5189999" algn="l"/>
                <a:tab pos="5838757" algn="l"/>
                <a:tab pos="6487506" algn="l"/>
                <a:tab pos="7136258" algn="l"/>
              </a:tabLst>
              <a:defRPr/>
            </a:pPr>
            <a:r>
              <a:rPr lang="en-GB" sz="2631" b="1" dirty="0">
                <a:solidFill>
                  <a:srgbClr val="009900"/>
                </a:solidFill>
                <a:latin typeface="Arial" charset="0"/>
              </a:rPr>
              <a:t>Progression-free survival</a:t>
            </a:r>
            <a:r>
              <a:rPr lang="en-GB" sz="2631" dirty="0">
                <a:latin typeface="Arial" charset="0"/>
              </a:rPr>
              <a:t>: 77% vs 78%</a:t>
            </a:r>
          </a:p>
          <a:p>
            <a:pPr marL="386969" lvl="4" indent="-290227" algn="l" defTabSz="409760" eaLnBrk="1">
              <a:lnSpc>
                <a:spcPct val="92000"/>
              </a:lnSpc>
              <a:spcAft>
                <a:spcPts val="800"/>
              </a:spcAft>
              <a:buSzPct val="100000"/>
              <a:buFont typeface="Arial" charset="0"/>
              <a:buChar char="•"/>
              <a:tabLst>
                <a:tab pos="648744" algn="l"/>
                <a:tab pos="1297495" algn="l"/>
                <a:tab pos="1946270" algn="l"/>
                <a:tab pos="2594998" algn="l"/>
                <a:tab pos="3243757" algn="l"/>
                <a:tab pos="3892502" algn="l"/>
                <a:tab pos="4541256" algn="l"/>
                <a:tab pos="5189999" algn="l"/>
                <a:tab pos="5838757" algn="l"/>
                <a:tab pos="6487506" algn="l"/>
                <a:tab pos="7136258" algn="l"/>
              </a:tabLst>
              <a:defRPr/>
            </a:pPr>
            <a:r>
              <a:rPr lang="en-GB" sz="2631" b="1" dirty="0">
                <a:solidFill>
                  <a:srgbClr val="009900"/>
                </a:solidFill>
                <a:latin typeface="Arial" charset="0"/>
              </a:rPr>
              <a:t>Overall Survival</a:t>
            </a:r>
            <a:r>
              <a:rPr lang="en-GB" sz="2631" dirty="0">
                <a:latin typeface="Arial" charset="0"/>
              </a:rPr>
              <a:t>: 94% in each arm</a:t>
            </a:r>
            <a:endParaRPr lang="en-GB" sz="4678" dirty="0">
              <a:solidFill>
                <a:schemeClr val="bg1"/>
              </a:solidFill>
              <a:latin typeface="Arial" charset="0"/>
            </a:endParaRPr>
          </a:p>
          <a:p>
            <a:pPr marL="386969" indent="-290227" algn="l" defTabSz="409760" eaLnBrk="1">
              <a:lnSpc>
                <a:spcPct val="92000"/>
              </a:lnSpc>
              <a:spcAft>
                <a:spcPts val="800"/>
              </a:spcAft>
              <a:buSzPct val="100000"/>
              <a:buFont typeface="Arial" charset="0"/>
              <a:buChar char="•"/>
              <a:tabLst>
                <a:tab pos="648744" algn="l"/>
                <a:tab pos="1297495" algn="l"/>
                <a:tab pos="1946270" algn="l"/>
                <a:tab pos="2594998" algn="l"/>
                <a:tab pos="3243757" algn="l"/>
                <a:tab pos="3892502" algn="l"/>
                <a:tab pos="4541256" algn="l"/>
                <a:tab pos="5189999" algn="l"/>
                <a:tab pos="5838757" algn="l"/>
                <a:tab pos="6487506" algn="l"/>
                <a:tab pos="7136258" algn="l"/>
              </a:tabLst>
              <a:defRPr/>
            </a:pPr>
            <a:endParaRPr lang="en-GB" sz="2631" dirty="0">
              <a:latin typeface="Arial" charset="0"/>
            </a:endParaRPr>
          </a:p>
          <a:p>
            <a:pPr marL="386969" indent="-290227" algn="l" defTabSz="409760" eaLnBrk="1">
              <a:lnSpc>
                <a:spcPct val="92000"/>
              </a:lnSpc>
              <a:spcAft>
                <a:spcPts val="800"/>
              </a:spcAft>
              <a:buSzPct val="100000"/>
              <a:buFont typeface="Arial" charset="0"/>
              <a:buChar char="•"/>
              <a:tabLst>
                <a:tab pos="648744" algn="l"/>
                <a:tab pos="1297495" algn="l"/>
                <a:tab pos="1946270" algn="l"/>
                <a:tab pos="2594998" algn="l"/>
                <a:tab pos="3243757" algn="l"/>
                <a:tab pos="3892502" algn="l"/>
                <a:tab pos="4541256" algn="l"/>
                <a:tab pos="5189999" algn="l"/>
                <a:tab pos="5838757" algn="l"/>
                <a:tab pos="6487506" algn="l"/>
                <a:tab pos="7136258" algn="l"/>
              </a:tabLst>
              <a:defRPr/>
            </a:pPr>
            <a:r>
              <a:rPr lang="en-GB" sz="2631" b="1" dirty="0">
                <a:solidFill>
                  <a:srgbClr val="009900"/>
                </a:solidFill>
                <a:latin typeface="Arial" charset="0"/>
              </a:rPr>
              <a:t>Conclusion:</a:t>
            </a:r>
            <a:r>
              <a:rPr lang="en-GB" sz="2631" dirty="0">
                <a:solidFill>
                  <a:srgbClr val="009900"/>
                </a:solidFill>
                <a:latin typeface="Arial" charset="0"/>
              </a:rPr>
              <a:t> </a:t>
            </a:r>
            <a:r>
              <a:rPr lang="en-GB" sz="2631" dirty="0">
                <a:latin typeface="Arial" charset="0"/>
              </a:rPr>
              <a:t>Len/R provided similar benefit to R-chemo, with generally fewer toxicities aside from rash </a:t>
            </a:r>
          </a:p>
        </p:txBody>
      </p:sp>
      <p:pic>
        <p:nvPicPr>
          <p:cNvPr id="285700" name="Picture 3">
            <a:extLst>
              <a:ext uri="{FF2B5EF4-FFF2-40B4-BE49-F238E27FC236}">
                <a16:creationId xmlns:a16="http://schemas.microsoft.com/office/drawing/2014/main" id="{B04FA517-3FA0-0C4A-A646-4F4D70FB6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6224882"/>
            <a:ext cx="2532007" cy="43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1622764"/>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a:xfrm>
            <a:off x="609600" y="0"/>
            <a:ext cx="11582400" cy="1143000"/>
          </a:xfrm>
        </p:spPr>
        <p:txBody>
          <a:bodyPr>
            <a:normAutofit/>
          </a:bodyPr>
          <a:lstStyle/>
          <a:p>
            <a:r>
              <a:rPr lang="en-US" dirty="0"/>
              <a:t>What is the usual second-line therapy for a patient with FL who experiences disease progression on first-line BR? </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p:txBody>
          <a:bodyPr/>
          <a:lstStyle/>
          <a:p>
            <a:pPr marL="457200" indent="-457200">
              <a:spcBef>
                <a:spcPts val="1800"/>
              </a:spcBef>
              <a:spcAft>
                <a:spcPts val="0"/>
              </a:spcAft>
              <a:buFont typeface="+mj-lt"/>
              <a:buAutoNum type="alphaLcPeriod"/>
            </a:pPr>
            <a:r>
              <a:rPr lang="en-US" sz="2000" dirty="0"/>
              <a:t>Re-treatment with BR</a:t>
            </a:r>
          </a:p>
          <a:p>
            <a:pPr marL="457200" indent="-457200">
              <a:spcBef>
                <a:spcPts val="1800"/>
              </a:spcBef>
              <a:spcAft>
                <a:spcPts val="0"/>
              </a:spcAft>
              <a:buFont typeface="+mj-lt"/>
              <a:buAutoNum type="alphaLcPeriod"/>
            </a:pPr>
            <a:r>
              <a:rPr lang="en-US" sz="2000" dirty="0"/>
              <a:t>Obinutuzumab/bendamustine</a:t>
            </a:r>
          </a:p>
          <a:p>
            <a:pPr marL="457200" indent="-457200">
              <a:spcBef>
                <a:spcPts val="1800"/>
              </a:spcBef>
              <a:spcAft>
                <a:spcPts val="0"/>
              </a:spcAft>
              <a:buFont typeface="+mj-lt"/>
              <a:buAutoNum type="alphaLcPeriod"/>
            </a:pPr>
            <a:r>
              <a:rPr lang="en-US" sz="2000" dirty="0"/>
              <a:t>Rituximab/lenalidomide</a:t>
            </a:r>
          </a:p>
          <a:p>
            <a:pPr marL="457200" indent="-457200">
              <a:spcBef>
                <a:spcPts val="1800"/>
              </a:spcBef>
              <a:spcAft>
                <a:spcPts val="0"/>
              </a:spcAft>
              <a:buFont typeface="+mj-lt"/>
              <a:buAutoNum type="alphaLcPeriod"/>
            </a:pPr>
            <a:r>
              <a:rPr lang="en-US" sz="2000" dirty="0"/>
              <a:t>A PI3K inhibitor (</a:t>
            </a:r>
            <a:r>
              <a:rPr lang="en-US" sz="2000" dirty="0" err="1"/>
              <a:t>eg</a:t>
            </a:r>
            <a:r>
              <a:rPr lang="en-US" sz="2000" dirty="0"/>
              <a:t>, idelalisib, copanlisib, duvelisib)</a:t>
            </a:r>
          </a:p>
          <a:p>
            <a:pPr marL="457200" indent="-457200">
              <a:spcBef>
                <a:spcPts val="1800"/>
              </a:spcBef>
              <a:spcAft>
                <a:spcPts val="0"/>
              </a:spcAft>
              <a:buFont typeface="+mj-lt"/>
              <a:buAutoNum type="alphaLcPeriod"/>
            </a:pPr>
            <a:r>
              <a:rPr lang="en-US" sz="2000" dirty="0"/>
              <a:t>I don’t know</a:t>
            </a:r>
          </a:p>
        </p:txBody>
      </p:sp>
    </p:spTree>
    <p:extLst>
      <p:ext uri="{BB962C8B-B14F-4D97-AF65-F5344CB8AC3E}">
        <p14:creationId xmlns:p14="http://schemas.microsoft.com/office/powerpoint/2010/main" val="992914679"/>
      </p:ext>
    </p:extLst>
  </p:cSld>
  <p:clrMapOvr>
    <a:masterClrMapping/>
  </p:clrMapOvr>
  <p:transition spd="slow"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smoke&#10;&#10;Description automatically generated">
            <a:extLst>
              <a:ext uri="{FF2B5EF4-FFF2-40B4-BE49-F238E27FC236}">
                <a16:creationId xmlns:a16="http://schemas.microsoft.com/office/drawing/2014/main" id="{E3F0214A-FA6B-8642-B6AD-A9A9204D3361}"/>
              </a:ext>
            </a:extLst>
          </p:cNvPr>
          <p:cNvPicPr>
            <a:picLocks noChangeAspect="1"/>
          </p:cNvPicPr>
          <p:nvPr/>
        </p:nvPicPr>
        <p:blipFill>
          <a:blip r:embed="rId2"/>
          <a:stretch>
            <a:fillRect/>
          </a:stretch>
        </p:blipFill>
        <p:spPr>
          <a:xfrm>
            <a:off x="1062898" y="1915416"/>
            <a:ext cx="7275234" cy="3797672"/>
          </a:xfrm>
          <a:prstGeom prst="rect">
            <a:avLst/>
          </a:prstGeom>
        </p:spPr>
      </p:pic>
      <p:sp>
        <p:nvSpPr>
          <p:cNvPr id="2" name="Title 1"/>
          <p:cNvSpPr>
            <a:spLocks noGrp="1"/>
          </p:cNvSpPr>
          <p:nvPr>
            <p:ph type="title"/>
          </p:nvPr>
        </p:nvSpPr>
        <p:spPr/>
        <p:txBody>
          <a:bodyPr/>
          <a:lstStyle/>
          <a:p>
            <a:r>
              <a:rPr lang="en-US" dirty="0"/>
              <a:t>AUGMENT Trial: R</a:t>
            </a:r>
            <a:r>
              <a:rPr lang="en-US" baseline="30000" dirty="0"/>
              <a:t>2</a:t>
            </a:r>
            <a:r>
              <a:rPr lang="en-US" dirty="0"/>
              <a:t> versus Rituximab/Placebo in R/R FL or Marginal Zone Lymphoma </a:t>
            </a:r>
          </a:p>
        </p:txBody>
      </p:sp>
      <p:sp>
        <p:nvSpPr>
          <p:cNvPr id="16" name="TextBox 15"/>
          <p:cNvSpPr txBox="1">
            <a:spLocks noChangeArrowheads="1"/>
          </p:cNvSpPr>
          <p:nvPr/>
        </p:nvSpPr>
        <p:spPr bwMode="auto">
          <a:xfrm>
            <a:off x="137612" y="6373368"/>
            <a:ext cx="10972800" cy="484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Leonard JP et al. </a:t>
            </a:r>
            <a:r>
              <a:rPr kumimoji="0" lang="en-US" sz="1600" b="0" i="1" u="none" strike="noStrike" kern="1200" cap="none" spc="0" normalizeH="0" baseline="0" noProof="0" dirty="0">
                <a:ln>
                  <a:noFill/>
                </a:ln>
                <a:solidFill>
                  <a:srgbClr val="002060"/>
                </a:solidFill>
                <a:effectLst/>
                <a:uLnTx/>
                <a:uFillTx/>
                <a:latin typeface="Arial" charset="0"/>
                <a:ea typeface="ＭＳ Ｐゴシック" charset="0"/>
              </a:rPr>
              <a:t>J </a:t>
            </a:r>
            <a:r>
              <a:rPr kumimoji="0" lang="en-US" sz="1600" b="0" i="1" u="none" strike="noStrike" kern="1200" cap="none" spc="0" normalizeH="0" baseline="0" noProof="0" dirty="0" err="1">
                <a:ln>
                  <a:noFill/>
                </a:ln>
                <a:solidFill>
                  <a:srgbClr val="002060"/>
                </a:solidFill>
                <a:effectLst/>
                <a:uLnTx/>
                <a:uFillTx/>
                <a:latin typeface="Arial" charset="0"/>
                <a:ea typeface="ＭＳ Ｐゴシック" charset="0"/>
              </a:rPr>
              <a:t>Clin</a:t>
            </a:r>
            <a:r>
              <a:rPr kumimoji="0" lang="en-US" sz="1600" b="0" i="1" u="none" strike="noStrike" kern="1200" cap="none" spc="0" normalizeH="0" baseline="0" noProof="0" dirty="0">
                <a:ln>
                  <a:noFill/>
                </a:ln>
                <a:solidFill>
                  <a:srgbClr val="002060"/>
                </a:solidFill>
                <a:effectLst/>
                <a:uLnTx/>
                <a:uFillTx/>
                <a:latin typeface="Arial" charset="0"/>
                <a:ea typeface="ＭＳ Ｐゴシック" charset="0"/>
              </a:rPr>
              <a:t> Oncol </a:t>
            </a: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2019;37(14):1188-99.</a:t>
            </a:r>
          </a:p>
        </p:txBody>
      </p:sp>
      <p:sp>
        <p:nvSpPr>
          <p:cNvPr id="20" name="TextBox 19">
            <a:extLst>
              <a:ext uri="{FF2B5EF4-FFF2-40B4-BE49-F238E27FC236}">
                <a16:creationId xmlns:a16="http://schemas.microsoft.com/office/drawing/2014/main" id="{3F8B90F4-DEEC-114D-9E17-E7663F859926}"/>
              </a:ext>
            </a:extLst>
          </p:cNvPr>
          <p:cNvSpPr txBox="1"/>
          <p:nvPr/>
        </p:nvSpPr>
        <p:spPr>
          <a:xfrm>
            <a:off x="3238107" y="1644114"/>
            <a:ext cx="26981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ＭＳ Ｐゴシック"/>
                <a:cs typeface="Arial" panose="020B0604020202020204" pitchFamily="34" charset="0"/>
              </a:rPr>
              <a:t>Primary Endpoint: PFS</a:t>
            </a:r>
          </a:p>
        </p:txBody>
      </p:sp>
      <p:graphicFrame>
        <p:nvGraphicFramePr>
          <p:cNvPr id="34" name="Group 36">
            <a:extLst>
              <a:ext uri="{FF2B5EF4-FFF2-40B4-BE49-F238E27FC236}">
                <a16:creationId xmlns:a16="http://schemas.microsoft.com/office/drawing/2014/main" id="{83B55C2A-0A41-C444-B400-3460D8BEDF8E}"/>
              </a:ext>
            </a:extLst>
          </p:cNvPr>
          <p:cNvGraphicFramePr>
            <a:graphicFrameLocks/>
          </p:cNvGraphicFramePr>
          <p:nvPr/>
        </p:nvGraphicFramePr>
        <p:xfrm>
          <a:off x="8338132" y="1639995"/>
          <a:ext cx="3528020" cy="1889887"/>
        </p:xfrm>
        <a:graphic>
          <a:graphicData uri="http://schemas.openxmlformats.org/drawingml/2006/table">
            <a:tbl>
              <a:tblPr>
                <a:solidFill>
                  <a:srgbClr val="002A50"/>
                </a:solidFill>
              </a:tblPr>
              <a:tblGrid>
                <a:gridCol w="1252445">
                  <a:extLst>
                    <a:ext uri="{9D8B030D-6E8A-4147-A177-3AD203B41FA5}">
                      <a16:colId xmlns:a16="http://schemas.microsoft.com/office/drawing/2014/main" val="20000"/>
                    </a:ext>
                  </a:extLst>
                </a:gridCol>
                <a:gridCol w="1092626">
                  <a:extLst>
                    <a:ext uri="{9D8B030D-6E8A-4147-A177-3AD203B41FA5}">
                      <a16:colId xmlns:a16="http://schemas.microsoft.com/office/drawing/2014/main" val="20001"/>
                    </a:ext>
                  </a:extLst>
                </a:gridCol>
                <a:gridCol w="1182949">
                  <a:extLst>
                    <a:ext uri="{9D8B030D-6E8A-4147-A177-3AD203B41FA5}">
                      <a16:colId xmlns:a16="http://schemas.microsoft.com/office/drawing/2014/main" val="1075804777"/>
                    </a:ext>
                  </a:extLst>
                </a:gridCol>
              </a:tblGrid>
              <a:tr h="567285">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endParaRPr kumimoji="0" lang="en-US" sz="15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1" i="0" u="none" strike="noStrike" cap="none" normalizeH="0" baseline="0" dirty="0">
                          <a:ln>
                            <a:noFill/>
                          </a:ln>
                          <a:solidFill>
                            <a:schemeClr val="bg1"/>
                          </a:solidFill>
                          <a:effectLst/>
                          <a:latin typeface="+mn-lt"/>
                          <a:ea typeface="ＭＳ Ｐゴシック" charset="0"/>
                          <a:cs typeface="Arial"/>
                        </a:rPr>
                        <a:t>R</a:t>
                      </a:r>
                      <a:r>
                        <a:rPr kumimoji="0" lang="en-US" sz="1500" b="1" i="0" u="none" strike="noStrike" cap="none" normalizeH="0" baseline="30000" dirty="0">
                          <a:ln>
                            <a:noFill/>
                          </a:ln>
                          <a:solidFill>
                            <a:schemeClr val="bg1"/>
                          </a:solidFill>
                          <a:effectLst/>
                          <a:latin typeface="+mn-lt"/>
                          <a:ea typeface="ＭＳ Ｐゴシック" charset="0"/>
                          <a:cs typeface="Arial"/>
                        </a:rPr>
                        <a:t>2</a:t>
                      </a:r>
                      <a:br>
                        <a:rPr kumimoji="0" lang="en-US" sz="1500" b="1" i="0" u="none" strike="noStrike" cap="none" normalizeH="0" baseline="30000" dirty="0">
                          <a:ln>
                            <a:noFill/>
                          </a:ln>
                          <a:solidFill>
                            <a:schemeClr val="bg1"/>
                          </a:solidFill>
                          <a:effectLst/>
                          <a:latin typeface="+mn-lt"/>
                          <a:ea typeface="ＭＳ Ｐゴシック" charset="0"/>
                          <a:cs typeface="Arial"/>
                        </a:rPr>
                      </a:br>
                      <a:r>
                        <a:rPr kumimoji="0" lang="en-US" sz="1500" b="1" i="0" u="none" strike="noStrike" cap="none" normalizeH="0" baseline="0" dirty="0">
                          <a:ln>
                            <a:noFill/>
                          </a:ln>
                          <a:solidFill>
                            <a:schemeClr val="bg1"/>
                          </a:solidFill>
                          <a:effectLst/>
                          <a:latin typeface="+mn-lt"/>
                          <a:ea typeface="ＭＳ Ｐゴシック" charset="0"/>
                          <a:cs typeface="Arial"/>
                        </a:rPr>
                        <a:t>(n = 178)</a:t>
                      </a:r>
                      <a:endParaRPr kumimoji="0" lang="en-US" sz="1500" b="1"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A5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1" i="0" u="none" strike="noStrike" cap="none" normalizeH="0" baseline="0" dirty="0">
                          <a:ln>
                            <a:noFill/>
                          </a:ln>
                          <a:solidFill>
                            <a:schemeClr val="bg1"/>
                          </a:solidFill>
                          <a:effectLst/>
                          <a:latin typeface="+mn-lt"/>
                          <a:ea typeface="ＭＳ Ｐゴシック" charset="0"/>
                          <a:cs typeface="Arial"/>
                        </a:rPr>
                        <a:t>R/placebo</a:t>
                      </a:r>
                    </a:p>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1" i="0" u="none" strike="noStrike" cap="none" normalizeH="0" baseline="0" dirty="0">
                          <a:ln>
                            <a:noFill/>
                          </a:ln>
                          <a:solidFill>
                            <a:schemeClr val="bg1"/>
                          </a:solidFill>
                          <a:effectLst/>
                          <a:latin typeface="+mn-lt"/>
                          <a:ea typeface="ＭＳ Ｐゴシック" charset="0"/>
                          <a:cs typeface="Arial"/>
                        </a:rPr>
                        <a:t>(n = 180)</a:t>
                      </a:r>
                    </a:p>
                  </a:txBody>
                  <a:tcPr marL="81103" marR="81103" marT="45742" marB="45742"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2A50"/>
                    </a:solidFill>
                  </a:tcPr>
                </a:tc>
                <a:extLst>
                  <a:ext uri="{0D108BD9-81ED-4DB2-BD59-A6C34878D82A}">
                    <a16:rowId xmlns:a16="http://schemas.microsoft.com/office/drawing/2014/main" val="10003"/>
                  </a:ext>
                </a:extLst>
              </a:tr>
              <a:tr h="402122">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chemeClr val="bg1"/>
                          </a:solidFill>
                          <a:effectLst/>
                          <a:latin typeface="+mn-lt"/>
                          <a:ea typeface="ＭＳ Ｐゴシック" charset="0"/>
                          <a:cs typeface="Arial"/>
                        </a:rPr>
                        <a:t>ORR</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chemeClr val="bg1"/>
                          </a:solidFill>
                          <a:effectLst/>
                          <a:latin typeface="Arial"/>
                          <a:ea typeface="ＭＳ Ｐゴシック" charset="0"/>
                          <a:cs typeface="Arial"/>
                        </a:rPr>
                        <a:t>78%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chemeClr val="bg1"/>
                          </a:solidFill>
                          <a:effectLst/>
                          <a:latin typeface="Arial"/>
                          <a:ea typeface="ＭＳ Ｐゴシック" charset="0"/>
                          <a:cs typeface="Arial"/>
                        </a:rPr>
                        <a:t>53%</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val="10004"/>
                  </a:ext>
                </a:extLst>
              </a:tr>
              <a:tr h="344677">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chemeClr val="bg1"/>
                          </a:solidFill>
                          <a:effectLst/>
                          <a:latin typeface="+mn-lt"/>
                          <a:ea typeface="ＭＳ Ｐゴシック" charset="0"/>
                          <a:cs typeface="Arial"/>
                        </a:rPr>
                        <a:t>    CR</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chemeClr val="bg1"/>
                          </a:solidFill>
                          <a:effectLst/>
                          <a:latin typeface="Arial"/>
                          <a:ea typeface="ＭＳ Ｐゴシック" charset="0"/>
                          <a:cs typeface="Arial"/>
                        </a:rPr>
                        <a:t>34%</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chemeClr val="bg1"/>
                          </a:solidFill>
                          <a:effectLst/>
                          <a:latin typeface="Arial"/>
                          <a:ea typeface="ＭＳ Ｐゴシック" charset="0"/>
                          <a:cs typeface="Arial"/>
                        </a:rPr>
                        <a:t>18%</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val="10005"/>
                  </a:ext>
                </a:extLst>
              </a:tr>
              <a:tr h="523651">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charset="0"/>
                        <a:buNone/>
                        <a:tabLst/>
                        <a:defRPr/>
                      </a:pPr>
                      <a:r>
                        <a:rPr kumimoji="0" lang="en-US" sz="1500" b="0" i="0" u="none" strike="noStrike" cap="none" normalizeH="0" baseline="0" dirty="0">
                          <a:ln>
                            <a:noFill/>
                          </a:ln>
                          <a:solidFill>
                            <a:schemeClr val="bg1"/>
                          </a:solidFill>
                          <a:effectLst/>
                          <a:latin typeface="+mn-lt"/>
                          <a:ea typeface="ＭＳ Ｐゴシック" charset="0"/>
                          <a:cs typeface="Arial"/>
                        </a:rPr>
                        <a:t>Median DOR</a:t>
                      </a: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chemeClr val="bg1"/>
                          </a:solidFill>
                          <a:effectLst/>
                          <a:latin typeface="Arial"/>
                          <a:ea typeface="ＭＳ Ｐゴシック" charset="0"/>
                          <a:cs typeface="Arial"/>
                        </a:rPr>
                        <a:t>36.6 </a:t>
                      </a:r>
                      <a:r>
                        <a:rPr kumimoji="0" lang="en-US" sz="1500" b="0" i="0" u="none" strike="noStrike" cap="none" normalizeH="0" baseline="0" dirty="0" err="1">
                          <a:ln>
                            <a:noFill/>
                          </a:ln>
                          <a:solidFill>
                            <a:schemeClr val="bg1"/>
                          </a:solidFill>
                          <a:effectLst/>
                          <a:latin typeface="Arial"/>
                          <a:ea typeface="ＭＳ Ｐゴシック" charset="0"/>
                          <a:cs typeface="Arial"/>
                        </a:rPr>
                        <a:t>mo</a:t>
                      </a:r>
                      <a:endParaRPr kumimoji="0" lang="en-US" sz="1500" b="0"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80000"/>
                        <a:buFont typeface="Wingdings" charset="0"/>
                        <a:buNone/>
                        <a:tabLst/>
                      </a:pPr>
                      <a:r>
                        <a:rPr kumimoji="0" lang="en-US" sz="1500" b="0" i="0" u="none" strike="noStrike" cap="none" normalizeH="0" baseline="0" dirty="0">
                          <a:ln>
                            <a:noFill/>
                          </a:ln>
                          <a:solidFill>
                            <a:schemeClr val="bg1"/>
                          </a:solidFill>
                          <a:effectLst/>
                          <a:latin typeface="Arial"/>
                          <a:ea typeface="ＭＳ Ｐゴシック" charset="0"/>
                          <a:cs typeface="Arial"/>
                        </a:rPr>
                        <a:t>21.7 </a:t>
                      </a:r>
                      <a:r>
                        <a:rPr kumimoji="0" lang="en-US" sz="1500" b="0" i="0" u="none" strike="noStrike" cap="none" normalizeH="0" baseline="0" dirty="0" err="1">
                          <a:ln>
                            <a:noFill/>
                          </a:ln>
                          <a:solidFill>
                            <a:schemeClr val="bg1"/>
                          </a:solidFill>
                          <a:effectLst/>
                          <a:latin typeface="Arial"/>
                          <a:ea typeface="ＭＳ Ｐゴシック" charset="0"/>
                          <a:cs typeface="Arial"/>
                        </a:rPr>
                        <a:t>mo</a:t>
                      </a:r>
                      <a:endParaRPr kumimoji="0" lang="en-US" sz="1500" b="0" i="0" u="none" strike="noStrike" cap="none" normalizeH="0" baseline="0" dirty="0">
                        <a:ln>
                          <a:noFill/>
                        </a:ln>
                        <a:solidFill>
                          <a:schemeClr val="bg1"/>
                        </a:solidFill>
                        <a:effectLst/>
                        <a:latin typeface="Arial"/>
                        <a:ea typeface="ＭＳ Ｐゴシック" charset="0"/>
                        <a:cs typeface="Arial"/>
                      </a:endParaRPr>
                    </a:p>
                  </a:txBody>
                  <a:tcPr marL="81103" marR="81103" marT="45742" marB="4574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val="10006"/>
                  </a:ext>
                </a:extLst>
              </a:tr>
            </a:tbl>
          </a:graphicData>
        </a:graphic>
      </p:graphicFrame>
      <p:sp>
        <p:nvSpPr>
          <p:cNvPr id="3" name="TextBox 2"/>
          <p:cNvSpPr txBox="1"/>
          <p:nvPr/>
        </p:nvSpPr>
        <p:spPr>
          <a:xfrm rot="16200000">
            <a:off x="-1111779" y="3284455"/>
            <a:ext cx="35814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2060"/>
                </a:solidFill>
                <a:effectLst/>
                <a:uLnTx/>
                <a:uFillTx/>
                <a:latin typeface="Arial"/>
                <a:ea typeface="ＭＳ Ｐゴシック"/>
                <a:cs typeface="Arial" panose="020B0604020202020204" pitchFamily="34" charset="0"/>
              </a:rPr>
              <a:t>Progression-free survival probability (IRC assessment)</a:t>
            </a:r>
          </a:p>
        </p:txBody>
      </p:sp>
      <p:sp>
        <p:nvSpPr>
          <p:cNvPr id="17" name="TextBox 16"/>
          <p:cNvSpPr txBox="1"/>
          <p:nvPr/>
        </p:nvSpPr>
        <p:spPr>
          <a:xfrm>
            <a:off x="3181821" y="5757936"/>
            <a:ext cx="3581400"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2060"/>
                </a:solidFill>
                <a:effectLst/>
                <a:uLnTx/>
                <a:uFillTx/>
                <a:latin typeface="Arial"/>
                <a:ea typeface="ＭＳ Ｐゴシック"/>
                <a:cs typeface="Arial" panose="020B0604020202020204" pitchFamily="34" charset="0"/>
              </a:rPr>
              <a:t>Months from randomization</a:t>
            </a:r>
          </a:p>
        </p:txBody>
      </p:sp>
      <p:sp>
        <p:nvSpPr>
          <p:cNvPr id="18" name="TextBox 17"/>
          <p:cNvSpPr txBox="1"/>
          <p:nvPr/>
        </p:nvSpPr>
        <p:spPr>
          <a:xfrm>
            <a:off x="1754803" y="4483650"/>
            <a:ext cx="14478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002060"/>
                </a:solidFill>
                <a:effectLst/>
                <a:uLnTx/>
                <a:uFillTx/>
                <a:latin typeface="Arial"/>
                <a:ea typeface="ＭＳ Ｐゴシック"/>
                <a:cs typeface="Arial" panose="020B0604020202020204" pitchFamily="34" charset="0"/>
              </a:rPr>
              <a:t>p</a:t>
            </a:r>
            <a:r>
              <a:rPr kumimoji="0" lang="en-US" sz="1500" b="0" i="0" u="none" strike="noStrike" kern="1200" cap="none" spc="0" normalizeH="0" baseline="0" noProof="0" dirty="0">
                <a:ln>
                  <a:noFill/>
                </a:ln>
                <a:solidFill>
                  <a:srgbClr val="002060"/>
                </a:solidFill>
                <a:effectLst/>
                <a:uLnTx/>
                <a:uFillTx/>
                <a:latin typeface="Arial"/>
                <a:ea typeface="ＭＳ Ｐゴシック"/>
                <a:cs typeface="Arial" panose="020B0604020202020204" pitchFamily="34" charset="0"/>
              </a:rPr>
              <a:t> &lt; 0.001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2060"/>
                </a:solidFill>
                <a:effectLst/>
                <a:uLnTx/>
                <a:uFillTx/>
                <a:latin typeface="Arial"/>
                <a:ea typeface="ＭＳ Ｐゴシック"/>
                <a:cs typeface="Arial" panose="020B0604020202020204" pitchFamily="34" charset="0"/>
              </a:rPr>
              <a:t>HR = 0.46</a:t>
            </a:r>
          </a:p>
        </p:txBody>
      </p:sp>
      <p:sp>
        <p:nvSpPr>
          <p:cNvPr id="19" name="TextBox 18"/>
          <p:cNvSpPr txBox="1"/>
          <p:nvPr/>
        </p:nvSpPr>
        <p:spPr>
          <a:xfrm>
            <a:off x="6215942" y="3021438"/>
            <a:ext cx="190156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8000"/>
                </a:solidFill>
                <a:effectLst/>
                <a:uLnTx/>
                <a:uFillTx/>
                <a:latin typeface="Arial"/>
                <a:ea typeface="ＭＳ Ｐゴシック"/>
                <a:cs typeface="Arial" panose="020B0604020202020204" pitchFamily="34" charset="0"/>
              </a:rPr>
              <a:t>R</a:t>
            </a:r>
            <a:r>
              <a:rPr kumimoji="0" lang="en-US" sz="1500" b="1" i="0" u="none" strike="noStrike" kern="1200" cap="none" spc="0" normalizeH="0" baseline="30000" noProof="0" dirty="0">
                <a:ln>
                  <a:noFill/>
                </a:ln>
                <a:solidFill>
                  <a:srgbClr val="FF8000"/>
                </a:solidFill>
                <a:effectLst/>
                <a:uLnTx/>
                <a:uFillTx/>
                <a:latin typeface="Arial"/>
                <a:ea typeface="ＭＳ Ｐゴシック"/>
                <a:cs typeface="Arial" panose="020B0604020202020204" pitchFamily="34" charset="0"/>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8000"/>
                </a:solidFill>
                <a:effectLst/>
                <a:uLnTx/>
                <a:uFillTx/>
                <a:latin typeface="Arial"/>
                <a:ea typeface="ＭＳ Ｐゴシック"/>
                <a:cs typeface="Arial" panose="020B0604020202020204" pitchFamily="34" charset="0"/>
              </a:rPr>
              <a:t>Median = 39.4 </a:t>
            </a:r>
            <a:r>
              <a:rPr kumimoji="0" lang="en-US" sz="1500" b="1" i="0" u="none" strike="noStrike" kern="1200" cap="none" spc="0" normalizeH="0" baseline="0" noProof="0" dirty="0" err="1">
                <a:ln>
                  <a:noFill/>
                </a:ln>
                <a:solidFill>
                  <a:srgbClr val="FF8000"/>
                </a:solidFill>
                <a:effectLst/>
                <a:uLnTx/>
                <a:uFillTx/>
                <a:latin typeface="Arial"/>
                <a:ea typeface="ＭＳ Ｐゴシック"/>
                <a:cs typeface="Arial" panose="020B0604020202020204" pitchFamily="34" charset="0"/>
              </a:rPr>
              <a:t>mo</a:t>
            </a:r>
            <a:endParaRPr kumimoji="0" lang="en-US" sz="1500" b="1" i="0" u="none" strike="noStrike" kern="1200" cap="none" spc="0" normalizeH="0" baseline="0" noProof="0" dirty="0">
              <a:ln>
                <a:noFill/>
              </a:ln>
              <a:solidFill>
                <a:srgbClr val="FF8000"/>
              </a:solidFill>
              <a:effectLst/>
              <a:uLnTx/>
              <a:uFillTx/>
              <a:latin typeface="Arial"/>
              <a:ea typeface="ＭＳ Ｐゴシック"/>
              <a:cs typeface="Arial" panose="020B0604020202020204" pitchFamily="34" charset="0"/>
            </a:endParaRPr>
          </a:p>
        </p:txBody>
      </p:sp>
      <p:sp>
        <p:nvSpPr>
          <p:cNvPr id="23" name="TextBox 22"/>
          <p:cNvSpPr txBox="1"/>
          <p:nvPr/>
        </p:nvSpPr>
        <p:spPr>
          <a:xfrm>
            <a:off x="5834942" y="4612703"/>
            <a:ext cx="29718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8FC42A"/>
                </a:solidFill>
                <a:effectLst/>
                <a:uLnTx/>
                <a:uFillTx/>
                <a:latin typeface="Arial"/>
                <a:ea typeface="ＭＳ Ｐゴシック"/>
                <a:cs typeface="Arial" panose="020B0604020202020204" pitchFamily="34" charset="0"/>
              </a:rPr>
              <a:t>Rituximab + placebo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8FC42A"/>
                </a:solidFill>
                <a:effectLst/>
                <a:uLnTx/>
                <a:uFillTx/>
                <a:latin typeface="Arial"/>
                <a:ea typeface="ＭＳ Ｐゴシック"/>
                <a:cs typeface="Arial" panose="020B0604020202020204" pitchFamily="34" charset="0"/>
              </a:rPr>
              <a:t>Median = 14.1 </a:t>
            </a:r>
            <a:r>
              <a:rPr kumimoji="0" lang="en-US" sz="1500" b="1" i="0" u="none" strike="noStrike" kern="1200" cap="none" spc="0" normalizeH="0" baseline="0" noProof="0" dirty="0" err="1">
                <a:ln>
                  <a:noFill/>
                </a:ln>
                <a:solidFill>
                  <a:srgbClr val="8FC42A"/>
                </a:solidFill>
                <a:effectLst/>
                <a:uLnTx/>
                <a:uFillTx/>
                <a:latin typeface="Arial"/>
                <a:ea typeface="ＭＳ Ｐゴシック"/>
                <a:cs typeface="Arial" panose="020B0604020202020204" pitchFamily="34" charset="0"/>
              </a:rPr>
              <a:t>mo</a:t>
            </a:r>
            <a:endParaRPr kumimoji="0" lang="en-US" sz="1500" b="1" i="0" u="none" strike="noStrike" kern="1200" cap="none" spc="0" normalizeH="0" baseline="0" noProof="0" dirty="0">
              <a:ln>
                <a:noFill/>
              </a:ln>
              <a:solidFill>
                <a:srgbClr val="8FC42A"/>
              </a:solidFill>
              <a:effectLst/>
              <a:uLnTx/>
              <a:uFillTx/>
              <a:latin typeface="Arial"/>
              <a:ea typeface="ＭＳ Ｐゴシック"/>
              <a:cs typeface="Arial" panose="020B0604020202020204" pitchFamily="34" charset="0"/>
            </a:endParaRPr>
          </a:p>
        </p:txBody>
      </p:sp>
    </p:spTree>
    <p:extLst>
      <p:ext uri="{BB962C8B-B14F-4D97-AF65-F5344CB8AC3E}">
        <p14:creationId xmlns:p14="http://schemas.microsoft.com/office/powerpoint/2010/main" val="11574043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a:extLst>
              <a:ext uri="{FF2B5EF4-FFF2-40B4-BE49-F238E27FC236}">
                <a16:creationId xmlns:a16="http://schemas.microsoft.com/office/drawing/2014/main" id="{E79D4DB8-A39C-D54C-9D5C-B8C1AB752C17}"/>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457200">
              <a:spcBef>
                <a:spcPct val="20000"/>
              </a:spcBef>
              <a:buChar char="•"/>
              <a:defRPr sz="2400" b="1">
                <a:solidFill>
                  <a:schemeClr val="tx1"/>
                </a:solidFill>
                <a:latin typeface="Arial" pitchFamily="34" charset="0"/>
              </a:defRPr>
            </a:lvl1pPr>
            <a:lvl2pPr marL="742950" indent="-285750" defTabSz="457200">
              <a:spcBef>
                <a:spcPct val="20000"/>
              </a:spcBef>
              <a:buChar char="–"/>
              <a:defRPr sz="2000" b="1">
                <a:solidFill>
                  <a:schemeClr val="tx1"/>
                </a:solidFill>
                <a:latin typeface="Arial" pitchFamily="34" charset="0"/>
              </a:defRPr>
            </a:lvl2pPr>
            <a:lvl3pPr marL="1143000" indent="-228600" defTabSz="457200">
              <a:spcBef>
                <a:spcPct val="20000"/>
              </a:spcBef>
              <a:buChar char="•"/>
              <a:defRPr>
                <a:solidFill>
                  <a:schemeClr val="tx1"/>
                </a:solidFill>
                <a:latin typeface="Arial" pitchFamily="34" charset="0"/>
              </a:defRPr>
            </a:lvl3pPr>
            <a:lvl4pPr marL="1600200" indent="-228600" defTabSz="457200">
              <a:spcBef>
                <a:spcPct val="20000"/>
              </a:spcBef>
              <a:buChar char="–"/>
              <a:defRPr sz="1400">
                <a:solidFill>
                  <a:schemeClr val="tx1"/>
                </a:solidFill>
                <a:latin typeface="Arial" pitchFamily="34" charset="0"/>
              </a:defRPr>
            </a:lvl4pPr>
            <a:lvl5pPr marL="2057400" indent="-228600" defTabSz="457200">
              <a:spcBef>
                <a:spcPct val="20000"/>
              </a:spcBef>
              <a:buChar char="»"/>
              <a:defRPr sz="1200">
                <a:solidFill>
                  <a:schemeClr val="tx1"/>
                </a:solidFill>
                <a:latin typeface="Arial" pitchFamily="34" charset="0"/>
              </a:defRPr>
            </a:lvl5pPr>
            <a:lvl6pPr marL="2514600" indent="-228600" defTabSz="457200" eaLnBrk="0" fontAlgn="base" hangingPunct="0">
              <a:spcBef>
                <a:spcPct val="20000"/>
              </a:spcBef>
              <a:spcAft>
                <a:spcPct val="0"/>
              </a:spcAft>
              <a:buChar char="»"/>
              <a:defRPr sz="1200">
                <a:solidFill>
                  <a:schemeClr val="tx1"/>
                </a:solidFill>
                <a:latin typeface="Arial" pitchFamily="34" charset="0"/>
              </a:defRPr>
            </a:lvl6pPr>
            <a:lvl7pPr marL="2971800" indent="-228600" defTabSz="457200" eaLnBrk="0" fontAlgn="base" hangingPunct="0">
              <a:spcBef>
                <a:spcPct val="20000"/>
              </a:spcBef>
              <a:spcAft>
                <a:spcPct val="0"/>
              </a:spcAft>
              <a:buChar char="»"/>
              <a:defRPr sz="1200">
                <a:solidFill>
                  <a:schemeClr val="tx1"/>
                </a:solidFill>
                <a:latin typeface="Arial" pitchFamily="34" charset="0"/>
              </a:defRPr>
            </a:lvl7pPr>
            <a:lvl8pPr marL="3429000" indent="-228600" defTabSz="457200" eaLnBrk="0" fontAlgn="base" hangingPunct="0">
              <a:spcBef>
                <a:spcPct val="20000"/>
              </a:spcBef>
              <a:spcAft>
                <a:spcPct val="0"/>
              </a:spcAft>
              <a:buChar char="»"/>
              <a:defRPr sz="1200">
                <a:solidFill>
                  <a:schemeClr val="tx1"/>
                </a:solidFill>
                <a:latin typeface="Arial" pitchFamily="34" charset="0"/>
              </a:defRPr>
            </a:lvl8pPr>
            <a:lvl9pPr marL="3886200" indent="-228600" defTabSz="457200" eaLnBrk="0" fontAlgn="base" hangingPunct="0">
              <a:spcBef>
                <a:spcPct val="20000"/>
              </a:spcBef>
              <a:spcAft>
                <a:spcPct val="0"/>
              </a:spcAft>
              <a:buChar char="»"/>
              <a:defRPr sz="1200">
                <a:solidFill>
                  <a:schemeClr val="tx1"/>
                </a:solidFill>
                <a:latin typeface="Arial"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70605"/>
              </a:solidFill>
              <a:effectLst/>
              <a:uLnTx/>
              <a:uFillTx/>
              <a:latin typeface="Arial" pitchFamily="34" charset="0"/>
              <a:ea typeface="ＭＳ Ｐゴシック" pitchFamily="34" charset="-128"/>
              <a:cs typeface="Arial" panose="020B0604020202020204" pitchFamily="34" charset="0"/>
            </a:endParaRPr>
          </a:p>
        </p:txBody>
      </p:sp>
      <p:sp>
        <p:nvSpPr>
          <p:cNvPr id="435203" name="Rectangle 21">
            <a:extLst>
              <a:ext uri="{FF2B5EF4-FFF2-40B4-BE49-F238E27FC236}">
                <a16:creationId xmlns:a16="http://schemas.microsoft.com/office/drawing/2014/main" id="{D1FED5EA-4ECB-AE4B-A375-CA58F8E28956}"/>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457200">
              <a:spcBef>
                <a:spcPct val="20000"/>
              </a:spcBef>
              <a:buChar char="•"/>
              <a:defRPr sz="2400" b="1">
                <a:solidFill>
                  <a:schemeClr val="tx1"/>
                </a:solidFill>
                <a:latin typeface="Arial" pitchFamily="34" charset="0"/>
              </a:defRPr>
            </a:lvl1pPr>
            <a:lvl2pPr marL="742950" indent="-285750" defTabSz="457200">
              <a:spcBef>
                <a:spcPct val="20000"/>
              </a:spcBef>
              <a:buChar char="–"/>
              <a:defRPr sz="2000" b="1">
                <a:solidFill>
                  <a:schemeClr val="tx1"/>
                </a:solidFill>
                <a:latin typeface="Arial" pitchFamily="34" charset="0"/>
              </a:defRPr>
            </a:lvl2pPr>
            <a:lvl3pPr marL="1143000" indent="-228600" defTabSz="457200">
              <a:spcBef>
                <a:spcPct val="20000"/>
              </a:spcBef>
              <a:buChar char="•"/>
              <a:defRPr>
                <a:solidFill>
                  <a:schemeClr val="tx1"/>
                </a:solidFill>
                <a:latin typeface="Arial" pitchFamily="34" charset="0"/>
              </a:defRPr>
            </a:lvl3pPr>
            <a:lvl4pPr marL="1600200" indent="-228600" defTabSz="457200">
              <a:spcBef>
                <a:spcPct val="20000"/>
              </a:spcBef>
              <a:buChar char="–"/>
              <a:defRPr sz="1400">
                <a:solidFill>
                  <a:schemeClr val="tx1"/>
                </a:solidFill>
                <a:latin typeface="Arial" pitchFamily="34" charset="0"/>
              </a:defRPr>
            </a:lvl4pPr>
            <a:lvl5pPr marL="2057400" indent="-228600" defTabSz="457200">
              <a:spcBef>
                <a:spcPct val="20000"/>
              </a:spcBef>
              <a:buChar char="»"/>
              <a:defRPr sz="1200">
                <a:solidFill>
                  <a:schemeClr val="tx1"/>
                </a:solidFill>
                <a:latin typeface="Arial" pitchFamily="34" charset="0"/>
              </a:defRPr>
            </a:lvl5pPr>
            <a:lvl6pPr marL="2514600" indent="-228600" defTabSz="457200" eaLnBrk="0" fontAlgn="base" hangingPunct="0">
              <a:spcBef>
                <a:spcPct val="20000"/>
              </a:spcBef>
              <a:spcAft>
                <a:spcPct val="0"/>
              </a:spcAft>
              <a:buChar char="»"/>
              <a:defRPr sz="1200">
                <a:solidFill>
                  <a:schemeClr val="tx1"/>
                </a:solidFill>
                <a:latin typeface="Arial" pitchFamily="34" charset="0"/>
              </a:defRPr>
            </a:lvl6pPr>
            <a:lvl7pPr marL="2971800" indent="-228600" defTabSz="457200" eaLnBrk="0" fontAlgn="base" hangingPunct="0">
              <a:spcBef>
                <a:spcPct val="20000"/>
              </a:spcBef>
              <a:spcAft>
                <a:spcPct val="0"/>
              </a:spcAft>
              <a:buChar char="»"/>
              <a:defRPr sz="1200">
                <a:solidFill>
                  <a:schemeClr val="tx1"/>
                </a:solidFill>
                <a:latin typeface="Arial" pitchFamily="34" charset="0"/>
              </a:defRPr>
            </a:lvl7pPr>
            <a:lvl8pPr marL="3429000" indent="-228600" defTabSz="457200" eaLnBrk="0" fontAlgn="base" hangingPunct="0">
              <a:spcBef>
                <a:spcPct val="20000"/>
              </a:spcBef>
              <a:spcAft>
                <a:spcPct val="0"/>
              </a:spcAft>
              <a:buChar char="»"/>
              <a:defRPr sz="1200">
                <a:solidFill>
                  <a:schemeClr val="tx1"/>
                </a:solidFill>
                <a:latin typeface="Arial" pitchFamily="34" charset="0"/>
              </a:defRPr>
            </a:lvl8pPr>
            <a:lvl9pPr marL="3886200" indent="-228600" defTabSz="457200" eaLnBrk="0" fontAlgn="base" hangingPunct="0">
              <a:spcBef>
                <a:spcPct val="20000"/>
              </a:spcBef>
              <a:spcAft>
                <a:spcPct val="0"/>
              </a:spcAft>
              <a:buChar char="»"/>
              <a:defRPr sz="1200">
                <a:solidFill>
                  <a:schemeClr val="tx1"/>
                </a:solidFill>
                <a:latin typeface="Arial"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70605"/>
              </a:solidFill>
              <a:effectLst/>
              <a:uLnTx/>
              <a:uFillTx/>
              <a:latin typeface="Arial" pitchFamily="34" charset="0"/>
              <a:ea typeface="ＭＳ Ｐゴシック" pitchFamily="34" charset="-128"/>
              <a:cs typeface="Arial" panose="020B0604020202020204" pitchFamily="34" charset="0"/>
            </a:endParaRPr>
          </a:p>
        </p:txBody>
      </p:sp>
      <p:sp>
        <p:nvSpPr>
          <p:cNvPr id="7" name="Rectangle 4">
            <a:extLst>
              <a:ext uri="{FF2B5EF4-FFF2-40B4-BE49-F238E27FC236}">
                <a16:creationId xmlns:a16="http://schemas.microsoft.com/office/drawing/2014/main" id="{AFA63C6B-F93F-2B4A-A23D-8400400E5A62}"/>
              </a:ext>
            </a:extLst>
          </p:cNvPr>
          <p:cNvSpPr>
            <a:spLocks noChangeArrowheads="1"/>
          </p:cNvSpPr>
          <p:nvPr/>
        </p:nvSpPr>
        <p:spPr bwMode="auto">
          <a:xfrm>
            <a:off x="8732926" y="6555535"/>
            <a:ext cx="3276987" cy="26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defRPr>
            </a:lvl1pPr>
            <a:lvl2pPr marL="742950" indent="-285750">
              <a:spcBef>
                <a:spcPct val="20000"/>
              </a:spcBef>
              <a:buChar char="–"/>
              <a:defRPr sz="2000" b="1">
                <a:solidFill>
                  <a:schemeClr val="tx1"/>
                </a:solidFill>
                <a:latin typeface="Arial" pitchFamily="34" charset="0"/>
              </a:defRPr>
            </a:lvl2pPr>
            <a:lvl3pPr marL="1143000" indent="-228600">
              <a:spcBef>
                <a:spcPct val="20000"/>
              </a:spcBef>
              <a:buChar char="•"/>
              <a:defRPr>
                <a:solidFill>
                  <a:schemeClr val="tx1"/>
                </a:solidFill>
                <a:latin typeface="Arial" pitchFamily="34" charset="0"/>
              </a:defRPr>
            </a:lvl3pPr>
            <a:lvl4pPr marL="1600200" indent="-228600">
              <a:spcBef>
                <a:spcPct val="20000"/>
              </a:spcBef>
              <a:buChar char="–"/>
              <a:defRPr sz="1400">
                <a:solidFill>
                  <a:schemeClr val="tx1"/>
                </a:solidFill>
                <a:latin typeface="Arial" pitchFamily="34" charset="0"/>
              </a:defRPr>
            </a:lvl4pPr>
            <a:lvl5pPr marL="2057400" indent="-228600">
              <a:spcBef>
                <a:spcPct val="20000"/>
              </a:spcBef>
              <a:buChar char="»"/>
              <a:defRPr sz="1200">
                <a:solidFill>
                  <a:schemeClr val="tx1"/>
                </a:solidFill>
                <a:latin typeface="Arial" pitchFamily="34" charset="0"/>
              </a:defRPr>
            </a:lvl5pPr>
            <a:lvl6pPr marL="2514600" indent="-228600" eaLnBrk="0" fontAlgn="base" hangingPunct="0">
              <a:spcBef>
                <a:spcPct val="20000"/>
              </a:spcBef>
              <a:spcAft>
                <a:spcPct val="0"/>
              </a:spcAft>
              <a:buChar char="»"/>
              <a:defRPr sz="1200">
                <a:solidFill>
                  <a:schemeClr val="tx1"/>
                </a:solidFill>
                <a:latin typeface="Arial" pitchFamily="34" charset="0"/>
              </a:defRPr>
            </a:lvl6pPr>
            <a:lvl7pPr marL="2971800" indent="-228600" eaLnBrk="0" fontAlgn="base" hangingPunct="0">
              <a:spcBef>
                <a:spcPct val="20000"/>
              </a:spcBef>
              <a:spcAft>
                <a:spcPct val="0"/>
              </a:spcAft>
              <a:buChar char="»"/>
              <a:defRPr sz="1200">
                <a:solidFill>
                  <a:schemeClr val="tx1"/>
                </a:solidFill>
                <a:latin typeface="Arial" pitchFamily="34" charset="0"/>
              </a:defRPr>
            </a:lvl7pPr>
            <a:lvl8pPr marL="3429000" indent="-228600" eaLnBrk="0" fontAlgn="base" hangingPunct="0">
              <a:spcBef>
                <a:spcPct val="20000"/>
              </a:spcBef>
              <a:spcAft>
                <a:spcPct val="0"/>
              </a:spcAft>
              <a:buChar char="»"/>
              <a:defRPr sz="1200">
                <a:solidFill>
                  <a:schemeClr val="tx1"/>
                </a:solidFill>
                <a:latin typeface="Arial" pitchFamily="34" charset="0"/>
              </a:defRPr>
            </a:lvl8pPr>
            <a:lvl9pPr marL="3886200" indent="-228600" eaLnBrk="0" fontAlgn="base" hangingPunct="0">
              <a:spcBef>
                <a:spcPct val="20000"/>
              </a:spcBef>
              <a:spcAft>
                <a:spcPct val="0"/>
              </a:spcAft>
              <a:buChar cha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99"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 (Greenwell IB et al. Oncology Journal 2017; 31)</a:t>
            </a:r>
          </a:p>
        </p:txBody>
      </p:sp>
      <p:sp>
        <p:nvSpPr>
          <p:cNvPr id="287749" name="Rectangle 2">
            <a:extLst>
              <a:ext uri="{FF2B5EF4-FFF2-40B4-BE49-F238E27FC236}">
                <a16:creationId xmlns:a16="http://schemas.microsoft.com/office/drawing/2014/main" id="{C3B4F11B-9A3C-1941-8177-329181D41D80}"/>
              </a:ext>
            </a:extLst>
          </p:cNvPr>
          <p:cNvSpPr>
            <a:spLocks noChangeArrowheads="1"/>
          </p:cNvSpPr>
          <p:nvPr/>
        </p:nvSpPr>
        <p:spPr bwMode="auto">
          <a:xfrm>
            <a:off x="723900" y="171724"/>
            <a:ext cx="10744200" cy="76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9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PI3Ki (Phosphatidylinositol 3-kinase inhibitors) in FL</a:t>
            </a:r>
          </a:p>
        </p:txBody>
      </p:sp>
      <p:pic>
        <p:nvPicPr>
          <p:cNvPr id="287750" name="Picture 2">
            <a:extLst>
              <a:ext uri="{FF2B5EF4-FFF2-40B4-BE49-F238E27FC236}">
                <a16:creationId xmlns:a16="http://schemas.microsoft.com/office/drawing/2014/main" id="{C0900660-A4DD-9640-9D92-76C22D0E3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835493"/>
            <a:ext cx="6683939" cy="57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6592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1" name="TextBox 3">
            <a:extLst>
              <a:ext uri="{FF2B5EF4-FFF2-40B4-BE49-F238E27FC236}">
                <a16:creationId xmlns:a16="http://schemas.microsoft.com/office/drawing/2014/main" id="{5E9BAAEC-2F04-5446-B477-D94E101D2146}"/>
              </a:ext>
            </a:extLst>
          </p:cNvPr>
          <p:cNvSpPr txBox="1">
            <a:spLocks noChangeArrowheads="1"/>
          </p:cNvSpPr>
          <p:nvPr/>
        </p:nvSpPr>
        <p:spPr bwMode="auto">
          <a:xfrm>
            <a:off x="1561456" y="256056"/>
            <a:ext cx="8939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rgbClr val="FFFFFF"/>
                </a:solidFill>
                <a:latin typeface="Arial" pitchFamily="34" charset="0"/>
              </a:defRPr>
            </a:lvl1pPr>
            <a:lvl2pPr marL="742950" indent="-285750" eaLnBrk="0" hangingPunct="0">
              <a:defRPr sz="1200" b="1">
                <a:solidFill>
                  <a:srgbClr val="FFFFFF"/>
                </a:solidFill>
                <a:latin typeface="Arial" pitchFamily="34" charset="0"/>
              </a:defRPr>
            </a:lvl2pPr>
            <a:lvl3pPr marL="1143000" indent="-228600" eaLnBrk="0" hangingPunct="0">
              <a:defRPr sz="1200" b="1">
                <a:solidFill>
                  <a:srgbClr val="FFFFFF"/>
                </a:solidFill>
                <a:latin typeface="Arial" pitchFamily="34" charset="0"/>
              </a:defRPr>
            </a:lvl3pPr>
            <a:lvl4pPr marL="1600200" indent="-228600" eaLnBrk="0" hangingPunct="0">
              <a:defRPr sz="1200" b="1">
                <a:solidFill>
                  <a:srgbClr val="FFFFFF"/>
                </a:solidFill>
                <a:latin typeface="Arial" pitchFamily="34" charset="0"/>
              </a:defRPr>
            </a:lvl4pPr>
            <a:lvl5pPr marL="2057400" indent="-228600" eaLnBrk="0" hangingPunct="0">
              <a:defRPr sz="1200" b="1">
                <a:solidFill>
                  <a:srgbClr val="FFFFFF"/>
                </a:solidFill>
                <a:latin typeface="Arial" pitchFamily="34" charset="0"/>
              </a:defRPr>
            </a:lvl5pPr>
            <a:lvl6pPr marL="2514600" indent="-228600" algn="ctr" eaLnBrk="0" fontAlgn="base" hangingPunct="0">
              <a:spcBef>
                <a:spcPct val="0"/>
              </a:spcBef>
              <a:spcAft>
                <a:spcPct val="0"/>
              </a:spcAft>
              <a:defRPr sz="1200" b="1">
                <a:solidFill>
                  <a:srgbClr val="FFFFFF"/>
                </a:solidFill>
                <a:latin typeface="Arial" pitchFamily="34" charset="0"/>
              </a:defRPr>
            </a:lvl6pPr>
            <a:lvl7pPr marL="2971800" indent="-228600" algn="ctr" eaLnBrk="0" fontAlgn="base" hangingPunct="0">
              <a:spcBef>
                <a:spcPct val="0"/>
              </a:spcBef>
              <a:spcAft>
                <a:spcPct val="0"/>
              </a:spcAft>
              <a:defRPr sz="1200" b="1">
                <a:solidFill>
                  <a:srgbClr val="FFFFFF"/>
                </a:solidFill>
                <a:latin typeface="Arial" pitchFamily="34" charset="0"/>
              </a:defRPr>
            </a:lvl7pPr>
            <a:lvl8pPr marL="3429000" indent="-228600" algn="ctr" eaLnBrk="0" fontAlgn="base" hangingPunct="0">
              <a:spcBef>
                <a:spcPct val="0"/>
              </a:spcBef>
              <a:spcAft>
                <a:spcPct val="0"/>
              </a:spcAft>
              <a:defRPr sz="1200" b="1">
                <a:solidFill>
                  <a:srgbClr val="FFFFFF"/>
                </a:solidFill>
                <a:latin typeface="Arial" pitchFamily="34" charset="0"/>
              </a:defRPr>
            </a:lvl8pPr>
            <a:lvl9pPr marL="3886200" indent="-228600" algn="ctr" eaLnBrk="0" fontAlgn="base" hangingPunct="0">
              <a:spcBef>
                <a:spcPct val="0"/>
              </a:spcBef>
              <a:spcAft>
                <a:spcPct val="0"/>
              </a:spcAft>
              <a:defRPr sz="1200" b="1">
                <a:solidFill>
                  <a:srgbClr val="FFFFFF"/>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Approved PI3K inhibitors in </a:t>
            </a:r>
            <a:r>
              <a:rPr kumimoji="0" lang="en-US" altLang="en-US" sz="2800" b="1" i="0" u="none" strike="noStrike" kern="1200" cap="none" spc="0" normalizeH="0" baseline="0" noProof="0" dirty="0">
                <a:ln>
                  <a:noFill/>
                </a:ln>
                <a:solidFill>
                  <a:srgbClr val="009900"/>
                </a:solidFill>
                <a:effectLst/>
                <a:uLnTx/>
                <a:uFillTx/>
                <a:latin typeface="Arial" pitchFamily="34" charset="0"/>
                <a:ea typeface="ＭＳ Ｐゴシック" pitchFamily="34" charset="-128"/>
                <a:cs typeface="Arial" panose="020B0604020202020204" pitchFamily="34" charset="0"/>
              </a:rPr>
              <a:t>R/R Follicular Lymphoma</a:t>
            </a:r>
          </a:p>
        </p:txBody>
      </p:sp>
      <p:graphicFrame>
        <p:nvGraphicFramePr>
          <p:cNvPr id="2" name="Table 1">
            <a:extLst>
              <a:ext uri="{FF2B5EF4-FFF2-40B4-BE49-F238E27FC236}">
                <a16:creationId xmlns:a16="http://schemas.microsoft.com/office/drawing/2014/main" id="{5F520AA3-7420-6B4E-AA47-BBCC682E9004}"/>
              </a:ext>
            </a:extLst>
          </p:cNvPr>
          <p:cNvGraphicFramePr>
            <a:graphicFrameLocks noGrp="1"/>
          </p:cNvGraphicFramePr>
          <p:nvPr>
            <p:extLst>
              <p:ext uri="{D42A27DB-BD31-4B8C-83A1-F6EECF244321}">
                <p14:modId xmlns:p14="http://schemas.microsoft.com/office/powerpoint/2010/main" val="3453514410"/>
              </p:ext>
            </p:extLst>
          </p:nvPr>
        </p:nvGraphicFramePr>
        <p:xfrm>
          <a:off x="1858507" y="904247"/>
          <a:ext cx="8642704" cy="5547966"/>
        </p:xfrm>
        <a:graphic>
          <a:graphicData uri="http://schemas.openxmlformats.org/drawingml/2006/table">
            <a:tbl>
              <a:tblPr/>
              <a:tblGrid>
                <a:gridCol w="1401326">
                  <a:extLst>
                    <a:ext uri="{9D8B030D-6E8A-4147-A177-3AD203B41FA5}">
                      <a16:colId xmlns:a16="http://schemas.microsoft.com/office/drawing/2014/main" val="20000"/>
                    </a:ext>
                  </a:extLst>
                </a:gridCol>
                <a:gridCol w="2802655">
                  <a:extLst>
                    <a:ext uri="{9D8B030D-6E8A-4147-A177-3AD203B41FA5}">
                      <a16:colId xmlns:a16="http://schemas.microsoft.com/office/drawing/2014/main" val="20001"/>
                    </a:ext>
                  </a:extLst>
                </a:gridCol>
                <a:gridCol w="2335547">
                  <a:extLst>
                    <a:ext uri="{9D8B030D-6E8A-4147-A177-3AD203B41FA5}">
                      <a16:colId xmlns:a16="http://schemas.microsoft.com/office/drawing/2014/main" val="20002"/>
                    </a:ext>
                  </a:extLst>
                </a:gridCol>
                <a:gridCol w="2103176">
                  <a:extLst>
                    <a:ext uri="{9D8B030D-6E8A-4147-A177-3AD203B41FA5}">
                      <a16:colId xmlns:a16="http://schemas.microsoft.com/office/drawing/2014/main" val="20003"/>
                    </a:ext>
                  </a:extLst>
                </a:gridCol>
              </a:tblGrid>
              <a:tr h="371138">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ctr" defTabSz="301625"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ctr" defTabSz="301625"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chemeClr val="bg1"/>
                          </a:solidFill>
                          <a:effectLst/>
                          <a:latin typeface="Calibri" panose="020F0502020204030204" pitchFamily="34" charset="0"/>
                          <a:cs typeface="Arial" panose="020B0604020202020204" pitchFamily="34" charset="0"/>
                        </a:rPr>
                        <a:t>Idelalisib</a:t>
                      </a:r>
                      <a:endParaRPr kumimoji="0" lang="en-US" altLang="en-US" sz="1800" b="1" i="0" u="none"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ctr" defTabSz="301625"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chemeClr val="bg1"/>
                          </a:solidFill>
                          <a:effectLst/>
                          <a:latin typeface="Calibri" panose="020F0502020204030204" pitchFamily="34" charset="0"/>
                          <a:cs typeface="Arial" panose="020B0604020202020204" pitchFamily="34" charset="0"/>
                        </a:rPr>
                        <a:t>Copanlisib</a:t>
                      </a:r>
                      <a:endParaRPr kumimoji="0" lang="en-US" altLang="en-US" sz="1800" b="1" i="0" u="none"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ctr" defTabSz="301625"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chemeClr val="bg1"/>
                          </a:solidFill>
                          <a:effectLst/>
                          <a:latin typeface="Calibri" panose="020F0502020204030204" pitchFamily="34" charset="0"/>
                          <a:cs typeface="Arial" panose="020B0604020202020204" pitchFamily="34" charset="0"/>
                        </a:rPr>
                        <a:t>Duvelisib</a:t>
                      </a:r>
                      <a:endParaRPr kumimoji="0" lang="en-US" altLang="en-US" sz="1800" b="1" i="0" u="none"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138">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Calibri" panose="020F0502020204030204" pitchFamily="34" charset="0"/>
                          <a:cs typeface="Arial" panose="020B0604020202020204" pitchFamily="34" charset="0"/>
                        </a:rPr>
                        <a:t>FDA approval</a:t>
                      </a: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ctr" defTabSz="301625"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cs typeface="Arial" panose="020B0604020202020204" pitchFamily="34" charset="0"/>
                        </a:rPr>
                        <a:t>Jul 29, 2014</a:t>
                      </a:r>
                      <a:endParaRPr kumimoji="0" lang="en-US" altLang="en-US" sz="1500" b="1"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ctr" defTabSz="301625"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cs typeface="Arial" panose="020B0604020202020204" pitchFamily="34" charset="0"/>
                        </a:rPr>
                        <a:t>Sep 14, 2017</a:t>
                      </a:r>
                      <a:endParaRPr kumimoji="0" lang="en-US" altLang="en-US" sz="1500" b="1"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ctr" defTabSz="301625"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Sep 24, 2018</a:t>
                      </a: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138">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Calibri" panose="020F0502020204030204" pitchFamily="34" charset="0"/>
                          <a:cs typeface="Arial" panose="020B0604020202020204" pitchFamily="34" charset="0"/>
                        </a:rPr>
                        <a:t>Isoforms</a:t>
                      </a: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tx1"/>
                          </a:solidFill>
                          <a:effectLst/>
                          <a:latin typeface="Calibri" panose="020F0502020204030204" pitchFamily="34" charset="0"/>
                          <a:cs typeface="Arial" panose="020B0604020202020204" pitchFamily="34" charset="0"/>
                        </a:rPr>
                        <a:t>PI3K delta</a:t>
                      </a: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cs typeface="Arial" panose="020B0604020202020204" pitchFamily="34" charset="0"/>
                        </a:rPr>
                        <a:t>Pan-PI3K </a:t>
                      </a:r>
                      <a:endParaRPr kumimoji="0" lang="en-US" altLang="en-US" sz="15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tx1"/>
                          </a:solidFill>
                          <a:effectLst/>
                          <a:latin typeface="Calibri" panose="020F0502020204030204" pitchFamily="34" charset="0"/>
                          <a:cs typeface="Arial" panose="020B0604020202020204" pitchFamily="34" charset="0"/>
                        </a:rPr>
                        <a:t>PI3K delta/gamma</a:t>
                      </a: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36987">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Calibri" panose="020F0502020204030204" pitchFamily="34" charset="0"/>
                          <a:cs typeface="Arial" panose="020B0604020202020204" pitchFamily="34" charset="0"/>
                        </a:rPr>
                        <a:t>Formulation</a:t>
                      </a: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150 mg </a:t>
                      </a:r>
                      <a:r>
                        <a:rPr kumimoji="0" lang="en-US" altLang="en-US" sz="1500" b="1" i="0" u="none" strike="noStrike" cap="none" normalizeH="0" baseline="0" dirty="0">
                          <a:ln>
                            <a:noFill/>
                          </a:ln>
                          <a:solidFill>
                            <a:srgbClr val="C00000"/>
                          </a:solidFill>
                          <a:effectLst/>
                          <a:latin typeface="Calibri" panose="020F0502020204030204" pitchFamily="34" charset="0"/>
                          <a:cs typeface="Arial" panose="020B0604020202020204" pitchFamily="34" charset="0"/>
                        </a:rPr>
                        <a:t>PO</a:t>
                      </a:r>
                      <a:r>
                        <a:rPr kumimoji="0" lang="en-US" altLang="en-US" sz="15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BID</a:t>
                      </a:r>
                    </a:p>
                    <a:p>
                      <a:pPr marL="0" marR="0" lvl="0" indent="0" algn="l" defTabSz="301625"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60 mg </a:t>
                      </a:r>
                      <a:r>
                        <a:rPr kumimoji="0" lang="en-US" altLang="en-US" sz="1500" b="1" i="0" u="none" strike="noStrike" cap="none" normalizeH="0" baseline="0" dirty="0">
                          <a:ln>
                            <a:noFill/>
                          </a:ln>
                          <a:solidFill>
                            <a:srgbClr val="C00000"/>
                          </a:solidFill>
                          <a:effectLst/>
                          <a:latin typeface="Calibri" panose="020F0502020204030204" pitchFamily="34" charset="0"/>
                          <a:cs typeface="Arial" panose="020B0604020202020204" pitchFamily="34" charset="0"/>
                        </a:rPr>
                        <a:t>IV</a:t>
                      </a:r>
                      <a:r>
                        <a:rPr kumimoji="0" lang="en-US" altLang="en-US" sz="15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Q weekly</a:t>
                      </a:r>
                    </a:p>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3 </a:t>
                      </a:r>
                      <a:r>
                        <a:rPr kumimoji="0" lang="en-US" altLang="en-US" sz="1500" b="0"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wks</a:t>
                      </a:r>
                      <a:r>
                        <a:rPr kumimoji="0" lang="en-US" altLang="en-US" sz="15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on, 1 </a:t>
                      </a:r>
                      <a:r>
                        <a:rPr kumimoji="0" lang="en-US" altLang="en-US" sz="1500" b="0"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wk</a:t>
                      </a:r>
                      <a:r>
                        <a:rPr kumimoji="0" lang="en-US" altLang="en-US" sz="15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off</a:t>
                      </a: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25 mg </a:t>
                      </a:r>
                      <a:r>
                        <a:rPr kumimoji="0" lang="en-US" altLang="en-US" sz="1500" b="1" i="0" u="none" strike="noStrike" cap="none" normalizeH="0" baseline="0" dirty="0">
                          <a:ln>
                            <a:noFill/>
                          </a:ln>
                          <a:solidFill>
                            <a:srgbClr val="C00000"/>
                          </a:solidFill>
                          <a:effectLst/>
                          <a:latin typeface="Calibri" panose="020F0502020204030204" pitchFamily="34" charset="0"/>
                          <a:cs typeface="Arial" panose="020B0604020202020204" pitchFamily="34" charset="0"/>
                        </a:rPr>
                        <a:t>PO</a:t>
                      </a:r>
                      <a:r>
                        <a:rPr kumimoji="0" lang="en-US" altLang="en-US" sz="15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BID</a:t>
                      </a:r>
                    </a:p>
                    <a:p>
                      <a:pPr marL="0" marR="0" lvl="0" indent="0" algn="l" defTabSz="301625"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759785">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Indication in FL</a:t>
                      </a: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Relapsed after at least two prior systemic therapies</a:t>
                      </a:r>
                    </a:p>
                    <a:p>
                      <a:pPr marL="0" marR="0" lvl="0" indent="0" algn="l" defTabSz="301625"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Relapsed after at least two prior systemic therapies</a:t>
                      </a: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Relapsed after at least two prior systemic therapies</a:t>
                      </a: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759785">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Calibri" panose="020F0502020204030204" pitchFamily="34" charset="0"/>
                          <a:cs typeface="Arial" panose="020B0604020202020204" pitchFamily="34" charset="0"/>
                        </a:rPr>
                        <a:t>Pivotal trial</a:t>
                      </a: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iNHL</a:t>
                      </a:r>
                      <a:r>
                        <a:rPr kumimoji="0" lang="en-US" altLang="en-US" sz="15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no response to rituximab and an alkylating agent or relapse within 6 </a:t>
                      </a:r>
                      <a:r>
                        <a:rPr kumimoji="0" lang="en-US" altLang="en-US" sz="1500" b="0"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mo</a:t>
                      </a:r>
                      <a:endParaRPr kumimoji="0" lang="en-US" altLang="en-US" sz="15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tx1"/>
                          </a:solidFill>
                          <a:effectLst/>
                          <a:latin typeface="Calibri" panose="020F0502020204030204" pitchFamily="34" charset="0"/>
                          <a:cs typeface="Arial" panose="020B0604020202020204" pitchFamily="34" charset="0"/>
                        </a:rPr>
                        <a:t>Rel/refr FL</a:t>
                      </a: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Calibri" panose="020F0502020204030204" pitchFamily="34" charset="0"/>
                          <a:cs typeface="Arial" panose="020B0604020202020204" pitchFamily="34" charset="0"/>
                        </a:rPr>
                        <a:t>Rel/refr FL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536987">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Calibri" panose="020F0502020204030204" pitchFamily="34" charset="0"/>
                          <a:cs typeface="Arial" panose="020B0604020202020204" pitchFamily="34" charset="0"/>
                        </a:rPr>
                        <a:t>Results</a:t>
                      </a: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tx1"/>
                          </a:solidFill>
                          <a:effectLst/>
                          <a:latin typeface="Calibri" panose="020F0502020204030204" pitchFamily="34" charset="0"/>
                          <a:cs typeface="Arial" panose="020B0604020202020204" pitchFamily="34" charset="0"/>
                        </a:rPr>
                        <a:t>iNHL, n=125 </a:t>
                      </a:r>
                    </a:p>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FF0000"/>
                          </a:solidFill>
                          <a:effectLst/>
                          <a:latin typeface="Calibri" panose="020F0502020204030204" pitchFamily="34" charset="0"/>
                          <a:cs typeface="Arial" panose="020B0604020202020204" pitchFamily="34" charset="0"/>
                        </a:rPr>
                        <a:t>ORR 57%, CR 6%</a:t>
                      </a: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tx1"/>
                          </a:solidFill>
                          <a:effectLst/>
                          <a:latin typeface="Calibri" panose="020F0502020204030204" pitchFamily="34" charset="0"/>
                          <a:cs typeface="Arial" panose="020B0604020202020204" pitchFamily="34" charset="0"/>
                        </a:rPr>
                        <a:t>FL, n=104</a:t>
                      </a:r>
                    </a:p>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FF0000"/>
                          </a:solidFill>
                          <a:effectLst/>
                          <a:latin typeface="Calibri" panose="020F0502020204030204" pitchFamily="34" charset="0"/>
                          <a:cs typeface="Arial" panose="020B0604020202020204" pitchFamily="34" charset="0"/>
                        </a:rPr>
                        <a:t>ORR 59%, CR 14%</a:t>
                      </a: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FL, n=83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0000"/>
                          </a:solidFill>
                          <a:effectLst/>
                          <a:latin typeface="Calibri" panose="020F0502020204030204" pitchFamily="34" charset="0"/>
                          <a:cs typeface="Arial" panose="020B0604020202020204" pitchFamily="34" charset="0"/>
                        </a:rPr>
                        <a:t>ORR 42%, 1 CR </a:t>
                      </a: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982583">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endParaRPr kumimoji="0" lang="en-US" altLang="en-US" sz="1500" b="1"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mDOR</a:t>
                      </a:r>
                      <a:r>
                        <a:rPr kumimoji="0" lang="en-US" altLang="en-US" sz="15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12.5 </a:t>
                      </a:r>
                      <a:r>
                        <a:rPr kumimoji="0" lang="en-US" altLang="en-US" sz="15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mo</a:t>
                      </a:r>
                      <a:endParaRPr kumimoji="0" lang="en-US" altLang="en-US" sz="1500"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mDOR</a:t>
                      </a:r>
                      <a:r>
                        <a:rPr kumimoji="0" lang="en-US" altLang="en-US" sz="15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12.2 </a:t>
                      </a:r>
                      <a:r>
                        <a:rPr kumimoji="0" lang="en-US" altLang="en-US" sz="15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mo</a:t>
                      </a:r>
                      <a:endParaRPr kumimoji="0" lang="en-US" altLang="en-US" sz="1500"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43% maintained responses for </a:t>
                      </a:r>
                      <a:r>
                        <a:rPr kumimoji="0" lang="en-US" altLang="en-US" sz="1500" b="1" i="0" u="sng" strike="noStrike" cap="none" normalizeH="0" baseline="0" dirty="0">
                          <a:ln>
                            <a:noFill/>
                          </a:ln>
                          <a:solidFill>
                            <a:schemeClr val="tx1"/>
                          </a:solidFill>
                          <a:effectLst/>
                          <a:latin typeface="Calibri" panose="020F0502020204030204" pitchFamily="34" charset="0"/>
                          <a:cs typeface="Arial" panose="020B0604020202020204" pitchFamily="34" charset="0"/>
                        </a:rPr>
                        <a:t>&gt;</a:t>
                      </a:r>
                      <a:r>
                        <a:rPr kumimoji="0" lang="en-US" altLang="en-US" sz="15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6mo, 17% maintained responses for </a:t>
                      </a:r>
                      <a:r>
                        <a:rPr kumimoji="0" lang="en-US" altLang="en-US" sz="1500" b="1" i="0" u="sng" strike="noStrike" cap="none" normalizeH="0" baseline="0" dirty="0">
                          <a:ln>
                            <a:noFill/>
                          </a:ln>
                          <a:solidFill>
                            <a:schemeClr val="tx1"/>
                          </a:solidFill>
                          <a:effectLst/>
                          <a:latin typeface="Calibri" panose="020F0502020204030204" pitchFamily="34" charset="0"/>
                          <a:cs typeface="Arial" panose="020B0604020202020204" pitchFamily="34" charset="0"/>
                        </a:rPr>
                        <a:t>&gt;</a:t>
                      </a:r>
                      <a:r>
                        <a:rPr kumimoji="0" lang="en-US" altLang="en-US" sz="15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12mo</a:t>
                      </a: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759785">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a:ln>
                            <a:noFill/>
                          </a:ln>
                          <a:solidFill>
                            <a:schemeClr val="tx1"/>
                          </a:solidFill>
                          <a:effectLst/>
                          <a:latin typeface="Calibri" panose="020F0502020204030204" pitchFamily="34" charset="0"/>
                          <a:cs typeface="Arial" panose="020B0604020202020204" pitchFamily="34" charset="0"/>
                        </a:rPr>
                        <a:t>Side effects</a:t>
                      </a: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0000"/>
                          </a:solidFill>
                          <a:effectLst/>
                          <a:latin typeface="Calibri" panose="020F0502020204030204" pitchFamily="34" charset="0"/>
                          <a:cs typeface="Arial" panose="020B0604020202020204" pitchFamily="34" charset="0"/>
                        </a:rPr>
                        <a:t>Pneumonitis, </a:t>
                      </a:r>
                      <a:r>
                        <a:rPr kumimoji="0" lang="en-US" altLang="en-US" sz="1500" b="1" i="0" u="none" strike="noStrike" cap="none" normalizeH="0" baseline="0" dirty="0" err="1">
                          <a:ln>
                            <a:noFill/>
                          </a:ln>
                          <a:solidFill>
                            <a:srgbClr val="FF0000"/>
                          </a:solidFill>
                          <a:effectLst/>
                          <a:latin typeface="Calibri" panose="020F0502020204030204" pitchFamily="34" charset="0"/>
                          <a:cs typeface="Arial" panose="020B0604020202020204" pitchFamily="34" charset="0"/>
                        </a:rPr>
                        <a:t>transaminitis</a:t>
                      </a:r>
                      <a:r>
                        <a:rPr kumimoji="0" lang="en-US" altLang="en-US" sz="1500" b="1" i="0" u="none" strike="noStrike" cap="none" normalizeH="0" baseline="0" dirty="0">
                          <a:ln>
                            <a:noFill/>
                          </a:ln>
                          <a:solidFill>
                            <a:srgbClr val="FF0000"/>
                          </a:solidFill>
                          <a:effectLst/>
                          <a:latin typeface="Calibri" panose="020F0502020204030204" pitchFamily="34" charset="0"/>
                          <a:cs typeface="Arial" panose="020B0604020202020204" pitchFamily="34" charset="0"/>
                        </a:rPr>
                        <a:t>, colitis</a:t>
                      </a: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0000"/>
                          </a:solidFill>
                          <a:effectLst/>
                          <a:latin typeface="Calibri" panose="020F0502020204030204" pitchFamily="34" charset="0"/>
                          <a:cs typeface="Arial" panose="020B0604020202020204" pitchFamily="34" charset="0"/>
                        </a:rPr>
                        <a:t>Hyperglycemia, hypertension</a:t>
                      </a:r>
                      <a:r>
                        <a:rPr kumimoji="0" lang="en-US" altLang="en-US" sz="15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infections, neutropenia</a:t>
                      </a: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301625">
                        <a:spcBef>
                          <a:spcPct val="20000"/>
                        </a:spcBef>
                        <a:buFont typeface="Arial" panose="020B0604020202020204" pitchFamily="34" charset="0"/>
                        <a:defRPr sz="1900">
                          <a:solidFill>
                            <a:schemeClr val="tx1"/>
                          </a:solidFill>
                          <a:latin typeface="Calibri" panose="020F0502020204030204" pitchFamily="34" charset="0"/>
                          <a:ea typeface="ＭＳ Ｐゴシック" panose="020B0600070205080204" pitchFamily="34" charset="-128"/>
                        </a:defRPr>
                      </a:lvl1pPr>
                      <a:lvl2pPr marL="301625" defTabSz="301625">
                        <a:spcBef>
                          <a:spcPct val="20000"/>
                        </a:spcBef>
                        <a:buFont typeface="Arial" panose="020B0604020202020204" pitchFamily="34" charset="0"/>
                        <a:defRPr sz="1700">
                          <a:solidFill>
                            <a:schemeClr val="tx1"/>
                          </a:solidFill>
                          <a:latin typeface="Calibri" panose="020F0502020204030204" pitchFamily="34" charset="0"/>
                          <a:ea typeface="ＭＳ Ｐゴシック" panose="020B0600070205080204" pitchFamily="34" charset="-128"/>
                        </a:defRPr>
                      </a:lvl2pPr>
                      <a:lvl3pPr marL="604838" defTabSz="301625">
                        <a:spcBef>
                          <a:spcPct val="20000"/>
                        </a:spcBef>
                        <a:buFont typeface="Arial" panose="020B0604020202020204" pitchFamily="34" charset="0"/>
                        <a:defRPr sz="1400">
                          <a:solidFill>
                            <a:schemeClr val="tx1"/>
                          </a:solidFill>
                          <a:latin typeface="Calibri" panose="020F0502020204030204" pitchFamily="34" charset="0"/>
                          <a:ea typeface="ＭＳ Ｐゴシック" panose="020B0600070205080204" pitchFamily="34" charset="-128"/>
                        </a:defRPr>
                      </a:lvl3pPr>
                      <a:lvl4pPr marL="906463"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4pPr>
                      <a:lvl5pPr marL="1209675" defTabSz="301625">
                        <a:spcBef>
                          <a:spcPct val="20000"/>
                        </a:spcBef>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5pPr>
                      <a:lvl6pPr marL="16668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6pPr>
                      <a:lvl7pPr marL="21240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7pPr>
                      <a:lvl8pPr marL="25812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8pPr>
                      <a:lvl9pPr marL="3038475" indent="1588" defTabSz="301625" eaLnBrk="0" fontAlgn="base" hangingPunct="0">
                        <a:spcBef>
                          <a:spcPct val="20000"/>
                        </a:spcBef>
                        <a:spcAft>
                          <a:spcPct val="0"/>
                        </a:spcAft>
                        <a:buFont typeface="Arial" panose="020B0604020202020204" pitchFamily="34" charset="0"/>
                        <a:defRPr sz="1100">
                          <a:solidFill>
                            <a:schemeClr val="tx1"/>
                          </a:solidFill>
                          <a:latin typeface="Calibri" panose="020F0502020204030204" pitchFamily="34" charset="0"/>
                          <a:ea typeface="ＭＳ Ｐゴシック" panose="020B0600070205080204" pitchFamily="34" charset="-128"/>
                        </a:defRPr>
                      </a:lvl9pPr>
                    </a:lstStyle>
                    <a:p>
                      <a:pPr marL="0" marR="0" lvl="0" indent="0" algn="l" defTabSz="301625"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0000"/>
                          </a:solidFill>
                          <a:effectLst/>
                          <a:latin typeface="Calibri" panose="020F0502020204030204" pitchFamily="34" charset="0"/>
                          <a:cs typeface="Arial" panose="020B0604020202020204" pitchFamily="34" charset="0"/>
                        </a:rPr>
                        <a:t>Infection, diarrhea or colitis, and pneumonia</a:t>
                      </a:r>
                    </a:p>
                  </a:txBody>
                  <a:tcPr marL="91441" marR="91441"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bl>
          </a:graphicData>
        </a:graphic>
      </p:graphicFrame>
      <p:sp>
        <p:nvSpPr>
          <p:cNvPr id="6" name="Rectangle 4">
            <a:extLst>
              <a:ext uri="{FF2B5EF4-FFF2-40B4-BE49-F238E27FC236}">
                <a16:creationId xmlns:a16="http://schemas.microsoft.com/office/drawing/2014/main" id="{24A063C3-1D3C-EE43-A791-4A0A14DD0A74}"/>
              </a:ext>
            </a:extLst>
          </p:cNvPr>
          <p:cNvSpPr>
            <a:spLocks noChangeArrowheads="1"/>
          </p:cNvSpPr>
          <p:nvPr/>
        </p:nvSpPr>
        <p:spPr bwMode="auto">
          <a:xfrm>
            <a:off x="1371600" y="6581824"/>
            <a:ext cx="3258420" cy="26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defRPr>
            </a:lvl1pPr>
            <a:lvl2pPr marL="742950" indent="-285750">
              <a:spcBef>
                <a:spcPct val="20000"/>
              </a:spcBef>
              <a:buChar char="–"/>
              <a:defRPr sz="2000" b="1">
                <a:solidFill>
                  <a:schemeClr val="tx1"/>
                </a:solidFill>
                <a:latin typeface="Arial" pitchFamily="34" charset="0"/>
              </a:defRPr>
            </a:lvl2pPr>
            <a:lvl3pPr marL="1143000" indent="-228600">
              <a:spcBef>
                <a:spcPct val="20000"/>
              </a:spcBef>
              <a:buChar char="•"/>
              <a:defRPr>
                <a:solidFill>
                  <a:schemeClr val="tx1"/>
                </a:solidFill>
                <a:latin typeface="Arial" pitchFamily="34" charset="0"/>
              </a:defRPr>
            </a:lvl3pPr>
            <a:lvl4pPr marL="1600200" indent="-228600">
              <a:spcBef>
                <a:spcPct val="20000"/>
              </a:spcBef>
              <a:buChar char="–"/>
              <a:defRPr sz="1400">
                <a:solidFill>
                  <a:schemeClr val="tx1"/>
                </a:solidFill>
                <a:latin typeface="Arial" pitchFamily="34" charset="0"/>
              </a:defRPr>
            </a:lvl4pPr>
            <a:lvl5pPr marL="2057400" indent="-228600">
              <a:spcBef>
                <a:spcPct val="20000"/>
              </a:spcBef>
              <a:buChar char="»"/>
              <a:defRPr sz="1200">
                <a:solidFill>
                  <a:schemeClr val="tx1"/>
                </a:solidFill>
                <a:latin typeface="Arial" pitchFamily="34" charset="0"/>
              </a:defRPr>
            </a:lvl5pPr>
            <a:lvl6pPr marL="2514600" indent="-228600" eaLnBrk="0" fontAlgn="base" hangingPunct="0">
              <a:spcBef>
                <a:spcPct val="20000"/>
              </a:spcBef>
              <a:spcAft>
                <a:spcPct val="0"/>
              </a:spcAft>
              <a:buChar char="»"/>
              <a:defRPr sz="1200">
                <a:solidFill>
                  <a:schemeClr val="tx1"/>
                </a:solidFill>
                <a:latin typeface="Arial" pitchFamily="34" charset="0"/>
              </a:defRPr>
            </a:lvl6pPr>
            <a:lvl7pPr marL="2971800" indent="-228600" eaLnBrk="0" fontAlgn="base" hangingPunct="0">
              <a:spcBef>
                <a:spcPct val="20000"/>
              </a:spcBef>
              <a:spcAft>
                <a:spcPct val="0"/>
              </a:spcAft>
              <a:buChar char="»"/>
              <a:defRPr sz="1200">
                <a:solidFill>
                  <a:schemeClr val="tx1"/>
                </a:solidFill>
                <a:latin typeface="Arial" pitchFamily="34" charset="0"/>
              </a:defRPr>
            </a:lvl7pPr>
            <a:lvl8pPr marL="3429000" indent="-228600" eaLnBrk="0" fontAlgn="base" hangingPunct="0">
              <a:spcBef>
                <a:spcPct val="20000"/>
              </a:spcBef>
              <a:spcAft>
                <a:spcPct val="0"/>
              </a:spcAft>
              <a:buChar char="»"/>
              <a:defRPr sz="1200">
                <a:solidFill>
                  <a:schemeClr val="tx1"/>
                </a:solidFill>
                <a:latin typeface="Arial" pitchFamily="34" charset="0"/>
              </a:defRPr>
            </a:lvl8pPr>
            <a:lvl9pPr marL="3886200" indent="-228600" eaLnBrk="0" fontAlgn="base" hangingPunct="0">
              <a:spcBef>
                <a:spcPct val="20000"/>
              </a:spcBef>
              <a:spcAft>
                <a:spcPct val="0"/>
              </a:spcAft>
              <a:buChar cha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99"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 (Gopal A, et al. NEJM 2014; </a:t>
            </a:r>
            <a:r>
              <a:rPr kumimoji="0" lang="pt-BR" altLang="en-US" sz="1099"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370:1008-18</a:t>
            </a:r>
            <a:r>
              <a:rPr kumimoji="0" lang="en-US" altLang="en-US" sz="1099"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a:t>
            </a:r>
          </a:p>
        </p:txBody>
      </p:sp>
      <p:sp>
        <p:nvSpPr>
          <p:cNvPr id="8" name="Rectangle 4">
            <a:extLst>
              <a:ext uri="{FF2B5EF4-FFF2-40B4-BE49-F238E27FC236}">
                <a16:creationId xmlns:a16="http://schemas.microsoft.com/office/drawing/2014/main" id="{DA687891-93E0-A546-8465-365AB50CB673}"/>
              </a:ext>
            </a:extLst>
          </p:cNvPr>
          <p:cNvSpPr>
            <a:spLocks noChangeArrowheads="1"/>
          </p:cNvSpPr>
          <p:nvPr/>
        </p:nvSpPr>
        <p:spPr bwMode="auto">
          <a:xfrm>
            <a:off x="9295626" y="6559387"/>
            <a:ext cx="2896374" cy="26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Arial" pitchFamily="34" charset="0"/>
              </a:defRPr>
            </a:lvl1pPr>
            <a:lvl2pPr marL="742950" indent="-285750">
              <a:spcBef>
                <a:spcPct val="20000"/>
              </a:spcBef>
              <a:buChar char="–"/>
              <a:defRPr sz="2000" b="1">
                <a:solidFill>
                  <a:schemeClr val="tx1"/>
                </a:solidFill>
                <a:latin typeface="Arial" pitchFamily="34" charset="0"/>
              </a:defRPr>
            </a:lvl2pPr>
            <a:lvl3pPr marL="1143000" indent="-228600">
              <a:spcBef>
                <a:spcPct val="20000"/>
              </a:spcBef>
              <a:buChar char="•"/>
              <a:defRPr>
                <a:solidFill>
                  <a:schemeClr val="tx1"/>
                </a:solidFill>
                <a:latin typeface="Arial" pitchFamily="34" charset="0"/>
              </a:defRPr>
            </a:lvl3pPr>
            <a:lvl4pPr marL="1600200" indent="-228600">
              <a:spcBef>
                <a:spcPct val="20000"/>
              </a:spcBef>
              <a:buChar char="–"/>
              <a:defRPr sz="1400">
                <a:solidFill>
                  <a:schemeClr val="tx1"/>
                </a:solidFill>
                <a:latin typeface="Arial" pitchFamily="34" charset="0"/>
              </a:defRPr>
            </a:lvl4pPr>
            <a:lvl5pPr marL="2057400" indent="-228600">
              <a:spcBef>
                <a:spcPct val="20000"/>
              </a:spcBef>
              <a:buChar char="»"/>
              <a:defRPr sz="1200">
                <a:solidFill>
                  <a:schemeClr val="tx1"/>
                </a:solidFill>
                <a:latin typeface="Arial" pitchFamily="34" charset="0"/>
              </a:defRPr>
            </a:lvl5pPr>
            <a:lvl6pPr marL="2514600" indent="-228600" eaLnBrk="0" fontAlgn="base" hangingPunct="0">
              <a:spcBef>
                <a:spcPct val="20000"/>
              </a:spcBef>
              <a:spcAft>
                <a:spcPct val="0"/>
              </a:spcAft>
              <a:buChar char="»"/>
              <a:defRPr sz="1200">
                <a:solidFill>
                  <a:schemeClr val="tx1"/>
                </a:solidFill>
                <a:latin typeface="Arial" pitchFamily="34" charset="0"/>
              </a:defRPr>
            </a:lvl6pPr>
            <a:lvl7pPr marL="2971800" indent="-228600" eaLnBrk="0" fontAlgn="base" hangingPunct="0">
              <a:spcBef>
                <a:spcPct val="20000"/>
              </a:spcBef>
              <a:spcAft>
                <a:spcPct val="0"/>
              </a:spcAft>
              <a:buChar char="»"/>
              <a:defRPr sz="1200">
                <a:solidFill>
                  <a:schemeClr val="tx1"/>
                </a:solidFill>
                <a:latin typeface="Arial" pitchFamily="34" charset="0"/>
              </a:defRPr>
            </a:lvl7pPr>
            <a:lvl8pPr marL="3429000" indent="-228600" eaLnBrk="0" fontAlgn="base" hangingPunct="0">
              <a:spcBef>
                <a:spcPct val="20000"/>
              </a:spcBef>
              <a:spcAft>
                <a:spcPct val="0"/>
              </a:spcAft>
              <a:buChar char="»"/>
              <a:defRPr sz="1200">
                <a:solidFill>
                  <a:schemeClr val="tx1"/>
                </a:solidFill>
                <a:latin typeface="Arial" pitchFamily="34" charset="0"/>
              </a:defRPr>
            </a:lvl8pPr>
            <a:lvl9pPr marL="3886200" indent="-228600" eaLnBrk="0" fontAlgn="base" hangingPunct="0">
              <a:spcBef>
                <a:spcPct val="20000"/>
              </a:spcBef>
              <a:spcAft>
                <a:spcPct val="0"/>
              </a:spcAft>
              <a:buChar char="»"/>
              <a:defRPr sz="12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99"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anose="020B0604020202020204" pitchFamily="34" charset="0"/>
              </a:rPr>
              <a:t> (https://www.fda.gov/Drugs/Information)</a:t>
            </a:r>
          </a:p>
        </p:txBody>
      </p:sp>
      <p:sp>
        <p:nvSpPr>
          <p:cNvPr id="9" name="Date Placeholder 3">
            <a:extLst>
              <a:ext uri="{FF2B5EF4-FFF2-40B4-BE49-F238E27FC236}">
                <a16:creationId xmlns:a16="http://schemas.microsoft.com/office/drawing/2014/main" id="{DE9522D3-24BC-D540-B2A4-14E613243553}"/>
              </a:ext>
            </a:extLst>
          </p:cNvPr>
          <p:cNvSpPr txBox="1">
            <a:spLocks noGrp="1"/>
          </p:cNvSpPr>
          <p:nvPr/>
        </p:nvSpPr>
        <p:spPr bwMode="auto">
          <a:xfrm>
            <a:off x="152400" y="6577184"/>
            <a:ext cx="2132826" cy="243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6" rIns="91410" bIns="45706"/>
          <a:lstStyle>
            <a:lvl1pPr algn="l" eaLnBrk="0" hangingPunct="0">
              <a:spcBef>
                <a:spcPct val="20000"/>
              </a:spcBef>
              <a:buChar char="•"/>
              <a:defRPr sz="2400" b="1">
                <a:solidFill>
                  <a:schemeClr val="tx1"/>
                </a:solidFill>
                <a:latin typeface="Arial" pitchFamily="34" charset="0"/>
              </a:defRPr>
            </a:lvl1pPr>
            <a:lvl2pPr marL="742950" indent="-285750" algn="l" eaLnBrk="0" hangingPunct="0">
              <a:spcBef>
                <a:spcPct val="20000"/>
              </a:spcBef>
              <a:buChar char="–"/>
              <a:defRPr sz="2000" b="1">
                <a:solidFill>
                  <a:schemeClr val="tx1"/>
                </a:solidFill>
                <a:latin typeface="Arial" pitchFamily="34" charset="0"/>
              </a:defRPr>
            </a:lvl2pPr>
            <a:lvl3pPr marL="1143000" indent="-228600" algn="l" eaLnBrk="0" hangingPunct="0">
              <a:spcBef>
                <a:spcPct val="20000"/>
              </a:spcBef>
              <a:buChar char="•"/>
              <a:defRPr>
                <a:solidFill>
                  <a:schemeClr val="tx1"/>
                </a:solidFill>
                <a:latin typeface="Arial" pitchFamily="34" charset="0"/>
              </a:defRPr>
            </a:lvl3pPr>
            <a:lvl4pPr marL="1600200" indent="-228600" algn="l" eaLnBrk="0" hangingPunct="0">
              <a:spcBef>
                <a:spcPct val="20000"/>
              </a:spcBef>
              <a:buChar char="–"/>
              <a:defRPr sz="1400">
                <a:solidFill>
                  <a:schemeClr val="tx1"/>
                </a:solidFill>
                <a:latin typeface="Arial" pitchFamily="34" charset="0"/>
              </a:defRPr>
            </a:lvl4pPr>
            <a:lvl5pPr marL="2057400" indent="-228600" algn="l" eaLnBrk="0" hangingPunct="0">
              <a:spcBef>
                <a:spcPct val="20000"/>
              </a:spcBef>
              <a:buChar char="»"/>
              <a:defRPr sz="1200">
                <a:solidFill>
                  <a:schemeClr val="tx1"/>
                </a:solidFill>
                <a:latin typeface="Arial" pitchFamily="34" charset="0"/>
              </a:defRPr>
            </a:lvl5pPr>
            <a:lvl6pPr marL="2514600" indent="-228600" eaLnBrk="0" fontAlgn="base" hangingPunct="0">
              <a:spcBef>
                <a:spcPct val="20000"/>
              </a:spcBef>
              <a:spcAft>
                <a:spcPct val="0"/>
              </a:spcAft>
              <a:buChar char="»"/>
              <a:defRPr sz="1200">
                <a:solidFill>
                  <a:schemeClr val="tx1"/>
                </a:solidFill>
                <a:latin typeface="Arial" pitchFamily="34" charset="0"/>
              </a:defRPr>
            </a:lvl6pPr>
            <a:lvl7pPr marL="2971800" indent="-228600" eaLnBrk="0" fontAlgn="base" hangingPunct="0">
              <a:spcBef>
                <a:spcPct val="20000"/>
              </a:spcBef>
              <a:spcAft>
                <a:spcPct val="0"/>
              </a:spcAft>
              <a:buChar char="»"/>
              <a:defRPr sz="1200">
                <a:solidFill>
                  <a:schemeClr val="tx1"/>
                </a:solidFill>
                <a:latin typeface="Arial" pitchFamily="34" charset="0"/>
              </a:defRPr>
            </a:lvl7pPr>
            <a:lvl8pPr marL="3429000" indent="-228600" eaLnBrk="0" fontAlgn="base" hangingPunct="0">
              <a:spcBef>
                <a:spcPct val="20000"/>
              </a:spcBef>
              <a:spcAft>
                <a:spcPct val="0"/>
              </a:spcAft>
              <a:buChar char="»"/>
              <a:defRPr sz="1200">
                <a:solidFill>
                  <a:schemeClr val="tx1"/>
                </a:solidFill>
                <a:latin typeface="Arial" pitchFamily="34" charset="0"/>
              </a:defRPr>
            </a:lvl8pPr>
            <a:lvl9pPr marL="3886200" indent="-228600" eaLnBrk="0" fontAlgn="base" hangingPunct="0">
              <a:spcBef>
                <a:spcPct val="20000"/>
              </a:spcBef>
              <a:spcAft>
                <a:spcPct val="0"/>
              </a:spcAft>
              <a:buChar char="»"/>
              <a:defRPr sz="1200">
                <a:solidFill>
                  <a:schemeClr val="tx1"/>
                </a:solidFill>
                <a:latin typeface="Arial" pitchFamily="34" charset="0"/>
              </a:defRPr>
            </a:lvl9pPr>
          </a:lstStyle>
          <a:p>
            <a:pPr marL="0" marR="0" lvl="0" indent="0" algn="l" defTabSz="914345" rtl="0" eaLnBrk="1" fontAlgn="auto" latinLnBrk="0" hangingPunct="1">
              <a:lnSpc>
                <a:spcPct val="100000"/>
              </a:lnSpc>
              <a:spcBef>
                <a:spcPct val="0"/>
              </a:spcBef>
              <a:spcAft>
                <a:spcPts val="0"/>
              </a:spcAft>
              <a:buClrTx/>
              <a:buSzTx/>
              <a:buFontTx/>
              <a:buNone/>
              <a:tabLst/>
              <a:defRPr/>
            </a:pPr>
            <a:r>
              <a:rPr kumimoji="0" lang="en-US" altLang="en-US" sz="1099" b="0" i="0" u="none" strike="noStrike" kern="0" cap="none" spc="0" normalizeH="0" baseline="0" noProof="0" dirty="0">
                <a:ln>
                  <a:noFill/>
                </a:ln>
                <a:solidFill>
                  <a:srgbClr val="000000"/>
                </a:solidFill>
                <a:effectLst/>
                <a:uLnTx/>
                <a:uFillTx/>
                <a:latin typeface="Arial" pitchFamily="34" charset="0"/>
                <a:ea typeface="ＭＳ Ｐゴシック" charset="0"/>
                <a:cs typeface="Arial" panose="020B0604020202020204" pitchFamily="34" charset="0"/>
              </a:rPr>
              <a:t>S </a:t>
            </a:r>
            <a:r>
              <a:rPr kumimoji="0" lang="en-US" altLang="en-US" sz="1099" b="0" i="0" u="none" strike="noStrike" kern="0" cap="none" spc="0" normalizeH="0" baseline="0" noProof="0" dirty="0" err="1">
                <a:ln>
                  <a:noFill/>
                </a:ln>
                <a:solidFill>
                  <a:srgbClr val="000000"/>
                </a:solidFill>
                <a:effectLst/>
                <a:uLnTx/>
                <a:uFillTx/>
                <a:latin typeface="Arial" pitchFamily="34" charset="0"/>
                <a:ea typeface="ＭＳ Ｐゴシック" charset="0"/>
                <a:cs typeface="Arial" panose="020B0604020202020204" pitchFamily="34" charset="0"/>
              </a:rPr>
              <a:t>deVos</a:t>
            </a:r>
            <a:r>
              <a:rPr kumimoji="0" lang="en-US" altLang="en-US" sz="1099" b="0" i="0" u="none" strike="noStrike" kern="0" cap="none" spc="0" normalizeH="0" baseline="0" noProof="0" dirty="0">
                <a:ln>
                  <a:noFill/>
                </a:ln>
                <a:solidFill>
                  <a:srgbClr val="000000"/>
                </a:solidFill>
                <a:effectLst/>
                <a:uLnTx/>
                <a:uFillTx/>
                <a:latin typeface="Arial" pitchFamily="34" charset="0"/>
                <a:ea typeface="ＭＳ Ｐゴシック" charset="0"/>
                <a:cs typeface="Arial" panose="020B0604020202020204" pitchFamily="34" charset="0"/>
              </a:rPr>
              <a:t> Sep 2019</a:t>
            </a:r>
          </a:p>
        </p:txBody>
      </p:sp>
    </p:spTree>
    <p:extLst>
      <p:ext uri="{BB962C8B-B14F-4D97-AF65-F5344CB8AC3E}">
        <p14:creationId xmlns:p14="http://schemas.microsoft.com/office/powerpoint/2010/main" val="235561844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a:xfrm>
            <a:off x="609600" y="0"/>
            <a:ext cx="11582400" cy="1143000"/>
          </a:xfrm>
        </p:spPr>
        <p:txBody>
          <a:bodyPr>
            <a:normAutofit/>
          </a:bodyPr>
          <a:lstStyle/>
          <a:p>
            <a:r>
              <a:rPr lang="en-US" dirty="0"/>
              <a:t>A common side effect among patients receiving copanlisib for relapsed FL is… </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p:txBody>
          <a:bodyPr/>
          <a:lstStyle/>
          <a:p>
            <a:pPr marL="457200" indent="-457200">
              <a:spcBef>
                <a:spcPts val="1800"/>
              </a:spcBef>
              <a:spcAft>
                <a:spcPts val="0"/>
              </a:spcAft>
              <a:buFont typeface="+mj-lt"/>
              <a:buAutoNum type="alphaLcPeriod"/>
            </a:pPr>
            <a:r>
              <a:rPr lang="en-US" sz="2000" dirty="0"/>
              <a:t>Thrombocytopenia</a:t>
            </a:r>
          </a:p>
          <a:p>
            <a:pPr marL="457200" indent="-457200">
              <a:spcBef>
                <a:spcPts val="1800"/>
              </a:spcBef>
              <a:spcAft>
                <a:spcPts val="0"/>
              </a:spcAft>
              <a:buFont typeface="+mj-lt"/>
              <a:buAutoNum type="alphaLcPeriod"/>
            </a:pPr>
            <a:r>
              <a:rPr lang="en-US" sz="2000" dirty="0"/>
              <a:t>Rash</a:t>
            </a:r>
          </a:p>
          <a:p>
            <a:pPr marL="457200" indent="-457200">
              <a:spcBef>
                <a:spcPts val="1800"/>
              </a:spcBef>
              <a:spcAft>
                <a:spcPts val="0"/>
              </a:spcAft>
              <a:buFont typeface="+mj-lt"/>
              <a:buAutoNum type="alphaLcPeriod"/>
            </a:pPr>
            <a:r>
              <a:rPr lang="en-US" sz="2000" dirty="0"/>
              <a:t>Hyperglycemia</a:t>
            </a:r>
          </a:p>
          <a:p>
            <a:pPr marL="457200" indent="-457200">
              <a:spcBef>
                <a:spcPts val="1800"/>
              </a:spcBef>
              <a:spcAft>
                <a:spcPts val="0"/>
              </a:spcAft>
              <a:buFont typeface="+mj-lt"/>
              <a:buAutoNum type="alphaLcPeriod"/>
            </a:pPr>
            <a:r>
              <a:rPr lang="en-US" sz="2000" dirty="0"/>
              <a:t>I don’t know</a:t>
            </a:r>
          </a:p>
        </p:txBody>
      </p:sp>
    </p:spTree>
    <p:extLst>
      <p:ext uri="{BB962C8B-B14F-4D97-AF65-F5344CB8AC3E}">
        <p14:creationId xmlns:p14="http://schemas.microsoft.com/office/powerpoint/2010/main" val="2677644317"/>
      </p:ext>
    </p:extLst>
  </p:cSld>
  <p:clrMapOvr>
    <a:masterClrMapping/>
  </p:clrMapOvr>
  <p:transition spd="slow"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a:xfrm>
            <a:off x="609600" y="0"/>
            <a:ext cx="11582400" cy="1143000"/>
          </a:xfrm>
        </p:spPr>
        <p:txBody>
          <a:bodyPr>
            <a:normAutofit/>
          </a:bodyPr>
          <a:lstStyle/>
          <a:p>
            <a:r>
              <a:rPr lang="en-US" dirty="0"/>
              <a:t>Patients receiving idelalisib and duvelisib may develop </a:t>
            </a:r>
            <a:r>
              <a:rPr lang="en-US" u="sng" dirty="0"/>
              <a:t>delayed-onset</a:t>
            </a:r>
            <a:r>
              <a:rPr lang="en-US" dirty="0"/>
              <a:t>… </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p:txBody>
          <a:bodyPr/>
          <a:lstStyle/>
          <a:p>
            <a:pPr marL="457200" indent="-457200">
              <a:spcBef>
                <a:spcPts val="1800"/>
              </a:spcBef>
              <a:spcAft>
                <a:spcPts val="0"/>
              </a:spcAft>
              <a:buFont typeface="+mj-lt"/>
              <a:buAutoNum type="alphaLcPeriod"/>
            </a:pPr>
            <a:r>
              <a:rPr lang="en-US" sz="2000" dirty="0"/>
              <a:t>Renal dysfunction</a:t>
            </a:r>
          </a:p>
          <a:p>
            <a:pPr marL="457200" indent="-457200">
              <a:spcBef>
                <a:spcPts val="1800"/>
              </a:spcBef>
              <a:spcAft>
                <a:spcPts val="0"/>
              </a:spcAft>
              <a:buFont typeface="+mj-lt"/>
              <a:buAutoNum type="alphaLcPeriod"/>
            </a:pPr>
            <a:r>
              <a:rPr lang="en-US" sz="2000" dirty="0"/>
              <a:t>Immune-related pneumonitis</a:t>
            </a:r>
          </a:p>
          <a:p>
            <a:pPr marL="457200" indent="-457200">
              <a:spcBef>
                <a:spcPts val="1800"/>
              </a:spcBef>
              <a:spcAft>
                <a:spcPts val="0"/>
              </a:spcAft>
              <a:buFont typeface="+mj-lt"/>
              <a:buAutoNum type="alphaLcPeriod"/>
            </a:pPr>
            <a:r>
              <a:rPr lang="en-US" sz="2000" dirty="0"/>
              <a:t>Hypothyroidism</a:t>
            </a:r>
          </a:p>
          <a:p>
            <a:pPr marL="457200" indent="-457200">
              <a:spcBef>
                <a:spcPts val="1800"/>
              </a:spcBef>
              <a:spcAft>
                <a:spcPts val="0"/>
              </a:spcAft>
              <a:buFont typeface="+mj-lt"/>
              <a:buAutoNum type="alphaLcPeriod"/>
            </a:pPr>
            <a:r>
              <a:rPr lang="en-US" sz="2000" dirty="0"/>
              <a:t>All of the above</a:t>
            </a:r>
          </a:p>
          <a:p>
            <a:pPr marL="457200" indent="-457200">
              <a:spcBef>
                <a:spcPts val="1800"/>
              </a:spcBef>
              <a:spcAft>
                <a:spcPts val="0"/>
              </a:spcAft>
              <a:buFont typeface="+mj-lt"/>
              <a:buAutoNum type="alphaLcPeriod"/>
            </a:pPr>
            <a:r>
              <a:rPr lang="en-US" sz="2000" dirty="0"/>
              <a:t>I don’t know</a:t>
            </a:r>
          </a:p>
        </p:txBody>
      </p:sp>
    </p:spTree>
    <p:extLst>
      <p:ext uri="{BB962C8B-B14F-4D97-AF65-F5344CB8AC3E}">
        <p14:creationId xmlns:p14="http://schemas.microsoft.com/office/powerpoint/2010/main" val="2907408805"/>
      </p:ext>
    </p:extLst>
  </p:cSld>
  <p:clrMapOvr>
    <a:masterClrMapping/>
  </p:clrMapOvr>
  <p:transition spd="slow"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p:txBody>
          <a:bodyPr/>
          <a:lstStyle/>
          <a:p>
            <a:r>
              <a:rPr lang="en-US" dirty="0"/>
              <a:t>Very active 75-year-old woman and business owner (from the practice of </a:t>
            </a:r>
            <a:r>
              <a:rPr lang="en-US" dirty="0" err="1"/>
              <a:t>Ms</a:t>
            </a:r>
            <a:r>
              <a:rPr lang="en-US" dirty="0"/>
              <a:t> </a:t>
            </a:r>
            <a:r>
              <a:rPr lang="en-US" dirty="0" err="1"/>
              <a:t>Leake</a:t>
            </a:r>
            <a:r>
              <a:rPr lang="en-US" dirty="0"/>
              <a:t>)</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p:txBody>
          <a:bodyPr/>
          <a:lstStyle/>
          <a:p>
            <a:pPr lvl="0">
              <a:spcBef>
                <a:spcPts val="1700"/>
              </a:spcBef>
              <a:spcAft>
                <a:spcPts val="0"/>
              </a:spcAft>
            </a:pPr>
            <a:r>
              <a:rPr lang="en-US" sz="2000" dirty="0"/>
              <a:t>2004: Diagnosed with follicular lymphoma </a:t>
            </a:r>
          </a:p>
          <a:p>
            <a:pPr lvl="1">
              <a:spcBef>
                <a:spcPts val="400"/>
              </a:spcBef>
              <a:spcAft>
                <a:spcPts val="0"/>
              </a:spcAft>
            </a:pPr>
            <a:r>
              <a:rPr lang="en-US" sz="2000" dirty="0"/>
              <a:t>Spontaneous regression w/o treatment</a:t>
            </a:r>
          </a:p>
          <a:p>
            <a:pPr lvl="0">
              <a:spcBef>
                <a:spcPts val="1700"/>
              </a:spcBef>
              <a:spcAft>
                <a:spcPts val="0"/>
              </a:spcAft>
            </a:pPr>
            <a:r>
              <a:rPr lang="en-US" sz="2000" dirty="0"/>
              <a:t>2013: Recurrent lymphoma</a:t>
            </a:r>
          </a:p>
          <a:p>
            <a:pPr lvl="1">
              <a:spcBef>
                <a:spcPts val="400"/>
              </a:spcBef>
              <a:spcAft>
                <a:spcPts val="0"/>
              </a:spcAft>
            </a:pPr>
            <a:r>
              <a:rPr lang="en-US" sz="2000" dirty="0"/>
              <a:t>RCHOP x 6</a:t>
            </a:r>
          </a:p>
          <a:p>
            <a:pPr lvl="1">
              <a:spcBef>
                <a:spcPts val="400"/>
              </a:spcBef>
              <a:spcAft>
                <a:spcPts val="0"/>
              </a:spcAft>
            </a:pPr>
            <a:r>
              <a:rPr lang="en-US" sz="2000" dirty="0"/>
              <a:t>9/2013 Post-treatment PET/CT: Consistent with CR</a:t>
            </a:r>
          </a:p>
          <a:p>
            <a:pPr lvl="0">
              <a:spcBef>
                <a:spcPts val="1700"/>
              </a:spcBef>
              <a:spcAft>
                <a:spcPts val="0"/>
              </a:spcAft>
            </a:pPr>
            <a:r>
              <a:rPr lang="en-US" sz="2000" dirty="0"/>
              <a:t>6/2019: Recurrence, consistent with prior FL transformed to Grade 3b</a:t>
            </a:r>
          </a:p>
          <a:p>
            <a:pPr lvl="0">
              <a:spcBef>
                <a:spcPts val="1700"/>
              </a:spcBef>
              <a:spcAft>
                <a:spcPts val="0"/>
              </a:spcAft>
            </a:pPr>
            <a:r>
              <a:rPr lang="en-US" sz="2000" dirty="0"/>
              <a:t>Rituximab weekly x 4 doses + lenalidomide 20 mg daily x 12</a:t>
            </a:r>
          </a:p>
          <a:p>
            <a:pPr lvl="0">
              <a:spcBef>
                <a:spcPts val="1700"/>
              </a:spcBef>
              <a:spcAft>
                <a:spcPts val="0"/>
              </a:spcAft>
            </a:pPr>
            <a:r>
              <a:rPr lang="en-US" sz="2000" dirty="0"/>
              <a:t>9/2019: Maintenance monthly rituximab x 1 year, continue lenalidomide 20 mg</a:t>
            </a:r>
          </a:p>
          <a:p>
            <a:pPr lvl="1">
              <a:spcBef>
                <a:spcPts val="400"/>
              </a:spcBef>
              <a:spcAft>
                <a:spcPts val="0"/>
              </a:spcAft>
            </a:pPr>
            <a:r>
              <a:rPr lang="en-US" sz="2000" dirty="0"/>
              <a:t>Changed rituximab to every 2 months due to COVID-19 pandemic</a:t>
            </a:r>
          </a:p>
          <a:p>
            <a:pPr lvl="1">
              <a:spcBef>
                <a:spcPts val="400"/>
              </a:spcBef>
              <a:spcAft>
                <a:spcPts val="0"/>
              </a:spcAft>
            </a:pPr>
            <a:r>
              <a:rPr lang="en-US" sz="2000" dirty="0"/>
              <a:t>Lenalidomide reduced to 10 mg due to GI cramping</a:t>
            </a:r>
          </a:p>
        </p:txBody>
      </p:sp>
    </p:spTree>
    <p:extLst>
      <p:ext uri="{BB962C8B-B14F-4D97-AF65-F5344CB8AC3E}">
        <p14:creationId xmlns:p14="http://schemas.microsoft.com/office/powerpoint/2010/main" val="1140695570"/>
      </p:ext>
    </p:extLst>
  </p:cSld>
  <p:clrMapOvr>
    <a:masterClrMapping/>
  </p:clrMapOvr>
  <p:transition spd="slow" advClick="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p:txBody>
          <a:bodyPr wrap="square" anchor="ctr">
            <a:normAutofit/>
          </a:bodyPr>
          <a:lstStyle/>
          <a:p>
            <a:r>
              <a:rPr lang="en-US" dirty="0"/>
              <a:t>Very active 75-year-old woman (from the practice of </a:t>
            </a:r>
            <a:r>
              <a:rPr lang="en-US" dirty="0" err="1"/>
              <a:t>Ms</a:t>
            </a:r>
            <a:r>
              <a:rPr lang="en-US" dirty="0"/>
              <a:t> </a:t>
            </a:r>
            <a:r>
              <a:rPr lang="en-US" dirty="0" err="1"/>
              <a:t>Leake</a:t>
            </a:r>
            <a:r>
              <a:rPr lang="en-US" dirty="0"/>
              <a:t>)</a:t>
            </a:r>
          </a:p>
        </p:txBody>
      </p:sp>
      <p:sp>
        <p:nvSpPr>
          <p:cNvPr id="11" name="Text Placeholder 2">
            <a:extLst>
              <a:ext uri="{FF2B5EF4-FFF2-40B4-BE49-F238E27FC236}">
                <a16:creationId xmlns:a16="http://schemas.microsoft.com/office/drawing/2014/main" id="{F98F408E-5287-48F4-BAD5-60D5239821AA}"/>
              </a:ext>
            </a:extLst>
          </p:cNvPr>
          <p:cNvSpPr>
            <a:spLocks noGrp="1"/>
          </p:cNvSpPr>
          <p:nvPr>
            <p:ph type="body" idx="4294967295"/>
          </p:nvPr>
        </p:nvSpPr>
        <p:spPr>
          <a:xfrm>
            <a:off x="6484938" y="1798638"/>
            <a:ext cx="5249862" cy="639762"/>
          </a:xfrm>
        </p:spPr>
        <p:txBody>
          <a:bodyPr/>
          <a:lstStyle/>
          <a:p>
            <a:pPr marL="0" indent="0" algn="ctr">
              <a:buNone/>
            </a:pPr>
            <a:r>
              <a:rPr lang="en-US" sz="2000" b="1" dirty="0"/>
              <a:t>11/26/19 – Restage</a:t>
            </a:r>
          </a:p>
        </p:txBody>
      </p:sp>
      <p:sp>
        <p:nvSpPr>
          <p:cNvPr id="13" name="Text Placeholder 4">
            <a:extLst>
              <a:ext uri="{FF2B5EF4-FFF2-40B4-BE49-F238E27FC236}">
                <a16:creationId xmlns:a16="http://schemas.microsoft.com/office/drawing/2014/main" id="{5031E3D7-8A69-45C0-9BAF-3B68AAE72414}"/>
              </a:ext>
            </a:extLst>
          </p:cNvPr>
          <p:cNvSpPr>
            <a:spLocks noGrp="1"/>
          </p:cNvSpPr>
          <p:nvPr>
            <p:ph type="body" sz="quarter" idx="4294967295"/>
          </p:nvPr>
        </p:nvSpPr>
        <p:spPr>
          <a:xfrm>
            <a:off x="609069" y="1752600"/>
            <a:ext cx="5389563" cy="639763"/>
          </a:xfrm>
        </p:spPr>
        <p:txBody>
          <a:bodyPr/>
          <a:lstStyle/>
          <a:p>
            <a:pPr marL="0" indent="0" algn="ctr">
              <a:buNone/>
            </a:pPr>
            <a:r>
              <a:rPr lang="en-US" sz="2000" b="1" dirty="0"/>
              <a:t>6/5 – Pre-treatment with R</a:t>
            </a:r>
            <a:r>
              <a:rPr lang="en-US" sz="2000" b="1" baseline="30000" dirty="0"/>
              <a:t>2</a:t>
            </a:r>
          </a:p>
        </p:txBody>
      </p:sp>
      <p:pic>
        <p:nvPicPr>
          <p:cNvPr id="8" name="Picture 7">
            <a:extLst>
              <a:ext uri="{FF2B5EF4-FFF2-40B4-BE49-F238E27FC236}">
                <a16:creationId xmlns:a16="http://schemas.microsoft.com/office/drawing/2014/main" id="{F097A9B0-02A8-5849-A253-BA2BDD0ABB5D}"/>
              </a:ext>
            </a:extLst>
          </p:cNvPr>
          <p:cNvPicPr/>
          <p:nvPr/>
        </p:nvPicPr>
        <p:blipFill>
          <a:blip r:embed="rId3"/>
          <a:stretch>
            <a:fillRect/>
          </a:stretch>
        </p:blipFill>
        <p:spPr>
          <a:xfrm>
            <a:off x="609600" y="2239962"/>
            <a:ext cx="5389032" cy="3951288"/>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BFC0087-433B-BD4A-8AE4-D8A4BA33C26D}"/>
              </a:ext>
            </a:extLst>
          </p:cNvPr>
          <p:cNvPicPr/>
          <p:nvPr/>
        </p:nvPicPr>
        <p:blipFill>
          <a:blip r:embed="rId4"/>
          <a:stretch>
            <a:fillRect/>
          </a:stretch>
        </p:blipFill>
        <p:spPr>
          <a:xfrm>
            <a:off x="6484915" y="2230851"/>
            <a:ext cx="5249885" cy="3941349"/>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3AE98985-7858-4E4C-88FB-963EA57ABA08}"/>
              </a:ext>
            </a:extLst>
          </p:cNvPr>
          <p:cNvSpPr/>
          <p:nvPr/>
        </p:nvSpPr>
        <p:spPr bwMode="auto">
          <a:xfrm>
            <a:off x="3733800" y="3904488"/>
            <a:ext cx="530352" cy="82296"/>
          </a:xfrm>
          <a:prstGeom prst="rect">
            <a:avLst/>
          </a:prstGeom>
          <a:solidFill>
            <a:schemeClr val="tx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757455733"/>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56FBB-CC19-3644-8AAD-F95191BDE868}"/>
              </a:ext>
            </a:extLst>
          </p:cNvPr>
          <p:cNvSpPr>
            <a:spLocks noGrp="1"/>
          </p:cNvSpPr>
          <p:nvPr>
            <p:ph type="title"/>
          </p:nvPr>
        </p:nvSpPr>
        <p:spPr/>
        <p:txBody>
          <a:bodyPr/>
          <a:lstStyle/>
          <a:p>
            <a:r>
              <a:rPr lang="en-US" dirty="0"/>
              <a:t>Dr Williams — Disclosures</a:t>
            </a:r>
          </a:p>
        </p:txBody>
      </p:sp>
      <p:graphicFrame>
        <p:nvGraphicFramePr>
          <p:cNvPr id="5" name="Table 4">
            <a:extLst>
              <a:ext uri="{FF2B5EF4-FFF2-40B4-BE49-F238E27FC236}">
                <a16:creationId xmlns:a16="http://schemas.microsoft.com/office/drawing/2014/main" id="{558521F5-CEE2-3D48-AB8B-C8B5B3C87BC4}"/>
              </a:ext>
            </a:extLst>
          </p:cNvPr>
          <p:cNvGraphicFramePr>
            <a:graphicFrameLocks noGrp="1"/>
          </p:cNvGraphicFramePr>
          <p:nvPr/>
        </p:nvGraphicFramePr>
        <p:xfrm>
          <a:off x="1562100" y="2362200"/>
          <a:ext cx="9067800" cy="327660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1723418156"/>
                    </a:ext>
                  </a:extLst>
                </a:gridCol>
                <a:gridCol w="6896100">
                  <a:extLst>
                    <a:ext uri="{9D8B030D-6E8A-4147-A177-3AD203B41FA5}">
                      <a16:colId xmlns:a16="http://schemas.microsoft.com/office/drawing/2014/main" val="3448847800"/>
                    </a:ext>
                  </a:extLst>
                </a:gridCol>
              </a:tblGrid>
              <a:tr h="609600">
                <a:tc>
                  <a:txBody>
                    <a:bodyPr/>
                    <a:lstStyle/>
                    <a:p>
                      <a:r>
                        <a:rPr lang="en-US" sz="1800" b="1" kern="1200" dirty="0">
                          <a:solidFill>
                            <a:srgbClr val="002B50"/>
                          </a:solidFill>
                          <a:effectLst/>
                          <a:latin typeface="+mn-lt"/>
                          <a:ea typeface="+mn-ea"/>
                          <a:cs typeface="+mn-cs"/>
                        </a:rPr>
                        <a:t>Advisory Committee </a:t>
                      </a:r>
                      <a:endParaRPr lang="en-US" b="1" dirty="0">
                        <a:solidFill>
                          <a:srgbClr val="002B5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kern="1200" dirty="0">
                          <a:solidFill>
                            <a:srgbClr val="002B50"/>
                          </a:solidFill>
                          <a:effectLst/>
                          <a:latin typeface="+mn-lt"/>
                          <a:ea typeface="+mn-ea"/>
                          <a:cs typeface="+mn-cs"/>
                        </a:rPr>
                        <a:t>AbbVie Inc </a:t>
                      </a:r>
                      <a:endParaRPr lang="en-US" b="0" dirty="0">
                        <a:solidFill>
                          <a:srgbClr val="002B5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17183"/>
                  </a:ext>
                </a:extLst>
              </a:tr>
              <a:tr h="868680">
                <a:tc>
                  <a:txBody>
                    <a:bodyPr/>
                    <a:lstStyle/>
                    <a:p>
                      <a:r>
                        <a:rPr lang="en-US" sz="1800" b="1" kern="1200" dirty="0">
                          <a:solidFill>
                            <a:srgbClr val="002B50"/>
                          </a:solidFill>
                          <a:effectLst/>
                          <a:latin typeface="+mn-lt"/>
                          <a:ea typeface="+mn-ea"/>
                          <a:cs typeface="+mn-cs"/>
                        </a:rPr>
                        <a:t>Consulting Agreements </a:t>
                      </a:r>
                      <a:endParaRPr lang="en-US" b="1" dirty="0">
                        <a:solidFill>
                          <a:srgbClr val="002B50"/>
                        </a:solidFill>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rgbClr val="002B50"/>
                          </a:solidFill>
                          <a:effectLst/>
                          <a:latin typeface="+mn-lt"/>
                          <a:ea typeface="+mn-ea"/>
                          <a:cs typeface="+mn-cs"/>
                        </a:rPr>
                        <a:t>Celgene Corporation, Gilead Sciences Inc, TG Therapeutics Inc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698399"/>
                  </a:ext>
                </a:extLst>
              </a:tr>
              <a:tr h="1097280">
                <a:tc>
                  <a:txBody>
                    <a:bodyPr/>
                    <a:lstStyle/>
                    <a:p>
                      <a:pPr marL="0" marR="0" indent="0" algn="l" defTabSz="457208" rtl="0" eaLnBrk="1" fontAlgn="auto" latinLnBrk="0" hangingPunct="1">
                        <a:lnSpc>
                          <a:spcPct val="100000"/>
                        </a:lnSpc>
                        <a:spcBef>
                          <a:spcPts val="0"/>
                        </a:spcBef>
                        <a:spcAft>
                          <a:spcPts val="0"/>
                        </a:spcAft>
                        <a:buClrTx/>
                        <a:buSzTx/>
                        <a:buFontTx/>
                        <a:buNone/>
                        <a:tabLst/>
                        <a:defRPr/>
                      </a:pPr>
                      <a:r>
                        <a:rPr lang="en-US" b="1" dirty="0">
                          <a:solidFill>
                            <a:srgbClr val="002B50"/>
                          </a:solidFill>
                        </a:rPr>
                        <a:t>Contracted Research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err="1">
                          <a:solidFill>
                            <a:srgbClr val="002B50"/>
                          </a:solidFill>
                          <a:effectLst/>
                          <a:latin typeface="+mn-lt"/>
                          <a:ea typeface="+mn-ea"/>
                          <a:cs typeface="+mn-cs"/>
                        </a:rPr>
                        <a:t>Allos</a:t>
                      </a:r>
                      <a:r>
                        <a:rPr lang="en-US" sz="1800" kern="1200" dirty="0">
                          <a:solidFill>
                            <a:srgbClr val="002B50"/>
                          </a:solidFill>
                          <a:effectLst/>
                          <a:latin typeface="+mn-lt"/>
                          <a:ea typeface="+mn-ea"/>
                          <a:cs typeface="+mn-cs"/>
                        </a:rPr>
                        <a:t> Therapeutics, Celgene Corporation, Gilead Sciences Inc, Janssen Biotech Inc, Pharmacyclics LLC, an AbbVie Company, TG Therapeutics Inc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1550738"/>
                  </a:ext>
                </a:extLst>
              </a:tr>
              <a:tr h="670560">
                <a:tc>
                  <a:txBody>
                    <a:bodyPr/>
                    <a:lstStyle/>
                    <a:p>
                      <a:pPr marL="0" marR="0" indent="0" algn="l" defTabSz="457208" rtl="0" eaLnBrk="1" fontAlgn="auto" latinLnBrk="0" hangingPunct="1">
                        <a:lnSpc>
                          <a:spcPct val="100000"/>
                        </a:lnSpc>
                        <a:spcBef>
                          <a:spcPts val="0"/>
                        </a:spcBef>
                        <a:spcAft>
                          <a:spcPts val="0"/>
                        </a:spcAft>
                        <a:buClrTx/>
                        <a:buSzTx/>
                        <a:buFontTx/>
                        <a:buNone/>
                        <a:tabLst/>
                        <a:defRPr/>
                      </a:pPr>
                      <a:r>
                        <a:rPr lang="en-US" b="1" dirty="0">
                          <a:solidFill>
                            <a:srgbClr val="002B50"/>
                          </a:solidFill>
                        </a:rPr>
                        <a:t>Speakers Bureau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rgbClr val="002B50"/>
                          </a:solidFill>
                          <a:effectLst/>
                          <a:latin typeface="+mn-lt"/>
                          <a:ea typeface="+mn-ea"/>
                          <a:cs typeface="+mn-cs"/>
                        </a:rPr>
                        <a:t>Xian Janssen Pharmaceutical Ltd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4893210"/>
                  </a:ext>
                </a:extLst>
              </a:tr>
            </a:tbl>
          </a:graphicData>
        </a:graphic>
      </p:graphicFrame>
    </p:spTree>
    <p:extLst>
      <p:ext uri="{BB962C8B-B14F-4D97-AF65-F5344CB8AC3E}">
        <p14:creationId xmlns:p14="http://schemas.microsoft.com/office/powerpoint/2010/main" val="169693474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p:txBody>
          <a:bodyPr/>
          <a:lstStyle/>
          <a:p>
            <a:r>
              <a:rPr lang="en-US" dirty="0"/>
              <a:t>Very active 75-year-old woman (from the practice of </a:t>
            </a:r>
            <a:r>
              <a:rPr lang="en-US" dirty="0" err="1"/>
              <a:t>Ms</a:t>
            </a:r>
            <a:r>
              <a:rPr lang="en-US" dirty="0"/>
              <a:t> </a:t>
            </a:r>
            <a:r>
              <a:rPr lang="en-US" dirty="0" err="1"/>
              <a:t>Leake</a:t>
            </a:r>
            <a:r>
              <a:rPr lang="en-US" dirty="0"/>
              <a:t>)</a:t>
            </a:r>
          </a:p>
        </p:txBody>
      </p:sp>
      <p:sp>
        <p:nvSpPr>
          <p:cNvPr id="5" name="Content Placeholder 4">
            <a:extLst>
              <a:ext uri="{FF2B5EF4-FFF2-40B4-BE49-F238E27FC236}">
                <a16:creationId xmlns:a16="http://schemas.microsoft.com/office/drawing/2014/main" id="{3F8D7F79-D09C-9F47-9529-AF1273769524}"/>
              </a:ext>
            </a:extLst>
          </p:cNvPr>
          <p:cNvSpPr>
            <a:spLocks noGrp="1"/>
          </p:cNvSpPr>
          <p:nvPr>
            <p:ph idx="1"/>
          </p:nvPr>
        </p:nvSpPr>
        <p:spPr/>
        <p:txBody>
          <a:bodyPr/>
          <a:lstStyle/>
          <a:p>
            <a:pPr marL="0" indent="0">
              <a:spcBef>
                <a:spcPts val="1080"/>
              </a:spcBef>
              <a:buNone/>
            </a:pPr>
            <a:r>
              <a:rPr lang="en-US" sz="2000" b="1" dirty="0">
                <a:solidFill>
                  <a:srgbClr val="0432FF"/>
                </a:solidFill>
              </a:rPr>
              <a:t>Plan of Care</a:t>
            </a:r>
            <a:endParaRPr lang="en-US" sz="2000" dirty="0">
              <a:solidFill>
                <a:srgbClr val="0432FF"/>
              </a:solidFill>
            </a:endParaRPr>
          </a:p>
          <a:p>
            <a:pPr lvl="0">
              <a:spcBef>
                <a:spcPts val="1080"/>
              </a:spcBef>
            </a:pPr>
            <a:r>
              <a:rPr lang="en-US" sz="2000" dirty="0"/>
              <a:t>Frequency of rituximab changed to every 2 months due to COVID </a:t>
            </a:r>
          </a:p>
          <a:p>
            <a:pPr lvl="0">
              <a:spcBef>
                <a:spcPts val="1080"/>
              </a:spcBef>
            </a:pPr>
            <a:r>
              <a:rPr lang="en-US" sz="2000" dirty="0"/>
              <a:t>Decreased lenalidomide to 10 mg po due to intolerance r/t abdominal cramping and nausea; Improved symptoms since dose change</a:t>
            </a:r>
          </a:p>
          <a:p>
            <a:pPr lvl="0">
              <a:spcBef>
                <a:spcPts val="1080"/>
              </a:spcBef>
            </a:pPr>
            <a:r>
              <a:rPr lang="en-US" sz="2000" dirty="0"/>
              <a:t>Reimage for response </a:t>
            </a:r>
          </a:p>
          <a:p>
            <a:pPr lvl="0">
              <a:spcBef>
                <a:spcPts val="1080"/>
              </a:spcBef>
            </a:pPr>
            <a:r>
              <a:rPr lang="en-US" sz="2000" dirty="0"/>
              <a:t>Reinforced with each visit- counseling re Rx regimen, symptom management and precautions during COVID epidemic; understands the increased risk for severe infection due to age, lymphoma and current treatment regimen</a:t>
            </a:r>
          </a:p>
          <a:p>
            <a:pPr lvl="0">
              <a:spcBef>
                <a:spcPts val="1080"/>
              </a:spcBef>
            </a:pPr>
            <a:endParaRPr lang="en-US" sz="2000" dirty="0"/>
          </a:p>
          <a:p>
            <a:pPr>
              <a:spcBef>
                <a:spcPts val="1080"/>
              </a:spcBef>
            </a:pPr>
            <a:endParaRPr lang="en-US" sz="2000" dirty="0"/>
          </a:p>
        </p:txBody>
      </p:sp>
    </p:spTree>
    <p:extLst>
      <p:ext uri="{BB962C8B-B14F-4D97-AF65-F5344CB8AC3E}">
        <p14:creationId xmlns:p14="http://schemas.microsoft.com/office/powerpoint/2010/main" val="1501774667"/>
      </p:ext>
    </p:extLst>
  </p:cSld>
  <p:clrMapOvr>
    <a:masterClrMapping/>
  </p:clrMapOvr>
  <p:transition spd="slow" advClick="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p:txBody>
          <a:bodyPr/>
          <a:lstStyle/>
          <a:p>
            <a:r>
              <a:rPr lang="en-US" dirty="0"/>
              <a:t>Very active 75-year-old woman (from the practice of </a:t>
            </a:r>
            <a:r>
              <a:rPr lang="en-US" dirty="0" err="1"/>
              <a:t>Ms</a:t>
            </a:r>
            <a:r>
              <a:rPr lang="en-US" dirty="0"/>
              <a:t> </a:t>
            </a:r>
            <a:r>
              <a:rPr lang="en-US" dirty="0" err="1"/>
              <a:t>Leake</a:t>
            </a:r>
            <a:r>
              <a:rPr lang="en-US" dirty="0"/>
              <a:t>)</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a:xfrm>
            <a:off x="609600" y="1295400"/>
            <a:ext cx="11201400" cy="5562600"/>
          </a:xfrm>
        </p:spPr>
        <p:txBody>
          <a:bodyPr/>
          <a:lstStyle/>
          <a:p>
            <a:pPr marL="0" indent="0">
              <a:buNone/>
            </a:pPr>
            <a:r>
              <a:rPr lang="en-US" sz="2000" b="1" dirty="0">
                <a:solidFill>
                  <a:srgbClr val="0432FF"/>
                </a:solidFill>
              </a:rPr>
              <a:t>Patient Education</a:t>
            </a:r>
            <a:endParaRPr lang="en-US" sz="2000" dirty="0">
              <a:solidFill>
                <a:srgbClr val="0432FF"/>
              </a:solidFill>
            </a:endParaRPr>
          </a:p>
          <a:p>
            <a:pPr lvl="0"/>
            <a:r>
              <a:rPr lang="en-US" sz="2000" dirty="0"/>
              <a:t>Controlled drug: Discussed patient survey and patient/physician agreement with compliance </a:t>
            </a:r>
          </a:p>
          <a:p>
            <a:pPr lvl="0"/>
            <a:r>
              <a:rPr lang="en-US" sz="2000" dirty="0"/>
              <a:t>Hazardous handling of medication; Timing of drug, frequency and storing of medication</a:t>
            </a:r>
          </a:p>
          <a:p>
            <a:pPr lvl="0"/>
            <a:r>
              <a:rPr lang="en-US" sz="2000" dirty="0"/>
              <a:t>Rash and fatigue</a:t>
            </a:r>
          </a:p>
          <a:p>
            <a:pPr lvl="0"/>
            <a:r>
              <a:rPr lang="en-US" sz="2000" dirty="0"/>
              <a:t>GI upset: Constipation, diarrhea, nausea, vomiting and cramping</a:t>
            </a:r>
          </a:p>
          <a:p>
            <a:pPr lvl="0"/>
            <a:r>
              <a:rPr lang="en-US" sz="2000" dirty="0"/>
              <a:t>Peripheral neuropathy </a:t>
            </a:r>
          </a:p>
          <a:p>
            <a:pPr lvl="0"/>
            <a:r>
              <a:rPr lang="en-US" sz="2000" dirty="0"/>
              <a:t>Low blood counts (anemia, thrombocytopenia, neutropenia)</a:t>
            </a:r>
          </a:p>
          <a:p>
            <a:pPr lvl="0"/>
            <a:r>
              <a:rPr lang="en-US" sz="2000" dirty="0"/>
              <a:t>Dosing with frequency and storing. </a:t>
            </a:r>
          </a:p>
          <a:p>
            <a:pPr lvl="0"/>
            <a:r>
              <a:rPr lang="en-US" sz="2000" dirty="0"/>
              <a:t>Monitor for SOB, CP, cough or extremity swelling (PE/DVT): Anticoagulant-aspirin-prophylaxis</a:t>
            </a:r>
          </a:p>
          <a:p>
            <a:pPr lvl="0"/>
            <a:r>
              <a:rPr lang="en-US" sz="2000" dirty="0"/>
              <a:t>May cause dizziness (lenalidomide)</a:t>
            </a:r>
          </a:p>
          <a:p>
            <a:pPr lvl="0"/>
            <a:r>
              <a:rPr lang="en-US" sz="2000" dirty="0"/>
              <a:t>Hepatitis reactivation: Monitor Hep B (rituximab)</a:t>
            </a:r>
          </a:p>
          <a:p>
            <a:pPr lvl="0"/>
            <a:r>
              <a:rPr lang="en-US" sz="2000" dirty="0"/>
              <a:t>PML: Neuro changes</a:t>
            </a:r>
          </a:p>
          <a:p>
            <a:pPr lvl="0"/>
            <a:r>
              <a:rPr lang="en-US" sz="2000" dirty="0"/>
              <a:t>Infection risk: Due to low blood counts and impaired immune system. </a:t>
            </a:r>
          </a:p>
          <a:p>
            <a:pPr lvl="0"/>
            <a:r>
              <a:rPr lang="en-US" sz="2000" dirty="0"/>
              <a:t>Immunization: Low response to vaccines-no live vaccines. </a:t>
            </a:r>
          </a:p>
          <a:p>
            <a:endParaRPr lang="en-US" sz="2000" dirty="0"/>
          </a:p>
        </p:txBody>
      </p:sp>
    </p:spTree>
    <p:extLst>
      <p:ext uri="{BB962C8B-B14F-4D97-AF65-F5344CB8AC3E}">
        <p14:creationId xmlns:p14="http://schemas.microsoft.com/office/powerpoint/2010/main" val="2579049989"/>
      </p:ext>
    </p:extLst>
  </p:cSld>
  <p:clrMapOvr>
    <a:masterClrMapping/>
  </p:clrMapOvr>
  <p:transition spd="slow" advClick="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p:txBody>
          <a:bodyPr/>
          <a:lstStyle/>
          <a:p>
            <a:r>
              <a:rPr lang="en-US" dirty="0"/>
              <a:t>Very active 75-year-old woman (from the practice of </a:t>
            </a:r>
            <a:r>
              <a:rPr lang="en-US" dirty="0" err="1"/>
              <a:t>Ms</a:t>
            </a:r>
            <a:r>
              <a:rPr lang="en-US" dirty="0"/>
              <a:t> </a:t>
            </a:r>
            <a:r>
              <a:rPr lang="en-US" dirty="0" err="1"/>
              <a:t>Leake</a:t>
            </a:r>
            <a:r>
              <a:rPr lang="en-US" dirty="0"/>
              <a:t>)</a:t>
            </a:r>
          </a:p>
        </p:txBody>
      </p:sp>
      <p:sp>
        <p:nvSpPr>
          <p:cNvPr id="5" name="Content Placeholder 4">
            <a:extLst>
              <a:ext uri="{FF2B5EF4-FFF2-40B4-BE49-F238E27FC236}">
                <a16:creationId xmlns:a16="http://schemas.microsoft.com/office/drawing/2014/main" id="{3F8D7F79-D09C-9F47-9529-AF1273769524}"/>
              </a:ext>
            </a:extLst>
          </p:cNvPr>
          <p:cNvSpPr>
            <a:spLocks noGrp="1"/>
          </p:cNvSpPr>
          <p:nvPr>
            <p:ph idx="1"/>
          </p:nvPr>
        </p:nvSpPr>
        <p:spPr/>
        <p:txBody>
          <a:bodyPr/>
          <a:lstStyle/>
          <a:p>
            <a:pPr marL="0" indent="0">
              <a:buNone/>
            </a:pPr>
            <a:r>
              <a:rPr lang="en-US" sz="2000" b="1" dirty="0">
                <a:solidFill>
                  <a:srgbClr val="0432FF"/>
                </a:solidFill>
              </a:rPr>
              <a:t>Symptom management</a:t>
            </a:r>
            <a:endParaRPr lang="en-US" sz="2000" dirty="0">
              <a:solidFill>
                <a:srgbClr val="0432FF"/>
              </a:solidFill>
            </a:endParaRPr>
          </a:p>
          <a:p>
            <a:pPr lvl="0"/>
            <a:r>
              <a:rPr lang="en-US" sz="2000" dirty="0"/>
              <a:t>Fatigue: Encourage exercise, rest and well-balanced meals</a:t>
            </a:r>
          </a:p>
          <a:p>
            <a:pPr lvl="0"/>
            <a:r>
              <a:rPr lang="en-US" sz="2000" dirty="0"/>
              <a:t>Low blood counts: Growth factor for neutropenia or blood products</a:t>
            </a:r>
          </a:p>
          <a:p>
            <a:pPr lvl="0"/>
            <a:r>
              <a:rPr lang="en-US" sz="2000" dirty="0"/>
              <a:t>Neuropathy: Measures to minimize discomfort if present and safety </a:t>
            </a:r>
          </a:p>
          <a:p>
            <a:pPr lvl="0"/>
            <a:r>
              <a:rPr lang="en-US" sz="2000" dirty="0"/>
              <a:t>GI upset: Antiemetic, stool softener/laxative, loperamide</a:t>
            </a:r>
          </a:p>
          <a:p>
            <a:pPr lvl="0"/>
            <a:r>
              <a:rPr lang="en-US" sz="2000" dirty="0"/>
              <a:t>Rash: Topical steroid or antihistamine</a:t>
            </a:r>
          </a:p>
          <a:p>
            <a:pPr lvl="0"/>
            <a:r>
              <a:rPr lang="en-US" sz="2000" dirty="0"/>
              <a:t>Monitor chemistries: Adjust meds prn</a:t>
            </a:r>
          </a:p>
          <a:p>
            <a:pPr lvl="0"/>
            <a:endParaRPr lang="en-US" sz="2000" dirty="0"/>
          </a:p>
          <a:p>
            <a:pPr marL="0" indent="0">
              <a:buNone/>
            </a:pPr>
            <a:r>
              <a:rPr lang="en-US" sz="2000" b="1" dirty="0">
                <a:solidFill>
                  <a:srgbClr val="0432FF"/>
                </a:solidFill>
              </a:rPr>
              <a:t>Psychosocial support</a:t>
            </a:r>
            <a:endParaRPr lang="en-US" sz="2000" dirty="0">
              <a:solidFill>
                <a:srgbClr val="0432FF"/>
              </a:solidFill>
            </a:endParaRPr>
          </a:p>
          <a:p>
            <a:pPr lvl="0"/>
            <a:r>
              <a:rPr lang="en-US" sz="2000" dirty="0"/>
              <a:t>Continue to support lifestyle changes: Encourage healthy living, exercise, well rounded diet and pursue outside interests </a:t>
            </a:r>
          </a:p>
          <a:p>
            <a:pPr lvl="0"/>
            <a:r>
              <a:rPr lang="en-US" sz="2000" dirty="0"/>
              <a:t>Working is very important for patient: Encourage to continue working but with limitations based on fatigue and ability to perform tasks any given day</a:t>
            </a:r>
          </a:p>
          <a:p>
            <a:pPr lvl="0"/>
            <a:r>
              <a:rPr lang="en-US" sz="2000" dirty="0"/>
              <a:t>Lifestyle: Plays golf, travel and family</a:t>
            </a:r>
          </a:p>
          <a:p>
            <a:pPr lvl="0"/>
            <a:endParaRPr lang="en-US" sz="2000" dirty="0"/>
          </a:p>
          <a:p>
            <a:endParaRPr lang="en-US" sz="2000" dirty="0"/>
          </a:p>
        </p:txBody>
      </p:sp>
    </p:spTree>
    <p:extLst>
      <p:ext uri="{BB962C8B-B14F-4D97-AF65-F5344CB8AC3E}">
        <p14:creationId xmlns:p14="http://schemas.microsoft.com/office/powerpoint/2010/main" val="3107407760"/>
      </p:ext>
    </p:extLst>
  </p:cSld>
  <p:clrMapOvr>
    <a:masterClrMapping/>
  </p:clrMapOvr>
  <p:transition spd="slow"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p:txBody>
          <a:bodyPr/>
          <a:lstStyle/>
          <a:p>
            <a:r>
              <a:rPr lang="en-US" dirty="0"/>
              <a:t>85-year-old man with PMH of CAD, </a:t>
            </a:r>
            <a:r>
              <a:rPr lang="en-US" dirty="0" err="1"/>
              <a:t>HFprEF</a:t>
            </a:r>
            <a:r>
              <a:rPr lang="en-US" dirty="0"/>
              <a:t>, HTN, MDD, BPH, osteoarthritis and chronic pain (from the practice of </a:t>
            </a:r>
            <a:r>
              <a:rPr lang="en-US" dirty="0" err="1"/>
              <a:t>Ms</a:t>
            </a:r>
            <a:r>
              <a:rPr lang="en-US" dirty="0"/>
              <a:t> </a:t>
            </a:r>
            <a:r>
              <a:rPr lang="en-US" dirty="0" err="1"/>
              <a:t>Leake</a:t>
            </a:r>
            <a:r>
              <a:rPr lang="en-US" dirty="0"/>
              <a:t>)</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a:xfrm>
            <a:off x="609600" y="1524000"/>
            <a:ext cx="10972800" cy="5029200"/>
          </a:xfrm>
        </p:spPr>
        <p:txBody>
          <a:bodyPr/>
          <a:lstStyle/>
          <a:p>
            <a:pPr>
              <a:spcAft>
                <a:spcPts val="1200"/>
              </a:spcAft>
            </a:pPr>
            <a:r>
              <a:rPr lang="en-US" sz="2000" dirty="0"/>
              <a:t>12/2016: Low-grade small B-cell Lymphoma with high IgM level, bladder wall involvement and right axilla </a:t>
            </a:r>
          </a:p>
          <a:p>
            <a:pPr>
              <a:spcAft>
                <a:spcPts val="1200"/>
              </a:spcAft>
            </a:pPr>
            <a:r>
              <a:rPr lang="en-US" sz="2000" dirty="0"/>
              <a:t>BR x 6 (dose reduced due to age, PS)</a:t>
            </a:r>
          </a:p>
          <a:p>
            <a:pPr lvl="1">
              <a:spcAft>
                <a:spcPts val="1200"/>
              </a:spcAft>
            </a:pPr>
            <a:r>
              <a:rPr lang="en-US" sz="2000" dirty="0"/>
              <a:t>6/2018: Post-treatment PET/CT: CR</a:t>
            </a:r>
          </a:p>
          <a:p>
            <a:pPr lvl="0">
              <a:spcAft>
                <a:spcPts val="1200"/>
              </a:spcAft>
            </a:pPr>
            <a:r>
              <a:rPr lang="en-US" sz="2000" dirty="0"/>
              <a:t>1/2019: Cervical lymph node B cell lymphoma</a:t>
            </a:r>
          </a:p>
          <a:p>
            <a:pPr>
              <a:spcAft>
                <a:spcPts val="1200"/>
              </a:spcAft>
            </a:pPr>
            <a:r>
              <a:rPr lang="en-US" sz="2000" dirty="0"/>
              <a:t>R-CVP x 1 </a:t>
            </a:r>
            <a:r>
              <a:rPr lang="en-US" sz="2000" dirty="0">
                <a:sym typeface="Wingdings" pitchFamily="2" charset="2"/>
              </a:rPr>
              <a:t> mini-R-CHOP x 2  PD one month later</a:t>
            </a:r>
            <a:endParaRPr lang="en-US" sz="2000" dirty="0"/>
          </a:p>
          <a:p>
            <a:pPr lvl="0">
              <a:spcAft>
                <a:spcPts val="1200"/>
              </a:spcAft>
            </a:pPr>
            <a:r>
              <a:rPr lang="en-US" sz="2000" dirty="0"/>
              <a:t>4/2019: Palliative copanlisib, with dramatic response</a:t>
            </a:r>
          </a:p>
          <a:p>
            <a:pPr lvl="0">
              <a:spcAft>
                <a:spcPts val="1200"/>
              </a:spcAft>
            </a:pPr>
            <a:r>
              <a:rPr lang="en-US" sz="2000" dirty="0"/>
              <a:t>7/2019 MRI: Lymphomatous mass T11 vertebral body treated with RT </a:t>
            </a:r>
          </a:p>
          <a:p>
            <a:pPr>
              <a:spcAft>
                <a:spcPts val="1200"/>
              </a:spcAft>
            </a:pPr>
            <a:r>
              <a:rPr lang="en-US" sz="2000" dirty="0"/>
              <a:t>8/2019: Rapid decline, hospice, patient dies</a:t>
            </a:r>
          </a:p>
        </p:txBody>
      </p:sp>
    </p:spTree>
    <p:extLst>
      <p:ext uri="{BB962C8B-B14F-4D97-AF65-F5344CB8AC3E}">
        <p14:creationId xmlns:p14="http://schemas.microsoft.com/office/powerpoint/2010/main" val="3265632226"/>
      </p:ext>
    </p:extLst>
  </p:cSld>
  <p:clrMapOvr>
    <a:masterClrMapping/>
  </p:clrMapOvr>
  <p:transition spd="slow"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A5542B-E91F-E24C-AA64-E5703F2DC711}"/>
              </a:ext>
            </a:extLst>
          </p:cNvPr>
          <p:cNvSpPr>
            <a:spLocks noGrp="1"/>
          </p:cNvSpPr>
          <p:nvPr>
            <p:ph type="title"/>
          </p:nvPr>
        </p:nvSpPr>
        <p:spPr/>
        <p:txBody>
          <a:bodyPr/>
          <a:lstStyle/>
          <a:p>
            <a:r>
              <a:rPr lang="en-US" dirty="0">
                <a:solidFill>
                  <a:srgbClr val="0432FF"/>
                </a:solidFill>
              </a:rPr>
              <a:t>85-year-old man (from the practice of </a:t>
            </a:r>
            <a:r>
              <a:rPr lang="en-US" dirty="0" err="1">
                <a:solidFill>
                  <a:srgbClr val="0432FF"/>
                </a:solidFill>
              </a:rPr>
              <a:t>Ms</a:t>
            </a:r>
            <a:r>
              <a:rPr lang="en-US" dirty="0">
                <a:solidFill>
                  <a:srgbClr val="0432FF"/>
                </a:solidFill>
              </a:rPr>
              <a:t> </a:t>
            </a:r>
            <a:r>
              <a:rPr lang="en-US" dirty="0" err="1">
                <a:solidFill>
                  <a:srgbClr val="0432FF"/>
                </a:solidFill>
              </a:rPr>
              <a:t>Leake</a:t>
            </a:r>
            <a:r>
              <a:rPr lang="en-US" dirty="0">
                <a:solidFill>
                  <a:srgbClr val="0432FF"/>
                </a:solidFill>
              </a:rPr>
              <a:t>)</a:t>
            </a:r>
          </a:p>
        </p:txBody>
      </p:sp>
      <p:pic>
        <p:nvPicPr>
          <p:cNvPr id="7" name="Picture 6">
            <a:extLst>
              <a:ext uri="{FF2B5EF4-FFF2-40B4-BE49-F238E27FC236}">
                <a16:creationId xmlns:a16="http://schemas.microsoft.com/office/drawing/2014/main" id="{2D7EB412-A395-004E-B00E-39DEAF4030AD}"/>
              </a:ext>
            </a:extLst>
          </p:cNvPr>
          <p:cNvPicPr/>
          <p:nvPr/>
        </p:nvPicPr>
        <p:blipFill>
          <a:blip r:embed="rId2"/>
          <a:stretch>
            <a:fillRect/>
          </a:stretch>
        </p:blipFill>
        <p:spPr>
          <a:xfrm>
            <a:off x="902758" y="2174875"/>
            <a:ext cx="4800600" cy="3872316"/>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112E4EAA-EE6D-8841-8CD6-C5ECA154EC0D}"/>
              </a:ext>
            </a:extLst>
          </p:cNvPr>
          <p:cNvPicPr/>
          <p:nvPr/>
        </p:nvPicPr>
        <p:blipFill>
          <a:blip r:embed="rId3" cstate="email">
            <a:extLst>
              <a:ext uri="{28A0092B-C50C-407E-A947-70E740481C1C}">
                <a14:useLocalDpi xmlns:a14="http://schemas.microsoft.com/office/drawing/2010/main"/>
              </a:ext>
            </a:extLst>
          </a:blip>
          <a:stretch>
            <a:fillRect/>
          </a:stretch>
        </p:blipFill>
        <p:spPr>
          <a:xfrm>
            <a:off x="6193367" y="2149951"/>
            <a:ext cx="5386917" cy="3897239"/>
          </a:xfrm>
          <a:prstGeom prst="rect">
            <a:avLst/>
          </a:prstGeom>
          <a:effectLst>
            <a:outerShdw blurRad="50800" dist="38100" dir="2700000" algn="tl" rotWithShape="0">
              <a:prstClr val="black">
                <a:alpha val="40000"/>
              </a:prstClr>
            </a:outerShdw>
          </a:effectLst>
        </p:spPr>
      </p:pic>
      <p:sp>
        <p:nvSpPr>
          <p:cNvPr id="12" name="Text Placeholder 2">
            <a:extLst>
              <a:ext uri="{FF2B5EF4-FFF2-40B4-BE49-F238E27FC236}">
                <a16:creationId xmlns:a16="http://schemas.microsoft.com/office/drawing/2014/main" id="{1E932BF2-A0D4-1F44-B854-0F1D03A44671}"/>
              </a:ext>
            </a:extLst>
          </p:cNvPr>
          <p:cNvSpPr txBox="1">
            <a:spLocks/>
          </p:cNvSpPr>
          <p:nvPr/>
        </p:nvSpPr>
        <p:spPr>
          <a:xfrm>
            <a:off x="902759" y="1535113"/>
            <a:ext cx="4800600" cy="639762"/>
          </a:xfrm>
          <a:prstGeom prst="rect">
            <a:avLst/>
          </a:prstGeom>
        </p:spPr>
        <p:txBody>
          <a:bodyPr/>
          <a:lstStyle>
            <a:lvl1pPr marL="342906" indent="-342906" algn="l" rtl="0" eaLnBrk="0" fontAlgn="base" hangingPunct="0">
              <a:spcBef>
                <a:spcPct val="20000"/>
              </a:spcBef>
              <a:spcAft>
                <a:spcPct val="0"/>
              </a:spcAft>
              <a:buChar char="•"/>
              <a:defRPr sz="2500">
                <a:solidFill>
                  <a:srgbClr val="002060"/>
                </a:solidFill>
                <a:latin typeface="+mn-lt"/>
                <a:ea typeface="+mn-ea"/>
                <a:cs typeface="+mn-cs"/>
              </a:defRPr>
            </a:lvl1pPr>
            <a:lvl2pPr marL="742962" indent="-285755" algn="l" rtl="0" eaLnBrk="0" fontAlgn="base" hangingPunct="0">
              <a:spcBef>
                <a:spcPct val="20000"/>
              </a:spcBef>
              <a:spcAft>
                <a:spcPct val="0"/>
              </a:spcAft>
              <a:buChar char="–"/>
              <a:defRPr sz="2500">
                <a:solidFill>
                  <a:srgbClr val="002060"/>
                </a:solidFill>
                <a:latin typeface="+mn-lt"/>
                <a:ea typeface="+mn-ea"/>
              </a:defRPr>
            </a:lvl2pPr>
            <a:lvl3pPr marL="1143019" indent="-228604" algn="l" rtl="0" eaLnBrk="0" fontAlgn="base" hangingPunct="0">
              <a:spcBef>
                <a:spcPct val="20000"/>
              </a:spcBef>
              <a:spcAft>
                <a:spcPct val="0"/>
              </a:spcAft>
              <a:buChar char="•"/>
              <a:defRPr sz="2500">
                <a:solidFill>
                  <a:srgbClr val="002060"/>
                </a:solidFill>
                <a:latin typeface="+mn-lt"/>
                <a:ea typeface="+mn-ea"/>
              </a:defRPr>
            </a:lvl3pPr>
            <a:lvl4pPr marL="1600227" indent="-228604" algn="l" rtl="0" eaLnBrk="0" fontAlgn="base" hangingPunct="0">
              <a:spcBef>
                <a:spcPct val="20000"/>
              </a:spcBef>
              <a:spcAft>
                <a:spcPct val="0"/>
              </a:spcAft>
              <a:buChar char="–"/>
              <a:defRPr sz="2500">
                <a:solidFill>
                  <a:srgbClr val="002060"/>
                </a:solidFill>
                <a:latin typeface="+mn-lt"/>
                <a:ea typeface="+mn-ea"/>
              </a:defRPr>
            </a:lvl4pPr>
            <a:lvl5pPr marL="2057434" indent="-228604" algn="l" rtl="0" eaLnBrk="0" fontAlgn="base" hangingPunct="0">
              <a:spcBef>
                <a:spcPct val="20000"/>
              </a:spcBef>
              <a:spcAft>
                <a:spcPct val="0"/>
              </a:spcAft>
              <a:buChar char="»"/>
              <a:defRPr sz="2500">
                <a:solidFill>
                  <a:srgbClr val="002060"/>
                </a:solidFill>
                <a:latin typeface="+mn-lt"/>
                <a:ea typeface="+mn-ea"/>
              </a:defRPr>
            </a:lvl5pPr>
            <a:lvl6pPr marL="2514642" indent="-228604" algn="l" rtl="0" fontAlgn="base">
              <a:spcBef>
                <a:spcPct val="20000"/>
              </a:spcBef>
              <a:spcAft>
                <a:spcPct val="0"/>
              </a:spcAft>
              <a:buChar char="»"/>
              <a:defRPr sz="2500">
                <a:solidFill>
                  <a:schemeClr val="bg1"/>
                </a:solidFill>
                <a:latin typeface="+mn-lt"/>
                <a:ea typeface="+mn-ea"/>
              </a:defRPr>
            </a:lvl6pPr>
            <a:lvl7pPr marL="2971849" indent="-228604" algn="l" rtl="0" fontAlgn="base">
              <a:spcBef>
                <a:spcPct val="20000"/>
              </a:spcBef>
              <a:spcAft>
                <a:spcPct val="0"/>
              </a:spcAft>
              <a:buChar char="»"/>
              <a:defRPr sz="2500">
                <a:solidFill>
                  <a:schemeClr val="bg1"/>
                </a:solidFill>
                <a:latin typeface="+mn-lt"/>
                <a:ea typeface="+mn-ea"/>
              </a:defRPr>
            </a:lvl7pPr>
            <a:lvl8pPr marL="3429057" indent="-228604" algn="l" rtl="0" fontAlgn="base">
              <a:spcBef>
                <a:spcPct val="20000"/>
              </a:spcBef>
              <a:spcAft>
                <a:spcPct val="0"/>
              </a:spcAft>
              <a:buChar char="»"/>
              <a:defRPr sz="2500">
                <a:solidFill>
                  <a:schemeClr val="bg1"/>
                </a:solidFill>
                <a:latin typeface="+mn-lt"/>
                <a:ea typeface="+mn-ea"/>
              </a:defRPr>
            </a:lvl8pPr>
            <a:lvl9pPr marL="3886265" indent="-228604" algn="l" rtl="0" fontAlgn="base">
              <a:spcBef>
                <a:spcPct val="20000"/>
              </a:spcBef>
              <a:spcAft>
                <a:spcPct val="0"/>
              </a:spcAft>
              <a:buChar char="»"/>
              <a:defRPr sz="2500">
                <a:solidFill>
                  <a:schemeClr val="bg1"/>
                </a:solidFill>
                <a:latin typeface="+mn-lt"/>
                <a:ea typeface="+mn-ea"/>
              </a:defRPr>
            </a:lvl9pPr>
          </a:lstStyle>
          <a:p>
            <a:pPr marL="0" indent="0" algn="ctr">
              <a:buNone/>
            </a:pPr>
            <a:r>
              <a:rPr lang="en-US" sz="2000" b="1" kern="0"/>
              <a:t>Pre-Copanlisib (3/27/2019)</a:t>
            </a:r>
            <a:endParaRPr lang="en-US" sz="2000" b="1" kern="0" dirty="0"/>
          </a:p>
        </p:txBody>
      </p:sp>
      <p:sp>
        <p:nvSpPr>
          <p:cNvPr id="14" name="Text Placeholder 4">
            <a:extLst>
              <a:ext uri="{FF2B5EF4-FFF2-40B4-BE49-F238E27FC236}">
                <a16:creationId xmlns:a16="http://schemas.microsoft.com/office/drawing/2014/main" id="{73B52295-201A-794B-B731-34BA66391C1E}"/>
              </a:ext>
            </a:extLst>
          </p:cNvPr>
          <p:cNvSpPr txBox="1">
            <a:spLocks/>
          </p:cNvSpPr>
          <p:nvPr/>
        </p:nvSpPr>
        <p:spPr>
          <a:xfrm>
            <a:off x="6193368" y="1535113"/>
            <a:ext cx="5389033" cy="639762"/>
          </a:xfrm>
          <a:prstGeom prst="rect">
            <a:avLst/>
          </a:prstGeom>
        </p:spPr>
        <p:txBody>
          <a:bodyPr/>
          <a:lstStyle>
            <a:lvl1pPr marL="342906" indent="-342906" algn="l" rtl="0" eaLnBrk="0" fontAlgn="base" hangingPunct="0">
              <a:spcBef>
                <a:spcPct val="20000"/>
              </a:spcBef>
              <a:spcAft>
                <a:spcPct val="0"/>
              </a:spcAft>
              <a:buChar char="•"/>
              <a:defRPr sz="2500">
                <a:solidFill>
                  <a:srgbClr val="002060"/>
                </a:solidFill>
                <a:latin typeface="+mn-lt"/>
                <a:ea typeface="+mn-ea"/>
                <a:cs typeface="+mn-cs"/>
              </a:defRPr>
            </a:lvl1pPr>
            <a:lvl2pPr marL="742962" indent="-285755" algn="l" rtl="0" eaLnBrk="0" fontAlgn="base" hangingPunct="0">
              <a:spcBef>
                <a:spcPct val="20000"/>
              </a:spcBef>
              <a:spcAft>
                <a:spcPct val="0"/>
              </a:spcAft>
              <a:buChar char="–"/>
              <a:defRPr sz="2500">
                <a:solidFill>
                  <a:srgbClr val="002060"/>
                </a:solidFill>
                <a:latin typeface="+mn-lt"/>
                <a:ea typeface="+mn-ea"/>
              </a:defRPr>
            </a:lvl2pPr>
            <a:lvl3pPr marL="1143019" indent="-228604" algn="l" rtl="0" eaLnBrk="0" fontAlgn="base" hangingPunct="0">
              <a:spcBef>
                <a:spcPct val="20000"/>
              </a:spcBef>
              <a:spcAft>
                <a:spcPct val="0"/>
              </a:spcAft>
              <a:buChar char="•"/>
              <a:defRPr sz="2500">
                <a:solidFill>
                  <a:srgbClr val="002060"/>
                </a:solidFill>
                <a:latin typeface="+mn-lt"/>
                <a:ea typeface="+mn-ea"/>
              </a:defRPr>
            </a:lvl3pPr>
            <a:lvl4pPr marL="1600227" indent="-228604" algn="l" rtl="0" eaLnBrk="0" fontAlgn="base" hangingPunct="0">
              <a:spcBef>
                <a:spcPct val="20000"/>
              </a:spcBef>
              <a:spcAft>
                <a:spcPct val="0"/>
              </a:spcAft>
              <a:buChar char="–"/>
              <a:defRPr sz="2500">
                <a:solidFill>
                  <a:srgbClr val="002060"/>
                </a:solidFill>
                <a:latin typeface="+mn-lt"/>
                <a:ea typeface="+mn-ea"/>
              </a:defRPr>
            </a:lvl4pPr>
            <a:lvl5pPr marL="2057434" indent="-228604" algn="l" rtl="0" eaLnBrk="0" fontAlgn="base" hangingPunct="0">
              <a:spcBef>
                <a:spcPct val="20000"/>
              </a:spcBef>
              <a:spcAft>
                <a:spcPct val="0"/>
              </a:spcAft>
              <a:buChar char="»"/>
              <a:defRPr sz="2500">
                <a:solidFill>
                  <a:srgbClr val="002060"/>
                </a:solidFill>
                <a:latin typeface="+mn-lt"/>
                <a:ea typeface="+mn-ea"/>
              </a:defRPr>
            </a:lvl5pPr>
            <a:lvl6pPr marL="2514642" indent="-228604" algn="l" rtl="0" fontAlgn="base">
              <a:spcBef>
                <a:spcPct val="20000"/>
              </a:spcBef>
              <a:spcAft>
                <a:spcPct val="0"/>
              </a:spcAft>
              <a:buChar char="»"/>
              <a:defRPr sz="2500">
                <a:solidFill>
                  <a:schemeClr val="bg1"/>
                </a:solidFill>
                <a:latin typeface="+mn-lt"/>
                <a:ea typeface="+mn-ea"/>
              </a:defRPr>
            </a:lvl6pPr>
            <a:lvl7pPr marL="2971849" indent="-228604" algn="l" rtl="0" fontAlgn="base">
              <a:spcBef>
                <a:spcPct val="20000"/>
              </a:spcBef>
              <a:spcAft>
                <a:spcPct val="0"/>
              </a:spcAft>
              <a:buChar char="»"/>
              <a:defRPr sz="2500">
                <a:solidFill>
                  <a:schemeClr val="bg1"/>
                </a:solidFill>
                <a:latin typeface="+mn-lt"/>
                <a:ea typeface="+mn-ea"/>
              </a:defRPr>
            </a:lvl7pPr>
            <a:lvl8pPr marL="3429057" indent="-228604" algn="l" rtl="0" fontAlgn="base">
              <a:spcBef>
                <a:spcPct val="20000"/>
              </a:spcBef>
              <a:spcAft>
                <a:spcPct val="0"/>
              </a:spcAft>
              <a:buChar char="»"/>
              <a:defRPr sz="2500">
                <a:solidFill>
                  <a:schemeClr val="bg1"/>
                </a:solidFill>
                <a:latin typeface="+mn-lt"/>
                <a:ea typeface="+mn-ea"/>
              </a:defRPr>
            </a:lvl8pPr>
            <a:lvl9pPr marL="3886265" indent="-228604" algn="l" rtl="0" fontAlgn="base">
              <a:spcBef>
                <a:spcPct val="20000"/>
              </a:spcBef>
              <a:spcAft>
                <a:spcPct val="0"/>
              </a:spcAft>
              <a:buChar char="»"/>
              <a:defRPr sz="2500">
                <a:solidFill>
                  <a:schemeClr val="bg1"/>
                </a:solidFill>
                <a:latin typeface="+mn-lt"/>
                <a:ea typeface="+mn-ea"/>
              </a:defRPr>
            </a:lvl9pPr>
          </a:lstStyle>
          <a:p>
            <a:pPr marL="0" indent="0" algn="ctr">
              <a:buNone/>
            </a:pPr>
            <a:r>
              <a:rPr lang="en-US" sz="2000" b="1" kern="0"/>
              <a:t>Post-Copanlisib (7/2019)</a:t>
            </a:r>
            <a:endParaRPr lang="en-US" sz="2000" b="1" kern="0" dirty="0"/>
          </a:p>
        </p:txBody>
      </p:sp>
      <p:sp>
        <p:nvSpPr>
          <p:cNvPr id="2" name="Rectangle 1">
            <a:extLst>
              <a:ext uri="{FF2B5EF4-FFF2-40B4-BE49-F238E27FC236}">
                <a16:creationId xmlns:a16="http://schemas.microsoft.com/office/drawing/2014/main" id="{E33E43C1-D77F-4B4F-8CA8-0192C39F5C6D}"/>
              </a:ext>
            </a:extLst>
          </p:cNvPr>
          <p:cNvSpPr/>
          <p:nvPr/>
        </p:nvSpPr>
        <p:spPr bwMode="auto">
          <a:xfrm>
            <a:off x="3303058" y="3853152"/>
            <a:ext cx="659342" cy="87912"/>
          </a:xfrm>
          <a:prstGeom prst="rect">
            <a:avLst/>
          </a:prstGeom>
          <a:solidFill>
            <a:schemeClr val="tx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9" name="Rectangle 8">
            <a:extLst>
              <a:ext uri="{FF2B5EF4-FFF2-40B4-BE49-F238E27FC236}">
                <a16:creationId xmlns:a16="http://schemas.microsoft.com/office/drawing/2014/main" id="{D4928D3D-B8EB-6646-BF6E-5E3DC551E8A2}"/>
              </a:ext>
            </a:extLst>
          </p:cNvPr>
          <p:cNvSpPr/>
          <p:nvPr/>
        </p:nvSpPr>
        <p:spPr bwMode="auto">
          <a:xfrm>
            <a:off x="8686800" y="3581400"/>
            <a:ext cx="475565" cy="76917"/>
          </a:xfrm>
          <a:prstGeom prst="rect">
            <a:avLst/>
          </a:prstGeom>
          <a:solidFill>
            <a:schemeClr val="tx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676987453"/>
      </p:ext>
    </p:extLst>
  </p:cSld>
  <p:clrMapOvr>
    <a:masterClrMapping/>
  </p:clrMapOvr>
  <p:transition spd="slow" advClick="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1C530-9E3B-E84E-96CD-B6F43A1B2B06}"/>
              </a:ext>
            </a:extLst>
          </p:cNvPr>
          <p:cNvSpPr>
            <a:spLocks noGrp="1"/>
          </p:cNvSpPr>
          <p:nvPr>
            <p:ph type="title"/>
          </p:nvPr>
        </p:nvSpPr>
        <p:spPr/>
        <p:txBody>
          <a:bodyPr/>
          <a:lstStyle/>
          <a:p>
            <a:pPr algn="ctr"/>
            <a:r>
              <a:rPr lang="en-US" sz="3000" dirty="0"/>
              <a:t>Agenda</a:t>
            </a:r>
          </a:p>
        </p:txBody>
      </p:sp>
      <p:sp>
        <p:nvSpPr>
          <p:cNvPr id="5" name="Content Placeholder 4">
            <a:extLst>
              <a:ext uri="{FF2B5EF4-FFF2-40B4-BE49-F238E27FC236}">
                <a16:creationId xmlns:a16="http://schemas.microsoft.com/office/drawing/2014/main" id="{AF7C16B9-7695-3948-B90C-6740B78ADF3E}"/>
              </a:ext>
            </a:extLst>
          </p:cNvPr>
          <p:cNvSpPr>
            <a:spLocks noGrp="1"/>
          </p:cNvSpPr>
          <p:nvPr>
            <p:ph idx="1"/>
          </p:nvPr>
        </p:nvSpPr>
        <p:spPr>
          <a:xfrm>
            <a:off x="609600" y="1600200"/>
            <a:ext cx="10972800" cy="5029200"/>
          </a:xfrm>
        </p:spPr>
        <p:txBody>
          <a:bodyPr/>
          <a:lstStyle/>
          <a:p>
            <a:pPr marL="0" indent="0">
              <a:spcBef>
                <a:spcPts val="1800"/>
              </a:spcBef>
              <a:buNone/>
            </a:pPr>
            <a:r>
              <a:rPr lang="en-US" sz="1900" b="1" dirty="0">
                <a:solidFill>
                  <a:srgbClr val="0432FF"/>
                </a:solidFill>
              </a:rPr>
              <a:t>Module 1: Diffuse Large B-Cell Lymphoma (DLBCL)</a:t>
            </a:r>
          </a:p>
          <a:p>
            <a:pPr>
              <a:spcBef>
                <a:spcPts val="500"/>
              </a:spcBef>
            </a:pPr>
            <a:r>
              <a:rPr lang="en-US" sz="1900" dirty="0"/>
              <a:t>Polatuzumab vedotin,</a:t>
            </a:r>
            <a:r>
              <a:rPr lang="en-US" sz="1900" b="1" dirty="0"/>
              <a:t> </a:t>
            </a:r>
            <a:r>
              <a:rPr lang="en-US" sz="1900" dirty="0"/>
              <a:t>CAR T-cell therapy</a:t>
            </a:r>
            <a:endParaRPr lang="en-US" sz="1900" b="1" dirty="0">
              <a:solidFill>
                <a:srgbClr val="0432FF"/>
              </a:solidFill>
            </a:endParaRPr>
          </a:p>
          <a:p>
            <a:pPr marL="0" indent="0">
              <a:spcBef>
                <a:spcPts val="1800"/>
              </a:spcBef>
              <a:buNone/>
            </a:pPr>
            <a:r>
              <a:rPr lang="en-US" sz="1900" b="1" dirty="0">
                <a:solidFill>
                  <a:srgbClr val="0432FF"/>
                </a:solidFill>
              </a:rPr>
              <a:t>Module 2: Hodgkin Lymphoma (HL) and Peripheral T-Cell Lymphoma (PTCL)</a:t>
            </a:r>
          </a:p>
          <a:p>
            <a:pPr>
              <a:spcBef>
                <a:spcPts val="500"/>
              </a:spcBef>
            </a:pPr>
            <a:r>
              <a:rPr lang="en-US" sz="1900" dirty="0"/>
              <a:t>Brentuximab vedotin, immune checkpoint inhibitors</a:t>
            </a:r>
          </a:p>
          <a:p>
            <a:pPr marL="0" indent="0">
              <a:spcBef>
                <a:spcPts val="1800"/>
              </a:spcBef>
              <a:buNone/>
            </a:pPr>
            <a:r>
              <a:rPr lang="en-US" sz="1900" b="1" dirty="0">
                <a:solidFill>
                  <a:srgbClr val="0432FF"/>
                </a:solidFill>
              </a:rPr>
              <a:t>Module 3: Follicular Lymphoma (FL)</a:t>
            </a:r>
          </a:p>
          <a:p>
            <a:pPr>
              <a:spcBef>
                <a:spcPts val="500"/>
              </a:spcBef>
            </a:pPr>
            <a:r>
              <a:rPr lang="en-US" sz="1900" dirty="0"/>
              <a:t>Lenalidomide/rituximab (R</a:t>
            </a:r>
            <a:r>
              <a:rPr lang="en-US" sz="1900" baseline="30000" dirty="0"/>
              <a:t>2</a:t>
            </a:r>
            <a:r>
              <a:rPr lang="en-US" sz="1900" dirty="0"/>
              <a:t>), PI3K inhibitors</a:t>
            </a:r>
            <a:endParaRPr lang="en-US" sz="1900" b="1" baseline="30000" dirty="0">
              <a:solidFill>
                <a:srgbClr val="0432FF"/>
              </a:solidFill>
            </a:endParaRPr>
          </a:p>
          <a:p>
            <a:pPr marL="0" indent="0">
              <a:spcBef>
                <a:spcPts val="1800"/>
              </a:spcBef>
              <a:buNone/>
            </a:pPr>
            <a:r>
              <a:rPr lang="en-US" sz="1900" b="1" dirty="0">
                <a:solidFill>
                  <a:srgbClr val="0432FF"/>
                </a:solidFill>
              </a:rPr>
              <a:t>Module 4: Mantle Cell Lymphoma (MCL)</a:t>
            </a:r>
          </a:p>
          <a:p>
            <a:pPr>
              <a:spcBef>
                <a:spcPts val="500"/>
              </a:spcBef>
            </a:pPr>
            <a:r>
              <a:rPr lang="en-US" sz="1900" dirty="0"/>
              <a:t>BTK inhibitors (ibrutinib, acalabrutinib, zanubrutinib), venetoclax, lenalidomide</a:t>
            </a:r>
          </a:p>
          <a:p>
            <a:pPr marL="0" indent="0">
              <a:spcBef>
                <a:spcPts val="1800"/>
              </a:spcBef>
              <a:buNone/>
            </a:pPr>
            <a:r>
              <a:rPr lang="en-US" sz="1900" b="1" dirty="0">
                <a:solidFill>
                  <a:srgbClr val="0432FF"/>
                </a:solidFill>
              </a:rPr>
              <a:t>Module 5: Management of Lymphomas in the Era of COVID-19</a:t>
            </a:r>
          </a:p>
          <a:p>
            <a:pPr>
              <a:spcBef>
                <a:spcPts val="500"/>
              </a:spcBef>
            </a:pPr>
            <a:r>
              <a:rPr lang="en-US" sz="1900" dirty="0"/>
              <a:t>Telemedicine, minimization of surgeries, reduced infusions and clinic visits</a:t>
            </a:r>
          </a:p>
          <a:p>
            <a:pPr marL="0" indent="0">
              <a:spcBef>
                <a:spcPts val="1800"/>
              </a:spcBef>
              <a:buNone/>
            </a:pPr>
            <a:endParaRPr lang="en-US" sz="1900" b="1" dirty="0">
              <a:solidFill>
                <a:srgbClr val="0432FF"/>
              </a:solidFill>
            </a:endParaRPr>
          </a:p>
        </p:txBody>
      </p:sp>
    </p:spTree>
    <p:extLst>
      <p:ext uri="{BB962C8B-B14F-4D97-AF65-F5344CB8AC3E}">
        <p14:creationId xmlns:p14="http://schemas.microsoft.com/office/powerpoint/2010/main" val="1851752811"/>
      </p:ext>
    </p:extLst>
  </p:cSld>
  <p:clrMapOvr>
    <a:masterClrMapping/>
  </p:clrMapOvr>
  <p:transition spd="slow" advClick="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7C16B9-7695-3948-B90C-6740B78ADF3E}"/>
              </a:ext>
            </a:extLst>
          </p:cNvPr>
          <p:cNvSpPr>
            <a:spLocks noGrp="1"/>
          </p:cNvSpPr>
          <p:nvPr>
            <p:ph idx="1"/>
          </p:nvPr>
        </p:nvSpPr>
        <p:spPr>
          <a:xfrm>
            <a:off x="609600" y="2209800"/>
            <a:ext cx="10972800" cy="4191000"/>
          </a:xfrm>
        </p:spPr>
        <p:txBody>
          <a:bodyPr/>
          <a:lstStyle/>
          <a:p>
            <a:pPr marL="0" indent="0">
              <a:spcBef>
                <a:spcPts val="1200"/>
              </a:spcBef>
              <a:buNone/>
            </a:pPr>
            <a:r>
              <a:rPr lang="en-US" sz="2800" b="1" dirty="0">
                <a:solidFill>
                  <a:srgbClr val="0432FF"/>
                </a:solidFill>
              </a:rPr>
              <a:t>Module 4: Mantle Cell Lymphoma (MCL)</a:t>
            </a:r>
          </a:p>
          <a:p>
            <a:pPr>
              <a:spcBef>
                <a:spcPts val="300"/>
              </a:spcBef>
            </a:pPr>
            <a:r>
              <a:rPr lang="en-US" sz="2800" dirty="0"/>
              <a:t>BTK inhibitors (ibrutinib, acalabrutinib, zanubrutinib), venetoclax, lenalidomide</a:t>
            </a:r>
          </a:p>
        </p:txBody>
      </p:sp>
    </p:spTree>
    <p:extLst>
      <p:ext uri="{BB962C8B-B14F-4D97-AF65-F5344CB8AC3E}">
        <p14:creationId xmlns:p14="http://schemas.microsoft.com/office/powerpoint/2010/main" val="2199932529"/>
      </p:ext>
    </p:extLst>
  </p:cSld>
  <p:clrMapOvr>
    <a:masterClrMapping/>
  </p:clrMapOvr>
  <p:transition spd="slow" advClick="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a:xfrm>
            <a:off x="609600" y="0"/>
            <a:ext cx="11582400" cy="1143000"/>
          </a:xfrm>
        </p:spPr>
        <p:txBody>
          <a:bodyPr>
            <a:normAutofit/>
          </a:bodyPr>
          <a:lstStyle/>
          <a:p>
            <a:r>
              <a:rPr lang="en-US" dirty="0"/>
              <a:t>In general, patients with mantle cell lymphoma (MCL) have a poor short-term prognosis and require treatment even if they are asymptomatic.</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p:txBody>
          <a:bodyPr/>
          <a:lstStyle/>
          <a:p>
            <a:pPr marL="457200" indent="-457200">
              <a:spcBef>
                <a:spcPts val="1800"/>
              </a:spcBef>
              <a:spcAft>
                <a:spcPts val="0"/>
              </a:spcAft>
              <a:buFont typeface="+mj-lt"/>
              <a:buAutoNum type="alphaLcPeriod"/>
            </a:pPr>
            <a:r>
              <a:rPr lang="en-US" sz="2000" dirty="0"/>
              <a:t>Agree </a:t>
            </a:r>
          </a:p>
          <a:p>
            <a:pPr marL="457200" indent="-457200">
              <a:spcBef>
                <a:spcPts val="1800"/>
              </a:spcBef>
              <a:spcAft>
                <a:spcPts val="0"/>
              </a:spcAft>
              <a:buFont typeface="+mj-lt"/>
              <a:buAutoNum type="alphaLcPeriod"/>
            </a:pPr>
            <a:r>
              <a:rPr lang="en-US" sz="2000" dirty="0"/>
              <a:t>Disagree</a:t>
            </a:r>
          </a:p>
          <a:p>
            <a:pPr marL="457200" indent="-457200">
              <a:spcBef>
                <a:spcPts val="1800"/>
              </a:spcBef>
              <a:spcAft>
                <a:spcPts val="0"/>
              </a:spcAft>
              <a:buFont typeface="+mj-lt"/>
              <a:buAutoNum type="alphaLcPeriod"/>
            </a:pPr>
            <a:r>
              <a:rPr lang="en-US" sz="2000" dirty="0"/>
              <a:t>I don’t know</a:t>
            </a:r>
          </a:p>
        </p:txBody>
      </p:sp>
    </p:spTree>
    <p:extLst>
      <p:ext uri="{BB962C8B-B14F-4D97-AF65-F5344CB8AC3E}">
        <p14:creationId xmlns:p14="http://schemas.microsoft.com/office/powerpoint/2010/main" val="976983092"/>
      </p:ext>
    </p:extLst>
  </p:cSld>
  <p:clrMapOvr>
    <a:masterClrMapping/>
  </p:clrMapOvr>
  <p:transition spd="slow" advClick="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95078745-7759-B342-8633-3E5149517AEE}"/>
              </a:ext>
            </a:extLst>
          </p:cNvPr>
          <p:cNvSpPr>
            <a:spLocks noGrp="1" noChangeArrowheads="1"/>
          </p:cNvSpPr>
          <p:nvPr>
            <p:ph type="title"/>
          </p:nvPr>
        </p:nvSpPr>
        <p:spPr/>
        <p:txBody>
          <a:bodyPr/>
          <a:lstStyle/>
          <a:p>
            <a:pPr eaLnBrk="1" hangingPunct="1"/>
            <a:r>
              <a:rPr lang="en-US" altLang="en-US" sz="2924" b="1" dirty="0"/>
              <a:t>Mantle cell lymphoma: Typical Presentation</a:t>
            </a:r>
          </a:p>
        </p:txBody>
      </p:sp>
      <p:sp>
        <p:nvSpPr>
          <p:cNvPr id="265219" name="Rectangle 3">
            <a:extLst>
              <a:ext uri="{FF2B5EF4-FFF2-40B4-BE49-F238E27FC236}">
                <a16:creationId xmlns:a16="http://schemas.microsoft.com/office/drawing/2014/main" id="{5D3C976E-6972-D546-AEA9-5745E99F566D}"/>
              </a:ext>
            </a:extLst>
          </p:cNvPr>
          <p:cNvSpPr>
            <a:spLocks noGrp="1" noChangeArrowheads="1"/>
          </p:cNvSpPr>
          <p:nvPr>
            <p:ph idx="1"/>
          </p:nvPr>
        </p:nvSpPr>
        <p:spPr>
          <a:xfrm>
            <a:off x="914400" y="1676400"/>
            <a:ext cx="10134599" cy="4609133"/>
          </a:xfrm>
        </p:spPr>
        <p:txBody>
          <a:bodyPr/>
          <a:lstStyle/>
          <a:p>
            <a:pPr eaLnBrk="1" hangingPunct="1"/>
            <a:r>
              <a:rPr lang="en-US" altLang="en-US" sz="2924" dirty="0"/>
              <a:t>74% male, average age 63 years</a:t>
            </a:r>
          </a:p>
          <a:p>
            <a:pPr lvl="1" eaLnBrk="1" hangingPunct="1"/>
            <a:r>
              <a:rPr lang="en-US" altLang="en-US" sz="2631" b="1" dirty="0">
                <a:solidFill>
                  <a:srgbClr val="009900"/>
                </a:solidFill>
              </a:rPr>
              <a:t>Usually advanced stage at diagnosis</a:t>
            </a:r>
          </a:p>
          <a:p>
            <a:pPr eaLnBrk="1" hangingPunct="1"/>
            <a:r>
              <a:rPr lang="en-US" altLang="en-US" sz="2924" dirty="0"/>
              <a:t>Diffuse adenopathy and splenomegaly</a:t>
            </a:r>
          </a:p>
          <a:p>
            <a:pPr eaLnBrk="1" hangingPunct="1"/>
            <a:r>
              <a:rPr lang="en-US" altLang="en-US" sz="2924" dirty="0"/>
              <a:t>GI tract and other sites of </a:t>
            </a:r>
            <a:r>
              <a:rPr lang="en-US" altLang="en-US" sz="2924" dirty="0" err="1"/>
              <a:t>extranodal</a:t>
            </a:r>
            <a:r>
              <a:rPr lang="en-US" altLang="en-US" sz="2924" dirty="0"/>
              <a:t> involvement are common</a:t>
            </a:r>
          </a:p>
          <a:p>
            <a:pPr eaLnBrk="1" hangingPunct="1"/>
            <a:r>
              <a:rPr lang="en-US" altLang="en-US" sz="2924" dirty="0"/>
              <a:t>Clinical spectrum ranges from indolent to very aggressive disease</a:t>
            </a:r>
          </a:p>
        </p:txBody>
      </p:sp>
    </p:spTree>
    <p:extLst>
      <p:ext uri="{BB962C8B-B14F-4D97-AF65-F5344CB8AC3E}">
        <p14:creationId xmlns:p14="http://schemas.microsoft.com/office/powerpoint/2010/main" val="26156956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7">
            <a:extLst>
              <a:ext uri="{FF2B5EF4-FFF2-40B4-BE49-F238E27FC236}">
                <a16:creationId xmlns:a16="http://schemas.microsoft.com/office/drawing/2014/main" id="{3163ADDE-40C2-4C42-9AE8-50E0D229544F}"/>
              </a:ext>
            </a:extLst>
          </p:cNvPr>
          <p:cNvSpPr txBox="1">
            <a:spLocks noChangeArrowheads="1"/>
          </p:cNvSpPr>
          <p:nvPr/>
        </p:nvSpPr>
        <p:spPr bwMode="auto">
          <a:xfrm>
            <a:off x="548648" y="1462240"/>
            <a:ext cx="1109470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203864"/>
                </a:solidFill>
                <a:effectLst/>
                <a:uLnTx/>
                <a:uFillTx/>
                <a:latin typeface="Arial" charset="0"/>
                <a:ea typeface="ＭＳ Ｐゴシック" charset="0"/>
              </a:rPr>
              <a:t>Case report: Submucosal lesions in the gastric antrum, duodenal bulb and rectum by endoscopy </a:t>
            </a:r>
          </a:p>
        </p:txBody>
      </p:sp>
      <p:sp>
        <p:nvSpPr>
          <p:cNvPr id="8" name="TextBox 7">
            <a:extLst>
              <a:ext uri="{FF2B5EF4-FFF2-40B4-BE49-F238E27FC236}">
                <a16:creationId xmlns:a16="http://schemas.microsoft.com/office/drawing/2014/main" id="{37B3E3B7-0EA1-7C4F-946F-F2D49549EB28}"/>
              </a:ext>
            </a:extLst>
          </p:cNvPr>
          <p:cNvSpPr txBox="1">
            <a:spLocks noChangeArrowheads="1"/>
          </p:cNvSpPr>
          <p:nvPr/>
        </p:nvSpPr>
        <p:spPr bwMode="auto">
          <a:xfrm>
            <a:off x="31830" y="6339307"/>
            <a:ext cx="10972800" cy="484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sz="1600" b="0" i="0" u="none" strike="noStrike" kern="1200" cap="none" spc="0" normalizeH="0" baseline="0" noProof="0" dirty="0">
                <a:ln>
                  <a:noFill/>
                </a:ln>
                <a:solidFill>
                  <a:srgbClr val="203864"/>
                </a:solidFill>
                <a:effectLst/>
                <a:uLnTx/>
                <a:uFillTx/>
                <a:latin typeface="Arial" charset="0"/>
                <a:ea typeface="ＭＳ Ｐゴシック" charset="0"/>
              </a:rPr>
              <a:t>Li D et al. </a:t>
            </a:r>
            <a:r>
              <a:rPr kumimoji="0" lang="nb-NO" sz="1600" b="0" i="1" u="none" strike="noStrike" kern="1200" cap="none" spc="0" normalizeH="0" baseline="0" noProof="0" dirty="0" err="1">
                <a:ln>
                  <a:noFill/>
                </a:ln>
                <a:solidFill>
                  <a:srgbClr val="203864"/>
                </a:solidFill>
                <a:effectLst/>
                <a:uLnTx/>
                <a:uFillTx/>
                <a:latin typeface="Arial" charset="0"/>
                <a:ea typeface="ＭＳ Ｐゴシック" charset="0"/>
              </a:rPr>
              <a:t>Medicine</a:t>
            </a:r>
            <a:r>
              <a:rPr kumimoji="0" lang="nb-NO" sz="1600" b="0" i="0" u="none" strike="noStrike" kern="1200" cap="none" spc="0" normalizeH="0" baseline="0" noProof="0" dirty="0">
                <a:ln>
                  <a:noFill/>
                </a:ln>
                <a:solidFill>
                  <a:srgbClr val="203864"/>
                </a:solidFill>
                <a:effectLst/>
                <a:uLnTx/>
                <a:uFillTx/>
                <a:latin typeface="Arial" charset="0"/>
                <a:ea typeface="ＭＳ Ｐゴシック" charset="0"/>
              </a:rPr>
              <a:t> 2017;96:11(e6321).</a:t>
            </a:r>
          </a:p>
        </p:txBody>
      </p:sp>
      <p:pic>
        <p:nvPicPr>
          <p:cNvPr id="12" name="Picture 11">
            <a:extLst>
              <a:ext uri="{FF2B5EF4-FFF2-40B4-BE49-F238E27FC236}">
                <a16:creationId xmlns:a16="http://schemas.microsoft.com/office/drawing/2014/main" id="{93E99CDF-01CC-3041-8D3E-3333E409B009}"/>
              </a:ext>
            </a:extLst>
          </p:cNvPr>
          <p:cNvPicPr>
            <a:picLocks noChangeAspect="1"/>
          </p:cNvPicPr>
          <p:nvPr/>
        </p:nvPicPr>
        <p:blipFill>
          <a:blip r:embed="rId2"/>
          <a:stretch>
            <a:fillRect/>
          </a:stretch>
        </p:blipFill>
        <p:spPr>
          <a:xfrm>
            <a:off x="6096000" y="1986376"/>
            <a:ext cx="5638800" cy="4254948"/>
          </a:xfrm>
          <a:prstGeom prst="rect">
            <a:avLst/>
          </a:prstGeom>
        </p:spPr>
      </p:pic>
      <p:pic>
        <p:nvPicPr>
          <p:cNvPr id="14" name="Picture 13">
            <a:extLst>
              <a:ext uri="{FF2B5EF4-FFF2-40B4-BE49-F238E27FC236}">
                <a16:creationId xmlns:a16="http://schemas.microsoft.com/office/drawing/2014/main" id="{386ADEC5-E347-3C49-BF71-9426C155D208}"/>
              </a:ext>
            </a:extLst>
          </p:cNvPr>
          <p:cNvPicPr>
            <a:picLocks noChangeAspect="1"/>
          </p:cNvPicPr>
          <p:nvPr/>
        </p:nvPicPr>
        <p:blipFill>
          <a:blip r:embed="rId3"/>
          <a:stretch>
            <a:fillRect/>
          </a:stretch>
        </p:blipFill>
        <p:spPr>
          <a:xfrm>
            <a:off x="635827" y="1978139"/>
            <a:ext cx="5285198" cy="4237142"/>
          </a:xfrm>
          <a:prstGeom prst="rect">
            <a:avLst/>
          </a:prstGeom>
        </p:spPr>
      </p:pic>
      <p:sp>
        <p:nvSpPr>
          <p:cNvPr id="4" name="Title 3">
            <a:extLst>
              <a:ext uri="{FF2B5EF4-FFF2-40B4-BE49-F238E27FC236}">
                <a16:creationId xmlns:a16="http://schemas.microsoft.com/office/drawing/2014/main" id="{37174B1B-F5A2-274D-9F94-18ABCB591E9A}"/>
              </a:ext>
            </a:extLst>
          </p:cNvPr>
          <p:cNvSpPr>
            <a:spLocks noGrp="1"/>
          </p:cNvSpPr>
          <p:nvPr>
            <p:ph type="title"/>
          </p:nvPr>
        </p:nvSpPr>
        <p:spPr/>
        <p:txBody>
          <a:bodyPr/>
          <a:lstStyle/>
          <a:p>
            <a:r>
              <a:rPr lang="en-US" dirty="0"/>
              <a:t>Gastrointestinal Involvement in MCL </a:t>
            </a:r>
          </a:p>
        </p:txBody>
      </p:sp>
    </p:spTree>
    <p:extLst>
      <p:ext uri="{BB962C8B-B14F-4D97-AF65-F5344CB8AC3E}">
        <p14:creationId xmlns:p14="http://schemas.microsoft.com/office/powerpoint/2010/main" val="2227523135"/>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62F42-AA28-654D-935B-FF520B5DBCBF}"/>
              </a:ext>
            </a:extLst>
          </p:cNvPr>
          <p:cNvSpPr>
            <a:spLocks noGrp="1"/>
          </p:cNvSpPr>
          <p:nvPr>
            <p:ph type="title"/>
          </p:nvPr>
        </p:nvSpPr>
        <p:spPr/>
        <p:txBody>
          <a:bodyPr/>
          <a:lstStyle/>
          <a:p>
            <a:r>
              <a:rPr lang="en-US" dirty="0"/>
              <a:t>Commercial Support</a:t>
            </a:r>
          </a:p>
        </p:txBody>
      </p:sp>
      <p:sp>
        <p:nvSpPr>
          <p:cNvPr id="3" name="Content Placeholder 2">
            <a:extLst>
              <a:ext uri="{FF2B5EF4-FFF2-40B4-BE49-F238E27FC236}">
                <a16:creationId xmlns:a16="http://schemas.microsoft.com/office/drawing/2014/main" id="{320DE3A0-6FAF-0F47-B247-8A89B9DD651C}"/>
              </a:ext>
            </a:extLst>
          </p:cNvPr>
          <p:cNvSpPr>
            <a:spLocks noGrp="1"/>
          </p:cNvSpPr>
          <p:nvPr>
            <p:ph idx="1"/>
          </p:nvPr>
        </p:nvSpPr>
        <p:spPr>
          <a:xfrm>
            <a:off x="609600" y="1600200"/>
            <a:ext cx="10972800" cy="4800600"/>
          </a:xfrm>
        </p:spPr>
        <p:txBody>
          <a:bodyPr/>
          <a:lstStyle/>
          <a:p>
            <a:pPr marL="0" indent="0">
              <a:buNone/>
            </a:pPr>
            <a:r>
              <a:rPr lang="en-US" dirty="0"/>
              <a:t>This activity is supported by educational grants from AstraZeneca Pharmaceuticals LP, Celgene Corporation, Pharmacyclics LLC, an AbbVie Company, and Janssen Biotech Inc, administered by Janssen Scientific Affairs LLC, and Seattle Genetics.</a:t>
            </a:r>
            <a:endParaRPr lang="en-US" sz="1800" dirty="0"/>
          </a:p>
        </p:txBody>
      </p:sp>
    </p:spTree>
    <p:extLst>
      <p:ext uri="{BB962C8B-B14F-4D97-AF65-F5344CB8AC3E}">
        <p14:creationId xmlns:p14="http://schemas.microsoft.com/office/powerpoint/2010/main" val="9268499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a:xfrm>
            <a:off x="609600" y="0"/>
            <a:ext cx="11582400" cy="1143000"/>
          </a:xfrm>
        </p:spPr>
        <p:txBody>
          <a:bodyPr>
            <a:normAutofit fontScale="90000"/>
          </a:bodyPr>
          <a:lstStyle/>
          <a:p>
            <a:r>
              <a:rPr lang="en-US" dirty="0"/>
              <a:t>What is generally the most common second-line therapy for patients with mantle cell lymphoma who experience disease progression on first-line BR? </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p:txBody>
          <a:bodyPr/>
          <a:lstStyle/>
          <a:p>
            <a:pPr marL="457200" indent="-457200">
              <a:spcBef>
                <a:spcPts val="1800"/>
              </a:spcBef>
              <a:spcAft>
                <a:spcPts val="0"/>
              </a:spcAft>
              <a:buFont typeface="+mj-lt"/>
              <a:buAutoNum type="alphaLcPeriod"/>
            </a:pPr>
            <a:r>
              <a:rPr lang="en-US" sz="2000" dirty="0"/>
              <a:t>A BTK inhibitor (</a:t>
            </a:r>
            <a:r>
              <a:rPr lang="en-US" sz="2000" dirty="0" err="1"/>
              <a:t>eg</a:t>
            </a:r>
            <a:r>
              <a:rPr lang="en-US" sz="2000" dirty="0"/>
              <a:t>, ibrutinib, acalabrutinib)</a:t>
            </a:r>
          </a:p>
          <a:p>
            <a:pPr marL="457200" indent="-457200">
              <a:spcBef>
                <a:spcPts val="1800"/>
              </a:spcBef>
              <a:spcAft>
                <a:spcPts val="0"/>
              </a:spcAft>
              <a:buFont typeface="+mj-lt"/>
              <a:buAutoNum type="alphaLcPeriod"/>
            </a:pPr>
            <a:r>
              <a:rPr lang="en-US" sz="2000" dirty="0"/>
              <a:t>Lenalidomide/rituximab</a:t>
            </a:r>
          </a:p>
          <a:p>
            <a:pPr marL="457200" indent="-457200">
              <a:spcBef>
                <a:spcPts val="1800"/>
              </a:spcBef>
              <a:spcAft>
                <a:spcPts val="0"/>
              </a:spcAft>
              <a:buFont typeface="+mj-lt"/>
              <a:buAutoNum type="alphaLcPeriod"/>
            </a:pPr>
            <a:r>
              <a:rPr lang="en-US" sz="2000" dirty="0"/>
              <a:t>Bortezomib </a:t>
            </a:r>
          </a:p>
          <a:p>
            <a:pPr marL="457200" indent="-457200">
              <a:spcBef>
                <a:spcPts val="1800"/>
              </a:spcBef>
              <a:spcAft>
                <a:spcPts val="0"/>
              </a:spcAft>
              <a:buFont typeface="+mj-lt"/>
              <a:buAutoNum type="alphaLcPeriod"/>
            </a:pPr>
            <a:r>
              <a:rPr lang="en-US" sz="2000" dirty="0"/>
              <a:t>Venetoclax </a:t>
            </a:r>
          </a:p>
          <a:p>
            <a:pPr marL="457200" indent="-457200">
              <a:spcBef>
                <a:spcPts val="1800"/>
              </a:spcBef>
              <a:spcAft>
                <a:spcPts val="0"/>
              </a:spcAft>
              <a:buFont typeface="+mj-lt"/>
              <a:buAutoNum type="alphaLcPeriod"/>
            </a:pPr>
            <a:r>
              <a:rPr lang="en-US" sz="2000" dirty="0"/>
              <a:t>I don’t know</a:t>
            </a:r>
          </a:p>
        </p:txBody>
      </p:sp>
    </p:spTree>
    <p:extLst>
      <p:ext uri="{BB962C8B-B14F-4D97-AF65-F5344CB8AC3E}">
        <p14:creationId xmlns:p14="http://schemas.microsoft.com/office/powerpoint/2010/main" val="1703709220"/>
      </p:ext>
    </p:extLst>
  </p:cSld>
  <p:clrMapOvr>
    <a:masterClrMapping/>
  </p:clrMapOvr>
  <p:transition spd="slow" advClick="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3"/>
          <p:cNvSpPr>
            <a:spLocks noGrp="1"/>
          </p:cNvSpPr>
          <p:nvPr>
            <p:ph type="title"/>
          </p:nvPr>
        </p:nvSpPr>
        <p:spPr/>
        <p:txBody>
          <a:bodyPr/>
          <a:lstStyle/>
          <a:p>
            <a:r>
              <a:rPr lang="en-US" dirty="0">
                <a:latin typeface="Arial" charset="0"/>
                <a:ea typeface="ＭＳ Ｐゴシック" charset="0"/>
                <a:cs typeface="Arial" charset="0"/>
              </a:rPr>
              <a:t>Mechanism of Action of BTK Inhibitors</a:t>
            </a:r>
          </a:p>
        </p:txBody>
      </p:sp>
      <p:sp>
        <p:nvSpPr>
          <p:cNvPr id="53250" name="Rounded Rectangle 49"/>
          <p:cNvSpPr>
            <a:spLocks noChangeArrowheads="1"/>
          </p:cNvSpPr>
          <p:nvPr/>
        </p:nvSpPr>
        <p:spPr bwMode="auto">
          <a:xfrm>
            <a:off x="5883275" y="2892426"/>
            <a:ext cx="615950" cy="288925"/>
          </a:xfrm>
          <a:prstGeom prst="roundRect">
            <a:avLst>
              <a:gd name="adj" fmla="val 27778"/>
            </a:avLst>
          </a:prstGeom>
          <a:solidFill>
            <a:srgbClr val="012A50"/>
          </a:solidFill>
          <a:ln w="9525">
            <a:solidFill>
              <a:schemeClr val="bg1"/>
            </a:solidFill>
            <a:round/>
            <a:headEnd/>
            <a:tailEnd/>
          </a:ln>
        </p:spPr>
        <p:txBody>
          <a:bodyPr anchor="ctr"/>
          <a:lstStyle/>
          <a:p>
            <a:pPr marL="0" marR="0" lvl="0" indent="0" algn="ctr" defTabSz="914400" rtl="0" eaLnBrk="0" fontAlgn="base" latinLnBrk="0" hangingPunct="0">
              <a:lnSpc>
                <a:spcPct val="90000"/>
              </a:lnSpc>
              <a:spcBef>
                <a:spcPct val="35000"/>
              </a:spcBef>
              <a:spcAft>
                <a:spcPct val="25000"/>
              </a:spcAft>
              <a:buClr>
                <a:srgbClr val="8B3D9A"/>
              </a:buClr>
              <a:buSzTx/>
              <a:buFont typeface="Arial" charset="0"/>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Arial" charset="0"/>
              </a:rPr>
              <a:t>LYN</a:t>
            </a:r>
          </a:p>
        </p:txBody>
      </p:sp>
      <p:sp>
        <p:nvSpPr>
          <p:cNvPr id="53251" name="Rounded Rectangle 7"/>
          <p:cNvSpPr>
            <a:spLocks noChangeArrowheads="1"/>
          </p:cNvSpPr>
          <p:nvPr/>
        </p:nvSpPr>
        <p:spPr bwMode="auto">
          <a:xfrm>
            <a:off x="5870575" y="3284539"/>
            <a:ext cx="685800" cy="288925"/>
          </a:xfrm>
          <a:prstGeom prst="roundRect">
            <a:avLst>
              <a:gd name="adj" fmla="val 27778"/>
            </a:avLst>
          </a:prstGeom>
          <a:solidFill>
            <a:srgbClr val="012A50"/>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marL="0" marR="0" lvl="0" indent="0" algn="ctr" defTabSz="914400" rtl="0" eaLnBrk="0" fontAlgn="base" latinLnBrk="0" hangingPunct="0">
              <a:lnSpc>
                <a:spcPct val="90000"/>
              </a:lnSpc>
              <a:spcBef>
                <a:spcPct val="35000"/>
              </a:spcBef>
              <a:spcAft>
                <a:spcPct val="25000"/>
              </a:spcAft>
              <a:buClr>
                <a:srgbClr val="8B3D9A"/>
              </a:buClr>
              <a:buSzTx/>
              <a:buFont typeface="Arial" charset="0"/>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Arial" charset="0"/>
              </a:rPr>
              <a:t>SYK</a:t>
            </a:r>
          </a:p>
        </p:txBody>
      </p:sp>
      <p:sp>
        <p:nvSpPr>
          <p:cNvPr id="9" name="Rounded Rectangle 8"/>
          <p:cNvSpPr/>
          <p:nvPr/>
        </p:nvSpPr>
        <p:spPr bwMode="auto">
          <a:xfrm>
            <a:off x="5489576" y="2193925"/>
            <a:ext cx="174625" cy="1403350"/>
          </a:xfrm>
          <a:prstGeom prst="roundRect">
            <a:avLst>
              <a:gd name="adj" fmla="val 50000"/>
            </a:avLst>
          </a:prstGeom>
          <a:gradFill flip="none" rotWithShape="1">
            <a:gsLst>
              <a:gs pos="0">
                <a:schemeClr val="bg2">
                  <a:lumMod val="25000"/>
                </a:schemeClr>
              </a:gs>
              <a:gs pos="50000">
                <a:schemeClr val="bg2"/>
              </a:gs>
              <a:gs pos="100000">
                <a:schemeClr val="bg2"/>
              </a:gs>
              <a:gs pos="98000">
                <a:schemeClr val="bg2">
                  <a:lumMod val="25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0" name="Rounded Rectangle 9"/>
          <p:cNvSpPr/>
          <p:nvPr/>
        </p:nvSpPr>
        <p:spPr bwMode="auto">
          <a:xfrm>
            <a:off x="5675314" y="2187575"/>
            <a:ext cx="173037" cy="1404938"/>
          </a:xfrm>
          <a:prstGeom prst="roundRect">
            <a:avLst>
              <a:gd name="adj" fmla="val 50000"/>
            </a:avLst>
          </a:prstGeom>
          <a:gradFill flip="none" rotWithShape="1">
            <a:gsLst>
              <a:gs pos="0">
                <a:schemeClr val="bg2">
                  <a:lumMod val="25000"/>
                </a:schemeClr>
              </a:gs>
              <a:gs pos="50000">
                <a:schemeClr val="bg2"/>
              </a:gs>
              <a:gs pos="100000">
                <a:schemeClr val="bg2"/>
              </a:gs>
              <a:gs pos="98000">
                <a:schemeClr val="bg2">
                  <a:lumMod val="25000"/>
                </a:schemeClr>
              </a:gs>
            </a:gsLst>
            <a:lin ang="0" scaled="1"/>
            <a:tileRect/>
          </a:gradFill>
          <a:ln w="9525" cap="flat" cmpd="sng" algn="ctr">
            <a:solidFill>
              <a:srgbClr val="000000"/>
            </a:solidFill>
            <a:prstDash val="solid"/>
            <a:round/>
            <a:headEnd type="none" w="med" len="med"/>
            <a:tailEnd type="none" w="med" len="med"/>
          </a:ln>
          <a:effectLst/>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53254" name="TextBox 23"/>
          <p:cNvSpPr txBox="1">
            <a:spLocks noChangeArrowheads="1"/>
          </p:cNvSpPr>
          <p:nvPr/>
        </p:nvSpPr>
        <p:spPr bwMode="auto">
          <a:xfrm>
            <a:off x="5732464" y="1371600"/>
            <a:ext cx="617537"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None/>
              <a:tabLst/>
              <a:defRPr/>
            </a:pPr>
            <a:r>
              <a:rPr kumimoji="0" lang="en-US" sz="1600" b="0" i="0" u="none" strike="noStrike" kern="1200" cap="none" spc="0" normalizeH="0" baseline="0" noProof="0" dirty="0">
                <a:ln>
                  <a:noFill/>
                </a:ln>
                <a:solidFill>
                  <a:schemeClr val="tx2"/>
                </a:solidFill>
                <a:effectLst/>
                <a:uLnTx/>
                <a:uFillTx/>
                <a:latin typeface="Arial" charset="0"/>
                <a:ea typeface="ＭＳ Ｐゴシック" charset="0"/>
                <a:cs typeface="Arial" charset="0"/>
              </a:rPr>
              <a:t>BCR</a:t>
            </a:r>
          </a:p>
        </p:txBody>
      </p:sp>
      <p:cxnSp>
        <p:nvCxnSpPr>
          <p:cNvPr id="53255" name="Straight Connector 32"/>
          <p:cNvCxnSpPr>
            <a:cxnSpLocks noChangeShapeType="1"/>
          </p:cNvCxnSpPr>
          <p:nvPr/>
        </p:nvCxnSpPr>
        <p:spPr bwMode="auto">
          <a:xfrm>
            <a:off x="5311776" y="1501775"/>
            <a:ext cx="322263" cy="350838"/>
          </a:xfrm>
          <a:prstGeom prst="line">
            <a:avLst/>
          </a:prstGeom>
          <a:noFill/>
          <a:ln w="76200">
            <a:solidFill>
              <a:srgbClr val="7CC23A"/>
            </a:solidFill>
            <a:round/>
            <a:headEnd/>
            <a:tailEnd/>
          </a:ln>
          <a:extLst>
            <a:ext uri="{909E8E84-426E-40dd-AFC4-6F175D3DCCD1}">
              <a14:hiddenFill xmlns:a14="http://schemas.microsoft.com/office/drawing/2010/main" xmlns="">
                <a:noFill/>
              </a14:hiddenFill>
            </a:ext>
          </a:extLst>
        </p:spPr>
      </p:cxnSp>
      <p:cxnSp>
        <p:nvCxnSpPr>
          <p:cNvPr id="53256" name="Straight Connector 34"/>
          <p:cNvCxnSpPr>
            <a:cxnSpLocks noChangeShapeType="1"/>
          </p:cNvCxnSpPr>
          <p:nvPr/>
        </p:nvCxnSpPr>
        <p:spPr bwMode="auto">
          <a:xfrm flipH="1">
            <a:off x="6303964" y="1490663"/>
            <a:ext cx="333375" cy="366712"/>
          </a:xfrm>
          <a:prstGeom prst="line">
            <a:avLst/>
          </a:prstGeom>
          <a:noFill/>
          <a:ln w="76200">
            <a:solidFill>
              <a:srgbClr val="7CC23A"/>
            </a:solidFill>
            <a:round/>
            <a:headEnd/>
            <a:tailEnd/>
          </a:ln>
          <a:extLst>
            <a:ext uri="{909E8E84-426E-40dd-AFC4-6F175D3DCCD1}">
              <a14:hiddenFill xmlns:a14="http://schemas.microsoft.com/office/drawing/2010/main" xmlns="">
                <a:noFill/>
              </a14:hiddenFill>
            </a:ext>
          </a:extLst>
        </p:spPr>
      </p:cxnSp>
      <p:grpSp>
        <p:nvGrpSpPr>
          <p:cNvPr id="53257" name="Group 1400"/>
          <p:cNvGrpSpPr>
            <a:grpSpLocks/>
          </p:cNvGrpSpPr>
          <p:nvPr/>
        </p:nvGrpSpPr>
        <p:grpSpPr bwMode="auto">
          <a:xfrm>
            <a:off x="5807076" y="3689351"/>
            <a:ext cx="917575" cy="277813"/>
            <a:chOff x="5400675" y="3309937"/>
            <a:chExt cx="636120" cy="157163"/>
          </a:xfrm>
        </p:grpSpPr>
        <p:sp>
          <p:nvSpPr>
            <p:cNvPr id="314" name="Freeform 313"/>
            <p:cNvSpPr/>
            <p:nvPr/>
          </p:nvSpPr>
          <p:spPr>
            <a:xfrm flipV="1">
              <a:off x="5399575" y="3309937"/>
              <a:ext cx="316959" cy="153571"/>
            </a:xfrm>
            <a:custGeom>
              <a:avLst/>
              <a:gdLst>
                <a:gd name="connsiteX0" fmla="*/ 0 w 317033"/>
                <a:gd name="connsiteY0" fmla="*/ 0 h 154781"/>
                <a:gd name="connsiteX1" fmla="*/ 104775 w 317033"/>
                <a:gd name="connsiteY1" fmla="*/ 85725 h 154781"/>
                <a:gd name="connsiteX2" fmla="*/ 283369 w 317033"/>
                <a:gd name="connsiteY2" fmla="*/ 97631 h 154781"/>
                <a:gd name="connsiteX3" fmla="*/ 316706 w 317033"/>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317033" h="154781">
                  <a:moveTo>
                    <a:pt x="0" y="0"/>
                  </a:moveTo>
                  <a:cubicBezTo>
                    <a:pt x="28773" y="34726"/>
                    <a:pt x="57547" y="69453"/>
                    <a:pt x="104775" y="85725"/>
                  </a:cubicBezTo>
                  <a:cubicBezTo>
                    <a:pt x="152003" y="101997"/>
                    <a:pt x="248047" y="86122"/>
                    <a:pt x="283369" y="97631"/>
                  </a:cubicBezTo>
                  <a:cubicBezTo>
                    <a:pt x="318691" y="109140"/>
                    <a:pt x="317698" y="131960"/>
                    <a:pt x="316706" y="154781"/>
                  </a:cubicBezTo>
                </a:path>
              </a:pathLst>
            </a:custGeom>
            <a:noFill/>
            <a:ln w="28575">
              <a:solidFill>
                <a:schemeClr val="tx2"/>
              </a:solidFill>
              <a:head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90000"/>
                </a:lnSpc>
                <a:spcBef>
                  <a:spcPts val="0"/>
                </a:spcBef>
                <a:spcAft>
                  <a:spcPts val="0"/>
                </a:spcAft>
                <a:buClr>
                  <a:srgbClr val="8B3D9A"/>
                </a:buClr>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a:cs typeface="Arial"/>
              </a:endParaRPr>
            </a:p>
          </p:txBody>
        </p:sp>
        <p:sp>
          <p:nvSpPr>
            <p:cNvPr id="315" name="Freeform 314"/>
            <p:cNvSpPr/>
            <p:nvPr/>
          </p:nvSpPr>
          <p:spPr>
            <a:xfrm flipH="1" flipV="1">
              <a:off x="5717634" y="3313529"/>
              <a:ext cx="318060" cy="153571"/>
            </a:xfrm>
            <a:custGeom>
              <a:avLst/>
              <a:gdLst>
                <a:gd name="connsiteX0" fmla="*/ 0 w 317033"/>
                <a:gd name="connsiteY0" fmla="*/ 0 h 154781"/>
                <a:gd name="connsiteX1" fmla="*/ 104775 w 317033"/>
                <a:gd name="connsiteY1" fmla="*/ 85725 h 154781"/>
                <a:gd name="connsiteX2" fmla="*/ 283369 w 317033"/>
                <a:gd name="connsiteY2" fmla="*/ 97631 h 154781"/>
                <a:gd name="connsiteX3" fmla="*/ 316706 w 317033"/>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317033" h="154781">
                  <a:moveTo>
                    <a:pt x="0" y="0"/>
                  </a:moveTo>
                  <a:cubicBezTo>
                    <a:pt x="28773" y="34726"/>
                    <a:pt x="57547" y="69453"/>
                    <a:pt x="104775" y="85725"/>
                  </a:cubicBezTo>
                  <a:cubicBezTo>
                    <a:pt x="152003" y="101997"/>
                    <a:pt x="248047" y="86122"/>
                    <a:pt x="283369" y="97631"/>
                  </a:cubicBezTo>
                  <a:cubicBezTo>
                    <a:pt x="318691" y="109140"/>
                    <a:pt x="317698" y="131960"/>
                    <a:pt x="316706" y="154781"/>
                  </a:cubicBezTo>
                </a:path>
              </a:pathLst>
            </a:custGeom>
            <a:noFill/>
            <a:ln w="28575">
              <a:solidFill>
                <a:schemeClr val="tx2"/>
              </a:solidFill>
              <a:head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90000"/>
                </a:lnSpc>
                <a:spcBef>
                  <a:spcPts val="0"/>
                </a:spcBef>
                <a:spcAft>
                  <a:spcPts val="0"/>
                </a:spcAft>
                <a:buClr>
                  <a:srgbClr val="8B3D9A"/>
                </a:buClr>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a:cs typeface="Arial"/>
              </a:endParaRPr>
            </a:p>
          </p:txBody>
        </p:sp>
      </p:grpSp>
      <p:sp>
        <p:nvSpPr>
          <p:cNvPr id="15" name="Rounded Rectangle 14"/>
          <p:cNvSpPr/>
          <p:nvPr/>
        </p:nvSpPr>
        <p:spPr bwMode="auto">
          <a:xfrm flipH="1">
            <a:off x="5380039" y="4087813"/>
            <a:ext cx="592137" cy="290512"/>
          </a:xfrm>
          <a:prstGeom prst="roundRect">
            <a:avLst>
              <a:gd name="adj" fmla="val 29710"/>
            </a:avLst>
          </a:prstGeom>
          <a:solidFill>
            <a:srgbClr val="012A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auto" latinLnBrk="0" hangingPunct="0">
              <a:lnSpc>
                <a:spcPct val="90000"/>
              </a:lnSpc>
              <a:spcBef>
                <a:spcPts val="0"/>
              </a:spcBef>
              <a:spcAft>
                <a:spcPts val="0"/>
              </a:spcAft>
              <a:buClr>
                <a:srgbClr val="8B3D9A"/>
              </a:buClr>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ＭＳ Ｐゴシック"/>
                <a:cs typeface="Arial"/>
              </a:rPr>
              <a:t>BTK</a:t>
            </a:r>
          </a:p>
        </p:txBody>
      </p:sp>
      <p:sp>
        <p:nvSpPr>
          <p:cNvPr id="16" name="Rounded Rectangle 15"/>
          <p:cNvSpPr/>
          <p:nvPr/>
        </p:nvSpPr>
        <p:spPr bwMode="auto">
          <a:xfrm flipH="1">
            <a:off x="4976814" y="4681538"/>
            <a:ext cx="657225" cy="290512"/>
          </a:xfrm>
          <a:prstGeom prst="roundRect">
            <a:avLst>
              <a:gd name="adj" fmla="val 29710"/>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base" latinLnBrk="0" hangingPunct="0">
              <a:lnSpc>
                <a:spcPct val="90000"/>
              </a:lnSpc>
              <a:spcBef>
                <a:spcPct val="0"/>
              </a:spcBef>
              <a:spcAft>
                <a:spcPct val="0"/>
              </a:spcAft>
              <a:buClr>
                <a:srgbClr val="8B3D9A"/>
              </a:buClr>
              <a:buSzTx/>
              <a:buFont typeface="Arial" charset="0"/>
              <a:buNone/>
              <a:tabLst/>
              <a:defRPr/>
            </a:pPr>
            <a:r>
              <a:rPr kumimoji="0" lang="en-US" sz="1400" b="0" i="0" u="none" strike="noStrike" kern="1200" cap="none" spc="0" normalizeH="0" baseline="0" noProof="0" dirty="0">
                <a:ln>
                  <a:noFill/>
                </a:ln>
                <a:solidFill>
                  <a:srgbClr val="FFFFFF"/>
                </a:solidFill>
                <a:effectLst/>
                <a:uLnTx/>
                <a:uFillTx/>
                <a:latin typeface="Arial"/>
                <a:ea typeface="MS PGothic" charset="0"/>
                <a:cs typeface="Arial"/>
              </a:rPr>
              <a:t>PLC</a:t>
            </a:r>
            <a:r>
              <a:rPr kumimoji="0" lang="el-GR" sz="1400" b="0" i="0" u="none" strike="noStrike" kern="1200" cap="none" spc="0" normalizeH="0" baseline="0" noProof="0" dirty="0">
                <a:ln>
                  <a:noFill/>
                </a:ln>
                <a:solidFill>
                  <a:srgbClr val="FFFFFF"/>
                </a:solidFill>
                <a:effectLst/>
                <a:uLnTx/>
                <a:uFillTx/>
                <a:latin typeface="Arial"/>
                <a:ea typeface="MS PGothic" charset="0"/>
                <a:cs typeface="Arial"/>
              </a:rPr>
              <a:t>γ2</a:t>
            </a:r>
            <a:endParaRPr kumimoji="0" lang="en-US" sz="1400" b="0" i="0" u="none" strike="noStrike" kern="1200" cap="none" spc="0" normalizeH="0" baseline="0" noProof="0" dirty="0">
              <a:ln>
                <a:noFill/>
              </a:ln>
              <a:solidFill>
                <a:srgbClr val="FFFFFF"/>
              </a:solidFill>
              <a:effectLst/>
              <a:uLnTx/>
              <a:uFillTx/>
              <a:latin typeface="Arial"/>
              <a:ea typeface="MS PGothic" charset="0"/>
              <a:cs typeface="Arial"/>
            </a:endParaRPr>
          </a:p>
        </p:txBody>
      </p:sp>
      <p:sp>
        <p:nvSpPr>
          <p:cNvPr id="17" name="Rounded Rectangle 16"/>
          <p:cNvSpPr/>
          <p:nvPr/>
        </p:nvSpPr>
        <p:spPr bwMode="auto">
          <a:xfrm flipH="1">
            <a:off x="4400551" y="5264151"/>
            <a:ext cx="587375" cy="288925"/>
          </a:xfrm>
          <a:prstGeom prst="roundRect">
            <a:avLst>
              <a:gd name="adj" fmla="val 29710"/>
            </a:avLst>
          </a:prstGeom>
          <a:solidFill>
            <a:srgbClr val="58C4F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auto" latinLnBrk="0" hangingPunct="0">
              <a:lnSpc>
                <a:spcPct val="90000"/>
              </a:lnSpc>
              <a:spcBef>
                <a:spcPts val="0"/>
              </a:spcBef>
              <a:spcAft>
                <a:spcPts val="0"/>
              </a:spcAft>
              <a:buClr>
                <a:srgbClr val="8B3D9A"/>
              </a:buClr>
              <a:buSzTx/>
              <a:buFontTx/>
              <a:buNone/>
              <a:tabLst/>
              <a:defRPr/>
            </a:pPr>
            <a:r>
              <a:rPr kumimoji="0" lang="en-US" sz="1400" b="0" i="0" u="none" strike="noStrike" kern="1200" cap="none" spc="0" normalizeH="0" baseline="0" noProof="0" dirty="0">
                <a:ln>
                  <a:noFill/>
                </a:ln>
                <a:solidFill>
                  <a:srgbClr val="00003E"/>
                </a:solidFill>
                <a:effectLst/>
                <a:uLnTx/>
                <a:uFillTx/>
                <a:latin typeface="Arial"/>
                <a:ea typeface="ＭＳ Ｐゴシック"/>
                <a:cs typeface="Arial"/>
              </a:rPr>
              <a:t>PKC</a:t>
            </a:r>
          </a:p>
        </p:txBody>
      </p:sp>
      <p:sp>
        <p:nvSpPr>
          <p:cNvPr id="18" name="Freeform 17"/>
          <p:cNvSpPr/>
          <p:nvPr/>
        </p:nvSpPr>
        <p:spPr bwMode="auto">
          <a:xfrm rot="16994704" flipV="1">
            <a:off x="5325270" y="4463257"/>
            <a:ext cx="255587" cy="133350"/>
          </a:xfrm>
          <a:custGeom>
            <a:avLst/>
            <a:gdLst>
              <a:gd name="connsiteX0" fmla="*/ 180975 w 180975"/>
              <a:gd name="connsiteY0" fmla="*/ 9853 h 112246"/>
              <a:gd name="connsiteX1" fmla="*/ 76200 w 180975"/>
              <a:gd name="connsiteY1" fmla="*/ 9853 h 112246"/>
              <a:gd name="connsiteX2" fmla="*/ 0 w 180975"/>
              <a:gd name="connsiteY2" fmla="*/ 112246 h 112246"/>
            </a:gdLst>
            <a:ahLst/>
            <a:cxnLst>
              <a:cxn ang="0">
                <a:pos x="connsiteX0" y="connsiteY0"/>
              </a:cxn>
              <a:cxn ang="0">
                <a:pos x="connsiteX1" y="connsiteY1"/>
              </a:cxn>
              <a:cxn ang="0">
                <a:pos x="connsiteX2" y="connsiteY2"/>
              </a:cxn>
            </a:cxnLst>
            <a:rect l="l" t="t" r="r" b="b"/>
            <a:pathLst>
              <a:path w="180975" h="112246">
                <a:moveTo>
                  <a:pt x="180975" y="9853"/>
                </a:moveTo>
                <a:cubicBezTo>
                  <a:pt x="143669" y="1320"/>
                  <a:pt x="106363" y="-7213"/>
                  <a:pt x="76200" y="9853"/>
                </a:cubicBezTo>
                <a:cubicBezTo>
                  <a:pt x="46037" y="26919"/>
                  <a:pt x="23018" y="69582"/>
                  <a:pt x="0" y="112246"/>
                </a:cubicBezTo>
              </a:path>
            </a:pathLst>
          </a:custGeom>
          <a:noFill/>
          <a:ln>
            <a:solidFill>
              <a:schemeClr val="tx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90000"/>
              </a:lnSpc>
              <a:spcBef>
                <a:spcPts val="0"/>
              </a:spcBef>
              <a:spcAft>
                <a:spcPts val="0"/>
              </a:spcAft>
              <a:buClr>
                <a:srgbClr val="8B3D9A"/>
              </a:buClr>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a:cs typeface="Arial"/>
            </a:endParaRPr>
          </a:p>
        </p:txBody>
      </p:sp>
      <p:sp>
        <p:nvSpPr>
          <p:cNvPr id="19" name="Freeform 18"/>
          <p:cNvSpPr/>
          <p:nvPr/>
        </p:nvSpPr>
        <p:spPr bwMode="auto">
          <a:xfrm rot="16994704" flipV="1">
            <a:off x="4890294" y="5058569"/>
            <a:ext cx="254000" cy="131762"/>
          </a:xfrm>
          <a:custGeom>
            <a:avLst/>
            <a:gdLst>
              <a:gd name="connsiteX0" fmla="*/ 180975 w 180975"/>
              <a:gd name="connsiteY0" fmla="*/ 9853 h 112246"/>
              <a:gd name="connsiteX1" fmla="*/ 76200 w 180975"/>
              <a:gd name="connsiteY1" fmla="*/ 9853 h 112246"/>
              <a:gd name="connsiteX2" fmla="*/ 0 w 180975"/>
              <a:gd name="connsiteY2" fmla="*/ 112246 h 112246"/>
            </a:gdLst>
            <a:ahLst/>
            <a:cxnLst>
              <a:cxn ang="0">
                <a:pos x="connsiteX0" y="connsiteY0"/>
              </a:cxn>
              <a:cxn ang="0">
                <a:pos x="connsiteX1" y="connsiteY1"/>
              </a:cxn>
              <a:cxn ang="0">
                <a:pos x="connsiteX2" y="connsiteY2"/>
              </a:cxn>
            </a:cxnLst>
            <a:rect l="l" t="t" r="r" b="b"/>
            <a:pathLst>
              <a:path w="180975" h="112246">
                <a:moveTo>
                  <a:pt x="180975" y="9853"/>
                </a:moveTo>
                <a:cubicBezTo>
                  <a:pt x="143669" y="1320"/>
                  <a:pt x="106363" y="-7213"/>
                  <a:pt x="76200" y="9853"/>
                </a:cubicBezTo>
                <a:cubicBezTo>
                  <a:pt x="46037" y="26919"/>
                  <a:pt x="23018" y="69582"/>
                  <a:pt x="0" y="112246"/>
                </a:cubicBezTo>
              </a:path>
            </a:pathLst>
          </a:custGeom>
          <a:noFill/>
          <a:ln>
            <a:solidFill>
              <a:schemeClr val="tx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90000"/>
              </a:lnSpc>
              <a:spcBef>
                <a:spcPts val="0"/>
              </a:spcBef>
              <a:spcAft>
                <a:spcPts val="0"/>
              </a:spcAft>
              <a:buClr>
                <a:srgbClr val="8B3D9A"/>
              </a:buClr>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a:cs typeface="Arial"/>
            </a:endParaRPr>
          </a:p>
        </p:txBody>
      </p:sp>
      <p:sp>
        <p:nvSpPr>
          <p:cNvPr id="20" name="Rounded Rectangle 19"/>
          <p:cNvSpPr/>
          <p:nvPr/>
        </p:nvSpPr>
        <p:spPr bwMode="auto">
          <a:xfrm>
            <a:off x="6991351" y="4745038"/>
            <a:ext cx="587375" cy="290512"/>
          </a:xfrm>
          <a:prstGeom prst="roundRect">
            <a:avLst>
              <a:gd name="adj" fmla="val 29710"/>
            </a:avLst>
          </a:prstGeom>
          <a:solidFill>
            <a:srgbClr val="FF8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auto" latinLnBrk="0" hangingPunct="0">
              <a:lnSpc>
                <a:spcPct val="90000"/>
              </a:lnSpc>
              <a:spcBef>
                <a:spcPts val="0"/>
              </a:spcBef>
              <a:spcAft>
                <a:spcPts val="0"/>
              </a:spcAft>
              <a:buClr>
                <a:srgbClr val="8B3D9A"/>
              </a:buClr>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ＭＳ Ｐゴシック"/>
                <a:cs typeface="Arial"/>
              </a:rPr>
              <a:t>AKT</a:t>
            </a:r>
          </a:p>
        </p:txBody>
      </p:sp>
      <p:sp>
        <p:nvSpPr>
          <p:cNvPr id="21" name="Rounded Rectangle 20"/>
          <p:cNvSpPr/>
          <p:nvPr/>
        </p:nvSpPr>
        <p:spPr bwMode="auto">
          <a:xfrm>
            <a:off x="6996114" y="5311776"/>
            <a:ext cx="636587" cy="290513"/>
          </a:xfrm>
          <a:prstGeom prst="roundRect">
            <a:avLst>
              <a:gd name="adj" fmla="val 29710"/>
            </a:avLst>
          </a:prstGeom>
          <a:solidFill>
            <a:srgbClr val="7CC2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auto" latinLnBrk="0" hangingPunct="0">
              <a:lnSpc>
                <a:spcPct val="90000"/>
              </a:lnSpc>
              <a:spcBef>
                <a:spcPts val="0"/>
              </a:spcBef>
              <a:spcAft>
                <a:spcPts val="0"/>
              </a:spcAft>
              <a:buClr>
                <a:srgbClr val="8B3D9A"/>
              </a:buClr>
              <a:buSzTx/>
              <a:buFontTx/>
              <a:buNone/>
              <a:tabLst/>
              <a:defRPr/>
            </a:pPr>
            <a:r>
              <a:rPr kumimoji="0" lang="en-US" sz="1400" b="0" i="0" u="none" strike="noStrike" kern="1200" cap="none" spc="0" normalizeH="0" baseline="0" noProof="0" dirty="0">
                <a:ln>
                  <a:noFill/>
                </a:ln>
                <a:solidFill>
                  <a:srgbClr val="CDCDCF">
                    <a:lumMod val="10000"/>
                  </a:srgbClr>
                </a:solidFill>
                <a:effectLst/>
                <a:uLnTx/>
                <a:uFillTx/>
                <a:latin typeface="Arial"/>
                <a:ea typeface="ＭＳ Ｐゴシック"/>
                <a:cs typeface="Arial"/>
              </a:rPr>
              <a:t>mTOR</a:t>
            </a:r>
          </a:p>
        </p:txBody>
      </p:sp>
      <p:sp>
        <p:nvSpPr>
          <p:cNvPr id="22" name="Rounded Rectangle 21"/>
          <p:cNvSpPr/>
          <p:nvPr/>
        </p:nvSpPr>
        <p:spPr bwMode="auto">
          <a:xfrm>
            <a:off x="6276975" y="5794376"/>
            <a:ext cx="749300" cy="301625"/>
          </a:xfrm>
          <a:prstGeom prst="roundRect">
            <a:avLst>
              <a:gd name="adj" fmla="val 29710"/>
            </a:avLst>
          </a:prstGeom>
          <a:solidFill>
            <a:srgbClr val="FF8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auto" latinLnBrk="0" hangingPunct="0">
              <a:lnSpc>
                <a:spcPct val="90000"/>
              </a:lnSpc>
              <a:spcBef>
                <a:spcPts val="0"/>
              </a:spcBef>
              <a:spcAft>
                <a:spcPts val="0"/>
              </a:spcAft>
              <a:buClr>
                <a:srgbClr val="8B3D9A"/>
              </a:buClr>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ＭＳ Ｐゴシック"/>
                <a:cs typeface="Arial"/>
              </a:rPr>
              <a:t>p70s6k</a:t>
            </a:r>
          </a:p>
        </p:txBody>
      </p:sp>
      <p:sp>
        <p:nvSpPr>
          <p:cNvPr id="23" name="Rounded Rectangle 22"/>
          <p:cNvSpPr/>
          <p:nvPr/>
        </p:nvSpPr>
        <p:spPr bwMode="auto">
          <a:xfrm>
            <a:off x="7566026" y="5794376"/>
            <a:ext cx="587375" cy="301625"/>
          </a:xfrm>
          <a:prstGeom prst="roundRect">
            <a:avLst>
              <a:gd name="adj" fmla="val 29710"/>
            </a:avLst>
          </a:prstGeom>
          <a:solidFill>
            <a:srgbClr val="FF8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auto" latinLnBrk="0" hangingPunct="0">
              <a:lnSpc>
                <a:spcPct val="90000"/>
              </a:lnSpc>
              <a:spcBef>
                <a:spcPts val="0"/>
              </a:spcBef>
              <a:spcAft>
                <a:spcPts val="0"/>
              </a:spcAft>
              <a:buClr>
                <a:srgbClr val="8B3D9A"/>
              </a:buClr>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ＭＳ Ｐゴシック"/>
                <a:cs typeface="Arial"/>
              </a:rPr>
              <a:t>elf4E</a:t>
            </a:r>
          </a:p>
        </p:txBody>
      </p:sp>
      <p:cxnSp>
        <p:nvCxnSpPr>
          <p:cNvPr id="24" name="Straight Arrow Connector 23"/>
          <p:cNvCxnSpPr>
            <a:stCxn id="20" idx="2"/>
            <a:endCxn id="21" idx="0"/>
          </p:cNvCxnSpPr>
          <p:nvPr/>
        </p:nvCxnSpPr>
        <p:spPr bwMode="auto">
          <a:xfrm>
            <a:off x="7285038" y="5035551"/>
            <a:ext cx="30162" cy="276225"/>
          </a:xfrm>
          <a:prstGeom prst="straightConnector1">
            <a:avLst/>
          </a:prstGeom>
          <a:noFill/>
          <a:ln w="28575">
            <a:solidFill>
              <a:schemeClr val="tx2"/>
            </a:solidFill>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5" name="Rounded Rectangle 24"/>
          <p:cNvSpPr/>
          <p:nvPr/>
        </p:nvSpPr>
        <p:spPr bwMode="auto">
          <a:xfrm>
            <a:off x="6053139" y="5062538"/>
            <a:ext cx="712787" cy="233362"/>
          </a:xfrm>
          <a:prstGeom prst="roundRect">
            <a:avLst>
              <a:gd name="adj" fmla="val 29710"/>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auto" latinLnBrk="0" hangingPunct="0">
              <a:lnSpc>
                <a:spcPct val="90000"/>
              </a:lnSpc>
              <a:spcBef>
                <a:spcPts val="0"/>
              </a:spcBef>
              <a:spcAft>
                <a:spcPts val="0"/>
              </a:spcAft>
              <a:buClr>
                <a:srgbClr val="8B3D9A"/>
              </a:buClr>
              <a:buSzTx/>
              <a:buFontTx/>
              <a:buNone/>
              <a:tabLst/>
              <a:defRPr/>
            </a:pPr>
            <a:r>
              <a:rPr kumimoji="0" lang="en-US" sz="1400" b="0" i="0" u="none" strike="noStrike" kern="1200" cap="none" spc="0" normalizeH="0" baseline="0" noProof="0" dirty="0">
                <a:ln>
                  <a:noFill/>
                </a:ln>
                <a:solidFill>
                  <a:srgbClr val="FFFFFF"/>
                </a:solidFill>
                <a:effectLst/>
                <a:uLnTx/>
                <a:uFillTx/>
                <a:latin typeface="Arial"/>
                <a:ea typeface="ＭＳ Ｐゴシック"/>
                <a:cs typeface="Arial"/>
              </a:rPr>
              <a:t>GSK-3</a:t>
            </a:r>
          </a:p>
        </p:txBody>
      </p:sp>
      <p:sp>
        <p:nvSpPr>
          <p:cNvPr id="26" name="Rounded Rectangle 25"/>
          <p:cNvSpPr/>
          <p:nvPr/>
        </p:nvSpPr>
        <p:spPr bwMode="auto">
          <a:xfrm>
            <a:off x="7777164" y="5110163"/>
            <a:ext cx="909637" cy="290512"/>
          </a:xfrm>
          <a:prstGeom prst="roundRect">
            <a:avLst>
              <a:gd name="adj" fmla="val 2971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base" latinLnBrk="0" hangingPunct="0">
              <a:lnSpc>
                <a:spcPct val="90000"/>
              </a:lnSpc>
              <a:spcBef>
                <a:spcPct val="0"/>
              </a:spcBef>
              <a:spcAft>
                <a:spcPct val="0"/>
              </a:spcAft>
              <a:buClr>
                <a:srgbClr val="8B3D9A"/>
              </a:buClr>
              <a:buSzTx/>
              <a:buFont typeface="Arial" charset="0"/>
              <a:buNone/>
              <a:tabLst/>
              <a:defRPr/>
            </a:pPr>
            <a:r>
              <a:rPr kumimoji="0" lang="en-US" sz="1400" b="0" i="0" u="none" strike="noStrike" kern="1200" cap="none" spc="0" normalizeH="0" baseline="0" noProof="0" dirty="0">
                <a:ln>
                  <a:noFill/>
                </a:ln>
                <a:solidFill>
                  <a:schemeClr val="tx2"/>
                </a:solidFill>
                <a:effectLst/>
                <a:uLnTx/>
                <a:uFillTx/>
                <a:latin typeface="Arial"/>
                <a:ea typeface="MS PGothic" charset="0"/>
                <a:cs typeface="Arial"/>
              </a:rPr>
              <a:t>NF-k</a:t>
            </a:r>
            <a:r>
              <a:rPr kumimoji="0" lang="el-GR" sz="1400" b="0" i="0" u="none" strike="noStrike" kern="1200" cap="none" spc="0" normalizeH="0" baseline="0" noProof="0" dirty="0">
                <a:ln>
                  <a:noFill/>
                </a:ln>
                <a:solidFill>
                  <a:schemeClr val="tx2"/>
                </a:solidFill>
                <a:effectLst/>
                <a:uLnTx/>
                <a:uFillTx/>
                <a:latin typeface="Arial"/>
                <a:ea typeface="MS PGothic" charset="0"/>
                <a:cs typeface="Arial"/>
              </a:rPr>
              <a:t>β</a:t>
            </a:r>
            <a:endParaRPr kumimoji="0" lang="en-US" sz="1400" b="0" i="0" u="none" strike="noStrike" kern="1200" cap="none" spc="0" normalizeH="0" baseline="0" noProof="0" dirty="0">
              <a:ln>
                <a:noFill/>
              </a:ln>
              <a:solidFill>
                <a:schemeClr val="tx2"/>
              </a:solidFill>
              <a:effectLst/>
              <a:uLnTx/>
              <a:uFillTx/>
              <a:latin typeface="Arial"/>
              <a:ea typeface="MS PGothic" charset="0"/>
              <a:cs typeface="Arial"/>
            </a:endParaRPr>
          </a:p>
          <a:p>
            <a:pPr marL="0" marR="0" lvl="0" indent="0" algn="ctr" defTabSz="914400" rtl="0" eaLnBrk="0" fontAlgn="base" latinLnBrk="0" hangingPunct="0">
              <a:lnSpc>
                <a:spcPct val="90000"/>
              </a:lnSpc>
              <a:spcBef>
                <a:spcPct val="0"/>
              </a:spcBef>
              <a:spcAft>
                <a:spcPct val="0"/>
              </a:spcAft>
              <a:buClr>
                <a:srgbClr val="8B3D9A"/>
              </a:buClr>
              <a:buSzTx/>
              <a:buFont typeface="Arial" charset="0"/>
              <a:buNone/>
              <a:tabLst/>
              <a:defRPr/>
            </a:pPr>
            <a:r>
              <a:rPr kumimoji="0" lang="en-US" sz="1400" b="0" i="0" u="none" strike="noStrike" kern="1200" cap="none" spc="0" normalizeH="0" baseline="0" noProof="0" dirty="0">
                <a:ln>
                  <a:noFill/>
                </a:ln>
                <a:solidFill>
                  <a:schemeClr val="tx2"/>
                </a:solidFill>
                <a:effectLst/>
                <a:uLnTx/>
                <a:uFillTx/>
                <a:latin typeface="Arial"/>
                <a:ea typeface="MS PGothic" charset="0"/>
                <a:cs typeface="Arial"/>
              </a:rPr>
              <a:t>pathway</a:t>
            </a:r>
          </a:p>
        </p:txBody>
      </p:sp>
      <p:cxnSp>
        <p:nvCxnSpPr>
          <p:cNvPr id="27" name="Curved Connector 26"/>
          <p:cNvCxnSpPr>
            <a:stCxn id="20" idx="2"/>
            <a:endCxn id="25" idx="3"/>
          </p:cNvCxnSpPr>
          <p:nvPr/>
        </p:nvCxnSpPr>
        <p:spPr bwMode="auto">
          <a:xfrm rot="5400000">
            <a:off x="6954045" y="4847432"/>
            <a:ext cx="142875" cy="519113"/>
          </a:xfrm>
          <a:prstGeom prst="curvedConnector2">
            <a:avLst/>
          </a:prstGeom>
          <a:noFill/>
          <a:ln w="28575">
            <a:solidFill>
              <a:schemeClr val="tx2"/>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28" name="Curved Connector 27"/>
          <p:cNvCxnSpPr>
            <a:stCxn id="20" idx="2"/>
          </p:cNvCxnSpPr>
          <p:nvPr/>
        </p:nvCxnSpPr>
        <p:spPr bwMode="auto">
          <a:xfrm rot="16200000" flipH="1">
            <a:off x="7508082" y="4812507"/>
            <a:ext cx="123825" cy="569912"/>
          </a:xfrm>
          <a:prstGeom prst="curvedConnector2">
            <a:avLst/>
          </a:prstGeom>
          <a:noFill/>
          <a:ln w="28575">
            <a:solidFill>
              <a:schemeClr val="tx2"/>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29" name="Curved Connector 28"/>
          <p:cNvCxnSpPr>
            <a:stCxn id="21" idx="2"/>
            <a:endCxn id="22" idx="3"/>
          </p:cNvCxnSpPr>
          <p:nvPr/>
        </p:nvCxnSpPr>
        <p:spPr bwMode="auto">
          <a:xfrm rot="5400000">
            <a:off x="6999288" y="5629276"/>
            <a:ext cx="342900" cy="288925"/>
          </a:xfrm>
          <a:prstGeom prst="curvedConnector2">
            <a:avLst/>
          </a:prstGeom>
          <a:noFill/>
          <a:ln w="28575">
            <a:solidFill>
              <a:schemeClr val="tx2"/>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0" name="Curved Connector 29"/>
          <p:cNvCxnSpPr>
            <a:endCxn id="23" idx="1"/>
          </p:cNvCxnSpPr>
          <p:nvPr/>
        </p:nvCxnSpPr>
        <p:spPr bwMode="auto">
          <a:xfrm rot="16200000" flipH="1">
            <a:off x="7263607" y="5642770"/>
            <a:ext cx="342900" cy="261937"/>
          </a:xfrm>
          <a:prstGeom prst="curvedConnector2">
            <a:avLst/>
          </a:prstGeom>
          <a:noFill/>
          <a:ln w="28575">
            <a:solidFill>
              <a:schemeClr val="tx2"/>
            </a:solidFil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31" name="Curved Connector 30"/>
          <p:cNvCxnSpPr>
            <a:stCxn id="53302" idx="4"/>
            <a:endCxn id="20" idx="0"/>
          </p:cNvCxnSpPr>
          <p:nvPr/>
        </p:nvCxnSpPr>
        <p:spPr bwMode="auto">
          <a:xfrm rot="16200000" flipH="1">
            <a:off x="7003257" y="4463257"/>
            <a:ext cx="220663" cy="342900"/>
          </a:xfrm>
          <a:prstGeom prst="curvedConnector3">
            <a:avLst>
              <a:gd name="adj1" fmla="val 2897"/>
            </a:avLst>
          </a:prstGeom>
          <a:noFill/>
          <a:ln w="28575">
            <a:solidFill>
              <a:schemeClr val="tx2"/>
            </a:solidFill>
            <a:tailEnd type="triangle"/>
          </a:ln>
          <a:effectLst/>
        </p:spPr>
        <p:style>
          <a:lnRef idx="2">
            <a:schemeClr val="accent1">
              <a:shade val="50000"/>
            </a:schemeClr>
          </a:lnRef>
          <a:fillRef idx="1">
            <a:schemeClr val="accent1"/>
          </a:fillRef>
          <a:effectRef idx="0">
            <a:schemeClr val="accent1"/>
          </a:effectRef>
          <a:fontRef idx="minor">
            <a:schemeClr val="lt1"/>
          </a:fontRef>
        </p:style>
      </p:cxnSp>
      <p:cxnSp>
        <p:nvCxnSpPr>
          <p:cNvPr id="53275" name="Straight Arrow Connector 4"/>
          <p:cNvCxnSpPr>
            <a:cxnSpLocks noChangeShapeType="1"/>
            <a:stCxn id="53302" idx="2"/>
            <a:endCxn id="15" idx="1"/>
          </p:cNvCxnSpPr>
          <p:nvPr/>
        </p:nvCxnSpPr>
        <p:spPr bwMode="auto">
          <a:xfrm flipH="1">
            <a:off x="5972176" y="4233863"/>
            <a:ext cx="657225" cy="0"/>
          </a:xfrm>
          <a:prstGeom prst="straightConnector1">
            <a:avLst/>
          </a:prstGeom>
          <a:noFill/>
          <a:ln w="28575">
            <a:solidFill>
              <a:schemeClr val="tx2"/>
            </a:solidFill>
            <a:round/>
            <a:headEnd/>
            <a:tailEnd type="arrow" w="med" len="med"/>
          </a:ln>
          <a:extLst>
            <a:ext uri="{909E8E84-426E-40dd-AFC4-6F175D3DCCD1}">
              <a14:hiddenFill xmlns:a14="http://schemas.microsoft.com/office/drawing/2010/main" xmlns="">
                <a:noFill/>
              </a14:hiddenFill>
            </a:ext>
          </a:extLst>
        </p:spPr>
      </p:cxnSp>
      <p:sp>
        <p:nvSpPr>
          <p:cNvPr id="53276" name="TextBox 710"/>
          <p:cNvSpPr txBox="1">
            <a:spLocks noChangeArrowheads="1"/>
          </p:cNvSpPr>
          <p:nvPr/>
        </p:nvSpPr>
        <p:spPr bwMode="auto">
          <a:xfrm>
            <a:off x="3124200" y="3927963"/>
            <a:ext cx="182293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90000"/>
              </a:lnSpc>
              <a:spcBef>
                <a:spcPct val="0"/>
              </a:spcBef>
              <a:spcAft>
                <a:spcPct val="0"/>
              </a:spcAft>
              <a:buClr>
                <a:srgbClr val="8B3D9A"/>
              </a:buClr>
              <a:buSzTx/>
              <a:buFont typeface="Arial" charset="0"/>
              <a:buNone/>
              <a:tabLst/>
              <a:defRPr/>
            </a:pPr>
            <a:r>
              <a:rPr kumimoji="0" lang="en-US" sz="2000" b="1" i="0" u="none" strike="noStrike" kern="1200" cap="none" spc="0" normalizeH="0" baseline="0" noProof="0" dirty="0">
                <a:ln>
                  <a:noFill/>
                </a:ln>
                <a:solidFill>
                  <a:srgbClr val="0432FF"/>
                </a:solidFill>
                <a:effectLst/>
                <a:uLnTx/>
                <a:uFillTx/>
                <a:latin typeface="Arial" charset="0"/>
                <a:ea typeface="ＭＳ Ｐゴシック" charset="0"/>
                <a:cs typeface="Arial" charset="0"/>
              </a:rPr>
              <a:t>Ibrutinib</a:t>
            </a:r>
          </a:p>
          <a:p>
            <a:pPr marL="0" marR="0" lvl="0" indent="0" algn="l" defTabSz="914400" rtl="0" eaLnBrk="1" fontAlgn="base" latinLnBrk="0" hangingPunct="1">
              <a:lnSpc>
                <a:spcPct val="90000"/>
              </a:lnSpc>
              <a:spcBef>
                <a:spcPct val="0"/>
              </a:spcBef>
              <a:spcAft>
                <a:spcPct val="0"/>
              </a:spcAft>
              <a:buClr>
                <a:srgbClr val="8B3D9A"/>
              </a:buClr>
              <a:buSzTx/>
              <a:buFont typeface="Arial" charset="0"/>
              <a:buNone/>
              <a:tabLst/>
              <a:defRPr/>
            </a:pPr>
            <a:r>
              <a:rPr kumimoji="0" lang="en-US" sz="2000" b="1" i="0" u="none" strike="noStrike" kern="1200" cap="none" spc="0" normalizeH="0" baseline="0" noProof="0" dirty="0">
                <a:ln>
                  <a:noFill/>
                </a:ln>
                <a:solidFill>
                  <a:srgbClr val="0432FF"/>
                </a:solidFill>
                <a:effectLst/>
                <a:uLnTx/>
                <a:uFillTx/>
                <a:latin typeface="Arial" charset="0"/>
                <a:ea typeface="ＭＳ Ｐゴシック" charset="0"/>
                <a:cs typeface="Arial" charset="0"/>
              </a:rPr>
              <a:t>Acalabrutinib</a:t>
            </a:r>
          </a:p>
          <a:p>
            <a:pPr marL="0" marR="0" lvl="0" indent="0" algn="l" defTabSz="914400" rtl="0" eaLnBrk="1" fontAlgn="base" latinLnBrk="0" hangingPunct="1">
              <a:lnSpc>
                <a:spcPct val="90000"/>
              </a:lnSpc>
              <a:spcBef>
                <a:spcPct val="0"/>
              </a:spcBef>
              <a:spcAft>
                <a:spcPct val="0"/>
              </a:spcAft>
              <a:buClr>
                <a:srgbClr val="8B3D9A"/>
              </a:buClr>
              <a:buSzTx/>
              <a:buFont typeface="Arial" charset="0"/>
              <a:buNone/>
              <a:tabLst/>
              <a:defRPr/>
            </a:pPr>
            <a:r>
              <a:rPr kumimoji="0" lang="en-US" sz="2000" b="1" i="0" u="none" strike="noStrike" kern="1200" cap="none" spc="0" normalizeH="0" baseline="0" noProof="0" dirty="0">
                <a:ln>
                  <a:noFill/>
                </a:ln>
                <a:solidFill>
                  <a:srgbClr val="0432FF"/>
                </a:solidFill>
                <a:effectLst/>
                <a:uLnTx/>
                <a:uFillTx/>
                <a:latin typeface="Arial" charset="0"/>
                <a:ea typeface="ＭＳ Ｐゴシック" charset="0"/>
                <a:cs typeface="Arial" charset="0"/>
              </a:rPr>
              <a:t>Zanubrutinib</a:t>
            </a:r>
          </a:p>
        </p:txBody>
      </p:sp>
      <p:sp>
        <p:nvSpPr>
          <p:cNvPr id="53277" name="TextBox 711"/>
          <p:cNvSpPr txBox="1">
            <a:spLocks noChangeArrowheads="1"/>
          </p:cNvSpPr>
          <p:nvPr/>
        </p:nvSpPr>
        <p:spPr bwMode="auto">
          <a:xfrm rot="5400000">
            <a:off x="4901407" y="3880644"/>
            <a:ext cx="533400"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90000"/>
              </a:lnSpc>
              <a:spcBef>
                <a:spcPct val="35000"/>
              </a:spcBef>
              <a:spcAft>
                <a:spcPct val="25000"/>
              </a:spcAft>
              <a:buClr>
                <a:srgbClr val="8B3D9A"/>
              </a:buClr>
              <a:buSzTx/>
              <a:buFont typeface="Arial" charset="0"/>
              <a:buNone/>
              <a:tabLst/>
              <a:defRPr/>
            </a:pPr>
            <a:r>
              <a:rPr kumimoji="0" lang="en-US" sz="3200" b="0" i="0" u="none" strike="noStrike" kern="1200" cap="none" spc="0" normalizeH="0" baseline="0" noProof="0" dirty="0">
                <a:ln>
                  <a:noFill/>
                </a:ln>
                <a:solidFill>
                  <a:srgbClr val="FF0000"/>
                </a:solidFill>
                <a:effectLst/>
                <a:uLnTx/>
                <a:uFillTx/>
                <a:latin typeface="Arial" charset="0"/>
                <a:ea typeface="ＭＳ Ｐゴシック" charset="0"/>
                <a:cs typeface="Arial" charset="0"/>
              </a:rPr>
              <a:t>┬</a:t>
            </a:r>
          </a:p>
        </p:txBody>
      </p:sp>
      <p:sp>
        <p:nvSpPr>
          <p:cNvPr id="53280" name="Freeform 233"/>
          <p:cNvSpPr>
            <a:spLocks/>
          </p:cNvSpPr>
          <p:nvPr/>
        </p:nvSpPr>
        <p:spPr bwMode="auto">
          <a:xfrm rot="10800000" flipH="1">
            <a:off x="3829050" y="2700339"/>
            <a:ext cx="31750" cy="155575"/>
          </a:xfrm>
          <a:custGeom>
            <a:avLst/>
            <a:gdLst>
              <a:gd name="T0" fmla="*/ 64516 w 31274"/>
              <a:gd name="T1" fmla="*/ 0 h 148925"/>
              <a:gd name="T2" fmla="*/ 3073 w 31274"/>
              <a:gd name="T3" fmla="*/ 895639 h 148925"/>
              <a:gd name="T4" fmla="*/ 46088 w 31274"/>
              <a:gd name="T5" fmla="*/ 1691725 h 148925"/>
              <a:gd name="T6" fmla="*/ 3073 w 31274"/>
              <a:gd name="T7" fmla="*/ 2487780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rgbClr val="FF8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281" name="Freeform 234"/>
          <p:cNvSpPr>
            <a:spLocks/>
          </p:cNvSpPr>
          <p:nvPr/>
        </p:nvSpPr>
        <p:spPr bwMode="auto">
          <a:xfrm rot="10800000" flipH="1">
            <a:off x="3860800" y="2701925"/>
            <a:ext cx="31750" cy="158750"/>
          </a:xfrm>
          <a:custGeom>
            <a:avLst/>
            <a:gdLst>
              <a:gd name="T0" fmla="*/ 64536 w 31274"/>
              <a:gd name="T1" fmla="*/ 0 h 148925"/>
              <a:gd name="T2" fmla="*/ 3074 w 31274"/>
              <a:gd name="T3" fmla="*/ 3666266 h 148925"/>
              <a:gd name="T4" fmla="*/ 46098 w 31274"/>
              <a:gd name="T5" fmla="*/ 6924963 h 148925"/>
              <a:gd name="T6" fmla="*/ 3074 w 31274"/>
              <a:gd name="T7" fmla="*/ 10183809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rgbClr val="FF8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grpSp>
        <p:nvGrpSpPr>
          <p:cNvPr id="41" name="LINES"/>
          <p:cNvGrpSpPr/>
          <p:nvPr/>
        </p:nvGrpSpPr>
        <p:grpSpPr>
          <a:xfrm>
            <a:off x="3821158" y="2292234"/>
            <a:ext cx="4751184" cy="545818"/>
            <a:chOff x="400949" y="2778571"/>
            <a:chExt cx="4438769" cy="516974"/>
          </a:xfrm>
          <a:noFill/>
        </p:grpSpPr>
        <p:sp>
          <p:nvSpPr>
            <p:cNvPr id="152" name="Freeform 71"/>
            <p:cNvSpPr>
              <a:spLocks/>
            </p:cNvSpPr>
            <p:nvPr/>
          </p:nvSpPr>
          <p:spPr bwMode="auto">
            <a:xfrm>
              <a:off x="763788" y="291385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53" name="Freeform 72"/>
            <p:cNvSpPr>
              <a:spLocks/>
            </p:cNvSpPr>
            <p:nvPr/>
          </p:nvSpPr>
          <p:spPr bwMode="auto">
            <a:xfrm>
              <a:off x="794067" y="2911376"/>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54" name="Freeform 76"/>
            <p:cNvSpPr>
              <a:spLocks/>
            </p:cNvSpPr>
            <p:nvPr/>
          </p:nvSpPr>
          <p:spPr bwMode="auto">
            <a:xfrm>
              <a:off x="853630" y="2893554"/>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55" name="Freeform 77"/>
            <p:cNvSpPr>
              <a:spLocks/>
            </p:cNvSpPr>
            <p:nvPr/>
          </p:nvSpPr>
          <p:spPr bwMode="auto">
            <a:xfrm>
              <a:off x="883909" y="2891079"/>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56" name="Freeform 80"/>
            <p:cNvSpPr>
              <a:spLocks/>
            </p:cNvSpPr>
            <p:nvPr/>
          </p:nvSpPr>
          <p:spPr bwMode="auto">
            <a:xfrm>
              <a:off x="948931" y="2887613"/>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57" name="Freeform 81"/>
            <p:cNvSpPr>
              <a:spLocks/>
            </p:cNvSpPr>
            <p:nvPr/>
          </p:nvSpPr>
          <p:spPr bwMode="auto">
            <a:xfrm>
              <a:off x="979210" y="2885138"/>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58" name="Freeform 84"/>
            <p:cNvSpPr>
              <a:spLocks/>
            </p:cNvSpPr>
            <p:nvPr/>
          </p:nvSpPr>
          <p:spPr bwMode="auto">
            <a:xfrm>
              <a:off x="671962" y="2926227"/>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59" name="Freeform 85"/>
            <p:cNvSpPr>
              <a:spLocks/>
            </p:cNvSpPr>
            <p:nvPr/>
          </p:nvSpPr>
          <p:spPr bwMode="auto">
            <a:xfrm>
              <a:off x="702241" y="2923752"/>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60" name="Freeform 88"/>
            <p:cNvSpPr>
              <a:spLocks/>
            </p:cNvSpPr>
            <p:nvPr/>
          </p:nvSpPr>
          <p:spPr bwMode="auto">
            <a:xfrm>
              <a:off x="585595" y="294702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61" name="Freeform 89"/>
            <p:cNvSpPr>
              <a:spLocks/>
            </p:cNvSpPr>
            <p:nvPr/>
          </p:nvSpPr>
          <p:spPr bwMode="auto">
            <a:xfrm>
              <a:off x="615874" y="2944546"/>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62" name="Freeform 92"/>
            <p:cNvSpPr>
              <a:spLocks/>
            </p:cNvSpPr>
            <p:nvPr/>
          </p:nvSpPr>
          <p:spPr bwMode="auto">
            <a:xfrm>
              <a:off x="496250" y="2964842"/>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63" name="Freeform 93"/>
            <p:cNvSpPr>
              <a:spLocks/>
            </p:cNvSpPr>
            <p:nvPr/>
          </p:nvSpPr>
          <p:spPr bwMode="auto">
            <a:xfrm>
              <a:off x="526529" y="2962367"/>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64" name="Freeform 96"/>
            <p:cNvSpPr>
              <a:spLocks/>
            </p:cNvSpPr>
            <p:nvPr/>
          </p:nvSpPr>
          <p:spPr bwMode="auto">
            <a:xfrm>
              <a:off x="400949" y="2982664"/>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65" name="Freeform 97"/>
            <p:cNvSpPr>
              <a:spLocks/>
            </p:cNvSpPr>
            <p:nvPr/>
          </p:nvSpPr>
          <p:spPr bwMode="auto">
            <a:xfrm>
              <a:off x="431228" y="2980189"/>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66" name="Freeform 100"/>
            <p:cNvSpPr>
              <a:spLocks/>
            </p:cNvSpPr>
            <p:nvPr/>
          </p:nvSpPr>
          <p:spPr bwMode="auto">
            <a:xfrm>
              <a:off x="1038277" y="2872759"/>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67" name="Freeform 101"/>
            <p:cNvSpPr>
              <a:spLocks/>
            </p:cNvSpPr>
            <p:nvPr/>
          </p:nvSpPr>
          <p:spPr bwMode="auto">
            <a:xfrm>
              <a:off x="1068556" y="2870284"/>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68" name="Freeform 104"/>
            <p:cNvSpPr>
              <a:spLocks/>
            </p:cNvSpPr>
            <p:nvPr/>
          </p:nvSpPr>
          <p:spPr bwMode="auto">
            <a:xfrm>
              <a:off x="1127621" y="2854938"/>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69" name="Freeform 105"/>
            <p:cNvSpPr>
              <a:spLocks/>
            </p:cNvSpPr>
            <p:nvPr/>
          </p:nvSpPr>
          <p:spPr bwMode="auto">
            <a:xfrm>
              <a:off x="1157900" y="2852463"/>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70" name="Freeform 108"/>
            <p:cNvSpPr>
              <a:spLocks/>
            </p:cNvSpPr>
            <p:nvPr/>
          </p:nvSpPr>
          <p:spPr bwMode="auto">
            <a:xfrm>
              <a:off x="1220441" y="2846522"/>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71" name="Freeform 109"/>
            <p:cNvSpPr>
              <a:spLocks/>
            </p:cNvSpPr>
            <p:nvPr/>
          </p:nvSpPr>
          <p:spPr bwMode="auto">
            <a:xfrm>
              <a:off x="1250720" y="2844047"/>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72" name="Freeform 112"/>
            <p:cNvSpPr>
              <a:spLocks/>
            </p:cNvSpPr>
            <p:nvPr/>
          </p:nvSpPr>
          <p:spPr bwMode="auto">
            <a:xfrm>
              <a:off x="1310606" y="2837482"/>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73" name="Freeform 113"/>
            <p:cNvSpPr>
              <a:spLocks/>
            </p:cNvSpPr>
            <p:nvPr/>
          </p:nvSpPr>
          <p:spPr bwMode="auto">
            <a:xfrm>
              <a:off x="1340885" y="2835007"/>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74" name="Freeform 116"/>
            <p:cNvSpPr>
              <a:spLocks/>
            </p:cNvSpPr>
            <p:nvPr/>
          </p:nvSpPr>
          <p:spPr bwMode="auto">
            <a:xfrm>
              <a:off x="1402929" y="282857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75" name="Freeform 117"/>
            <p:cNvSpPr>
              <a:spLocks/>
            </p:cNvSpPr>
            <p:nvPr/>
          </p:nvSpPr>
          <p:spPr bwMode="auto">
            <a:xfrm>
              <a:off x="1433208" y="2826096"/>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76" name="Freeform 120"/>
            <p:cNvSpPr>
              <a:spLocks/>
            </p:cNvSpPr>
            <p:nvPr/>
          </p:nvSpPr>
          <p:spPr bwMode="auto">
            <a:xfrm>
              <a:off x="1489297" y="282560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77" name="Freeform 121"/>
            <p:cNvSpPr>
              <a:spLocks/>
            </p:cNvSpPr>
            <p:nvPr/>
          </p:nvSpPr>
          <p:spPr bwMode="auto">
            <a:xfrm>
              <a:off x="1519576" y="2823126"/>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78" name="Freeform 124"/>
            <p:cNvSpPr>
              <a:spLocks/>
            </p:cNvSpPr>
            <p:nvPr/>
          </p:nvSpPr>
          <p:spPr bwMode="auto">
            <a:xfrm>
              <a:off x="1584597" y="281966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79" name="Freeform 125"/>
            <p:cNvSpPr>
              <a:spLocks/>
            </p:cNvSpPr>
            <p:nvPr/>
          </p:nvSpPr>
          <p:spPr bwMode="auto">
            <a:xfrm>
              <a:off x="1614876" y="2817186"/>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80" name="Freeform 128"/>
            <p:cNvSpPr>
              <a:spLocks/>
            </p:cNvSpPr>
            <p:nvPr/>
          </p:nvSpPr>
          <p:spPr bwMode="auto">
            <a:xfrm>
              <a:off x="1682877" y="2807779"/>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81" name="Freeform 129"/>
            <p:cNvSpPr>
              <a:spLocks/>
            </p:cNvSpPr>
            <p:nvPr/>
          </p:nvSpPr>
          <p:spPr bwMode="auto">
            <a:xfrm>
              <a:off x="1713156" y="2805304"/>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82" name="Freeform 132"/>
            <p:cNvSpPr>
              <a:spLocks/>
            </p:cNvSpPr>
            <p:nvPr/>
          </p:nvSpPr>
          <p:spPr bwMode="auto">
            <a:xfrm>
              <a:off x="1772223" y="2804808"/>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83" name="Freeform 133"/>
            <p:cNvSpPr>
              <a:spLocks/>
            </p:cNvSpPr>
            <p:nvPr/>
          </p:nvSpPr>
          <p:spPr bwMode="auto">
            <a:xfrm>
              <a:off x="1802502" y="2802333"/>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84" name="Freeform 136"/>
            <p:cNvSpPr>
              <a:spLocks/>
            </p:cNvSpPr>
            <p:nvPr/>
          </p:nvSpPr>
          <p:spPr bwMode="auto">
            <a:xfrm>
              <a:off x="1867525" y="2798867"/>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85" name="Freeform 137"/>
            <p:cNvSpPr>
              <a:spLocks/>
            </p:cNvSpPr>
            <p:nvPr/>
          </p:nvSpPr>
          <p:spPr bwMode="auto">
            <a:xfrm>
              <a:off x="1897804" y="2796392"/>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86" name="Freeform 144"/>
            <p:cNvSpPr>
              <a:spLocks/>
            </p:cNvSpPr>
            <p:nvPr/>
          </p:nvSpPr>
          <p:spPr bwMode="auto">
            <a:xfrm>
              <a:off x="2332118" y="2786985"/>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87" name="Freeform 145"/>
            <p:cNvSpPr>
              <a:spLocks/>
            </p:cNvSpPr>
            <p:nvPr/>
          </p:nvSpPr>
          <p:spPr bwMode="auto">
            <a:xfrm>
              <a:off x="2362397" y="2784510"/>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88" name="Freeform 148"/>
            <p:cNvSpPr>
              <a:spLocks/>
            </p:cNvSpPr>
            <p:nvPr/>
          </p:nvSpPr>
          <p:spPr bwMode="auto">
            <a:xfrm>
              <a:off x="2427419" y="2781046"/>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89" name="Freeform 149"/>
            <p:cNvSpPr>
              <a:spLocks/>
            </p:cNvSpPr>
            <p:nvPr/>
          </p:nvSpPr>
          <p:spPr bwMode="auto">
            <a:xfrm>
              <a:off x="2457698" y="277857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90" name="Freeform 152"/>
            <p:cNvSpPr>
              <a:spLocks/>
            </p:cNvSpPr>
            <p:nvPr/>
          </p:nvSpPr>
          <p:spPr bwMode="auto">
            <a:xfrm>
              <a:off x="2519743" y="2786986"/>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91" name="Freeform 153"/>
            <p:cNvSpPr>
              <a:spLocks/>
            </p:cNvSpPr>
            <p:nvPr/>
          </p:nvSpPr>
          <p:spPr bwMode="auto">
            <a:xfrm>
              <a:off x="2550022" y="278451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92" name="Freeform 156"/>
            <p:cNvSpPr>
              <a:spLocks/>
            </p:cNvSpPr>
            <p:nvPr/>
          </p:nvSpPr>
          <p:spPr bwMode="auto">
            <a:xfrm>
              <a:off x="2609088" y="2784016"/>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93" name="Freeform 157"/>
            <p:cNvSpPr>
              <a:spLocks/>
            </p:cNvSpPr>
            <p:nvPr/>
          </p:nvSpPr>
          <p:spPr bwMode="auto">
            <a:xfrm>
              <a:off x="2639367" y="278154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94" name="Freeform 160"/>
            <p:cNvSpPr>
              <a:spLocks/>
            </p:cNvSpPr>
            <p:nvPr/>
          </p:nvSpPr>
          <p:spPr bwMode="auto">
            <a:xfrm>
              <a:off x="2701411" y="2786986"/>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95" name="Freeform 161"/>
            <p:cNvSpPr>
              <a:spLocks/>
            </p:cNvSpPr>
            <p:nvPr/>
          </p:nvSpPr>
          <p:spPr bwMode="auto">
            <a:xfrm>
              <a:off x="2731690" y="278451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96" name="Freeform 217"/>
            <p:cNvSpPr>
              <a:spLocks/>
            </p:cNvSpPr>
            <p:nvPr/>
          </p:nvSpPr>
          <p:spPr bwMode="auto">
            <a:xfrm>
              <a:off x="3071168" y="2793424"/>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97" name="Freeform 218"/>
            <p:cNvSpPr>
              <a:spLocks/>
            </p:cNvSpPr>
            <p:nvPr/>
          </p:nvSpPr>
          <p:spPr bwMode="auto">
            <a:xfrm>
              <a:off x="3101447" y="2790949"/>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98" name="Freeform 221"/>
            <p:cNvSpPr>
              <a:spLocks/>
            </p:cNvSpPr>
            <p:nvPr/>
          </p:nvSpPr>
          <p:spPr bwMode="auto">
            <a:xfrm>
              <a:off x="2978844" y="2793424"/>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99" name="Freeform 222"/>
            <p:cNvSpPr>
              <a:spLocks/>
            </p:cNvSpPr>
            <p:nvPr/>
          </p:nvSpPr>
          <p:spPr bwMode="auto">
            <a:xfrm>
              <a:off x="3009123" y="2790949"/>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00" name="Freeform 225"/>
            <p:cNvSpPr>
              <a:spLocks/>
            </p:cNvSpPr>
            <p:nvPr/>
          </p:nvSpPr>
          <p:spPr bwMode="auto">
            <a:xfrm>
              <a:off x="2889500" y="2793424"/>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01" name="Freeform 226"/>
            <p:cNvSpPr>
              <a:spLocks/>
            </p:cNvSpPr>
            <p:nvPr/>
          </p:nvSpPr>
          <p:spPr bwMode="auto">
            <a:xfrm>
              <a:off x="2919779" y="2790949"/>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02" name="Freeform 229"/>
            <p:cNvSpPr>
              <a:spLocks/>
            </p:cNvSpPr>
            <p:nvPr/>
          </p:nvSpPr>
          <p:spPr bwMode="auto">
            <a:xfrm>
              <a:off x="2794198" y="2793424"/>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03" name="Freeform 230"/>
            <p:cNvSpPr>
              <a:spLocks/>
            </p:cNvSpPr>
            <p:nvPr/>
          </p:nvSpPr>
          <p:spPr bwMode="auto">
            <a:xfrm>
              <a:off x="2824477" y="2790949"/>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04" name="Freeform 237"/>
            <p:cNvSpPr>
              <a:spLocks/>
            </p:cNvSpPr>
            <p:nvPr/>
          </p:nvSpPr>
          <p:spPr bwMode="auto">
            <a:xfrm rot="10800000" flipH="1">
              <a:off x="491252" y="314455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05" name="Freeform 238"/>
            <p:cNvSpPr>
              <a:spLocks/>
            </p:cNvSpPr>
            <p:nvPr/>
          </p:nvSpPr>
          <p:spPr bwMode="auto">
            <a:xfrm rot="10800000" flipH="1">
              <a:off x="521531" y="3147026"/>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06" name="Freeform 241"/>
            <p:cNvSpPr>
              <a:spLocks/>
            </p:cNvSpPr>
            <p:nvPr/>
          </p:nvSpPr>
          <p:spPr bwMode="auto">
            <a:xfrm rot="10800000" flipH="1">
              <a:off x="577617" y="3129699"/>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07" name="Freeform 242"/>
            <p:cNvSpPr>
              <a:spLocks/>
            </p:cNvSpPr>
            <p:nvPr/>
          </p:nvSpPr>
          <p:spPr bwMode="auto">
            <a:xfrm rot="10800000" flipH="1">
              <a:off x="607896" y="3132174"/>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08" name="Freeform 245"/>
            <p:cNvSpPr>
              <a:spLocks/>
            </p:cNvSpPr>
            <p:nvPr/>
          </p:nvSpPr>
          <p:spPr bwMode="auto">
            <a:xfrm rot="10800000" flipH="1">
              <a:off x="669940" y="3114847"/>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09" name="Freeform 246"/>
            <p:cNvSpPr>
              <a:spLocks/>
            </p:cNvSpPr>
            <p:nvPr/>
          </p:nvSpPr>
          <p:spPr bwMode="auto">
            <a:xfrm rot="10800000" flipH="1">
              <a:off x="700219" y="3117322"/>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10" name="Freeform 249"/>
            <p:cNvSpPr>
              <a:spLocks/>
            </p:cNvSpPr>
            <p:nvPr/>
          </p:nvSpPr>
          <p:spPr bwMode="auto">
            <a:xfrm rot="10800000" flipH="1">
              <a:off x="762263" y="3091084"/>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11" name="Freeform 250"/>
            <p:cNvSpPr>
              <a:spLocks/>
            </p:cNvSpPr>
            <p:nvPr/>
          </p:nvSpPr>
          <p:spPr bwMode="auto">
            <a:xfrm rot="10800000" flipH="1">
              <a:off x="792542" y="3093559"/>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12" name="Freeform 253"/>
            <p:cNvSpPr>
              <a:spLocks/>
            </p:cNvSpPr>
            <p:nvPr/>
          </p:nvSpPr>
          <p:spPr bwMode="auto">
            <a:xfrm rot="10800000" flipH="1">
              <a:off x="848631" y="3073262"/>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13" name="Freeform 254"/>
            <p:cNvSpPr>
              <a:spLocks/>
            </p:cNvSpPr>
            <p:nvPr/>
          </p:nvSpPr>
          <p:spPr bwMode="auto">
            <a:xfrm rot="10800000" flipH="1">
              <a:off x="878910" y="3075737"/>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14" name="Freeform 257"/>
            <p:cNvSpPr>
              <a:spLocks/>
            </p:cNvSpPr>
            <p:nvPr/>
          </p:nvSpPr>
          <p:spPr bwMode="auto">
            <a:xfrm rot="10800000" flipH="1">
              <a:off x="940954" y="3058410"/>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15" name="Freeform 258"/>
            <p:cNvSpPr>
              <a:spLocks/>
            </p:cNvSpPr>
            <p:nvPr/>
          </p:nvSpPr>
          <p:spPr bwMode="auto">
            <a:xfrm rot="10800000" flipH="1">
              <a:off x="971233" y="3060885"/>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16" name="Freeform 261"/>
            <p:cNvSpPr>
              <a:spLocks/>
            </p:cNvSpPr>
            <p:nvPr/>
          </p:nvSpPr>
          <p:spPr bwMode="auto">
            <a:xfrm rot="10800000" flipH="1">
              <a:off x="1030299" y="3043558"/>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17" name="Freeform 262"/>
            <p:cNvSpPr>
              <a:spLocks/>
            </p:cNvSpPr>
            <p:nvPr/>
          </p:nvSpPr>
          <p:spPr bwMode="auto">
            <a:xfrm rot="10800000" flipH="1">
              <a:off x="1060578" y="3046033"/>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18" name="Freeform 265"/>
            <p:cNvSpPr>
              <a:spLocks/>
            </p:cNvSpPr>
            <p:nvPr/>
          </p:nvSpPr>
          <p:spPr bwMode="auto">
            <a:xfrm rot="10800000" flipH="1">
              <a:off x="1116665" y="3034646"/>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19" name="Freeform 266"/>
            <p:cNvSpPr>
              <a:spLocks/>
            </p:cNvSpPr>
            <p:nvPr/>
          </p:nvSpPr>
          <p:spPr bwMode="auto">
            <a:xfrm rot="10800000" flipH="1">
              <a:off x="1146944" y="303712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20" name="Freeform 269"/>
            <p:cNvSpPr>
              <a:spLocks/>
            </p:cNvSpPr>
            <p:nvPr/>
          </p:nvSpPr>
          <p:spPr bwMode="auto">
            <a:xfrm rot="10800000" flipH="1">
              <a:off x="1217924" y="3028706"/>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21" name="Freeform 270"/>
            <p:cNvSpPr>
              <a:spLocks/>
            </p:cNvSpPr>
            <p:nvPr/>
          </p:nvSpPr>
          <p:spPr bwMode="auto">
            <a:xfrm rot="10800000" flipH="1">
              <a:off x="1248203" y="303118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22" name="Freeform 273"/>
            <p:cNvSpPr>
              <a:spLocks/>
            </p:cNvSpPr>
            <p:nvPr/>
          </p:nvSpPr>
          <p:spPr bwMode="auto">
            <a:xfrm rot="10800000" flipH="1">
              <a:off x="1308090" y="3001844"/>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23" name="Freeform 274"/>
            <p:cNvSpPr>
              <a:spLocks/>
            </p:cNvSpPr>
            <p:nvPr/>
          </p:nvSpPr>
          <p:spPr bwMode="auto">
            <a:xfrm rot="10800000" flipH="1">
              <a:off x="1338369" y="3004319"/>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24" name="Freeform 277"/>
            <p:cNvSpPr>
              <a:spLocks/>
            </p:cNvSpPr>
            <p:nvPr/>
          </p:nvSpPr>
          <p:spPr bwMode="auto">
            <a:xfrm rot="10800000" flipH="1">
              <a:off x="1397435" y="2995903"/>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25" name="Freeform 278"/>
            <p:cNvSpPr>
              <a:spLocks/>
            </p:cNvSpPr>
            <p:nvPr/>
          </p:nvSpPr>
          <p:spPr bwMode="auto">
            <a:xfrm rot="10800000" flipH="1">
              <a:off x="1427714" y="2998378"/>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26" name="Freeform 281"/>
            <p:cNvSpPr>
              <a:spLocks/>
            </p:cNvSpPr>
            <p:nvPr/>
          </p:nvSpPr>
          <p:spPr bwMode="auto">
            <a:xfrm rot="10800000" flipH="1">
              <a:off x="1489758" y="2989964"/>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27" name="Freeform 282"/>
            <p:cNvSpPr>
              <a:spLocks/>
            </p:cNvSpPr>
            <p:nvPr/>
          </p:nvSpPr>
          <p:spPr bwMode="auto">
            <a:xfrm rot="10800000" flipH="1">
              <a:off x="1520037" y="2992439"/>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28" name="Freeform 285"/>
            <p:cNvSpPr>
              <a:spLocks/>
            </p:cNvSpPr>
            <p:nvPr/>
          </p:nvSpPr>
          <p:spPr bwMode="auto">
            <a:xfrm rot="10800000" flipH="1">
              <a:off x="1588037" y="297808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29" name="Freeform 286"/>
            <p:cNvSpPr>
              <a:spLocks/>
            </p:cNvSpPr>
            <p:nvPr/>
          </p:nvSpPr>
          <p:spPr bwMode="auto">
            <a:xfrm rot="10800000" flipH="1">
              <a:off x="1618316" y="2980556"/>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30" name="Freeform 289"/>
            <p:cNvSpPr>
              <a:spLocks/>
            </p:cNvSpPr>
            <p:nvPr/>
          </p:nvSpPr>
          <p:spPr bwMode="auto">
            <a:xfrm rot="10800000" flipH="1">
              <a:off x="1680361" y="297511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31" name="Freeform 290"/>
            <p:cNvSpPr>
              <a:spLocks/>
            </p:cNvSpPr>
            <p:nvPr/>
          </p:nvSpPr>
          <p:spPr bwMode="auto">
            <a:xfrm rot="10800000" flipH="1">
              <a:off x="1710640" y="2977586"/>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32" name="Freeform 293"/>
            <p:cNvSpPr>
              <a:spLocks/>
            </p:cNvSpPr>
            <p:nvPr/>
          </p:nvSpPr>
          <p:spPr bwMode="auto">
            <a:xfrm rot="10800000" flipH="1">
              <a:off x="1775663" y="2969170"/>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33" name="Freeform 294"/>
            <p:cNvSpPr>
              <a:spLocks/>
            </p:cNvSpPr>
            <p:nvPr/>
          </p:nvSpPr>
          <p:spPr bwMode="auto">
            <a:xfrm rot="10800000" flipH="1">
              <a:off x="1805942" y="2971645"/>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34" name="Freeform 297"/>
            <p:cNvSpPr>
              <a:spLocks/>
            </p:cNvSpPr>
            <p:nvPr/>
          </p:nvSpPr>
          <p:spPr bwMode="auto">
            <a:xfrm rot="10800000" flipH="1">
              <a:off x="1865007" y="2963230"/>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35" name="Freeform 298"/>
            <p:cNvSpPr>
              <a:spLocks/>
            </p:cNvSpPr>
            <p:nvPr/>
          </p:nvSpPr>
          <p:spPr bwMode="auto">
            <a:xfrm rot="10800000" flipH="1">
              <a:off x="1895286" y="2965705"/>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36" name="Freeform 305"/>
            <p:cNvSpPr>
              <a:spLocks/>
            </p:cNvSpPr>
            <p:nvPr/>
          </p:nvSpPr>
          <p:spPr bwMode="auto">
            <a:xfrm rot="10800000" flipH="1">
              <a:off x="2333076" y="2951842"/>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37" name="Freeform 306"/>
            <p:cNvSpPr>
              <a:spLocks/>
            </p:cNvSpPr>
            <p:nvPr/>
          </p:nvSpPr>
          <p:spPr bwMode="auto">
            <a:xfrm rot="10800000" flipH="1">
              <a:off x="2363355" y="2954317"/>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38" name="Freeform 309"/>
            <p:cNvSpPr>
              <a:spLocks/>
            </p:cNvSpPr>
            <p:nvPr/>
          </p:nvSpPr>
          <p:spPr bwMode="auto">
            <a:xfrm rot="10800000" flipH="1">
              <a:off x="2425398" y="2948873"/>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39" name="Freeform 310"/>
            <p:cNvSpPr>
              <a:spLocks/>
            </p:cNvSpPr>
            <p:nvPr/>
          </p:nvSpPr>
          <p:spPr bwMode="auto">
            <a:xfrm rot="10800000" flipH="1">
              <a:off x="2455677" y="2951348"/>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40" name="Freeform 313"/>
            <p:cNvSpPr>
              <a:spLocks/>
            </p:cNvSpPr>
            <p:nvPr/>
          </p:nvSpPr>
          <p:spPr bwMode="auto">
            <a:xfrm rot="10800000" flipH="1">
              <a:off x="2514745" y="2954814"/>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41" name="Freeform 314"/>
            <p:cNvSpPr>
              <a:spLocks/>
            </p:cNvSpPr>
            <p:nvPr/>
          </p:nvSpPr>
          <p:spPr bwMode="auto">
            <a:xfrm rot="10800000" flipH="1">
              <a:off x="2545024" y="2957289"/>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42" name="Freeform 318"/>
            <p:cNvSpPr>
              <a:spLocks/>
            </p:cNvSpPr>
            <p:nvPr/>
          </p:nvSpPr>
          <p:spPr bwMode="auto">
            <a:xfrm rot="10800000" flipH="1">
              <a:off x="2607565" y="2958279"/>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43" name="Freeform 319"/>
            <p:cNvSpPr>
              <a:spLocks/>
            </p:cNvSpPr>
            <p:nvPr/>
          </p:nvSpPr>
          <p:spPr bwMode="auto">
            <a:xfrm rot="10800000" flipH="1">
              <a:off x="2637844" y="2960754"/>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44" name="Freeform 322"/>
            <p:cNvSpPr>
              <a:spLocks/>
            </p:cNvSpPr>
            <p:nvPr/>
          </p:nvSpPr>
          <p:spPr bwMode="auto">
            <a:xfrm rot="10800000" flipH="1">
              <a:off x="2700383" y="2955804"/>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45" name="Freeform 323"/>
            <p:cNvSpPr>
              <a:spLocks/>
            </p:cNvSpPr>
            <p:nvPr/>
          </p:nvSpPr>
          <p:spPr bwMode="auto">
            <a:xfrm rot="10800000" flipH="1">
              <a:off x="2730662" y="2958279"/>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46" name="Freeform 378"/>
            <p:cNvSpPr>
              <a:spLocks/>
            </p:cNvSpPr>
            <p:nvPr/>
          </p:nvSpPr>
          <p:spPr bwMode="auto">
            <a:xfrm rot="11349086" flipH="1">
              <a:off x="3081893" y="296091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47" name="Freeform 379"/>
            <p:cNvSpPr>
              <a:spLocks/>
            </p:cNvSpPr>
            <p:nvPr/>
          </p:nvSpPr>
          <p:spPr bwMode="auto">
            <a:xfrm rot="11349086" flipH="1">
              <a:off x="3111392" y="296817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48" name="Freeform 382"/>
            <p:cNvSpPr>
              <a:spLocks/>
            </p:cNvSpPr>
            <p:nvPr/>
          </p:nvSpPr>
          <p:spPr bwMode="auto">
            <a:xfrm rot="11349086" flipH="1">
              <a:off x="2992549" y="296091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49" name="Freeform 383"/>
            <p:cNvSpPr>
              <a:spLocks/>
            </p:cNvSpPr>
            <p:nvPr/>
          </p:nvSpPr>
          <p:spPr bwMode="auto">
            <a:xfrm rot="11349086" flipH="1">
              <a:off x="3022048" y="296817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50" name="Freeform 386"/>
            <p:cNvSpPr>
              <a:spLocks/>
            </p:cNvSpPr>
            <p:nvPr/>
          </p:nvSpPr>
          <p:spPr bwMode="auto">
            <a:xfrm rot="11349086" flipH="1">
              <a:off x="2903204" y="296091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51" name="Freeform 387"/>
            <p:cNvSpPr>
              <a:spLocks/>
            </p:cNvSpPr>
            <p:nvPr/>
          </p:nvSpPr>
          <p:spPr bwMode="auto">
            <a:xfrm rot="11349086" flipH="1">
              <a:off x="2932703" y="296817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52" name="Freeform 390"/>
            <p:cNvSpPr>
              <a:spLocks/>
            </p:cNvSpPr>
            <p:nvPr/>
          </p:nvSpPr>
          <p:spPr bwMode="auto">
            <a:xfrm rot="11349086" flipH="1">
              <a:off x="2804924" y="296091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53" name="Freeform 391"/>
            <p:cNvSpPr>
              <a:spLocks/>
            </p:cNvSpPr>
            <p:nvPr/>
          </p:nvSpPr>
          <p:spPr bwMode="auto">
            <a:xfrm rot="11349086" flipH="1">
              <a:off x="2834423" y="296817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54" name="Freeform 217"/>
            <p:cNvSpPr>
              <a:spLocks/>
            </p:cNvSpPr>
            <p:nvPr/>
          </p:nvSpPr>
          <p:spPr bwMode="auto">
            <a:xfrm>
              <a:off x="3426076" y="2797536"/>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55" name="Freeform 218"/>
            <p:cNvSpPr>
              <a:spLocks/>
            </p:cNvSpPr>
            <p:nvPr/>
          </p:nvSpPr>
          <p:spPr bwMode="auto">
            <a:xfrm>
              <a:off x="3456355" y="279506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56" name="Freeform 221"/>
            <p:cNvSpPr>
              <a:spLocks/>
            </p:cNvSpPr>
            <p:nvPr/>
          </p:nvSpPr>
          <p:spPr bwMode="auto">
            <a:xfrm>
              <a:off x="3333752" y="2797536"/>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57" name="Freeform 222"/>
            <p:cNvSpPr>
              <a:spLocks/>
            </p:cNvSpPr>
            <p:nvPr/>
          </p:nvSpPr>
          <p:spPr bwMode="auto">
            <a:xfrm>
              <a:off x="3364031" y="279506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58" name="Freeform 225"/>
            <p:cNvSpPr>
              <a:spLocks/>
            </p:cNvSpPr>
            <p:nvPr/>
          </p:nvSpPr>
          <p:spPr bwMode="auto">
            <a:xfrm>
              <a:off x="3244407" y="2797536"/>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59" name="Freeform 226"/>
            <p:cNvSpPr>
              <a:spLocks/>
            </p:cNvSpPr>
            <p:nvPr/>
          </p:nvSpPr>
          <p:spPr bwMode="auto">
            <a:xfrm>
              <a:off x="3274686" y="279506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60" name="Freeform 229"/>
            <p:cNvSpPr>
              <a:spLocks/>
            </p:cNvSpPr>
            <p:nvPr/>
          </p:nvSpPr>
          <p:spPr bwMode="auto">
            <a:xfrm>
              <a:off x="3149106" y="2797536"/>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61" name="Freeform 230"/>
            <p:cNvSpPr>
              <a:spLocks/>
            </p:cNvSpPr>
            <p:nvPr/>
          </p:nvSpPr>
          <p:spPr bwMode="auto">
            <a:xfrm>
              <a:off x="3179385" y="2795061"/>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62" name="Freeform 378"/>
            <p:cNvSpPr>
              <a:spLocks/>
            </p:cNvSpPr>
            <p:nvPr/>
          </p:nvSpPr>
          <p:spPr bwMode="auto">
            <a:xfrm rot="11349086" flipH="1">
              <a:off x="3436801" y="2965023"/>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63" name="Freeform 379"/>
            <p:cNvSpPr>
              <a:spLocks/>
            </p:cNvSpPr>
            <p:nvPr/>
          </p:nvSpPr>
          <p:spPr bwMode="auto">
            <a:xfrm rot="11349086" flipH="1">
              <a:off x="3466300" y="2972283"/>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64" name="Freeform 382"/>
            <p:cNvSpPr>
              <a:spLocks/>
            </p:cNvSpPr>
            <p:nvPr/>
          </p:nvSpPr>
          <p:spPr bwMode="auto">
            <a:xfrm rot="11349086" flipH="1">
              <a:off x="3347457" y="2965023"/>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65" name="Freeform 383"/>
            <p:cNvSpPr>
              <a:spLocks/>
            </p:cNvSpPr>
            <p:nvPr/>
          </p:nvSpPr>
          <p:spPr bwMode="auto">
            <a:xfrm rot="11349086" flipH="1">
              <a:off x="3376956" y="2972283"/>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66" name="Freeform 386"/>
            <p:cNvSpPr>
              <a:spLocks/>
            </p:cNvSpPr>
            <p:nvPr/>
          </p:nvSpPr>
          <p:spPr bwMode="auto">
            <a:xfrm rot="11349086" flipH="1">
              <a:off x="3258112" y="2965023"/>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67" name="Freeform 387"/>
            <p:cNvSpPr>
              <a:spLocks/>
            </p:cNvSpPr>
            <p:nvPr/>
          </p:nvSpPr>
          <p:spPr bwMode="auto">
            <a:xfrm rot="11349086" flipH="1">
              <a:off x="3287611" y="2972283"/>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68" name="Freeform 390"/>
            <p:cNvSpPr>
              <a:spLocks/>
            </p:cNvSpPr>
            <p:nvPr/>
          </p:nvSpPr>
          <p:spPr bwMode="auto">
            <a:xfrm rot="11349086" flipH="1">
              <a:off x="3159832" y="2965023"/>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69" name="Freeform 391"/>
            <p:cNvSpPr>
              <a:spLocks/>
            </p:cNvSpPr>
            <p:nvPr/>
          </p:nvSpPr>
          <p:spPr bwMode="auto">
            <a:xfrm rot="11349086" flipH="1">
              <a:off x="3189331" y="2972283"/>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70" name="Freeform 217"/>
            <p:cNvSpPr>
              <a:spLocks/>
            </p:cNvSpPr>
            <p:nvPr/>
          </p:nvSpPr>
          <p:spPr bwMode="auto">
            <a:xfrm>
              <a:off x="3696829" y="2797230"/>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71" name="Freeform 218"/>
            <p:cNvSpPr>
              <a:spLocks/>
            </p:cNvSpPr>
            <p:nvPr/>
          </p:nvSpPr>
          <p:spPr bwMode="auto">
            <a:xfrm>
              <a:off x="3727108" y="2794755"/>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72" name="Freeform 221"/>
            <p:cNvSpPr>
              <a:spLocks/>
            </p:cNvSpPr>
            <p:nvPr/>
          </p:nvSpPr>
          <p:spPr bwMode="auto">
            <a:xfrm>
              <a:off x="3604506" y="2797230"/>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73" name="Freeform 222"/>
            <p:cNvSpPr>
              <a:spLocks/>
            </p:cNvSpPr>
            <p:nvPr/>
          </p:nvSpPr>
          <p:spPr bwMode="auto">
            <a:xfrm>
              <a:off x="3634785" y="2794755"/>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74" name="Freeform 225"/>
            <p:cNvSpPr>
              <a:spLocks/>
            </p:cNvSpPr>
            <p:nvPr/>
          </p:nvSpPr>
          <p:spPr bwMode="auto">
            <a:xfrm>
              <a:off x="3515161" y="2797230"/>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75" name="Freeform 226"/>
            <p:cNvSpPr>
              <a:spLocks/>
            </p:cNvSpPr>
            <p:nvPr/>
          </p:nvSpPr>
          <p:spPr bwMode="auto">
            <a:xfrm>
              <a:off x="3545440" y="2794755"/>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76" name="Freeform 378"/>
            <p:cNvSpPr>
              <a:spLocks/>
            </p:cNvSpPr>
            <p:nvPr/>
          </p:nvSpPr>
          <p:spPr bwMode="auto">
            <a:xfrm rot="11349086" flipH="1">
              <a:off x="3707555" y="2964718"/>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77" name="Freeform 379"/>
            <p:cNvSpPr>
              <a:spLocks/>
            </p:cNvSpPr>
            <p:nvPr/>
          </p:nvSpPr>
          <p:spPr bwMode="auto">
            <a:xfrm rot="11349086" flipH="1">
              <a:off x="3737054" y="2971978"/>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78" name="Freeform 382"/>
            <p:cNvSpPr>
              <a:spLocks/>
            </p:cNvSpPr>
            <p:nvPr/>
          </p:nvSpPr>
          <p:spPr bwMode="auto">
            <a:xfrm rot="11349086" flipH="1">
              <a:off x="3618212" y="2964718"/>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79" name="Freeform 383"/>
            <p:cNvSpPr>
              <a:spLocks/>
            </p:cNvSpPr>
            <p:nvPr/>
          </p:nvSpPr>
          <p:spPr bwMode="auto">
            <a:xfrm rot="11349086" flipH="1">
              <a:off x="3647711" y="2971978"/>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80" name="Freeform 386"/>
            <p:cNvSpPr>
              <a:spLocks/>
            </p:cNvSpPr>
            <p:nvPr/>
          </p:nvSpPr>
          <p:spPr bwMode="auto">
            <a:xfrm rot="11349086" flipH="1">
              <a:off x="3528866" y="2964718"/>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81" name="Freeform 387"/>
            <p:cNvSpPr>
              <a:spLocks/>
            </p:cNvSpPr>
            <p:nvPr/>
          </p:nvSpPr>
          <p:spPr bwMode="auto">
            <a:xfrm rot="11349086" flipH="1">
              <a:off x="3558365" y="2971978"/>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82" name="Freeform 217"/>
            <p:cNvSpPr>
              <a:spLocks/>
            </p:cNvSpPr>
            <p:nvPr/>
          </p:nvSpPr>
          <p:spPr bwMode="auto">
            <a:xfrm>
              <a:off x="4051737" y="2801343"/>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83" name="Freeform 218"/>
            <p:cNvSpPr>
              <a:spLocks/>
            </p:cNvSpPr>
            <p:nvPr/>
          </p:nvSpPr>
          <p:spPr bwMode="auto">
            <a:xfrm>
              <a:off x="4082016" y="2798868"/>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84" name="Freeform 221"/>
            <p:cNvSpPr>
              <a:spLocks/>
            </p:cNvSpPr>
            <p:nvPr/>
          </p:nvSpPr>
          <p:spPr bwMode="auto">
            <a:xfrm>
              <a:off x="3959414" y="2801343"/>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85" name="Freeform 222"/>
            <p:cNvSpPr>
              <a:spLocks/>
            </p:cNvSpPr>
            <p:nvPr/>
          </p:nvSpPr>
          <p:spPr bwMode="auto">
            <a:xfrm>
              <a:off x="3989693" y="2798868"/>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86" name="Freeform 225"/>
            <p:cNvSpPr>
              <a:spLocks/>
            </p:cNvSpPr>
            <p:nvPr/>
          </p:nvSpPr>
          <p:spPr bwMode="auto">
            <a:xfrm>
              <a:off x="3870070" y="2801343"/>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87" name="Freeform 226"/>
            <p:cNvSpPr>
              <a:spLocks/>
            </p:cNvSpPr>
            <p:nvPr/>
          </p:nvSpPr>
          <p:spPr bwMode="auto">
            <a:xfrm>
              <a:off x="3900349" y="2798868"/>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88" name="Freeform 229"/>
            <p:cNvSpPr>
              <a:spLocks/>
            </p:cNvSpPr>
            <p:nvPr/>
          </p:nvSpPr>
          <p:spPr bwMode="auto">
            <a:xfrm>
              <a:off x="3774769" y="2801343"/>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89" name="Freeform 230"/>
            <p:cNvSpPr>
              <a:spLocks/>
            </p:cNvSpPr>
            <p:nvPr/>
          </p:nvSpPr>
          <p:spPr bwMode="auto">
            <a:xfrm>
              <a:off x="3805048" y="2798868"/>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0" name="Freeform 378"/>
            <p:cNvSpPr>
              <a:spLocks/>
            </p:cNvSpPr>
            <p:nvPr/>
          </p:nvSpPr>
          <p:spPr bwMode="auto">
            <a:xfrm rot="11349086" flipH="1">
              <a:off x="4062464" y="2968830"/>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1" name="Freeform 379"/>
            <p:cNvSpPr>
              <a:spLocks/>
            </p:cNvSpPr>
            <p:nvPr/>
          </p:nvSpPr>
          <p:spPr bwMode="auto">
            <a:xfrm rot="11349086" flipH="1">
              <a:off x="4091963" y="2976090"/>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2" name="Freeform 382"/>
            <p:cNvSpPr>
              <a:spLocks/>
            </p:cNvSpPr>
            <p:nvPr/>
          </p:nvSpPr>
          <p:spPr bwMode="auto">
            <a:xfrm rot="11349086" flipH="1">
              <a:off x="3973120" y="2968830"/>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3" name="Freeform 383"/>
            <p:cNvSpPr>
              <a:spLocks/>
            </p:cNvSpPr>
            <p:nvPr/>
          </p:nvSpPr>
          <p:spPr bwMode="auto">
            <a:xfrm rot="11349086" flipH="1">
              <a:off x="4002619" y="2976090"/>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4" name="Freeform 386"/>
            <p:cNvSpPr>
              <a:spLocks/>
            </p:cNvSpPr>
            <p:nvPr/>
          </p:nvSpPr>
          <p:spPr bwMode="auto">
            <a:xfrm rot="11349086" flipH="1">
              <a:off x="3883774" y="2968830"/>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5" name="Freeform 387"/>
            <p:cNvSpPr>
              <a:spLocks/>
            </p:cNvSpPr>
            <p:nvPr/>
          </p:nvSpPr>
          <p:spPr bwMode="auto">
            <a:xfrm rot="11349086" flipH="1">
              <a:off x="3913273" y="2976090"/>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6" name="Freeform 390"/>
            <p:cNvSpPr>
              <a:spLocks/>
            </p:cNvSpPr>
            <p:nvPr/>
          </p:nvSpPr>
          <p:spPr bwMode="auto">
            <a:xfrm rot="11349086" flipH="1">
              <a:off x="3785494" y="2968830"/>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7" name="Freeform 391"/>
            <p:cNvSpPr>
              <a:spLocks/>
            </p:cNvSpPr>
            <p:nvPr/>
          </p:nvSpPr>
          <p:spPr bwMode="auto">
            <a:xfrm rot="11349086" flipH="1">
              <a:off x="3814993" y="2976090"/>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8" name="Freeform 217"/>
            <p:cNvSpPr>
              <a:spLocks/>
            </p:cNvSpPr>
            <p:nvPr/>
          </p:nvSpPr>
          <p:spPr bwMode="auto">
            <a:xfrm>
              <a:off x="4244828" y="2797410"/>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9" name="Freeform 218"/>
            <p:cNvSpPr>
              <a:spLocks/>
            </p:cNvSpPr>
            <p:nvPr/>
          </p:nvSpPr>
          <p:spPr bwMode="auto">
            <a:xfrm>
              <a:off x="4275107" y="2794935"/>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300" name="Freeform 221"/>
            <p:cNvSpPr>
              <a:spLocks/>
            </p:cNvSpPr>
            <p:nvPr/>
          </p:nvSpPr>
          <p:spPr bwMode="auto">
            <a:xfrm>
              <a:off x="4152505" y="2797410"/>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301" name="Freeform 222"/>
            <p:cNvSpPr>
              <a:spLocks/>
            </p:cNvSpPr>
            <p:nvPr/>
          </p:nvSpPr>
          <p:spPr bwMode="auto">
            <a:xfrm>
              <a:off x="4182784" y="2794935"/>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302" name="Freeform 217"/>
            <p:cNvSpPr>
              <a:spLocks/>
            </p:cNvSpPr>
            <p:nvPr/>
          </p:nvSpPr>
          <p:spPr bwMode="auto">
            <a:xfrm>
              <a:off x="4599736" y="2801522"/>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303" name="Freeform 218"/>
            <p:cNvSpPr>
              <a:spLocks/>
            </p:cNvSpPr>
            <p:nvPr/>
          </p:nvSpPr>
          <p:spPr bwMode="auto">
            <a:xfrm>
              <a:off x="4630015" y="2799047"/>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304" name="Freeform 221"/>
            <p:cNvSpPr>
              <a:spLocks/>
            </p:cNvSpPr>
            <p:nvPr/>
          </p:nvSpPr>
          <p:spPr bwMode="auto">
            <a:xfrm>
              <a:off x="4507414" y="2801522"/>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305" name="Freeform 222"/>
            <p:cNvSpPr>
              <a:spLocks/>
            </p:cNvSpPr>
            <p:nvPr/>
          </p:nvSpPr>
          <p:spPr bwMode="auto">
            <a:xfrm>
              <a:off x="4537693" y="2799047"/>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306" name="Freeform 225"/>
            <p:cNvSpPr>
              <a:spLocks/>
            </p:cNvSpPr>
            <p:nvPr/>
          </p:nvSpPr>
          <p:spPr bwMode="auto">
            <a:xfrm>
              <a:off x="4418069" y="2801522"/>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307" name="Freeform 226"/>
            <p:cNvSpPr>
              <a:spLocks/>
            </p:cNvSpPr>
            <p:nvPr/>
          </p:nvSpPr>
          <p:spPr bwMode="auto">
            <a:xfrm>
              <a:off x="4448348" y="2799047"/>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308" name="Freeform 229"/>
            <p:cNvSpPr>
              <a:spLocks/>
            </p:cNvSpPr>
            <p:nvPr/>
          </p:nvSpPr>
          <p:spPr bwMode="auto">
            <a:xfrm>
              <a:off x="4322768" y="2801522"/>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309" name="Freeform 230"/>
            <p:cNvSpPr>
              <a:spLocks/>
            </p:cNvSpPr>
            <p:nvPr/>
          </p:nvSpPr>
          <p:spPr bwMode="auto">
            <a:xfrm>
              <a:off x="4353047" y="2799047"/>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310" name="Freeform 221"/>
            <p:cNvSpPr>
              <a:spLocks/>
            </p:cNvSpPr>
            <p:nvPr/>
          </p:nvSpPr>
          <p:spPr bwMode="auto">
            <a:xfrm>
              <a:off x="4778168" y="2801217"/>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311" name="Freeform 222"/>
            <p:cNvSpPr>
              <a:spLocks/>
            </p:cNvSpPr>
            <p:nvPr/>
          </p:nvSpPr>
          <p:spPr bwMode="auto">
            <a:xfrm>
              <a:off x="4808447" y="2798742"/>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312" name="Freeform 225"/>
            <p:cNvSpPr>
              <a:spLocks/>
            </p:cNvSpPr>
            <p:nvPr/>
          </p:nvSpPr>
          <p:spPr bwMode="auto">
            <a:xfrm>
              <a:off x="4688823" y="2801217"/>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313" name="Freeform 226"/>
            <p:cNvSpPr>
              <a:spLocks/>
            </p:cNvSpPr>
            <p:nvPr/>
          </p:nvSpPr>
          <p:spPr bwMode="auto">
            <a:xfrm>
              <a:off x="4719102" y="2798742"/>
              <a:ext cx="31271" cy="148519"/>
            </a:xfrm>
            <a:custGeom>
              <a:avLst/>
              <a:gdLst>
                <a:gd name="T0" fmla="*/ 31274 w 31274"/>
                <a:gd name="T1" fmla="*/ 0 h 148925"/>
                <a:gd name="T2" fmla="*/ 1489 w 31274"/>
                <a:gd name="T3" fmla="*/ 53613 h 148925"/>
                <a:gd name="T4" fmla="*/ 22339 w 31274"/>
                <a:gd name="T5" fmla="*/ 101269 h 148925"/>
                <a:gd name="T6" fmla="*/ 1489 w 31274"/>
                <a:gd name="T7" fmla="*/ 148925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grpFill/>
            <a:ln w="12700">
              <a:solidFill>
                <a:srgbClr val="FF8000"/>
              </a:solidFill>
              <a:round/>
              <a:headEnd/>
              <a:tailEnd/>
            </a:ln>
          </p:spPr>
          <p:txBody>
            <a:bodyPr anchor="ctr"/>
            <a:lstStyle/>
            <a:p>
              <a:pPr marL="0" marR="0" lvl="0" indent="0" algn="l" defTabSz="914400" rtl="0" eaLnBrk="0" fontAlgn="auto" latinLnBrk="0" hangingPunct="0">
                <a:lnSpc>
                  <a:spcPct val="90000"/>
                </a:lnSpc>
                <a:spcBef>
                  <a:spcPts val="0"/>
                </a:spcBef>
                <a:spcAft>
                  <a:spcPts val="0"/>
                </a:spcAft>
                <a:buClr>
                  <a:srgbClr val="8B3D9A"/>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grpSp>
      <p:sp>
        <p:nvSpPr>
          <p:cNvPr id="53283" name="Freeform 378"/>
          <p:cNvSpPr>
            <a:spLocks/>
          </p:cNvSpPr>
          <p:nvPr/>
        </p:nvSpPr>
        <p:spPr bwMode="auto">
          <a:xfrm rot="11349086" flipH="1">
            <a:off x="8326439" y="2492375"/>
            <a:ext cx="33337" cy="158750"/>
          </a:xfrm>
          <a:custGeom>
            <a:avLst/>
            <a:gdLst>
              <a:gd name="T0" fmla="*/ 2438176 w 31274"/>
              <a:gd name="T1" fmla="*/ 0 h 148925"/>
              <a:gd name="T2" fmla="*/ 116044 w 31274"/>
              <a:gd name="T3" fmla="*/ 3666266 h 148925"/>
              <a:gd name="T4" fmla="*/ 1741536 w 31274"/>
              <a:gd name="T5" fmla="*/ 6924963 h 148925"/>
              <a:gd name="T6" fmla="*/ 116044 w 31274"/>
              <a:gd name="T7" fmla="*/ 10183809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rgbClr val="FF8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284" name="Freeform 379"/>
          <p:cNvSpPr>
            <a:spLocks/>
          </p:cNvSpPr>
          <p:nvPr/>
        </p:nvSpPr>
        <p:spPr bwMode="auto">
          <a:xfrm rot="11349086" flipH="1">
            <a:off x="8358189" y="2501901"/>
            <a:ext cx="34925" cy="155575"/>
          </a:xfrm>
          <a:custGeom>
            <a:avLst/>
            <a:gdLst>
              <a:gd name="T0" fmla="*/ 50201001 w 31274"/>
              <a:gd name="T1" fmla="*/ 0 h 148925"/>
              <a:gd name="T2" fmla="*/ 2390621 w 31274"/>
              <a:gd name="T3" fmla="*/ 895533 h 148925"/>
              <a:gd name="T4" fmla="*/ 35857976 w 31274"/>
              <a:gd name="T5" fmla="*/ 1691596 h 148925"/>
              <a:gd name="T6" fmla="*/ 2390621 w 31274"/>
              <a:gd name="T7" fmla="*/ 2487624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rgbClr val="FF8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285" name="Freeform 382"/>
          <p:cNvSpPr>
            <a:spLocks/>
          </p:cNvSpPr>
          <p:nvPr/>
        </p:nvSpPr>
        <p:spPr bwMode="auto">
          <a:xfrm rot="11349086" flipH="1">
            <a:off x="8521700" y="2492375"/>
            <a:ext cx="33338" cy="158750"/>
          </a:xfrm>
          <a:custGeom>
            <a:avLst/>
            <a:gdLst>
              <a:gd name="T0" fmla="*/ 1539416 w 31274"/>
              <a:gd name="T1" fmla="*/ 0 h 148925"/>
              <a:gd name="T2" fmla="*/ 73264 w 31274"/>
              <a:gd name="T3" fmla="*/ 3666266 h 148925"/>
              <a:gd name="T4" fmla="*/ 1099660 w 31274"/>
              <a:gd name="T5" fmla="*/ 6924963 h 148925"/>
              <a:gd name="T6" fmla="*/ 73264 w 31274"/>
              <a:gd name="T7" fmla="*/ 10183809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rgbClr val="FF8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286" name="Freeform 383"/>
          <p:cNvSpPr>
            <a:spLocks/>
          </p:cNvSpPr>
          <p:nvPr/>
        </p:nvSpPr>
        <p:spPr bwMode="auto">
          <a:xfrm rot="11349086" flipH="1">
            <a:off x="8551864" y="2501901"/>
            <a:ext cx="34925" cy="155575"/>
          </a:xfrm>
          <a:custGeom>
            <a:avLst/>
            <a:gdLst>
              <a:gd name="T0" fmla="*/ 50201001 w 31274"/>
              <a:gd name="T1" fmla="*/ 0 h 148925"/>
              <a:gd name="T2" fmla="*/ 2390621 w 31274"/>
              <a:gd name="T3" fmla="*/ 895533 h 148925"/>
              <a:gd name="T4" fmla="*/ 35857976 w 31274"/>
              <a:gd name="T5" fmla="*/ 1691596 h 148925"/>
              <a:gd name="T6" fmla="*/ 2390621 w 31274"/>
              <a:gd name="T7" fmla="*/ 2487624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rgbClr val="FF8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287" name="Freeform 386"/>
          <p:cNvSpPr>
            <a:spLocks/>
          </p:cNvSpPr>
          <p:nvPr/>
        </p:nvSpPr>
        <p:spPr bwMode="auto">
          <a:xfrm rot="11349086" flipH="1">
            <a:off x="8424864" y="2492375"/>
            <a:ext cx="34925" cy="158750"/>
          </a:xfrm>
          <a:custGeom>
            <a:avLst/>
            <a:gdLst>
              <a:gd name="T0" fmla="*/ 50201001 w 31274"/>
              <a:gd name="T1" fmla="*/ 0 h 148925"/>
              <a:gd name="T2" fmla="*/ 2390621 w 31274"/>
              <a:gd name="T3" fmla="*/ 3666266 h 148925"/>
              <a:gd name="T4" fmla="*/ 35857976 w 31274"/>
              <a:gd name="T5" fmla="*/ 6924963 h 148925"/>
              <a:gd name="T6" fmla="*/ 2390621 w 31274"/>
              <a:gd name="T7" fmla="*/ 10183809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rgbClr val="FF8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288" name="Freeform 387"/>
          <p:cNvSpPr>
            <a:spLocks/>
          </p:cNvSpPr>
          <p:nvPr/>
        </p:nvSpPr>
        <p:spPr bwMode="auto">
          <a:xfrm rot="11349086" flipH="1">
            <a:off x="8456614" y="2501901"/>
            <a:ext cx="33337" cy="155575"/>
          </a:xfrm>
          <a:custGeom>
            <a:avLst/>
            <a:gdLst>
              <a:gd name="T0" fmla="*/ 1536402 w 31274"/>
              <a:gd name="T1" fmla="*/ 0 h 148925"/>
              <a:gd name="T2" fmla="*/ 73121 w 31274"/>
              <a:gd name="T3" fmla="*/ 895533 h 148925"/>
              <a:gd name="T4" fmla="*/ 1097550 w 31274"/>
              <a:gd name="T5" fmla="*/ 1691596 h 148925"/>
              <a:gd name="T6" fmla="*/ 73121 w 31274"/>
              <a:gd name="T7" fmla="*/ 2487624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rgbClr val="FF8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289" name="Freeform 382"/>
          <p:cNvSpPr>
            <a:spLocks/>
          </p:cNvSpPr>
          <p:nvPr/>
        </p:nvSpPr>
        <p:spPr bwMode="auto">
          <a:xfrm rot="11349086" flipH="1">
            <a:off x="8231188" y="2492375"/>
            <a:ext cx="31750" cy="158750"/>
          </a:xfrm>
          <a:custGeom>
            <a:avLst/>
            <a:gdLst>
              <a:gd name="T0" fmla="*/ 64536 w 31274"/>
              <a:gd name="T1" fmla="*/ 0 h 148925"/>
              <a:gd name="T2" fmla="*/ 3074 w 31274"/>
              <a:gd name="T3" fmla="*/ 3666266 h 148925"/>
              <a:gd name="T4" fmla="*/ 46098 w 31274"/>
              <a:gd name="T5" fmla="*/ 6924963 h 148925"/>
              <a:gd name="T6" fmla="*/ 3074 w 31274"/>
              <a:gd name="T7" fmla="*/ 10183809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rgbClr val="FF8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290" name="Freeform 383"/>
          <p:cNvSpPr>
            <a:spLocks/>
          </p:cNvSpPr>
          <p:nvPr/>
        </p:nvSpPr>
        <p:spPr bwMode="auto">
          <a:xfrm rot="11349086" flipH="1">
            <a:off x="8261351" y="2501901"/>
            <a:ext cx="34925" cy="155575"/>
          </a:xfrm>
          <a:custGeom>
            <a:avLst/>
            <a:gdLst>
              <a:gd name="T0" fmla="*/ 50201001 w 31274"/>
              <a:gd name="T1" fmla="*/ 0 h 148925"/>
              <a:gd name="T2" fmla="*/ 2390621 w 31274"/>
              <a:gd name="T3" fmla="*/ 895533 h 148925"/>
              <a:gd name="T4" fmla="*/ 35857976 w 31274"/>
              <a:gd name="T5" fmla="*/ 1691596 h 148925"/>
              <a:gd name="T6" fmla="*/ 2390621 w 31274"/>
              <a:gd name="T7" fmla="*/ 2487624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rgbClr val="FF8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291" name="Freeform 382"/>
          <p:cNvSpPr>
            <a:spLocks/>
          </p:cNvSpPr>
          <p:nvPr/>
        </p:nvSpPr>
        <p:spPr bwMode="auto">
          <a:xfrm rot="11349086" flipH="1">
            <a:off x="8134350" y="2492375"/>
            <a:ext cx="31750" cy="158750"/>
          </a:xfrm>
          <a:custGeom>
            <a:avLst/>
            <a:gdLst>
              <a:gd name="T0" fmla="*/ 64516 w 31274"/>
              <a:gd name="T1" fmla="*/ 0 h 148925"/>
              <a:gd name="T2" fmla="*/ 3073 w 31274"/>
              <a:gd name="T3" fmla="*/ 3666266 h 148925"/>
              <a:gd name="T4" fmla="*/ 46088 w 31274"/>
              <a:gd name="T5" fmla="*/ 6924963 h 148925"/>
              <a:gd name="T6" fmla="*/ 3073 w 31274"/>
              <a:gd name="T7" fmla="*/ 10183809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rgbClr val="FF8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292" name="Freeform 383"/>
          <p:cNvSpPr>
            <a:spLocks/>
          </p:cNvSpPr>
          <p:nvPr/>
        </p:nvSpPr>
        <p:spPr bwMode="auto">
          <a:xfrm rot="11349086" flipH="1">
            <a:off x="8164514" y="2501901"/>
            <a:ext cx="34925" cy="155575"/>
          </a:xfrm>
          <a:custGeom>
            <a:avLst/>
            <a:gdLst>
              <a:gd name="T0" fmla="*/ 50201001 w 31274"/>
              <a:gd name="T1" fmla="*/ 0 h 148925"/>
              <a:gd name="T2" fmla="*/ 2390621 w 31274"/>
              <a:gd name="T3" fmla="*/ 895533 h 148925"/>
              <a:gd name="T4" fmla="*/ 35857976 w 31274"/>
              <a:gd name="T5" fmla="*/ 1691596 h 148925"/>
              <a:gd name="T6" fmla="*/ 2390621 w 31274"/>
              <a:gd name="T7" fmla="*/ 2487624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rgbClr val="FF8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293" name="Freeform 382"/>
          <p:cNvSpPr>
            <a:spLocks/>
          </p:cNvSpPr>
          <p:nvPr/>
        </p:nvSpPr>
        <p:spPr bwMode="auto">
          <a:xfrm rot="11349086" flipH="1">
            <a:off x="8032750" y="2492375"/>
            <a:ext cx="31750" cy="158750"/>
          </a:xfrm>
          <a:custGeom>
            <a:avLst/>
            <a:gdLst>
              <a:gd name="T0" fmla="*/ 64516 w 31274"/>
              <a:gd name="T1" fmla="*/ 0 h 148925"/>
              <a:gd name="T2" fmla="*/ 3073 w 31274"/>
              <a:gd name="T3" fmla="*/ 3666266 h 148925"/>
              <a:gd name="T4" fmla="*/ 46088 w 31274"/>
              <a:gd name="T5" fmla="*/ 6924963 h 148925"/>
              <a:gd name="T6" fmla="*/ 3073 w 31274"/>
              <a:gd name="T7" fmla="*/ 10183809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rgbClr val="FF8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294" name="Freeform 383"/>
          <p:cNvSpPr>
            <a:spLocks/>
          </p:cNvSpPr>
          <p:nvPr/>
        </p:nvSpPr>
        <p:spPr bwMode="auto">
          <a:xfrm rot="11349086" flipH="1">
            <a:off x="8062914" y="2501901"/>
            <a:ext cx="34925" cy="155575"/>
          </a:xfrm>
          <a:custGeom>
            <a:avLst/>
            <a:gdLst>
              <a:gd name="T0" fmla="*/ 50201001 w 31274"/>
              <a:gd name="T1" fmla="*/ 0 h 148925"/>
              <a:gd name="T2" fmla="*/ 2390621 w 31274"/>
              <a:gd name="T3" fmla="*/ 895533 h 148925"/>
              <a:gd name="T4" fmla="*/ 35857976 w 31274"/>
              <a:gd name="T5" fmla="*/ 1691596 h 148925"/>
              <a:gd name="T6" fmla="*/ 2390621 w 31274"/>
              <a:gd name="T7" fmla="*/ 2487624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rgbClr val="FF8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295" name="Freeform 382"/>
          <p:cNvSpPr>
            <a:spLocks/>
          </p:cNvSpPr>
          <p:nvPr/>
        </p:nvSpPr>
        <p:spPr bwMode="auto">
          <a:xfrm rot="11349086" flipH="1">
            <a:off x="7947026" y="2492375"/>
            <a:ext cx="34925" cy="158750"/>
          </a:xfrm>
          <a:custGeom>
            <a:avLst/>
            <a:gdLst>
              <a:gd name="T0" fmla="*/ 50201001 w 31274"/>
              <a:gd name="T1" fmla="*/ 0 h 148925"/>
              <a:gd name="T2" fmla="*/ 2390621 w 31274"/>
              <a:gd name="T3" fmla="*/ 3666266 h 148925"/>
              <a:gd name="T4" fmla="*/ 35857976 w 31274"/>
              <a:gd name="T5" fmla="*/ 6924963 h 148925"/>
              <a:gd name="T6" fmla="*/ 2390621 w 31274"/>
              <a:gd name="T7" fmla="*/ 10183809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rgbClr val="FF8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296" name="Freeform 383"/>
          <p:cNvSpPr>
            <a:spLocks/>
          </p:cNvSpPr>
          <p:nvPr/>
        </p:nvSpPr>
        <p:spPr bwMode="auto">
          <a:xfrm rot="11349086" flipH="1">
            <a:off x="7980363" y="2501901"/>
            <a:ext cx="31750" cy="155575"/>
          </a:xfrm>
          <a:custGeom>
            <a:avLst/>
            <a:gdLst>
              <a:gd name="T0" fmla="*/ 64536 w 31274"/>
              <a:gd name="T1" fmla="*/ 0 h 148925"/>
              <a:gd name="T2" fmla="*/ 3074 w 31274"/>
              <a:gd name="T3" fmla="*/ 895533 h 148925"/>
              <a:gd name="T4" fmla="*/ 46098 w 31274"/>
              <a:gd name="T5" fmla="*/ 1691596 h 148925"/>
              <a:gd name="T6" fmla="*/ 3074 w 31274"/>
              <a:gd name="T7" fmla="*/ 2487624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rgbClr val="FF8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297" name="Freeform 382"/>
          <p:cNvSpPr>
            <a:spLocks/>
          </p:cNvSpPr>
          <p:nvPr/>
        </p:nvSpPr>
        <p:spPr bwMode="auto">
          <a:xfrm rot="11349086" flipH="1">
            <a:off x="7850189" y="2492375"/>
            <a:ext cx="34925" cy="158750"/>
          </a:xfrm>
          <a:custGeom>
            <a:avLst/>
            <a:gdLst>
              <a:gd name="T0" fmla="*/ 50201001 w 31274"/>
              <a:gd name="T1" fmla="*/ 0 h 148925"/>
              <a:gd name="T2" fmla="*/ 2390621 w 31274"/>
              <a:gd name="T3" fmla="*/ 3666266 h 148925"/>
              <a:gd name="T4" fmla="*/ 35857976 w 31274"/>
              <a:gd name="T5" fmla="*/ 6924963 h 148925"/>
              <a:gd name="T6" fmla="*/ 2390621 w 31274"/>
              <a:gd name="T7" fmla="*/ 10183809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rgbClr val="FF8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298" name="Freeform 383"/>
          <p:cNvSpPr>
            <a:spLocks/>
          </p:cNvSpPr>
          <p:nvPr/>
        </p:nvSpPr>
        <p:spPr bwMode="auto">
          <a:xfrm rot="11349086" flipH="1">
            <a:off x="7883525" y="2501901"/>
            <a:ext cx="31750" cy="155575"/>
          </a:xfrm>
          <a:custGeom>
            <a:avLst/>
            <a:gdLst>
              <a:gd name="T0" fmla="*/ 64516 w 31274"/>
              <a:gd name="T1" fmla="*/ 0 h 148925"/>
              <a:gd name="T2" fmla="*/ 3073 w 31274"/>
              <a:gd name="T3" fmla="*/ 895533 h 148925"/>
              <a:gd name="T4" fmla="*/ 46088 w 31274"/>
              <a:gd name="T5" fmla="*/ 1691596 h 148925"/>
              <a:gd name="T6" fmla="*/ 3073 w 31274"/>
              <a:gd name="T7" fmla="*/ 2487624 h 148925"/>
              <a:gd name="T8" fmla="*/ 0 60000 65536"/>
              <a:gd name="T9" fmla="*/ 0 60000 65536"/>
              <a:gd name="T10" fmla="*/ 0 60000 65536"/>
              <a:gd name="T11" fmla="*/ 0 60000 65536"/>
              <a:gd name="T12" fmla="*/ 0 w 31274"/>
              <a:gd name="T13" fmla="*/ 0 h 148925"/>
              <a:gd name="T14" fmla="*/ 31274 w 31274"/>
              <a:gd name="T15" fmla="*/ 148925 h 148925"/>
            </a:gdLst>
            <a:ahLst/>
            <a:cxnLst>
              <a:cxn ang="T8">
                <a:pos x="T0" y="T1"/>
              </a:cxn>
              <a:cxn ang="T9">
                <a:pos x="T2" y="T3"/>
              </a:cxn>
              <a:cxn ang="T10">
                <a:pos x="T4" y="T5"/>
              </a:cxn>
              <a:cxn ang="T11">
                <a:pos x="T6" y="T7"/>
              </a:cxn>
            </a:cxnLst>
            <a:rect l="T12" t="T13" r="T14" b="T15"/>
            <a:pathLst>
              <a:path w="31274" h="148925">
                <a:moveTo>
                  <a:pt x="31274" y="0"/>
                </a:moveTo>
                <a:cubicBezTo>
                  <a:pt x="17126" y="18367"/>
                  <a:pt x="2978" y="36735"/>
                  <a:pt x="1489" y="53613"/>
                </a:cubicBezTo>
                <a:cubicBezTo>
                  <a:pt x="0" y="70491"/>
                  <a:pt x="22339" y="85384"/>
                  <a:pt x="22339" y="101269"/>
                </a:cubicBezTo>
                <a:cubicBezTo>
                  <a:pt x="22339" y="117154"/>
                  <a:pt x="11914" y="133039"/>
                  <a:pt x="1489" y="148925"/>
                </a:cubicBezTo>
              </a:path>
            </a:pathLst>
          </a:custGeom>
          <a:noFill/>
          <a:ln w="12700">
            <a:solidFill>
              <a:srgbClr val="FF8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grpSp>
        <p:nvGrpSpPr>
          <p:cNvPr id="58" name="Group 12324"/>
          <p:cNvGrpSpPr/>
          <p:nvPr/>
        </p:nvGrpSpPr>
        <p:grpSpPr>
          <a:xfrm>
            <a:off x="3810000" y="2266622"/>
            <a:ext cx="4774560" cy="618470"/>
            <a:chOff x="390525" y="2754313"/>
            <a:chExt cx="4460608" cy="585787"/>
          </a:xfrm>
          <a:solidFill>
            <a:srgbClr val="58C4F3"/>
          </a:solidFill>
        </p:grpSpPr>
        <p:sp>
          <p:nvSpPr>
            <p:cNvPr id="70" name="Oval 67"/>
            <p:cNvSpPr>
              <a:spLocks noChangeArrowheads="1"/>
            </p:cNvSpPr>
            <p:nvPr/>
          </p:nvSpPr>
          <p:spPr bwMode="auto">
            <a:xfrm rot="20888927">
              <a:off x="753364" y="2887118"/>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71" name="Oval 75"/>
            <p:cNvSpPr>
              <a:spLocks noChangeArrowheads="1"/>
            </p:cNvSpPr>
            <p:nvPr/>
          </p:nvSpPr>
          <p:spPr bwMode="auto">
            <a:xfrm rot="20888927">
              <a:off x="843206" y="2866821"/>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72" name="Oval 79"/>
            <p:cNvSpPr>
              <a:spLocks noChangeArrowheads="1"/>
            </p:cNvSpPr>
            <p:nvPr/>
          </p:nvSpPr>
          <p:spPr bwMode="auto">
            <a:xfrm rot="20888927">
              <a:off x="938507" y="2860880"/>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73" name="Oval 83"/>
            <p:cNvSpPr>
              <a:spLocks noChangeArrowheads="1"/>
            </p:cNvSpPr>
            <p:nvPr/>
          </p:nvSpPr>
          <p:spPr bwMode="auto">
            <a:xfrm rot="20888927">
              <a:off x="661538" y="2899494"/>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74" name="Oval 87"/>
            <p:cNvSpPr>
              <a:spLocks noChangeArrowheads="1"/>
            </p:cNvSpPr>
            <p:nvPr/>
          </p:nvSpPr>
          <p:spPr bwMode="auto">
            <a:xfrm rot="20888927">
              <a:off x="575171" y="2920288"/>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75" name="Oval 91"/>
            <p:cNvSpPr>
              <a:spLocks noChangeArrowheads="1"/>
            </p:cNvSpPr>
            <p:nvPr/>
          </p:nvSpPr>
          <p:spPr bwMode="auto">
            <a:xfrm rot="20888927">
              <a:off x="485826" y="2938109"/>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76" name="Oval 95"/>
            <p:cNvSpPr>
              <a:spLocks noChangeArrowheads="1"/>
            </p:cNvSpPr>
            <p:nvPr/>
          </p:nvSpPr>
          <p:spPr bwMode="auto">
            <a:xfrm rot="20888927">
              <a:off x="390525" y="2955931"/>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77" name="Oval 99"/>
            <p:cNvSpPr>
              <a:spLocks noChangeArrowheads="1"/>
            </p:cNvSpPr>
            <p:nvPr/>
          </p:nvSpPr>
          <p:spPr bwMode="auto">
            <a:xfrm rot="20888927">
              <a:off x="1027853" y="2846026"/>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78" name="Oval 103"/>
            <p:cNvSpPr>
              <a:spLocks noChangeArrowheads="1"/>
            </p:cNvSpPr>
            <p:nvPr/>
          </p:nvSpPr>
          <p:spPr bwMode="auto">
            <a:xfrm rot="20888927">
              <a:off x="1117197" y="2828205"/>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79" name="Oval 107"/>
            <p:cNvSpPr>
              <a:spLocks noChangeArrowheads="1"/>
            </p:cNvSpPr>
            <p:nvPr/>
          </p:nvSpPr>
          <p:spPr bwMode="auto">
            <a:xfrm rot="20888927">
              <a:off x="1210017" y="2819789"/>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80" name="Oval 111"/>
            <p:cNvSpPr>
              <a:spLocks noChangeArrowheads="1"/>
            </p:cNvSpPr>
            <p:nvPr/>
          </p:nvSpPr>
          <p:spPr bwMode="auto">
            <a:xfrm rot="20888927">
              <a:off x="1300182" y="2810749"/>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81" name="Oval 115"/>
            <p:cNvSpPr>
              <a:spLocks noChangeArrowheads="1"/>
            </p:cNvSpPr>
            <p:nvPr/>
          </p:nvSpPr>
          <p:spPr bwMode="auto">
            <a:xfrm rot="20888927">
              <a:off x="1392505" y="2801838"/>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82" name="Oval 119"/>
            <p:cNvSpPr>
              <a:spLocks noChangeArrowheads="1"/>
            </p:cNvSpPr>
            <p:nvPr/>
          </p:nvSpPr>
          <p:spPr bwMode="auto">
            <a:xfrm rot="20888927">
              <a:off x="1478873" y="2798868"/>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83" name="Oval 123"/>
            <p:cNvSpPr>
              <a:spLocks noChangeArrowheads="1"/>
            </p:cNvSpPr>
            <p:nvPr/>
          </p:nvSpPr>
          <p:spPr bwMode="auto">
            <a:xfrm rot="20888927">
              <a:off x="1574173" y="2792928"/>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84" name="Oval 127"/>
            <p:cNvSpPr>
              <a:spLocks noChangeArrowheads="1"/>
            </p:cNvSpPr>
            <p:nvPr/>
          </p:nvSpPr>
          <p:spPr bwMode="auto">
            <a:xfrm rot="20888927">
              <a:off x="1672453" y="2781046"/>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85" name="Oval 131"/>
            <p:cNvSpPr>
              <a:spLocks noChangeArrowheads="1"/>
            </p:cNvSpPr>
            <p:nvPr/>
          </p:nvSpPr>
          <p:spPr bwMode="auto">
            <a:xfrm rot="20888927">
              <a:off x="1761799" y="2778075"/>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86" name="Oval 135"/>
            <p:cNvSpPr>
              <a:spLocks noChangeArrowheads="1"/>
            </p:cNvSpPr>
            <p:nvPr/>
          </p:nvSpPr>
          <p:spPr bwMode="auto">
            <a:xfrm rot="20888927">
              <a:off x="1857101" y="2772134"/>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87" name="Oval 143"/>
            <p:cNvSpPr>
              <a:spLocks noChangeArrowheads="1"/>
            </p:cNvSpPr>
            <p:nvPr/>
          </p:nvSpPr>
          <p:spPr bwMode="auto">
            <a:xfrm rot="20888927">
              <a:off x="2321694" y="2760252"/>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88" name="Oval 147"/>
            <p:cNvSpPr>
              <a:spLocks noChangeArrowheads="1"/>
            </p:cNvSpPr>
            <p:nvPr/>
          </p:nvSpPr>
          <p:spPr bwMode="auto">
            <a:xfrm rot="20888927">
              <a:off x="2416995" y="2754313"/>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89" name="Oval 151"/>
            <p:cNvSpPr>
              <a:spLocks noChangeArrowheads="1"/>
            </p:cNvSpPr>
            <p:nvPr/>
          </p:nvSpPr>
          <p:spPr bwMode="auto">
            <a:xfrm rot="20888927">
              <a:off x="2509319" y="2760253"/>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90" name="Oval 155"/>
            <p:cNvSpPr>
              <a:spLocks noChangeArrowheads="1"/>
            </p:cNvSpPr>
            <p:nvPr/>
          </p:nvSpPr>
          <p:spPr bwMode="auto">
            <a:xfrm rot="20888927">
              <a:off x="2598664" y="2757283"/>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91" name="Oval 159"/>
            <p:cNvSpPr>
              <a:spLocks noChangeArrowheads="1"/>
            </p:cNvSpPr>
            <p:nvPr/>
          </p:nvSpPr>
          <p:spPr bwMode="auto">
            <a:xfrm rot="20888927">
              <a:off x="2690987" y="2760253"/>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92" name="Oval 216"/>
            <p:cNvSpPr>
              <a:spLocks noChangeArrowheads="1"/>
            </p:cNvSpPr>
            <p:nvPr/>
          </p:nvSpPr>
          <p:spPr bwMode="auto">
            <a:xfrm rot="335885">
              <a:off x="3060744" y="2766691"/>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93" name="Oval 220"/>
            <p:cNvSpPr>
              <a:spLocks noChangeArrowheads="1"/>
            </p:cNvSpPr>
            <p:nvPr/>
          </p:nvSpPr>
          <p:spPr bwMode="auto">
            <a:xfrm rot="335885">
              <a:off x="2968420" y="2766691"/>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94" name="Oval 224"/>
            <p:cNvSpPr>
              <a:spLocks noChangeArrowheads="1"/>
            </p:cNvSpPr>
            <p:nvPr/>
          </p:nvSpPr>
          <p:spPr bwMode="auto">
            <a:xfrm rot="335885">
              <a:off x="2879076" y="2766691"/>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95" name="Oval 228"/>
            <p:cNvSpPr>
              <a:spLocks noChangeArrowheads="1"/>
            </p:cNvSpPr>
            <p:nvPr/>
          </p:nvSpPr>
          <p:spPr bwMode="auto">
            <a:xfrm rot="335885">
              <a:off x="2783774" y="2766691"/>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96" name="Oval 232"/>
            <p:cNvSpPr>
              <a:spLocks noChangeArrowheads="1"/>
            </p:cNvSpPr>
            <p:nvPr/>
          </p:nvSpPr>
          <p:spPr bwMode="auto">
            <a:xfrm rot="10464115" flipH="1">
              <a:off x="396942" y="3288565"/>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97" name="Oval 236"/>
            <p:cNvSpPr>
              <a:spLocks noChangeArrowheads="1"/>
            </p:cNvSpPr>
            <p:nvPr/>
          </p:nvSpPr>
          <p:spPr bwMode="auto">
            <a:xfrm rot="10464115" flipH="1">
              <a:off x="480828" y="3268268"/>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98" name="Oval 240"/>
            <p:cNvSpPr>
              <a:spLocks noChangeArrowheads="1"/>
            </p:cNvSpPr>
            <p:nvPr/>
          </p:nvSpPr>
          <p:spPr bwMode="auto">
            <a:xfrm rot="10464115" flipH="1">
              <a:off x="567193" y="3253416"/>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99" name="Oval 244"/>
            <p:cNvSpPr>
              <a:spLocks noChangeArrowheads="1"/>
            </p:cNvSpPr>
            <p:nvPr/>
          </p:nvSpPr>
          <p:spPr bwMode="auto">
            <a:xfrm rot="10464115" flipH="1">
              <a:off x="659516" y="3238564"/>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00" name="Oval 248"/>
            <p:cNvSpPr>
              <a:spLocks noChangeArrowheads="1"/>
            </p:cNvSpPr>
            <p:nvPr/>
          </p:nvSpPr>
          <p:spPr bwMode="auto">
            <a:xfrm rot="10464115" flipH="1">
              <a:off x="751839" y="3214801"/>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01" name="Oval 252"/>
            <p:cNvSpPr>
              <a:spLocks noChangeArrowheads="1"/>
            </p:cNvSpPr>
            <p:nvPr/>
          </p:nvSpPr>
          <p:spPr bwMode="auto">
            <a:xfrm rot="10464115" flipH="1">
              <a:off x="838207" y="3196979"/>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02" name="Oval 256"/>
            <p:cNvSpPr>
              <a:spLocks noChangeArrowheads="1"/>
            </p:cNvSpPr>
            <p:nvPr/>
          </p:nvSpPr>
          <p:spPr bwMode="auto">
            <a:xfrm rot="10464115" flipH="1">
              <a:off x="930530" y="3182127"/>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03" name="Oval 260"/>
            <p:cNvSpPr>
              <a:spLocks noChangeArrowheads="1"/>
            </p:cNvSpPr>
            <p:nvPr/>
          </p:nvSpPr>
          <p:spPr bwMode="auto">
            <a:xfrm rot="10464115" flipH="1">
              <a:off x="1019875" y="3167275"/>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04" name="Oval 264"/>
            <p:cNvSpPr>
              <a:spLocks noChangeArrowheads="1"/>
            </p:cNvSpPr>
            <p:nvPr/>
          </p:nvSpPr>
          <p:spPr bwMode="auto">
            <a:xfrm rot="10464115" flipH="1">
              <a:off x="1106241" y="3158363"/>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05" name="Oval 268"/>
            <p:cNvSpPr>
              <a:spLocks noChangeArrowheads="1"/>
            </p:cNvSpPr>
            <p:nvPr/>
          </p:nvSpPr>
          <p:spPr bwMode="auto">
            <a:xfrm rot="10464115" flipH="1">
              <a:off x="1207500" y="3152423"/>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06" name="Oval 272"/>
            <p:cNvSpPr>
              <a:spLocks noChangeArrowheads="1"/>
            </p:cNvSpPr>
            <p:nvPr/>
          </p:nvSpPr>
          <p:spPr bwMode="auto">
            <a:xfrm rot="10464115" flipH="1">
              <a:off x="1297666" y="3125561"/>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07" name="Oval 276"/>
            <p:cNvSpPr>
              <a:spLocks noChangeArrowheads="1"/>
            </p:cNvSpPr>
            <p:nvPr/>
          </p:nvSpPr>
          <p:spPr bwMode="auto">
            <a:xfrm rot="10464115" flipH="1">
              <a:off x="1387011" y="3119620"/>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08" name="Oval 280"/>
            <p:cNvSpPr>
              <a:spLocks noChangeArrowheads="1"/>
            </p:cNvSpPr>
            <p:nvPr/>
          </p:nvSpPr>
          <p:spPr bwMode="auto">
            <a:xfrm rot="10464115" flipH="1">
              <a:off x="1479334" y="3113681"/>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09" name="Oval 284"/>
            <p:cNvSpPr>
              <a:spLocks noChangeArrowheads="1"/>
            </p:cNvSpPr>
            <p:nvPr/>
          </p:nvSpPr>
          <p:spPr bwMode="auto">
            <a:xfrm rot="10464115" flipH="1">
              <a:off x="1577613" y="3101798"/>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10" name="Oval 288"/>
            <p:cNvSpPr>
              <a:spLocks noChangeArrowheads="1"/>
            </p:cNvSpPr>
            <p:nvPr/>
          </p:nvSpPr>
          <p:spPr bwMode="auto">
            <a:xfrm rot="10464115" flipH="1">
              <a:off x="1669937" y="3098828"/>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11" name="Oval 292"/>
            <p:cNvSpPr>
              <a:spLocks noChangeArrowheads="1"/>
            </p:cNvSpPr>
            <p:nvPr/>
          </p:nvSpPr>
          <p:spPr bwMode="auto">
            <a:xfrm rot="10464115" flipH="1">
              <a:off x="1765239" y="3092887"/>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12" name="Oval 296"/>
            <p:cNvSpPr>
              <a:spLocks noChangeArrowheads="1"/>
            </p:cNvSpPr>
            <p:nvPr/>
          </p:nvSpPr>
          <p:spPr bwMode="auto">
            <a:xfrm rot="10464115" flipH="1">
              <a:off x="1854583" y="3086947"/>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13" name="Oval 304"/>
            <p:cNvSpPr>
              <a:spLocks noChangeArrowheads="1"/>
            </p:cNvSpPr>
            <p:nvPr/>
          </p:nvSpPr>
          <p:spPr bwMode="auto">
            <a:xfrm rot="10464115" flipH="1">
              <a:off x="2322652" y="3075559"/>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14" name="Oval 308"/>
            <p:cNvSpPr>
              <a:spLocks noChangeArrowheads="1"/>
            </p:cNvSpPr>
            <p:nvPr/>
          </p:nvSpPr>
          <p:spPr bwMode="auto">
            <a:xfrm rot="10464115" flipH="1">
              <a:off x="2414974" y="3072590"/>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15" name="Oval 312"/>
            <p:cNvSpPr>
              <a:spLocks noChangeArrowheads="1"/>
            </p:cNvSpPr>
            <p:nvPr/>
          </p:nvSpPr>
          <p:spPr bwMode="auto">
            <a:xfrm rot="10464115" flipH="1">
              <a:off x="2504321" y="3078531"/>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16" name="Oval 317"/>
            <p:cNvSpPr>
              <a:spLocks noChangeArrowheads="1"/>
            </p:cNvSpPr>
            <p:nvPr/>
          </p:nvSpPr>
          <p:spPr bwMode="auto">
            <a:xfrm rot="10464115" flipH="1">
              <a:off x="2597141" y="3081996"/>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17" name="Oval 321"/>
            <p:cNvSpPr>
              <a:spLocks noChangeArrowheads="1"/>
            </p:cNvSpPr>
            <p:nvPr/>
          </p:nvSpPr>
          <p:spPr bwMode="auto">
            <a:xfrm rot="10464115" flipH="1">
              <a:off x="2689959" y="3079521"/>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18" name="Oval 377"/>
            <p:cNvSpPr>
              <a:spLocks noChangeArrowheads="1"/>
            </p:cNvSpPr>
            <p:nvPr/>
          </p:nvSpPr>
          <p:spPr bwMode="auto">
            <a:xfrm rot="11013201" flipH="1">
              <a:off x="3059306" y="3086157"/>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19" name="Oval 381"/>
            <p:cNvSpPr>
              <a:spLocks noChangeArrowheads="1"/>
            </p:cNvSpPr>
            <p:nvPr/>
          </p:nvSpPr>
          <p:spPr bwMode="auto">
            <a:xfrm rot="11013201" flipH="1">
              <a:off x="2969962" y="3086157"/>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20" name="Oval 385"/>
            <p:cNvSpPr>
              <a:spLocks noChangeArrowheads="1"/>
            </p:cNvSpPr>
            <p:nvPr/>
          </p:nvSpPr>
          <p:spPr bwMode="auto">
            <a:xfrm rot="11013201" flipH="1">
              <a:off x="2880617" y="3086157"/>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21" name="Oval 389"/>
            <p:cNvSpPr>
              <a:spLocks noChangeArrowheads="1"/>
            </p:cNvSpPr>
            <p:nvPr/>
          </p:nvSpPr>
          <p:spPr bwMode="auto">
            <a:xfrm rot="11013201" flipH="1">
              <a:off x="2782337" y="3086157"/>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22" name="Oval 216"/>
            <p:cNvSpPr>
              <a:spLocks noChangeArrowheads="1"/>
            </p:cNvSpPr>
            <p:nvPr/>
          </p:nvSpPr>
          <p:spPr bwMode="auto">
            <a:xfrm rot="335885">
              <a:off x="3415652" y="2770803"/>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23" name="Oval 220"/>
            <p:cNvSpPr>
              <a:spLocks noChangeArrowheads="1"/>
            </p:cNvSpPr>
            <p:nvPr/>
          </p:nvSpPr>
          <p:spPr bwMode="auto">
            <a:xfrm rot="335885">
              <a:off x="3323328" y="2770803"/>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24" name="Oval 224"/>
            <p:cNvSpPr>
              <a:spLocks noChangeArrowheads="1"/>
            </p:cNvSpPr>
            <p:nvPr/>
          </p:nvSpPr>
          <p:spPr bwMode="auto">
            <a:xfrm rot="335885">
              <a:off x="3233983" y="2770803"/>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25" name="Oval 228"/>
            <p:cNvSpPr>
              <a:spLocks noChangeArrowheads="1"/>
            </p:cNvSpPr>
            <p:nvPr/>
          </p:nvSpPr>
          <p:spPr bwMode="auto">
            <a:xfrm rot="335885">
              <a:off x="3138682" y="2770803"/>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26" name="Oval 377"/>
            <p:cNvSpPr>
              <a:spLocks noChangeArrowheads="1"/>
            </p:cNvSpPr>
            <p:nvPr/>
          </p:nvSpPr>
          <p:spPr bwMode="auto">
            <a:xfrm rot="11013201" flipH="1">
              <a:off x="3414214" y="3090269"/>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27" name="Oval 381"/>
            <p:cNvSpPr>
              <a:spLocks noChangeArrowheads="1"/>
            </p:cNvSpPr>
            <p:nvPr/>
          </p:nvSpPr>
          <p:spPr bwMode="auto">
            <a:xfrm rot="11013201" flipH="1">
              <a:off x="3324870" y="3090269"/>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28" name="Oval 385"/>
            <p:cNvSpPr>
              <a:spLocks noChangeArrowheads="1"/>
            </p:cNvSpPr>
            <p:nvPr/>
          </p:nvSpPr>
          <p:spPr bwMode="auto">
            <a:xfrm rot="11013201" flipH="1">
              <a:off x="3235525" y="3090269"/>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29" name="Oval 389"/>
            <p:cNvSpPr>
              <a:spLocks noChangeArrowheads="1"/>
            </p:cNvSpPr>
            <p:nvPr/>
          </p:nvSpPr>
          <p:spPr bwMode="auto">
            <a:xfrm rot="11013201" flipH="1">
              <a:off x="3137245" y="3090269"/>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30" name="Oval 216"/>
            <p:cNvSpPr>
              <a:spLocks noChangeArrowheads="1"/>
            </p:cNvSpPr>
            <p:nvPr/>
          </p:nvSpPr>
          <p:spPr bwMode="auto">
            <a:xfrm rot="335885">
              <a:off x="3686405" y="2770497"/>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31" name="Oval 220"/>
            <p:cNvSpPr>
              <a:spLocks noChangeArrowheads="1"/>
            </p:cNvSpPr>
            <p:nvPr/>
          </p:nvSpPr>
          <p:spPr bwMode="auto">
            <a:xfrm rot="335885">
              <a:off x="3594082" y="2770497"/>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32" name="Oval 224"/>
            <p:cNvSpPr>
              <a:spLocks noChangeArrowheads="1"/>
            </p:cNvSpPr>
            <p:nvPr/>
          </p:nvSpPr>
          <p:spPr bwMode="auto">
            <a:xfrm rot="335885">
              <a:off x="3504737" y="2770497"/>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33" name="Oval 377"/>
            <p:cNvSpPr>
              <a:spLocks noChangeArrowheads="1"/>
            </p:cNvSpPr>
            <p:nvPr/>
          </p:nvSpPr>
          <p:spPr bwMode="auto">
            <a:xfrm rot="11013201" flipH="1">
              <a:off x="3684968" y="3089964"/>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34" name="Oval 381"/>
            <p:cNvSpPr>
              <a:spLocks noChangeArrowheads="1"/>
            </p:cNvSpPr>
            <p:nvPr/>
          </p:nvSpPr>
          <p:spPr bwMode="auto">
            <a:xfrm rot="11013201" flipH="1">
              <a:off x="3595625" y="3089964"/>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35" name="Oval 385"/>
            <p:cNvSpPr>
              <a:spLocks noChangeArrowheads="1"/>
            </p:cNvSpPr>
            <p:nvPr/>
          </p:nvSpPr>
          <p:spPr bwMode="auto">
            <a:xfrm rot="11013201" flipH="1">
              <a:off x="3506279" y="3089964"/>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36" name="Oval 216"/>
            <p:cNvSpPr>
              <a:spLocks noChangeArrowheads="1"/>
            </p:cNvSpPr>
            <p:nvPr/>
          </p:nvSpPr>
          <p:spPr bwMode="auto">
            <a:xfrm rot="335885">
              <a:off x="4041313" y="2774610"/>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37" name="Oval 220"/>
            <p:cNvSpPr>
              <a:spLocks noChangeArrowheads="1"/>
            </p:cNvSpPr>
            <p:nvPr/>
          </p:nvSpPr>
          <p:spPr bwMode="auto">
            <a:xfrm rot="335885">
              <a:off x="3948990" y="2774610"/>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38" name="Oval 224"/>
            <p:cNvSpPr>
              <a:spLocks noChangeArrowheads="1"/>
            </p:cNvSpPr>
            <p:nvPr/>
          </p:nvSpPr>
          <p:spPr bwMode="auto">
            <a:xfrm rot="335885">
              <a:off x="3859646" y="2774610"/>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39" name="Oval 228"/>
            <p:cNvSpPr>
              <a:spLocks noChangeArrowheads="1"/>
            </p:cNvSpPr>
            <p:nvPr/>
          </p:nvSpPr>
          <p:spPr bwMode="auto">
            <a:xfrm rot="335885">
              <a:off x="3764345" y="2774610"/>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40" name="Oval 377"/>
            <p:cNvSpPr>
              <a:spLocks noChangeArrowheads="1"/>
            </p:cNvSpPr>
            <p:nvPr/>
          </p:nvSpPr>
          <p:spPr bwMode="auto">
            <a:xfrm rot="11013201" flipH="1">
              <a:off x="4039877" y="3094076"/>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41" name="Oval 381"/>
            <p:cNvSpPr>
              <a:spLocks noChangeArrowheads="1"/>
            </p:cNvSpPr>
            <p:nvPr/>
          </p:nvSpPr>
          <p:spPr bwMode="auto">
            <a:xfrm rot="11013201" flipH="1">
              <a:off x="3950533" y="3094076"/>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42" name="Oval 385"/>
            <p:cNvSpPr>
              <a:spLocks noChangeArrowheads="1"/>
            </p:cNvSpPr>
            <p:nvPr/>
          </p:nvSpPr>
          <p:spPr bwMode="auto">
            <a:xfrm rot="11013201" flipH="1">
              <a:off x="3861187" y="3094076"/>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43" name="Oval 389"/>
            <p:cNvSpPr>
              <a:spLocks noChangeArrowheads="1"/>
            </p:cNvSpPr>
            <p:nvPr/>
          </p:nvSpPr>
          <p:spPr bwMode="auto">
            <a:xfrm rot="11013201" flipH="1">
              <a:off x="3762907" y="3094076"/>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44" name="Oval 216"/>
            <p:cNvSpPr>
              <a:spLocks noChangeArrowheads="1"/>
            </p:cNvSpPr>
            <p:nvPr/>
          </p:nvSpPr>
          <p:spPr bwMode="auto">
            <a:xfrm rot="335885">
              <a:off x="4234404" y="2770677"/>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45" name="Oval 220"/>
            <p:cNvSpPr>
              <a:spLocks noChangeArrowheads="1"/>
            </p:cNvSpPr>
            <p:nvPr/>
          </p:nvSpPr>
          <p:spPr bwMode="auto">
            <a:xfrm rot="335885">
              <a:off x="4142081" y="2770677"/>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46" name="Oval 216"/>
            <p:cNvSpPr>
              <a:spLocks noChangeArrowheads="1"/>
            </p:cNvSpPr>
            <p:nvPr/>
          </p:nvSpPr>
          <p:spPr bwMode="auto">
            <a:xfrm rot="335885">
              <a:off x="4589312" y="2774789"/>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47" name="Oval 220"/>
            <p:cNvSpPr>
              <a:spLocks noChangeArrowheads="1"/>
            </p:cNvSpPr>
            <p:nvPr/>
          </p:nvSpPr>
          <p:spPr bwMode="auto">
            <a:xfrm rot="335885">
              <a:off x="4496990" y="2774789"/>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48" name="Oval 224"/>
            <p:cNvSpPr>
              <a:spLocks noChangeArrowheads="1"/>
            </p:cNvSpPr>
            <p:nvPr/>
          </p:nvSpPr>
          <p:spPr bwMode="auto">
            <a:xfrm rot="335885">
              <a:off x="4407645" y="2774789"/>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49" name="Oval 228"/>
            <p:cNvSpPr>
              <a:spLocks noChangeArrowheads="1"/>
            </p:cNvSpPr>
            <p:nvPr/>
          </p:nvSpPr>
          <p:spPr bwMode="auto">
            <a:xfrm rot="335885">
              <a:off x="4312344" y="2774789"/>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50" name="Oval 220"/>
            <p:cNvSpPr>
              <a:spLocks noChangeArrowheads="1"/>
            </p:cNvSpPr>
            <p:nvPr/>
          </p:nvSpPr>
          <p:spPr bwMode="auto">
            <a:xfrm rot="335885">
              <a:off x="4767744" y="2774484"/>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51" name="Oval 224"/>
            <p:cNvSpPr>
              <a:spLocks noChangeArrowheads="1"/>
            </p:cNvSpPr>
            <p:nvPr/>
          </p:nvSpPr>
          <p:spPr bwMode="auto">
            <a:xfrm rot="335885">
              <a:off x="4678399" y="2774484"/>
              <a:ext cx="83389" cy="51535"/>
            </a:xfrm>
            <a:prstGeom prst="ellipse">
              <a:avLst/>
            </a:prstGeom>
            <a:grpFill/>
            <a:ln>
              <a:noFill/>
            </a:ln>
          </p:spPr>
          <p:txBody>
            <a:bodyPr/>
            <a:lstStyle/>
            <a:p>
              <a:pPr marL="0" marR="0" lvl="0" indent="0" algn="l" defTabSz="914400" rtl="0" eaLnBrk="0" fontAlgn="auto"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grpSp>
      <p:sp>
        <p:nvSpPr>
          <p:cNvPr id="53300" name="Freeform 33"/>
          <p:cNvSpPr>
            <a:spLocks/>
          </p:cNvSpPr>
          <p:nvPr/>
        </p:nvSpPr>
        <p:spPr bwMode="auto">
          <a:xfrm>
            <a:off x="5389564" y="1423988"/>
            <a:ext cx="536575" cy="1433512"/>
          </a:xfrm>
          <a:custGeom>
            <a:avLst/>
            <a:gdLst>
              <a:gd name="T0" fmla="*/ 0 w 499273"/>
              <a:gd name="T1" fmla="*/ 0 h 1357576"/>
              <a:gd name="T2" fmla="*/ 58983229 w 499273"/>
              <a:gd name="T3" fmla="*/ 19951267 h 1357576"/>
              <a:gd name="T4" fmla="*/ 59653328 w 499273"/>
              <a:gd name="T5" fmla="*/ 50293588 h 1357576"/>
              <a:gd name="T6" fmla="*/ 0 60000 65536"/>
              <a:gd name="T7" fmla="*/ 0 60000 65536"/>
              <a:gd name="T8" fmla="*/ 0 60000 65536"/>
              <a:gd name="T9" fmla="*/ 0 w 499273"/>
              <a:gd name="T10" fmla="*/ 0 h 1357576"/>
              <a:gd name="T11" fmla="*/ 499273 w 499273"/>
              <a:gd name="T12" fmla="*/ 1357576 h 1357576"/>
            </a:gdLst>
            <a:ahLst/>
            <a:cxnLst>
              <a:cxn ang="T6">
                <a:pos x="T0" y="T1"/>
              </a:cxn>
              <a:cxn ang="T7">
                <a:pos x="T2" y="T3"/>
              </a:cxn>
              <a:cxn ang="T8">
                <a:pos x="T4" y="T5"/>
              </a:cxn>
            </a:cxnLst>
            <a:rect l="T9" t="T10" r="T11" b="T12"/>
            <a:pathLst>
              <a:path w="499273" h="1357576">
                <a:moveTo>
                  <a:pt x="0" y="0"/>
                </a:moveTo>
                <a:lnTo>
                  <a:pt x="493664" y="538543"/>
                </a:lnTo>
                <a:cubicBezTo>
                  <a:pt x="495534" y="811554"/>
                  <a:pt x="497403" y="1084565"/>
                  <a:pt x="499273" y="1357576"/>
                </a:cubicBezTo>
              </a:path>
            </a:pathLst>
          </a:custGeom>
          <a:noFill/>
          <a:ln w="76200">
            <a:solidFill>
              <a:srgbClr val="7CC23A"/>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301" name="Freeform 35"/>
          <p:cNvSpPr>
            <a:spLocks/>
          </p:cNvSpPr>
          <p:nvPr/>
        </p:nvSpPr>
        <p:spPr bwMode="auto">
          <a:xfrm flipH="1">
            <a:off x="6037263" y="1419225"/>
            <a:ext cx="519112" cy="1441450"/>
          </a:xfrm>
          <a:custGeom>
            <a:avLst/>
            <a:gdLst>
              <a:gd name="T0" fmla="*/ 0 w 484562"/>
              <a:gd name="T1" fmla="*/ 0 h 1363502"/>
              <a:gd name="T2" fmla="*/ 45545878 w 484562"/>
              <a:gd name="T3" fmla="*/ 21678501 h 1363502"/>
              <a:gd name="T4" fmla="*/ 45402398 w 484562"/>
              <a:gd name="T5" fmla="*/ 53473495 h 1363502"/>
              <a:gd name="T6" fmla="*/ 0 60000 65536"/>
              <a:gd name="T7" fmla="*/ 0 60000 65536"/>
              <a:gd name="T8" fmla="*/ 0 60000 65536"/>
            </a:gdLst>
            <a:ahLst/>
            <a:cxnLst>
              <a:cxn ang="T6">
                <a:pos x="T0" y="T1"/>
              </a:cxn>
              <a:cxn ang="T7">
                <a:pos x="T2" y="T3"/>
              </a:cxn>
              <a:cxn ang="T8">
                <a:pos x="T4" y="T5"/>
              </a:cxn>
            </a:cxnLst>
            <a:rect l="0" t="0" r="r" b="b"/>
            <a:pathLst>
              <a:path w="484562" h="1363502">
                <a:moveTo>
                  <a:pt x="0" y="0"/>
                </a:moveTo>
                <a:lnTo>
                  <a:pt x="484154" y="552774"/>
                </a:lnTo>
                <a:cubicBezTo>
                  <a:pt x="486024" y="825785"/>
                  <a:pt x="480760" y="1090491"/>
                  <a:pt x="482630" y="1363502"/>
                </a:cubicBezTo>
              </a:path>
            </a:pathLst>
          </a:custGeom>
          <a:noFill/>
          <a:ln w="76200">
            <a:solidFill>
              <a:srgbClr val="7CC23A"/>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3302" name="Oval 395"/>
          <p:cNvSpPr>
            <a:spLocks noChangeArrowheads="1"/>
          </p:cNvSpPr>
          <p:nvPr/>
        </p:nvSpPr>
        <p:spPr bwMode="auto">
          <a:xfrm>
            <a:off x="6629400" y="3944939"/>
            <a:ext cx="623888" cy="579437"/>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91440" rIns="0" bIns="0" anchor="b"/>
          <a:lstStyle/>
          <a:p>
            <a:pPr marL="0" marR="0" lvl="0" indent="0" algn="ctr" defTabSz="914400" rtl="0" eaLnBrk="0" fontAlgn="base" latinLnBrk="0" hangingPunct="0">
              <a:lnSpc>
                <a:spcPct val="90000"/>
              </a:lnSpc>
              <a:spcBef>
                <a:spcPct val="0"/>
              </a:spcBef>
              <a:spcAft>
                <a:spcPct val="0"/>
              </a:spcAft>
              <a:buClr>
                <a:srgbClr val="8B3D9A"/>
              </a:buClr>
              <a:buSzTx/>
              <a:buFont typeface="Arial" charset="0"/>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Arial" charset="0"/>
              </a:rPr>
              <a:t>PI3K</a:t>
            </a:r>
          </a:p>
          <a:p>
            <a:pPr marL="0" marR="0" lvl="0" indent="0" algn="ctr" defTabSz="914400" rtl="0" eaLnBrk="0" fontAlgn="base" latinLnBrk="0" hangingPunct="0">
              <a:lnSpc>
                <a:spcPct val="90000"/>
              </a:lnSpc>
              <a:spcBef>
                <a:spcPct val="0"/>
              </a:spcBef>
              <a:spcAft>
                <a:spcPct val="0"/>
              </a:spcAft>
              <a:buClr>
                <a:srgbClr val="8B3D9A"/>
              </a:buClr>
              <a:buSzTx/>
              <a:buFont typeface="Arial" charset="0"/>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Arial" charset="0"/>
              </a:rPr>
              <a:t>delta</a:t>
            </a:r>
          </a:p>
        </p:txBody>
      </p:sp>
      <p:sp>
        <p:nvSpPr>
          <p:cNvPr id="53303" name="Oval 377"/>
          <p:cNvSpPr>
            <a:spLocks noChangeArrowheads="1"/>
          </p:cNvSpPr>
          <p:nvPr/>
        </p:nvSpPr>
        <p:spPr bwMode="auto">
          <a:xfrm rot="11013201" flipH="1">
            <a:off x="8302625" y="2625726"/>
            <a:ext cx="90488" cy="55563"/>
          </a:xfrm>
          <a:prstGeom prst="ellipse">
            <a:avLst/>
          </a:prstGeom>
          <a:solidFill>
            <a:srgbClr val="58C4F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53304" name="Oval 381"/>
          <p:cNvSpPr>
            <a:spLocks noChangeArrowheads="1"/>
          </p:cNvSpPr>
          <p:nvPr/>
        </p:nvSpPr>
        <p:spPr bwMode="auto">
          <a:xfrm rot="11013201" flipH="1">
            <a:off x="8496300" y="2625726"/>
            <a:ext cx="90488" cy="53975"/>
          </a:xfrm>
          <a:prstGeom prst="ellipse">
            <a:avLst/>
          </a:prstGeom>
          <a:solidFill>
            <a:srgbClr val="58C4F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53305" name="Oval 385"/>
          <p:cNvSpPr>
            <a:spLocks noChangeArrowheads="1"/>
          </p:cNvSpPr>
          <p:nvPr/>
        </p:nvSpPr>
        <p:spPr bwMode="auto">
          <a:xfrm rot="11013201" flipH="1">
            <a:off x="8401050" y="2625726"/>
            <a:ext cx="90488" cy="53975"/>
          </a:xfrm>
          <a:prstGeom prst="ellipse">
            <a:avLst/>
          </a:prstGeom>
          <a:solidFill>
            <a:srgbClr val="58C4F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53306" name="Oval 381"/>
          <p:cNvSpPr>
            <a:spLocks noChangeArrowheads="1"/>
          </p:cNvSpPr>
          <p:nvPr/>
        </p:nvSpPr>
        <p:spPr bwMode="auto">
          <a:xfrm rot="11013201" flipH="1">
            <a:off x="8205789" y="2625726"/>
            <a:ext cx="90487" cy="53975"/>
          </a:xfrm>
          <a:prstGeom prst="ellipse">
            <a:avLst/>
          </a:prstGeom>
          <a:solidFill>
            <a:srgbClr val="58C4F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53307" name="Oval 381"/>
          <p:cNvSpPr>
            <a:spLocks noChangeArrowheads="1"/>
          </p:cNvSpPr>
          <p:nvPr/>
        </p:nvSpPr>
        <p:spPr bwMode="auto">
          <a:xfrm rot="11013201" flipH="1">
            <a:off x="8108950" y="2625726"/>
            <a:ext cx="90488" cy="53975"/>
          </a:xfrm>
          <a:prstGeom prst="ellipse">
            <a:avLst/>
          </a:prstGeom>
          <a:solidFill>
            <a:srgbClr val="58C4F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53308" name="Oval 381"/>
          <p:cNvSpPr>
            <a:spLocks noChangeArrowheads="1"/>
          </p:cNvSpPr>
          <p:nvPr/>
        </p:nvSpPr>
        <p:spPr bwMode="auto">
          <a:xfrm rot="11013201" flipH="1">
            <a:off x="8007350" y="2625726"/>
            <a:ext cx="90488" cy="53975"/>
          </a:xfrm>
          <a:prstGeom prst="ellipse">
            <a:avLst/>
          </a:prstGeom>
          <a:solidFill>
            <a:srgbClr val="58C4F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53309" name="Oval 381"/>
          <p:cNvSpPr>
            <a:spLocks noChangeArrowheads="1"/>
          </p:cNvSpPr>
          <p:nvPr/>
        </p:nvSpPr>
        <p:spPr bwMode="auto">
          <a:xfrm rot="11013201" flipH="1">
            <a:off x="7923213" y="2625726"/>
            <a:ext cx="88900" cy="53975"/>
          </a:xfrm>
          <a:prstGeom prst="ellipse">
            <a:avLst/>
          </a:prstGeom>
          <a:solidFill>
            <a:srgbClr val="58C4F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53310" name="Oval 381"/>
          <p:cNvSpPr>
            <a:spLocks noChangeArrowheads="1"/>
          </p:cNvSpPr>
          <p:nvPr/>
        </p:nvSpPr>
        <p:spPr bwMode="auto">
          <a:xfrm rot="11013201" flipH="1">
            <a:off x="7826375" y="2625726"/>
            <a:ext cx="88900" cy="53975"/>
          </a:xfrm>
          <a:prstGeom prst="ellipse">
            <a:avLst/>
          </a:prstGeom>
          <a:solidFill>
            <a:srgbClr val="58C4F3"/>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90000"/>
              </a:lnSpc>
              <a:spcBef>
                <a:spcPct val="35000"/>
              </a:spcBef>
              <a:spcAft>
                <a:spcPct val="25000"/>
              </a:spcAft>
              <a:buClr>
                <a:srgbClr val="8B3D9A"/>
              </a:buClr>
              <a:buSzTx/>
              <a:buFont typeface="Arial" charset="0"/>
              <a:buChar char="•"/>
              <a:tabLst/>
              <a:defRPr/>
            </a:pPr>
            <a:endParaRPr kumimoji="0" lang="en-US" sz="1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53311" name="Rectangle 1027"/>
          <p:cNvSpPr>
            <a:spLocks noChangeArrowheads="1"/>
          </p:cNvSpPr>
          <p:nvPr/>
        </p:nvSpPr>
        <p:spPr bwMode="auto">
          <a:xfrm>
            <a:off x="60845" y="6390177"/>
            <a:ext cx="109728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80" tIns="91440" bIns="91440" anchor="b"/>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203864"/>
                </a:solidFill>
                <a:effectLst/>
                <a:uLnTx/>
                <a:uFillTx/>
                <a:latin typeface="Arial" charset="0"/>
                <a:ea typeface="ＭＳ Ｐゴシック" charset="0"/>
                <a:cs typeface="Arial" charset="0"/>
              </a:rPr>
              <a:t>Woyach</a:t>
            </a:r>
            <a:r>
              <a:rPr kumimoji="0" lang="en-US" sz="1600" b="0" i="0" u="none" strike="noStrike" kern="1200" cap="none" spc="0" normalizeH="0" baseline="0" noProof="0" dirty="0">
                <a:ln>
                  <a:noFill/>
                </a:ln>
                <a:solidFill>
                  <a:srgbClr val="203864"/>
                </a:solidFill>
                <a:effectLst/>
                <a:uLnTx/>
                <a:uFillTx/>
                <a:latin typeface="Arial" charset="0"/>
                <a:ea typeface="ＭＳ Ｐゴシック" charset="0"/>
                <a:cs typeface="Arial" charset="0"/>
              </a:rPr>
              <a:t> JA et al. </a:t>
            </a:r>
            <a:r>
              <a:rPr kumimoji="0" lang="en-US" sz="1600" b="0" i="1" u="none" strike="noStrike" kern="1200" cap="none" spc="0" normalizeH="0" baseline="0" noProof="0" dirty="0">
                <a:ln>
                  <a:noFill/>
                </a:ln>
                <a:solidFill>
                  <a:srgbClr val="203864"/>
                </a:solidFill>
                <a:effectLst/>
                <a:uLnTx/>
                <a:uFillTx/>
                <a:latin typeface="Arial" charset="0"/>
                <a:ea typeface="ＭＳ Ｐゴシック" charset="0"/>
                <a:cs typeface="Arial" charset="0"/>
              </a:rPr>
              <a:t>Blood</a:t>
            </a:r>
            <a:r>
              <a:rPr kumimoji="0" lang="en-US" sz="1600" b="0" i="0" u="none" strike="noStrike" kern="1200" cap="none" spc="0" normalizeH="0" baseline="0" noProof="0" dirty="0">
                <a:ln>
                  <a:noFill/>
                </a:ln>
                <a:solidFill>
                  <a:srgbClr val="203864"/>
                </a:solidFill>
                <a:effectLst/>
                <a:uLnTx/>
                <a:uFillTx/>
                <a:latin typeface="Arial" charset="0"/>
                <a:ea typeface="ＭＳ Ｐゴシック" charset="0"/>
                <a:cs typeface="Arial" charset="0"/>
              </a:rPr>
              <a:t> 2012;120(6):1175-84.</a:t>
            </a:r>
          </a:p>
        </p:txBody>
      </p:sp>
      <p:cxnSp>
        <p:nvCxnSpPr>
          <p:cNvPr id="3" name="Straight Connector 2">
            <a:extLst>
              <a:ext uri="{FF2B5EF4-FFF2-40B4-BE49-F238E27FC236}">
                <a16:creationId xmlns:a16="http://schemas.microsoft.com/office/drawing/2014/main" id="{20AFC18B-A6D0-4C4E-8A1E-014183725C00}"/>
              </a:ext>
            </a:extLst>
          </p:cNvPr>
          <p:cNvCxnSpPr>
            <a:cxnSpLocks/>
          </p:cNvCxnSpPr>
          <p:nvPr/>
        </p:nvCxnSpPr>
        <p:spPr bwMode="auto">
          <a:xfrm>
            <a:off x="4451836" y="4087813"/>
            <a:ext cx="495299"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256313241"/>
      </p:ext>
    </p:extLst>
  </p:cSld>
  <p:clrMapOvr>
    <a:masterClrMapping/>
  </p:clrMapOvr>
  <p:transition spd="slow" advClick="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a:extLst>
              <a:ext uri="{FF2B5EF4-FFF2-40B4-BE49-F238E27FC236}">
                <a16:creationId xmlns:a16="http://schemas.microsoft.com/office/drawing/2014/main" id="{6E18B423-493A-5442-BF86-72D9DCDDE03B}"/>
              </a:ext>
            </a:extLst>
          </p:cNvPr>
          <p:cNvSpPr>
            <a:spLocks noGrp="1"/>
          </p:cNvSpPr>
          <p:nvPr>
            <p:ph type="title"/>
          </p:nvPr>
        </p:nvSpPr>
        <p:spPr>
          <a:xfrm>
            <a:off x="1752214" y="666004"/>
            <a:ext cx="8257450" cy="556995"/>
          </a:xfrm>
        </p:spPr>
        <p:txBody>
          <a:bodyPr vert="horz" wrap="square" lIns="90233" tIns="45117" rIns="90233" bIns="45117" numCol="1" anchor="b" anchorCtr="0" compatLnSpc="1">
            <a:prstTxWarp prst="textNoShape">
              <a:avLst/>
            </a:prstTxWarp>
          </a:bodyPr>
          <a:lstStyle/>
          <a:p>
            <a:pPr algn="ctr">
              <a:defRPr/>
            </a:pPr>
            <a:r>
              <a:rPr lang="en-US" altLang="en-US" sz="3000" dirty="0"/>
              <a:t>Targeted, non-Chemotherapy Approaches for Relapsed/Refractory MCL</a:t>
            </a:r>
          </a:p>
        </p:txBody>
      </p:sp>
      <p:graphicFrame>
        <p:nvGraphicFramePr>
          <p:cNvPr id="5" name="Content Placeholder 3">
            <a:extLst>
              <a:ext uri="{FF2B5EF4-FFF2-40B4-BE49-F238E27FC236}">
                <a16:creationId xmlns:a16="http://schemas.microsoft.com/office/drawing/2014/main" id="{CD3B40B3-6783-0140-ADC2-E765A3A806BC}"/>
              </a:ext>
            </a:extLst>
          </p:cNvPr>
          <p:cNvGraphicFramePr>
            <a:graphicFrameLocks noGrp="1"/>
          </p:cNvGraphicFramePr>
          <p:nvPr>
            <p:ph type="pic" idx="1"/>
          </p:nvPr>
        </p:nvGraphicFramePr>
        <p:xfrm>
          <a:off x="1828800" y="1752600"/>
          <a:ext cx="8180864" cy="4469876"/>
        </p:xfrm>
        <a:graphic>
          <a:graphicData uri="http://schemas.openxmlformats.org/drawingml/2006/table">
            <a:tbl>
              <a:tblPr firstRow="1" bandRow="1">
                <a:tableStyleId>{46F890A9-2807-4EBB-B81D-B2AA78EC7F39}</a:tableStyleId>
              </a:tblPr>
              <a:tblGrid>
                <a:gridCol w="2754109">
                  <a:extLst>
                    <a:ext uri="{9D8B030D-6E8A-4147-A177-3AD203B41FA5}">
                      <a16:colId xmlns:a16="http://schemas.microsoft.com/office/drawing/2014/main" val="20000"/>
                    </a:ext>
                  </a:extLst>
                </a:gridCol>
                <a:gridCol w="1336321">
                  <a:extLst>
                    <a:ext uri="{9D8B030D-6E8A-4147-A177-3AD203B41FA5}">
                      <a16:colId xmlns:a16="http://schemas.microsoft.com/office/drawing/2014/main" val="20001"/>
                    </a:ext>
                  </a:extLst>
                </a:gridCol>
                <a:gridCol w="2045217">
                  <a:extLst>
                    <a:ext uri="{9D8B030D-6E8A-4147-A177-3AD203B41FA5}">
                      <a16:colId xmlns:a16="http://schemas.microsoft.com/office/drawing/2014/main" val="20002"/>
                    </a:ext>
                  </a:extLst>
                </a:gridCol>
                <a:gridCol w="2045217">
                  <a:extLst>
                    <a:ext uri="{9D8B030D-6E8A-4147-A177-3AD203B41FA5}">
                      <a16:colId xmlns:a16="http://schemas.microsoft.com/office/drawing/2014/main" val="20003"/>
                    </a:ext>
                  </a:extLst>
                </a:gridCol>
              </a:tblGrid>
              <a:tr h="380012">
                <a:tc>
                  <a:txBody>
                    <a:bodyPr/>
                    <a:lstStyle/>
                    <a:p>
                      <a:pPr algn="ctr"/>
                      <a:r>
                        <a:rPr lang="en-US" sz="1900" dirty="0"/>
                        <a:t>Agent</a:t>
                      </a:r>
                    </a:p>
                  </a:txBody>
                  <a:tcPr marL="90238" marR="90238" marT="45136" marB="45136"/>
                </a:tc>
                <a:tc>
                  <a:txBody>
                    <a:bodyPr/>
                    <a:lstStyle/>
                    <a:p>
                      <a:pPr algn="ctr"/>
                      <a:r>
                        <a:rPr lang="en-US" sz="1900" dirty="0"/>
                        <a:t>N</a:t>
                      </a:r>
                    </a:p>
                  </a:txBody>
                  <a:tcPr marL="90238" marR="90238" marT="45136" marB="45136"/>
                </a:tc>
                <a:tc>
                  <a:txBody>
                    <a:bodyPr/>
                    <a:lstStyle/>
                    <a:p>
                      <a:pPr algn="ctr"/>
                      <a:r>
                        <a:rPr lang="en-US" sz="1900" dirty="0"/>
                        <a:t>Response Rate</a:t>
                      </a:r>
                    </a:p>
                  </a:txBody>
                  <a:tcPr marL="90238" marR="90238" marT="45136" marB="45136"/>
                </a:tc>
                <a:tc>
                  <a:txBody>
                    <a:bodyPr/>
                    <a:lstStyle/>
                    <a:p>
                      <a:pPr algn="ctr"/>
                      <a:r>
                        <a:rPr lang="en-US" sz="1900" dirty="0" err="1"/>
                        <a:t>mDOR</a:t>
                      </a:r>
                      <a:r>
                        <a:rPr lang="en-US" sz="1900" dirty="0"/>
                        <a:t> (mo.)</a:t>
                      </a:r>
                    </a:p>
                  </a:txBody>
                  <a:tcPr marL="90238" marR="90238" marT="45136" marB="45136"/>
                </a:tc>
                <a:extLst>
                  <a:ext uri="{0D108BD9-81ED-4DB2-BD59-A6C34878D82A}">
                    <a16:rowId xmlns:a16="http://schemas.microsoft.com/office/drawing/2014/main" val="10000"/>
                  </a:ext>
                </a:extLst>
              </a:tr>
              <a:tr h="380012">
                <a:tc>
                  <a:txBody>
                    <a:bodyPr/>
                    <a:lstStyle/>
                    <a:p>
                      <a:r>
                        <a:rPr lang="en-US" sz="1900" b="1" dirty="0"/>
                        <a:t>Bortezomib</a:t>
                      </a:r>
                    </a:p>
                  </a:txBody>
                  <a:tcPr marL="90238" marR="90238" marT="45136" marB="45136"/>
                </a:tc>
                <a:tc>
                  <a:txBody>
                    <a:bodyPr/>
                    <a:lstStyle/>
                    <a:p>
                      <a:pPr algn="ctr"/>
                      <a:r>
                        <a:rPr lang="en-US" sz="1900" b="1" dirty="0"/>
                        <a:t>155</a:t>
                      </a:r>
                    </a:p>
                  </a:txBody>
                  <a:tcPr marL="90238" marR="90238" marT="45136" marB="45136"/>
                </a:tc>
                <a:tc>
                  <a:txBody>
                    <a:bodyPr/>
                    <a:lstStyle/>
                    <a:p>
                      <a:pPr algn="ctr"/>
                      <a:r>
                        <a:rPr lang="en-US" sz="1900" b="1" dirty="0"/>
                        <a:t>33%</a:t>
                      </a:r>
                    </a:p>
                  </a:txBody>
                  <a:tcPr marL="90238" marR="90238" marT="45136" marB="45136"/>
                </a:tc>
                <a:tc>
                  <a:txBody>
                    <a:bodyPr/>
                    <a:lstStyle/>
                    <a:p>
                      <a:pPr algn="ctr"/>
                      <a:r>
                        <a:rPr lang="en-US" sz="1900" b="1" dirty="0"/>
                        <a:t>9.2 m</a:t>
                      </a:r>
                    </a:p>
                  </a:txBody>
                  <a:tcPr marL="90238" marR="90238" marT="45136" marB="45136"/>
                </a:tc>
                <a:extLst>
                  <a:ext uri="{0D108BD9-81ED-4DB2-BD59-A6C34878D82A}">
                    <a16:rowId xmlns:a16="http://schemas.microsoft.com/office/drawing/2014/main" val="10001"/>
                  </a:ext>
                </a:extLst>
              </a:tr>
              <a:tr h="380012">
                <a:tc>
                  <a:txBody>
                    <a:bodyPr/>
                    <a:lstStyle/>
                    <a:p>
                      <a:r>
                        <a:rPr lang="en-US" sz="1900" b="1" dirty="0"/>
                        <a:t>Temsirolimus</a:t>
                      </a:r>
                    </a:p>
                  </a:txBody>
                  <a:tcPr marL="90238" marR="90238" marT="45136" marB="45136"/>
                </a:tc>
                <a:tc>
                  <a:txBody>
                    <a:bodyPr/>
                    <a:lstStyle/>
                    <a:p>
                      <a:pPr algn="ctr"/>
                      <a:r>
                        <a:rPr lang="en-US" sz="1900" b="1" dirty="0"/>
                        <a:t>54</a:t>
                      </a:r>
                    </a:p>
                  </a:txBody>
                  <a:tcPr marL="90238" marR="90238" marT="45136" marB="45136"/>
                </a:tc>
                <a:tc>
                  <a:txBody>
                    <a:bodyPr/>
                    <a:lstStyle/>
                    <a:p>
                      <a:pPr algn="ctr"/>
                      <a:r>
                        <a:rPr lang="en-US" sz="1900" b="1" dirty="0"/>
                        <a:t>22%</a:t>
                      </a:r>
                    </a:p>
                  </a:txBody>
                  <a:tcPr marL="90238" marR="90238" marT="45136" marB="45136"/>
                </a:tc>
                <a:tc>
                  <a:txBody>
                    <a:bodyPr/>
                    <a:lstStyle/>
                    <a:p>
                      <a:pPr algn="ctr"/>
                      <a:r>
                        <a:rPr lang="en-US" sz="1900" b="1" dirty="0"/>
                        <a:t>7.1 m</a:t>
                      </a:r>
                    </a:p>
                  </a:txBody>
                  <a:tcPr marL="90238" marR="90238" marT="45136" marB="45136"/>
                </a:tc>
                <a:extLst>
                  <a:ext uri="{0D108BD9-81ED-4DB2-BD59-A6C34878D82A}">
                    <a16:rowId xmlns:a16="http://schemas.microsoft.com/office/drawing/2014/main" val="10002"/>
                  </a:ext>
                </a:extLst>
              </a:tr>
              <a:tr h="380012">
                <a:tc>
                  <a:txBody>
                    <a:bodyPr/>
                    <a:lstStyle/>
                    <a:p>
                      <a:r>
                        <a:rPr lang="en-US" sz="1900" b="1" dirty="0"/>
                        <a:t>Lenalidomide</a:t>
                      </a:r>
                    </a:p>
                  </a:txBody>
                  <a:tcPr marL="90238" marR="90238" marT="45136" marB="45136"/>
                </a:tc>
                <a:tc>
                  <a:txBody>
                    <a:bodyPr/>
                    <a:lstStyle/>
                    <a:p>
                      <a:pPr algn="ctr"/>
                      <a:r>
                        <a:rPr lang="en-US" sz="1900" b="1" dirty="0"/>
                        <a:t>134</a:t>
                      </a:r>
                    </a:p>
                  </a:txBody>
                  <a:tcPr marL="90238" marR="90238" marT="45136" marB="45136"/>
                </a:tc>
                <a:tc>
                  <a:txBody>
                    <a:bodyPr/>
                    <a:lstStyle/>
                    <a:p>
                      <a:pPr algn="ctr"/>
                      <a:r>
                        <a:rPr lang="en-US" sz="1900" b="1" dirty="0"/>
                        <a:t>28%</a:t>
                      </a:r>
                    </a:p>
                  </a:txBody>
                  <a:tcPr marL="90238" marR="90238" marT="45136" marB="45136"/>
                </a:tc>
                <a:tc>
                  <a:txBody>
                    <a:bodyPr/>
                    <a:lstStyle/>
                    <a:p>
                      <a:pPr algn="ctr"/>
                      <a:r>
                        <a:rPr lang="en-US" sz="1900" b="1" dirty="0"/>
                        <a:t>16.6 m</a:t>
                      </a:r>
                    </a:p>
                  </a:txBody>
                  <a:tcPr marL="90238" marR="90238" marT="45136" marB="45136"/>
                </a:tc>
                <a:extLst>
                  <a:ext uri="{0D108BD9-81ED-4DB2-BD59-A6C34878D82A}">
                    <a16:rowId xmlns:a16="http://schemas.microsoft.com/office/drawing/2014/main" val="10003"/>
                  </a:ext>
                </a:extLst>
              </a:tr>
              <a:tr h="669756">
                <a:tc>
                  <a:txBody>
                    <a:bodyPr/>
                    <a:lstStyle/>
                    <a:p>
                      <a:r>
                        <a:rPr lang="en-US" sz="1900" b="1" dirty="0"/>
                        <a:t>Lenalidomide</a:t>
                      </a:r>
                      <a:r>
                        <a:rPr lang="en-US" sz="1900" b="1" baseline="0" dirty="0"/>
                        <a:t>-rituximab</a:t>
                      </a:r>
                      <a:endParaRPr lang="en-US" sz="1900" b="1" dirty="0"/>
                    </a:p>
                  </a:txBody>
                  <a:tcPr marL="90238" marR="90238" marT="45136" marB="45136"/>
                </a:tc>
                <a:tc>
                  <a:txBody>
                    <a:bodyPr/>
                    <a:lstStyle/>
                    <a:p>
                      <a:pPr algn="ctr"/>
                      <a:r>
                        <a:rPr lang="en-US" sz="1900" b="1" dirty="0"/>
                        <a:t>52</a:t>
                      </a:r>
                    </a:p>
                  </a:txBody>
                  <a:tcPr marL="90238" marR="90238" marT="45136" marB="45136"/>
                </a:tc>
                <a:tc>
                  <a:txBody>
                    <a:bodyPr/>
                    <a:lstStyle/>
                    <a:p>
                      <a:pPr algn="ctr"/>
                      <a:r>
                        <a:rPr lang="en-US" sz="1900" b="1" dirty="0"/>
                        <a:t>57%</a:t>
                      </a:r>
                    </a:p>
                  </a:txBody>
                  <a:tcPr marL="90238" marR="90238" marT="45136" marB="45136"/>
                </a:tc>
                <a:tc>
                  <a:txBody>
                    <a:bodyPr/>
                    <a:lstStyle/>
                    <a:p>
                      <a:pPr algn="ctr"/>
                      <a:r>
                        <a:rPr lang="en-US" sz="1900" b="1" dirty="0"/>
                        <a:t>18.9 m</a:t>
                      </a:r>
                    </a:p>
                  </a:txBody>
                  <a:tcPr marL="90238" marR="90238" marT="45136" marB="45136"/>
                </a:tc>
                <a:extLst>
                  <a:ext uri="{0D108BD9-81ED-4DB2-BD59-A6C34878D82A}">
                    <a16:rowId xmlns:a16="http://schemas.microsoft.com/office/drawing/2014/main" val="10004"/>
                  </a:ext>
                </a:extLst>
              </a:tr>
              <a:tr h="380012">
                <a:tc>
                  <a:txBody>
                    <a:bodyPr/>
                    <a:lstStyle/>
                    <a:p>
                      <a:r>
                        <a:rPr lang="en-US" sz="1900" b="1" dirty="0"/>
                        <a:t>Idelalisib</a:t>
                      </a:r>
                    </a:p>
                  </a:txBody>
                  <a:tcPr marL="90238" marR="90238" marT="45136" marB="45136"/>
                </a:tc>
                <a:tc>
                  <a:txBody>
                    <a:bodyPr/>
                    <a:lstStyle/>
                    <a:p>
                      <a:pPr algn="ctr"/>
                      <a:r>
                        <a:rPr lang="en-US" sz="1900" b="1" dirty="0"/>
                        <a:t>40</a:t>
                      </a:r>
                    </a:p>
                  </a:txBody>
                  <a:tcPr marL="90238" marR="90238" marT="45136" marB="45136"/>
                </a:tc>
                <a:tc>
                  <a:txBody>
                    <a:bodyPr/>
                    <a:lstStyle/>
                    <a:p>
                      <a:pPr algn="ctr"/>
                      <a:r>
                        <a:rPr lang="en-US" sz="1900" b="1" dirty="0"/>
                        <a:t>40%</a:t>
                      </a:r>
                    </a:p>
                  </a:txBody>
                  <a:tcPr marL="90238" marR="90238" marT="45136" marB="45136"/>
                </a:tc>
                <a:tc>
                  <a:txBody>
                    <a:bodyPr/>
                    <a:lstStyle/>
                    <a:p>
                      <a:pPr algn="ctr"/>
                      <a:r>
                        <a:rPr lang="en-US" sz="1900" b="1" dirty="0"/>
                        <a:t>4 m</a:t>
                      </a:r>
                    </a:p>
                  </a:txBody>
                  <a:tcPr marL="90238" marR="90238" marT="45136" marB="45136"/>
                </a:tc>
                <a:extLst>
                  <a:ext uri="{0D108BD9-81ED-4DB2-BD59-A6C34878D82A}">
                    <a16:rowId xmlns:a16="http://schemas.microsoft.com/office/drawing/2014/main" val="10005"/>
                  </a:ext>
                </a:extLst>
              </a:tr>
              <a:tr h="380012">
                <a:tc>
                  <a:txBody>
                    <a:bodyPr/>
                    <a:lstStyle/>
                    <a:p>
                      <a:r>
                        <a:rPr lang="en-US" sz="1900" b="1" dirty="0"/>
                        <a:t>Ibrutinib</a:t>
                      </a:r>
                    </a:p>
                  </a:txBody>
                  <a:tcPr marL="90238" marR="90238" marT="45136" marB="45136"/>
                </a:tc>
                <a:tc>
                  <a:txBody>
                    <a:bodyPr/>
                    <a:lstStyle/>
                    <a:p>
                      <a:pPr algn="ctr"/>
                      <a:r>
                        <a:rPr lang="en-US" sz="1900" b="1" dirty="0"/>
                        <a:t>111</a:t>
                      </a:r>
                    </a:p>
                  </a:txBody>
                  <a:tcPr marL="90238" marR="90238" marT="45136" marB="45136"/>
                </a:tc>
                <a:tc>
                  <a:txBody>
                    <a:bodyPr/>
                    <a:lstStyle/>
                    <a:p>
                      <a:pPr algn="ctr"/>
                      <a:r>
                        <a:rPr lang="en-US" sz="1900" b="1" dirty="0"/>
                        <a:t>68%</a:t>
                      </a:r>
                    </a:p>
                  </a:txBody>
                  <a:tcPr marL="90238" marR="90238" marT="45136" marB="45136"/>
                </a:tc>
                <a:tc>
                  <a:txBody>
                    <a:bodyPr/>
                    <a:lstStyle/>
                    <a:p>
                      <a:pPr algn="ctr"/>
                      <a:r>
                        <a:rPr lang="en-US" sz="1900" b="1" dirty="0"/>
                        <a:t>17.5</a:t>
                      </a:r>
                      <a:r>
                        <a:rPr lang="en-US" sz="1900" b="1" baseline="0" dirty="0"/>
                        <a:t> m</a:t>
                      </a:r>
                      <a:endParaRPr lang="en-US" sz="1900" b="1" dirty="0"/>
                    </a:p>
                  </a:txBody>
                  <a:tcPr marL="90238" marR="90238" marT="45136" marB="45136"/>
                </a:tc>
                <a:extLst>
                  <a:ext uri="{0D108BD9-81ED-4DB2-BD59-A6C34878D82A}">
                    <a16:rowId xmlns:a16="http://schemas.microsoft.com/office/drawing/2014/main" val="10006"/>
                  </a:ext>
                </a:extLst>
              </a:tr>
              <a:tr h="380012">
                <a:tc>
                  <a:txBody>
                    <a:bodyPr/>
                    <a:lstStyle/>
                    <a:p>
                      <a:r>
                        <a:rPr lang="en-US" sz="1900" b="1" dirty="0" err="1"/>
                        <a:t>Acalabrutinib</a:t>
                      </a:r>
                      <a:endParaRPr lang="en-US" sz="1900" b="1" dirty="0"/>
                    </a:p>
                  </a:txBody>
                  <a:tcPr marL="90238" marR="90238" marT="45136" marB="45136"/>
                </a:tc>
                <a:tc>
                  <a:txBody>
                    <a:bodyPr/>
                    <a:lstStyle/>
                    <a:p>
                      <a:pPr algn="ctr"/>
                      <a:r>
                        <a:rPr lang="en-US" sz="1900" b="1" dirty="0"/>
                        <a:t>124</a:t>
                      </a:r>
                    </a:p>
                  </a:txBody>
                  <a:tcPr marL="90238" marR="90238" marT="45136" marB="45136"/>
                </a:tc>
                <a:tc>
                  <a:txBody>
                    <a:bodyPr/>
                    <a:lstStyle/>
                    <a:p>
                      <a:pPr algn="ctr"/>
                      <a:r>
                        <a:rPr lang="en-US" sz="1900" b="1" dirty="0"/>
                        <a:t>81%</a:t>
                      </a:r>
                    </a:p>
                  </a:txBody>
                  <a:tcPr marL="90238" marR="90238" marT="45136" marB="45136"/>
                </a:tc>
                <a:tc>
                  <a:txBody>
                    <a:bodyPr/>
                    <a:lstStyle/>
                    <a:p>
                      <a:pPr algn="ctr"/>
                      <a:r>
                        <a:rPr lang="en-US" sz="1900" b="1" dirty="0"/>
                        <a:t>72% at 12 m</a:t>
                      </a:r>
                    </a:p>
                  </a:txBody>
                  <a:tcPr marL="90238" marR="90238" marT="45136" marB="45136"/>
                </a:tc>
                <a:extLst>
                  <a:ext uri="{0D108BD9-81ED-4DB2-BD59-A6C34878D82A}">
                    <a16:rowId xmlns:a16="http://schemas.microsoft.com/office/drawing/2014/main" val="10007"/>
                  </a:ext>
                </a:extLst>
              </a:tr>
              <a:tr h="380012">
                <a:tc>
                  <a:txBody>
                    <a:bodyPr/>
                    <a:lstStyle/>
                    <a:p>
                      <a:r>
                        <a:rPr lang="en-US" sz="1900" b="1" dirty="0" err="1"/>
                        <a:t>Zanubrutinib</a:t>
                      </a:r>
                      <a:endParaRPr lang="en-US" sz="1900" b="1" dirty="0"/>
                    </a:p>
                  </a:txBody>
                  <a:tcPr marL="90238" marR="90238" marT="45136" marB="45136"/>
                </a:tc>
                <a:tc>
                  <a:txBody>
                    <a:bodyPr/>
                    <a:lstStyle/>
                    <a:p>
                      <a:pPr algn="ctr"/>
                      <a:r>
                        <a:rPr lang="en-US" sz="1900" b="1" dirty="0"/>
                        <a:t>86</a:t>
                      </a:r>
                    </a:p>
                  </a:txBody>
                  <a:tcPr marL="90238" marR="90238" marT="45136" marB="45136"/>
                </a:tc>
                <a:tc>
                  <a:txBody>
                    <a:bodyPr/>
                    <a:lstStyle/>
                    <a:p>
                      <a:pPr algn="ctr"/>
                      <a:r>
                        <a:rPr lang="en-US" sz="1900" b="1" dirty="0"/>
                        <a:t>84%</a:t>
                      </a:r>
                    </a:p>
                  </a:txBody>
                  <a:tcPr marL="90238" marR="90238" marT="45136" marB="45136"/>
                </a:tc>
                <a:tc>
                  <a:txBody>
                    <a:bodyPr/>
                    <a:lstStyle/>
                    <a:p>
                      <a:pPr algn="ctr"/>
                      <a:r>
                        <a:rPr lang="en-US" sz="1900" b="1" dirty="0"/>
                        <a:t>16.7 m</a:t>
                      </a:r>
                    </a:p>
                  </a:txBody>
                  <a:tcPr marL="90238" marR="90238" marT="45136" marB="45136"/>
                </a:tc>
                <a:extLst>
                  <a:ext uri="{0D108BD9-81ED-4DB2-BD59-A6C34878D82A}">
                    <a16:rowId xmlns:a16="http://schemas.microsoft.com/office/drawing/2014/main" val="10008"/>
                  </a:ext>
                </a:extLst>
              </a:tr>
              <a:tr h="380012">
                <a:tc>
                  <a:txBody>
                    <a:bodyPr/>
                    <a:lstStyle/>
                    <a:p>
                      <a:r>
                        <a:rPr lang="en-US" sz="1900" b="1" dirty="0" err="1"/>
                        <a:t>Venetoclax</a:t>
                      </a:r>
                      <a:endParaRPr lang="en-US" sz="1900" b="1" dirty="0"/>
                    </a:p>
                  </a:txBody>
                  <a:tcPr marL="90238" marR="90238" marT="45136" marB="45136"/>
                </a:tc>
                <a:tc>
                  <a:txBody>
                    <a:bodyPr/>
                    <a:lstStyle/>
                    <a:p>
                      <a:pPr algn="ctr"/>
                      <a:r>
                        <a:rPr lang="en-US" sz="1900" b="1" dirty="0"/>
                        <a:t>28</a:t>
                      </a:r>
                    </a:p>
                  </a:txBody>
                  <a:tcPr marL="90238" marR="90238" marT="45136" marB="45136"/>
                </a:tc>
                <a:tc>
                  <a:txBody>
                    <a:bodyPr/>
                    <a:lstStyle/>
                    <a:p>
                      <a:pPr algn="ctr"/>
                      <a:r>
                        <a:rPr lang="en-US" sz="1900" b="1" dirty="0"/>
                        <a:t>75%</a:t>
                      </a:r>
                    </a:p>
                  </a:txBody>
                  <a:tcPr marL="90238" marR="90238" marT="45136" marB="45136"/>
                </a:tc>
                <a:tc>
                  <a:txBody>
                    <a:bodyPr/>
                    <a:lstStyle/>
                    <a:p>
                      <a:pPr algn="ctr"/>
                      <a:r>
                        <a:rPr lang="en-US" sz="1900" b="1" dirty="0"/>
                        <a:t>12 m</a:t>
                      </a:r>
                    </a:p>
                  </a:txBody>
                  <a:tcPr marL="90238" marR="90238" marT="45136" marB="45136"/>
                </a:tc>
                <a:extLst>
                  <a:ext uri="{0D108BD9-81ED-4DB2-BD59-A6C34878D82A}">
                    <a16:rowId xmlns:a16="http://schemas.microsoft.com/office/drawing/2014/main" val="10009"/>
                  </a:ext>
                </a:extLst>
              </a:tr>
              <a:tr h="380012">
                <a:tc>
                  <a:txBody>
                    <a:bodyPr/>
                    <a:lstStyle/>
                    <a:p>
                      <a:r>
                        <a:rPr lang="en-US" sz="1900" b="1" dirty="0"/>
                        <a:t>Ibrutinib-</a:t>
                      </a:r>
                      <a:r>
                        <a:rPr lang="en-US" sz="1900" b="1" dirty="0" err="1"/>
                        <a:t>Venetoclax</a:t>
                      </a:r>
                      <a:endParaRPr lang="en-US" sz="1900" b="1" dirty="0"/>
                    </a:p>
                  </a:txBody>
                  <a:tcPr marL="90238" marR="90238" marT="45136" marB="45136"/>
                </a:tc>
                <a:tc>
                  <a:txBody>
                    <a:bodyPr/>
                    <a:lstStyle/>
                    <a:p>
                      <a:pPr algn="ctr"/>
                      <a:r>
                        <a:rPr lang="en-US" sz="1900" b="1" dirty="0"/>
                        <a:t>24</a:t>
                      </a:r>
                    </a:p>
                  </a:txBody>
                  <a:tcPr marL="90238" marR="90238" marT="45136" marB="45136"/>
                </a:tc>
                <a:tc>
                  <a:txBody>
                    <a:bodyPr/>
                    <a:lstStyle/>
                    <a:p>
                      <a:pPr algn="ctr"/>
                      <a:r>
                        <a:rPr lang="en-US" sz="1900" b="1" dirty="0"/>
                        <a:t>71% (all CR)</a:t>
                      </a:r>
                    </a:p>
                  </a:txBody>
                  <a:tcPr marL="90238" marR="90238" marT="45136" marB="45136"/>
                </a:tc>
                <a:tc>
                  <a:txBody>
                    <a:bodyPr/>
                    <a:lstStyle/>
                    <a:p>
                      <a:pPr algn="ctr"/>
                      <a:r>
                        <a:rPr lang="en-US" sz="1900" b="1" dirty="0"/>
                        <a:t>80% at 12 m</a:t>
                      </a:r>
                    </a:p>
                  </a:txBody>
                  <a:tcPr marL="90238" marR="90238" marT="45136" marB="45136"/>
                </a:tc>
                <a:extLst>
                  <a:ext uri="{0D108BD9-81ED-4DB2-BD59-A6C34878D82A}">
                    <a16:rowId xmlns:a16="http://schemas.microsoft.com/office/drawing/2014/main" val="10010"/>
                  </a:ext>
                </a:extLst>
              </a:tr>
            </a:tbl>
          </a:graphicData>
        </a:graphic>
      </p:graphicFrame>
      <p:sp>
        <p:nvSpPr>
          <p:cNvPr id="269360" name="Rectangle 1">
            <a:extLst>
              <a:ext uri="{FF2B5EF4-FFF2-40B4-BE49-F238E27FC236}">
                <a16:creationId xmlns:a16="http://schemas.microsoft.com/office/drawing/2014/main" id="{6E7A1249-E918-EF47-A3C8-7BA9AD29AE2F}"/>
              </a:ext>
            </a:extLst>
          </p:cNvPr>
          <p:cNvSpPr>
            <a:spLocks noChangeArrowheads="1"/>
          </p:cNvSpPr>
          <p:nvPr/>
        </p:nvSpPr>
        <p:spPr bwMode="auto">
          <a:xfrm>
            <a:off x="1828800" y="4314777"/>
            <a:ext cx="8180864" cy="1527094"/>
          </a:xfrm>
          <a:prstGeom prst="rect">
            <a:avLst/>
          </a:prstGeom>
          <a:noFill/>
          <a:ln w="381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defTabSz="620713">
              <a:defRPr sz="1200">
                <a:solidFill>
                  <a:schemeClr val="tx1"/>
                </a:solidFill>
                <a:latin typeface="Trebuchet MS" panose="020B0703020202090204" pitchFamily="34" charset="0"/>
                <a:cs typeface="Arial" panose="020B0604020202020204" pitchFamily="34" charset="0"/>
              </a:defRPr>
            </a:lvl1pPr>
            <a:lvl2pPr defTabSz="620713">
              <a:defRPr sz="1200">
                <a:solidFill>
                  <a:schemeClr val="tx1"/>
                </a:solidFill>
                <a:latin typeface="Trebuchet MS" panose="020B0703020202090204" pitchFamily="34" charset="0"/>
                <a:cs typeface="Arial" panose="020B0604020202020204" pitchFamily="34" charset="0"/>
              </a:defRPr>
            </a:lvl2pPr>
            <a:lvl3pPr defTabSz="620713">
              <a:defRPr sz="1200">
                <a:solidFill>
                  <a:schemeClr val="tx1"/>
                </a:solidFill>
                <a:latin typeface="Trebuchet MS" panose="020B0703020202090204" pitchFamily="34" charset="0"/>
                <a:cs typeface="Arial" panose="020B0604020202020204" pitchFamily="34" charset="0"/>
              </a:defRPr>
            </a:lvl3pPr>
            <a:lvl4pPr defTabSz="620713">
              <a:defRPr sz="1200">
                <a:solidFill>
                  <a:schemeClr val="tx1"/>
                </a:solidFill>
                <a:latin typeface="Trebuchet MS" panose="020B0703020202090204" pitchFamily="34" charset="0"/>
                <a:cs typeface="Arial" panose="020B0604020202020204" pitchFamily="34" charset="0"/>
              </a:defRPr>
            </a:lvl4pPr>
            <a:lvl5pPr defTabSz="620713">
              <a:defRPr sz="1200">
                <a:solidFill>
                  <a:schemeClr val="tx1"/>
                </a:solidFill>
                <a:latin typeface="Trebuchet MS" panose="020B0703020202090204" pitchFamily="34" charset="0"/>
                <a:cs typeface="Arial" panose="020B0604020202020204" pitchFamily="34" charset="0"/>
              </a:defRPr>
            </a:lvl5pPr>
            <a:lvl6pPr marL="2163763" indent="1588" defTabSz="620713" eaLnBrk="0" fontAlgn="base" hangingPunct="0">
              <a:spcBef>
                <a:spcPct val="0"/>
              </a:spcBef>
              <a:spcAft>
                <a:spcPct val="0"/>
              </a:spcAft>
              <a:defRPr sz="1200">
                <a:solidFill>
                  <a:schemeClr val="tx1"/>
                </a:solidFill>
                <a:latin typeface="Trebuchet MS" panose="020B0703020202090204" pitchFamily="34" charset="0"/>
                <a:cs typeface="Arial" panose="020B0604020202020204" pitchFamily="34" charset="0"/>
              </a:defRPr>
            </a:lvl6pPr>
            <a:lvl7pPr marL="2620963" indent="1588" defTabSz="620713" eaLnBrk="0" fontAlgn="base" hangingPunct="0">
              <a:spcBef>
                <a:spcPct val="0"/>
              </a:spcBef>
              <a:spcAft>
                <a:spcPct val="0"/>
              </a:spcAft>
              <a:defRPr sz="1200">
                <a:solidFill>
                  <a:schemeClr val="tx1"/>
                </a:solidFill>
                <a:latin typeface="Trebuchet MS" panose="020B0703020202090204" pitchFamily="34" charset="0"/>
                <a:cs typeface="Arial" panose="020B0604020202020204" pitchFamily="34" charset="0"/>
              </a:defRPr>
            </a:lvl7pPr>
            <a:lvl8pPr marL="3078163" indent="1588" defTabSz="620713" eaLnBrk="0" fontAlgn="base" hangingPunct="0">
              <a:spcBef>
                <a:spcPct val="0"/>
              </a:spcBef>
              <a:spcAft>
                <a:spcPct val="0"/>
              </a:spcAft>
              <a:defRPr sz="1200">
                <a:solidFill>
                  <a:schemeClr val="tx1"/>
                </a:solidFill>
                <a:latin typeface="Trebuchet MS" panose="020B0703020202090204" pitchFamily="34" charset="0"/>
                <a:cs typeface="Arial" panose="020B0604020202020204" pitchFamily="34" charset="0"/>
              </a:defRPr>
            </a:lvl8pPr>
            <a:lvl9pPr marL="3535363" indent="1588" defTabSz="620713" eaLnBrk="0" fontAlgn="base" hangingPunct="0">
              <a:spcBef>
                <a:spcPct val="0"/>
              </a:spcBef>
              <a:spcAft>
                <a:spcPct val="0"/>
              </a:spcAft>
              <a:defRPr sz="1200">
                <a:solidFill>
                  <a:schemeClr val="tx1"/>
                </a:solidFill>
                <a:latin typeface="Trebuchet MS" panose="020B0703020202090204" pitchFamily="34" charset="0"/>
                <a:cs typeface="Arial" panose="020B0604020202020204" pitchFamily="34" charset="0"/>
              </a:defRPr>
            </a:lvl9pPr>
          </a:lstStyle>
          <a:p>
            <a:pPr marL="0" marR="0" lvl="0" indent="0" algn="l" defTabSz="620713" rtl="0" eaLnBrk="1" fontAlgn="base" latinLnBrk="0" hangingPunct="1">
              <a:lnSpc>
                <a:spcPct val="100000"/>
              </a:lnSpc>
              <a:spcBef>
                <a:spcPct val="0"/>
              </a:spcBef>
              <a:spcAft>
                <a:spcPct val="0"/>
              </a:spcAft>
              <a:buClrTx/>
              <a:buSzTx/>
              <a:buFontTx/>
              <a:buNone/>
              <a:tabLst/>
              <a:defRPr/>
            </a:pPr>
            <a:endParaRPr kumimoji="0" lang="en-US" altLang="en-US" sz="1754" b="0" i="0" u="none" strike="noStrike" kern="1200" cap="none" spc="0" normalizeH="0" baseline="0" noProof="0">
              <a:ln>
                <a:noFill/>
              </a:ln>
              <a:solidFill>
                <a:srgbClr val="000000"/>
              </a:solidFill>
              <a:effectLst/>
              <a:uLnTx/>
              <a:uFillTx/>
              <a:latin typeface="Trebuchet MS" panose="020B070302020209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8295278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le 3">
            <a:extLst>
              <a:ext uri="{FF2B5EF4-FFF2-40B4-BE49-F238E27FC236}">
                <a16:creationId xmlns:a16="http://schemas.microsoft.com/office/drawing/2014/main" id="{A12BC75A-D67F-B94D-B8B7-40E2A9BA902D}"/>
              </a:ext>
            </a:extLst>
          </p:cNvPr>
          <p:cNvSpPr>
            <a:spLocks noGrp="1"/>
          </p:cNvSpPr>
          <p:nvPr>
            <p:ph type="title"/>
          </p:nvPr>
        </p:nvSpPr>
        <p:spPr bwMode="auto">
          <a:xfrm>
            <a:off x="2034579" y="-25529"/>
            <a:ext cx="8122843" cy="9144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sz="2800" b="1" dirty="0" err="1"/>
              <a:t>Acalabrutinib</a:t>
            </a:r>
            <a:r>
              <a:rPr lang="en-US" altLang="en-US" sz="2800" b="1" dirty="0"/>
              <a:t> in relapsed or refractory mantle cell lymphoma (ACE-LY-004): a single-arm, phase 2 trial</a:t>
            </a:r>
            <a:endParaRPr lang="en-US" altLang="en-US" sz="2800" b="1" i="1" dirty="0"/>
          </a:p>
        </p:txBody>
      </p:sp>
      <p:pic>
        <p:nvPicPr>
          <p:cNvPr id="270339" name="Picture 5">
            <a:extLst>
              <a:ext uri="{FF2B5EF4-FFF2-40B4-BE49-F238E27FC236}">
                <a16:creationId xmlns:a16="http://schemas.microsoft.com/office/drawing/2014/main" id="{32B8920E-430B-9C4C-9E8D-19C2AFFDCF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58362"/>
          <a:stretch>
            <a:fillRect/>
          </a:stretch>
        </p:blipFill>
        <p:spPr bwMode="auto">
          <a:xfrm>
            <a:off x="2359493" y="1031171"/>
            <a:ext cx="7412674" cy="53169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40" name="TextBox 1">
            <a:extLst>
              <a:ext uri="{FF2B5EF4-FFF2-40B4-BE49-F238E27FC236}">
                <a16:creationId xmlns:a16="http://schemas.microsoft.com/office/drawing/2014/main" id="{1C769B60-A407-4B4E-95F5-C3DB1B54F5D8}"/>
              </a:ext>
            </a:extLst>
          </p:cNvPr>
          <p:cNvSpPr txBox="1">
            <a:spLocks noChangeArrowheads="1"/>
          </p:cNvSpPr>
          <p:nvPr/>
        </p:nvSpPr>
        <p:spPr bwMode="auto">
          <a:xfrm>
            <a:off x="34834" y="6490450"/>
            <a:ext cx="3534598" cy="34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02" tIns="50611" rIns="101202" bIns="50611">
            <a:spAutoFit/>
          </a:bodyPr>
          <a:lstStyle>
            <a:lvl1pPr defTabSz="692150">
              <a:defRPr sz="1200">
                <a:solidFill>
                  <a:schemeClr val="tx1"/>
                </a:solidFill>
                <a:latin typeface="Trebuchet MS" panose="020B0703020202090204" pitchFamily="34" charset="0"/>
                <a:cs typeface="Arial" panose="020B0604020202020204" pitchFamily="34" charset="0"/>
              </a:defRPr>
            </a:lvl1pPr>
            <a:lvl2pPr defTabSz="692150">
              <a:defRPr sz="1200">
                <a:solidFill>
                  <a:schemeClr val="tx1"/>
                </a:solidFill>
                <a:latin typeface="Trebuchet MS" panose="020B0703020202090204" pitchFamily="34" charset="0"/>
                <a:cs typeface="Arial" panose="020B0604020202020204" pitchFamily="34" charset="0"/>
              </a:defRPr>
            </a:lvl2pPr>
            <a:lvl3pPr defTabSz="692150">
              <a:defRPr sz="1200">
                <a:solidFill>
                  <a:schemeClr val="tx1"/>
                </a:solidFill>
                <a:latin typeface="Trebuchet MS" panose="020B0703020202090204" pitchFamily="34" charset="0"/>
                <a:cs typeface="Arial" panose="020B0604020202020204" pitchFamily="34" charset="0"/>
              </a:defRPr>
            </a:lvl3pPr>
            <a:lvl4pPr defTabSz="692150">
              <a:defRPr sz="1200">
                <a:solidFill>
                  <a:schemeClr val="tx1"/>
                </a:solidFill>
                <a:latin typeface="Trebuchet MS" panose="020B0703020202090204" pitchFamily="34" charset="0"/>
                <a:cs typeface="Arial" panose="020B0604020202020204" pitchFamily="34" charset="0"/>
              </a:defRPr>
            </a:lvl4pPr>
            <a:lvl5pPr defTabSz="692150">
              <a:defRPr sz="1200">
                <a:solidFill>
                  <a:schemeClr val="tx1"/>
                </a:solidFill>
                <a:latin typeface="Trebuchet MS" panose="020B0703020202090204" pitchFamily="34" charset="0"/>
                <a:cs typeface="Arial" panose="020B0604020202020204" pitchFamily="34" charset="0"/>
              </a:defRPr>
            </a:lvl5pPr>
            <a:lvl6pPr marL="2163763" indent="1588" defTabSz="692150" eaLnBrk="0" fontAlgn="base" hangingPunct="0">
              <a:spcBef>
                <a:spcPct val="0"/>
              </a:spcBef>
              <a:spcAft>
                <a:spcPct val="0"/>
              </a:spcAft>
              <a:defRPr sz="1200">
                <a:solidFill>
                  <a:schemeClr val="tx1"/>
                </a:solidFill>
                <a:latin typeface="Trebuchet MS" panose="020B0703020202090204" pitchFamily="34" charset="0"/>
                <a:cs typeface="Arial" panose="020B0604020202020204" pitchFamily="34" charset="0"/>
              </a:defRPr>
            </a:lvl6pPr>
            <a:lvl7pPr marL="2620963" indent="1588" defTabSz="692150" eaLnBrk="0" fontAlgn="base" hangingPunct="0">
              <a:spcBef>
                <a:spcPct val="0"/>
              </a:spcBef>
              <a:spcAft>
                <a:spcPct val="0"/>
              </a:spcAft>
              <a:defRPr sz="1200">
                <a:solidFill>
                  <a:schemeClr val="tx1"/>
                </a:solidFill>
                <a:latin typeface="Trebuchet MS" panose="020B0703020202090204" pitchFamily="34" charset="0"/>
                <a:cs typeface="Arial" panose="020B0604020202020204" pitchFamily="34" charset="0"/>
              </a:defRPr>
            </a:lvl7pPr>
            <a:lvl8pPr marL="3078163" indent="1588" defTabSz="692150" eaLnBrk="0" fontAlgn="base" hangingPunct="0">
              <a:spcBef>
                <a:spcPct val="0"/>
              </a:spcBef>
              <a:spcAft>
                <a:spcPct val="0"/>
              </a:spcAft>
              <a:defRPr sz="1200">
                <a:solidFill>
                  <a:schemeClr val="tx1"/>
                </a:solidFill>
                <a:latin typeface="Trebuchet MS" panose="020B0703020202090204" pitchFamily="34" charset="0"/>
                <a:cs typeface="Arial" panose="020B0604020202020204" pitchFamily="34" charset="0"/>
              </a:defRPr>
            </a:lvl8pPr>
            <a:lvl9pPr marL="3535363" indent="1588" defTabSz="692150" eaLnBrk="0" fontAlgn="base" hangingPunct="0">
              <a:spcBef>
                <a:spcPct val="0"/>
              </a:spcBef>
              <a:spcAft>
                <a:spcPct val="0"/>
              </a:spcAft>
              <a:defRPr sz="1200">
                <a:solidFill>
                  <a:schemeClr val="tx1"/>
                </a:solidFill>
                <a:latin typeface="Trebuchet MS" panose="020B0703020202090204" pitchFamily="34" charset="0"/>
                <a:cs typeface="Arial" panose="020B0604020202020204" pitchFamily="34" charset="0"/>
              </a:defRPr>
            </a:lvl9pPr>
          </a:lstStyle>
          <a:p>
            <a:pPr marL="0" marR="0" lvl="0" indent="0" algn="l" defTabSz="692150" rtl="0" eaLnBrk="1" fontAlgn="base" latinLnBrk="0" hangingPunct="1">
              <a:lnSpc>
                <a:spcPct val="100000"/>
              </a:lnSpc>
              <a:spcBef>
                <a:spcPct val="0"/>
              </a:spcBef>
              <a:spcAft>
                <a:spcPct val="0"/>
              </a:spcAft>
              <a:buClrTx/>
              <a:buSzTx/>
              <a:buFontTx/>
              <a:buNone/>
              <a:tabLst/>
              <a:defRPr/>
            </a:pPr>
            <a:r>
              <a:rPr kumimoji="0" lang="en-US" altLang="en-US" sz="1608"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Wang M, et al. Lancet 2018</a:t>
            </a:r>
          </a:p>
        </p:txBody>
      </p:sp>
    </p:spTree>
    <p:extLst>
      <p:ext uri="{BB962C8B-B14F-4D97-AF65-F5344CB8AC3E}">
        <p14:creationId xmlns:p14="http://schemas.microsoft.com/office/powerpoint/2010/main" val="41448985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a:xfrm>
            <a:off x="609600" y="0"/>
            <a:ext cx="11582400" cy="1143000"/>
          </a:xfrm>
        </p:spPr>
        <p:txBody>
          <a:bodyPr>
            <a:normAutofit fontScale="90000"/>
          </a:bodyPr>
          <a:lstStyle/>
          <a:p>
            <a:r>
              <a:rPr lang="en-US" dirty="0"/>
              <a:t>Acalabrutinib may result in fewer of the toxicities commonly associated with ibrutinib, but it is noteworthy for the occurrence of __________ during the first month of treatment. </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p:txBody>
          <a:bodyPr/>
          <a:lstStyle/>
          <a:p>
            <a:pPr marL="457200" indent="-457200">
              <a:spcBef>
                <a:spcPts val="1800"/>
              </a:spcBef>
              <a:spcAft>
                <a:spcPts val="0"/>
              </a:spcAft>
              <a:buFont typeface="+mj-lt"/>
              <a:buAutoNum type="alphaLcPeriod"/>
            </a:pPr>
            <a:r>
              <a:rPr lang="en-US" sz="2000" dirty="0"/>
              <a:t>Hair loss</a:t>
            </a:r>
          </a:p>
          <a:p>
            <a:pPr marL="457200" indent="-457200">
              <a:spcBef>
                <a:spcPts val="1800"/>
              </a:spcBef>
              <a:spcAft>
                <a:spcPts val="0"/>
              </a:spcAft>
              <a:buFont typeface="+mj-lt"/>
              <a:buAutoNum type="alphaLcPeriod"/>
            </a:pPr>
            <a:r>
              <a:rPr lang="en-US" sz="2000" dirty="0"/>
              <a:t>Headache </a:t>
            </a:r>
          </a:p>
          <a:p>
            <a:pPr marL="457200" indent="-457200">
              <a:spcBef>
                <a:spcPts val="1800"/>
              </a:spcBef>
              <a:spcAft>
                <a:spcPts val="0"/>
              </a:spcAft>
              <a:buFont typeface="+mj-lt"/>
              <a:buAutoNum type="alphaLcPeriod"/>
            </a:pPr>
            <a:r>
              <a:rPr lang="en-US" sz="2000" dirty="0"/>
              <a:t>Constipation</a:t>
            </a:r>
          </a:p>
          <a:p>
            <a:pPr marL="457200" indent="-457200">
              <a:spcBef>
                <a:spcPts val="1800"/>
              </a:spcBef>
              <a:spcAft>
                <a:spcPts val="0"/>
              </a:spcAft>
              <a:buFont typeface="+mj-lt"/>
              <a:buAutoNum type="alphaLcPeriod"/>
            </a:pPr>
            <a:r>
              <a:rPr lang="en-US" sz="2000" dirty="0"/>
              <a:t>Visual disturbances</a:t>
            </a:r>
          </a:p>
          <a:p>
            <a:pPr marL="457200" indent="-457200">
              <a:spcBef>
                <a:spcPts val="1800"/>
              </a:spcBef>
              <a:spcAft>
                <a:spcPts val="0"/>
              </a:spcAft>
              <a:buFont typeface="+mj-lt"/>
              <a:buAutoNum type="alphaLcPeriod"/>
            </a:pPr>
            <a:r>
              <a:rPr lang="en-US" sz="2000" dirty="0"/>
              <a:t>I don’t know</a:t>
            </a:r>
          </a:p>
        </p:txBody>
      </p:sp>
    </p:spTree>
    <p:extLst>
      <p:ext uri="{BB962C8B-B14F-4D97-AF65-F5344CB8AC3E}">
        <p14:creationId xmlns:p14="http://schemas.microsoft.com/office/powerpoint/2010/main" val="3402937610"/>
      </p:ext>
    </p:extLst>
  </p:cSld>
  <p:clrMapOvr>
    <a:masterClrMapping/>
  </p:clrMapOvr>
  <p:transition spd="slow" advClick="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ext Placeholder 2">
            <a:extLst>
              <a:ext uri="{FF2B5EF4-FFF2-40B4-BE49-F238E27FC236}">
                <a16:creationId xmlns:a16="http://schemas.microsoft.com/office/drawing/2014/main" id="{F1DFAC43-2001-394F-8E23-0324995F21E2}"/>
              </a:ext>
            </a:extLst>
          </p:cNvPr>
          <p:cNvSpPr>
            <a:spLocks noGrp="1"/>
          </p:cNvSpPr>
          <p:nvPr>
            <p:ph type="body" sz="quarter" idx="13"/>
          </p:nvPr>
        </p:nvSpPr>
        <p:spPr bwMode="auto">
          <a:xfrm>
            <a:off x="304800" y="228600"/>
            <a:ext cx="7519431" cy="5314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sz="2400" dirty="0" err="1">
                <a:solidFill>
                  <a:schemeClr val="bg1"/>
                </a:solidFill>
              </a:rPr>
              <a:t>Acalabrutinib</a:t>
            </a:r>
            <a:r>
              <a:rPr lang="en-US" altLang="en-US" sz="2400" dirty="0">
                <a:solidFill>
                  <a:schemeClr val="bg1"/>
                </a:solidFill>
              </a:rPr>
              <a:t> vs. Ibrutinib </a:t>
            </a:r>
          </a:p>
          <a:p>
            <a:pPr eaLnBrk="1" hangingPunct="1"/>
            <a:r>
              <a:rPr lang="en-US" altLang="en-US" sz="2400" dirty="0">
                <a:solidFill>
                  <a:schemeClr val="bg1"/>
                </a:solidFill>
              </a:rPr>
              <a:t>in MCL</a:t>
            </a:r>
          </a:p>
        </p:txBody>
      </p:sp>
      <p:sp>
        <p:nvSpPr>
          <p:cNvPr id="284675" name="Text Placeholder 1">
            <a:extLst>
              <a:ext uri="{FF2B5EF4-FFF2-40B4-BE49-F238E27FC236}">
                <a16:creationId xmlns:a16="http://schemas.microsoft.com/office/drawing/2014/main" id="{E363D1A0-74CB-104A-BD23-50F57F36C626}"/>
              </a:ext>
            </a:extLst>
          </p:cNvPr>
          <p:cNvSpPr txBox="1">
            <a:spLocks/>
          </p:cNvSpPr>
          <p:nvPr/>
        </p:nvSpPr>
        <p:spPr bwMode="auto">
          <a:xfrm>
            <a:off x="1371600" y="1504604"/>
            <a:ext cx="9014036" cy="529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02" tIns="50611" rIns="101202" bIns="50611"/>
          <a:lstStyle>
            <a:lvl1pPr marL="342900" indent="-342900">
              <a:defRPr sz="1200">
                <a:solidFill>
                  <a:schemeClr val="tx1"/>
                </a:solidFill>
                <a:latin typeface="Trebuchet MS" panose="020B0603020202020204" pitchFamily="34" charset="0"/>
                <a:cs typeface="Arial" panose="020B0604020202020204" pitchFamily="34" charset="0"/>
              </a:defRPr>
            </a:lvl1pPr>
            <a:lvl2pPr marL="742950" indent="-285750">
              <a:defRPr sz="1200">
                <a:solidFill>
                  <a:schemeClr val="tx1"/>
                </a:solidFill>
                <a:latin typeface="Trebuchet MS" panose="020B0603020202020204" pitchFamily="34" charset="0"/>
                <a:cs typeface="Arial" panose="020B0604020202020204" pitchFamily="34" charset="0"/>
              </a:defRPr>
            </a:lvl2pPr>
            <a:lvl3pPr marL="1143000" indent="-228600">
              <a:defRPr sz="1200">
                <a:solidFill>
                  <a:schemeClr val="tx1"/>
                </a:solidFill>
                <a:latin typeface="Trebuchet MS" panose="020B0603020202020204" pitchFamily="34" charset="0"/>
                <a:cs typeface="Arial" panose="020B0604020202020204" pitchFamily="34" charset="0"/>
              </a:defRPr>
            </a:lvl3pPr>
            <a:lvl4pPr marL="1600200" indent="-228600">
              <a:defRPr sz="1200">
                <a:solidFill>
                  <a:schemeClr val="tx1"/>
                </a:solidFill>
                <a:latin typeface="Trebuchet MS" panose="020B0603020202020204" pitchFamily="34" charset="0"/>
                <a:cs typeface="Arial" panose="020B0604020202020204" pitchFamily="34" charset="0"/>
              </a:defRPr>
            </a:lvl4pPr>
            <a:lvl5pPr marL="2057400" indent="-228600">
              <a:defRPr sz="12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Trebuchet MS" panose="020B0603020202020204" pitchFamily="34" charset="0"/>
                <a:cs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err="1">
                <a:ln>
                  <a:noFill/>
                </a:ln>
                <a:solidFill>
                  <a:srgbClr val="005789"/>
                </a:solidFill>
                <a:effectLst/>
                <a:uLnTx/>
                <a:uFillTx/>
                <a:latin typeface="Calibri" panose="020F0502020204030204" pitchFamily="34" charset="0"/>
                <a:ea typeface="ＭＳ Ｐゴシック" charset="0"/>
                <a:cs typeface="Arial" panose="020B0604020202020204" pitchFamily="34" charset="0"/>
              </a:rPr>
              <a:t>Acalabrutinib</a:t>
            </a:r>
            <a:r>
              <a:rPr kumimoji="0" lang="en-US" altLang="en-US" sz="2400" b="0" i="0" u="none" strike="noStrike" kern="1200" cap="none" spc="0" normalizeH="0" baseline="0" noProof="0" dirty="0">
                <a:ln>
                  <a:noFill/>
                </a:ln>
                <a:solidFill>
                  <a:srgbClr val="005789"/>
                </a:solidFill>
                <a:effectLst/>
                <a:uLnTx/>
                <a:uFillTx/>
                <a:latin typeface="Calibri" panose="020F0502020204030204" pitchFamily="34" charset="0"/>
                <a:ea typeface="ＭＳ Ｐゴシック" charset="0"/>
                <a:cs typeface="Arial" panose="020B0604020202020204" pitchFamily="34" charset="0"/>
              </a:rPr>
              <a:t> appears to have better safety profile</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Very infrequent atrial fibrillation and bleeding events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More headache with </a:t>
            </a:r>
            <a:r>
              <a:rPr kumimoji="0" lang="en-US" altLang="en-US" sz="2400" b="0"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charset="0"/>
                <a:cs typeface="Arial" panose="020B0604020202020204" pitchFamily="34" charset="0"/>
              </a:rPr>
              <a:t>acalabrutinib</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Arial" panose="020B0604020202020204" pitchFamily="34" charset="0"/>
              </a:rPr>
              <a:t>, especially in first weeks of Rx – responds to caffeine</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5789"/>
                </a:solidFill>
                <a:effectLst/>
                <a:uLnTx/>
                <a:uFillTx/>
                <a:latin typeface="Calibri" panose="020F0502020204030204" pitchFamily="34" charset="0"/>
                <a:ea typeface="ＭＳ Ｐゴシック" charset="0"/>
                <a:cs typeface="Arial" panose="020B0604020202020204" pitchFamily="34" charset="0"/>
              </a:rPr>
              <a:t>Both are oral agents that have similar efficacy, so choose based on patient factors (e.g., bleeding risk, </a:t>
            </a:r>
            <a:r>
              <a:rPr kumimoji="0" lang="en-US" altLang="en-US" sz="2400" b="0" i="0" u="none" strike="noStrike" kern="1200" cap="none" spc="0" normalizeH="0" baseline="0" noProof="0" dirty="0" err="1">
                <a:ln>
                  <a:noFill/>
                </a:ln>
                <a:solidFill>
                  <a:srgbClr val="005789"/>
                </a:solidFill>
                <a:effectLst/>
                <a:uLnTx/>
                <a:uFillTx/>
                <a:latin typeface="Calibri" panose="020F0502020204030204" pitchFamily="34" charset="0"/>
                <a:ea typeface="ＭＳ Ｐゴシック" charset="0"/>
                <a:cs typeface="Arial" panose="020B0604020202020204" pitchFamily="34" charset="0"/>
              </a:rPr>
              <a:t>Afib</a:t>
            </a:r>
            <a:r>
              <a:rPr kumimoji="0" lang="en-US" altLang="en-US" sz="2400" b="0" i="0" u="none" strike="noStrike" kern="1200" cap="none" spc="0" normalizeH="0" baseline="0" noProof="0" dirty="0">
                <a:ln>
                  <a:noFill/>
                </a:ln>
                <a:solidFill>
                  <a:srgbClr val="005789"/>
                </a:solidFill>
                <a:effectLst/>
                <a:uLnTx/>
                <a:uFillTx/>
                <a:latin typeface="Calibri" panose="020F0502020204030204" pitchFamily="34" charset="0"/>
                <a:ea typeface="ＭＳ Ｐゴシック" charset="0"/>
                <a:cs typeface="Arial" panose="020B0604020202020204" pitchFamily="34" charset="0"/>
              </a:rPr>
              <a:t> history)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400" b="0" i="0" u="none" strike="noStrike" kern="1200" cap="none" spc="0" normalizeH="0" baseline="0" noProof="0" dirty="0">
              <a:ln>
                <a:noFill/>
              </a:ln>
              <a:solidFill>
                <a:srgbClr val="005789"/>
              </a:solidFill>
              <a:effectLst/>
              <a:uLnTx/>
              <a:uFillTx/>
              <a:latin typeface="Calibri" panose="020F0502020204030204" pitchFamily="34" charset="0"/>
              <a:ea typeface="ＭＳ Ｐゴシック"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err="1">
                <a:ln>
                  <a:noFill/>
                </a:ln>
                <a:solidFill>
                  <a:srgbClr val="005789"/>
                </a:solidFill>
                <a:effectLst/>
                <a:uLnTx/>
                <a:uFillTx/>
                <a:latin typeface="Calibri" panose="020F0502020204030204" pitchFamily="34" charset="0"/>
                <a:ea typeface="ＭＳ Ｐゴシック" charset="0"/>
                <a:cs typeface="Arial" panose="020B0604020202020204" pitchFamily="34" charset="0"/>
              </a:rPr>
              <a:t>Acala</a:t>
            </a:r>
            <a:r>
              <a:rPr kumimoji="0" lang="en-US" altLang="en-US" sz="2400" b="0" i="0" u="none" strike="noStrike" kern="1200" cap="none" spc="0" normalizeH="0" baseline="0" noProof="0" dirty="0">
                <a:ln>
                  <a:noFill/>
                </a:ln>
                <a:solidFill>
                  <a:srgbClr val="005789"/>
                </a:solidFill>
                <a:effectLst/>
                <a:uLnTx/>
                <a:uFillTx/>
                <a:latin typeface="Calibri" panose="020F0502020204030204" pitchFamily="34" charset="0"/>
                <a:ea typeface="ＭＳ Ｐゴシック" charset="0"/>
                <a:cs typeface="Arial" panose="020B0604020202020204" pitchFamily="34" charset="0"/>
              </a:rPr>
              <a:t> and </a:t>
            </a:r>
            <a:r>
              <a:rPr kumimoji="0" lang="en-US" altLang="en-US" sz="2400" b="0" i="0" u="none" strike="noStrike" kern="1200" cap="none" spc="0" normalizeH="0" baseline="0" noProof="0" dirty="0" err="1">
                <a:ln>
                  <a:noFill/>
                </a:ln>
                <a:solidFill>
                  <a:srgbClr val="005789"/>
                </a:solidFill>
                <a:effectLst/>
                <a:uLnTx/>
                <a:uFillTx/>
                <a:latin typeface="Calibri" panose="020F0502020204030204" pitchFamily="34" charset="0"/>
                <a:ea typeface="ＭＳ Ｐゴシック" charset="0"/>
                <a:cs typeface="Arial" panose="020B0604020202020204" pitchFamily="34" charset="0"/>
              </a:rPr>
              <a:t>Ibrutinib</a:t>
            </a:r>
            <a:r>
              <a:rPr kumimoji="0" lang="en-US" altLang="en-US" sz="2400" b="0" i="0" u="none" strike="noStrike" kern="1200" cap="none" spc="0" normalizeH="0" baseline="0" noProof="0" dirty="0">
                <a:ln>
                  <a:noFill/>
                </a:ln>
                <a:solidFill>
                  <a:srgbClr val="005789"/>
                </a:solidFill>
                <a:effectLst/>
                <a:uLnTx/>
                <a:uFillTx/>
                <a:latin typeface="Calibri" panose="020F0502020204030204" pitchFamily="34" charset="0"/>
                <a:ea typeface="ＭＳ Ｐゴシック" charset="0"/>
                <a:cs typeface="Arial" panose="020B0604020202020204" pitchFamily="34" charset="0"/>
              </a:rPr>
              <a:t> are being tested in combinations with chemotherapy, rituximab or </a:t>
            </a:r>
            <a:r>
              <a:rPr kumimoji="0" lang="en-US" altLang="en-US" sz="2400" b="0" i="0" u="none" strike="noStrike" kern="1200" cap="none" spc="0" normalizeH="0" baseline="0" noProof="0" dirty="0" err="1">
                <a:ln>
                  <a:noFill/>
                </a:ln>
                <a:solidFill>
                  <a:srgbClr val="005789"/>
                </a:solidFill>
                <a:effectLst/>
                <a:uLnTx/>
                <a:uFillTx/>
                <a:latin typeface="Calibri" panose="020F0502020204030204" pitchFamily="34" charset="0"/>
                <a:ea typeface="ＭＳ Ｐゴシック" charset="0"/>
                <a:cs typeface="Arial" panose="020B0604020202020204" pitchFamily="34" charset="0"/>
              </a:rPr>
              <a:t>venetoclax</a:t>
            </a:r>
            <a:r>
              <a:rPr kumimoji="0" lang="en-US" altLang="en-US" sz="2400" b="0" i="0" u="none" strike="noStrike" kern="1200" cap="none" spc="0" normalizeH="0" baseline="0" noProof="0" dirty="0">
                <a:ln>
                  <a:noFill/>
                </a:ln>
                <a:solidFill>
                  <a:srgbClr val="005789"/>
                </a:solidFill>
                <a:effectLst/>
                <a:uLnTx/>
                <a:uFillTx/>
                <a:latin typeface="Calibri" panose="020F0502020204030204" pitchFamily="34" charset="0"/>
                <a:ea typeface="ＭＳ Ｐゴシック" charset="0"/>
                <a:cs typeface="Arial" panose="020B0604020202020204" pitchFamily="34" charset="0"/>
              </a:rPr>
              <a:t> in current clinical trials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005789"/>
              </a:solidFill>
              <a:effectLst/>
              <a:uLnTx/>
              <a:uFillTx/>
              <a:latin typeface="Calibri" panose="020F0502020204030204" pitchFamily="34" charset="0"/>
              <a:ea typeface="ＭＳ Ｐゴシック"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err="1">
                <a:ln>
                  <a:noFill/>
                </a:ln>
                <a:solidFill>
                  <a:srgbClr val="005789"/>
                </a:solidFill>
                <a:effectLst/>
                <a:uLnTx/>
                <a:uFillTx/>
                <a:latin typeface="Calibri" panose="020F0502020204030204" pitchFamily="34" charset="0"/>
                <a:ea typeface="ＭＳ Ｐゴシック" charset="0"/>
                <a:cs typeface="Arial" panose="020B0604020202020204" pitchFamily="34" charset="0"/>
              </a:rPr>
              <a:t>Zanubrutinib</a:t>
            </a:r>
            <a:r>
              <a:rPr kumimoji="0" lang="en-US" altLang="en-US" sz="2400" b="0" i="0" u="none" strike="noStrike" kern="1200" cap="none" spc="0" normalizeH="0" baseline="0" noProof="0" dirty="0">
                <a:ln>
                  <a:noFill/>
                </a:ln>
                <a:solidFill>
                  <a:srgbClr val="005789"/>
                </a:solidFill>
                <a:effectLst/>
                <a:uLnTx/>
                <a:uFillTx/>
                <a:latin typeface="Calibri" panose="020F0502020204030204" pitchFamily="34" charset="0"/>
                <a:ea typeface="ＭＳ Ｐゴシック" charset="0"/>
                <a:cs typeface="Arial" panose="020B0604020202020204" pitchFamily="34" charset="0"/>
              </a:rPr>
              <a:t> is a newly-approved </a:t>
            </a:r>
            <a:r>
              <a:rPr kumimoji="0" lang="en-US" altLang="en-US" sz="2400" b="0" i="0" u="none" strike="noStrike" kern="1200" cap="none" spc="0" normalizeH="0" baseline="0" noProof="0" dirty="0" err="1">
                <a:ln>
                  <a:noFill/>
                </a:ln>
                <a:solidFill>
                  <a:srgbClr val="005789"/>
                </a:solidFill>
                <a:effectLst/>
                <a:uLnTx/>
                <a:uFillTx/>
                <a:latin typeface="Calibri" panose="020F0502020204030204" pitchFamily="34" charset="0"/>
                <a:ea typeface="ＭＳ Ｐゴシック" charset="0"/>
                <a:cs typeface="Arial" panose="020B0604020202020204" pitchFamily="34" charset="0"/>
              </a:rPr>
              <a:t>BTKi</a:t>
            </a:r>
            <a:r>
              <a:rPr kumimoji="0" lang="en-US" altLang="en-US" sz="2400" b="0" i="0" u="none" strike="noStrike" kern="1200" cap="none" spc="0" normalizeH="0" baseline="0" noProof="0" dirty="0">
                <a:ln>
                  <a:noFill/>
                </a:ln>
                <a:solidFill>
                  <a:srgbClr val="005789"/>
                </a:solidFill>
                <a:effectLst/>
                <a:uLnTx/>
                <a:uFillTx/>
                <a:latin typeface="Calibri" panose="020F0502020204030204" pitchFamily="34" charset="0"/>
                <a:ea typeface="ＭＳ Ｐゴシック" charset="0"/>
                <a:cs typeface="Arial" panose="020B0604020202020204" pitchFamily="34" charset="0"/>
              </a:rPr>
              <a:t> that appears to be similar to </a:t>
            </a:r>
            <a:r>
              <a:rPr kumimoji="0" lang="en-US" altLang="en-US" sz="2400" b="0" i="0" u="none" strike="noStrike" kern="1200" cap="none" spc="0" normalizeH="0" baseline="0" noProof="0" dirty="0" err="1">
                <a:ln>
                  <a:noFill/>
                </a:ln>
                <a:solidFill>
                  <a:srgbClr val="005789"/>
                </a:solidFill>
                <a:effectLst/>
                <a:uLnTx/>
                <a:uFillTx/>
                <a:latin typeface="Calibri" panose="020F0502020204030204" pitchFamily="34" charset="0"/>
                <a:ea typeface="ＭＳ Ｐゴシック" charset="0"/>
                <a:cs typeface="Arial" panose="020B0604020202020204" pitchFamily="34" charset="0"/>
              </a:rPr>
              <a:t>Acala</a:t>
            </a:r>
            <a:r>
              <a:rPr kumimoji="0" lang="en-US" altLang="en-US" sz="2400" b="0" i="0" u="none" strike="noStrike" kern="1200" cap="none" spc="0" normalizeH="0" baseline="0" noProof="0" dirty="0">
                <a:ln>
                  <a:noFill/>
                </a:ln>
                <a:solidFill>
                  <a:srgbClr val="005789"/>
                </a:solidFill>
                <a:effectLst/>
                <a:uLnTx/>
                <a:uFillTx/>
                <a:latin typeface="Calibri" panose="020F0502020204030204" pitchFamily="34" charset="0"/>
                <a:ea typeface="ＭＳ Ｐゴシック" charset="0"/>
                <a:cs typeface="Arial" panose="020B0604020202020204" pitchFamily="34" charset="0"/>
              </a:rPr>
              <a:t> in response and toxicities</a:t>
            </a:r>
          </a:p>
        </p:txBody>
      </p:sp>
    </p:spTree>
    <p:extLst>
      <p:ext uri="{BB962C8B-B14F-4D97-AF65-F5344CB8AC3E}">
        <p14:creationId xmlns:p14="http://schemas.microsoft.com/office/powerpoint/2010/main" val="18729925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2"/>
          <p:cNvPicPr>
            <a:picLocks noChangeAspect="1"/>
          </p:cNvPicPr>
          <p:nvPr/>
        </p:nvPicPr>
        <p:blipFill>
          <a:blip r:embed="rId3"/>
          <a:srcRect/>
          <a:stretch/>
        </p:blipFill>
        <p:spPr bwMode="auto">
          <a:xfrm>
            <a:off x="1981200" y="1143075"/>
            <a:ext cx="4038600" cy="5108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8" name="Title 1"/>
          <p:cNvSpPr>
            <a:spLocks noGrp="1"/>
          </p:cNvSpPr>
          <p:nvPr>
            <p:ph type="title"/>
          </p:nvPr>
        </p:nvSpPr>
        <p:spPr/>
        <p:txBody>
          <a:bodyPr/>
          <a:lstStyle/>
          <a:p>
            <a:r>
              <a:rPr lang="en-US" dirty="0">
                <a:latin typeface="Arial" charset="0"/>
                <a:ea typeface="ＭＳ Ｐゴシック" charset="0"/>
                <a:cs typeface="ＭＳ Ｐゴシック" charset="0"/>
              </a:rPr>
              <a:t>Mechanism of Action of </a:t>
            </a:r>
            <a:r>
              <a:rPr lang="en-US" dirty="0" err="1">
                <a:latin typeface="Arial" charset="0"/>
                <a:ea typeface="ＭＳ Ｐゴシック" charset="0"/>
                <a:cs typeface="ＭＳ Ｐゴシック" charset="0"/>
              </a:rPr>
              <a:t>Venetoclax</a:t>
            </a:r>
            <a:r>
              <a:rPr lang="en-US" dirty="0">
                <a:latin typeface="Arial" charset="0"/>
                <a:ea typeface="ＭＳ Ｐゴシック" charset="0"/>
                <a:cs typeface="ＭＳ Ｐゴシック" charset="0"/>
              </a:rPr>
              <a:t> (ABT-199)</a:t>
            </a:r>
          </a:p>
        </p:txBody>
      </p:sp>
      <p:sp>
        <p:nvSpPr>
          <p:cNvPr id="66562" name="Content Placeholder 2"/>
          <p:cNvSpPr>
            <a:spLocks noGrp="1"/>
          </p:cNvSpPr>
          <p:nvPr>
            <p:ph sz="quarter" idx="10"/>
          </p:nvPr>
        </p:nvSpPr>
        <p:spPr>
          <a:xfrm>
            <a:off x="6624320" y="2056680"/>
            <a:ext cx="5350933" cy="2854146"/>
          </a:xfrm>
        </p:spPr>
        <p:txBody>
          <a:bodyPr anchor="t"/>
          <a:lstStyle/>
          <a:p>
            <a:pPr>
              <a:defRPr/>
            </a:pPr>
            <a:r>
              <a:rPr lang="en-US" sz="2200" dirty="0">
                <a:latin typeface="Arial" charset="0"/>
                <a:ea typeface="ＭＳ Ｐゴシック" charset="0"/>
                <a:cs typeface="ＭＳ Ｐゴシック" charset="0"/>
              </a:rPr>
              <a:t>B</a:t>
            </a:r>
            <a:r>
              <a:rPr lang="en-US" sz="2400" dirty="0"/>
              <a:t>cl</a:t>
            </a:r>
            <a:r>
              <a:rPr lang="en-US" sz="2200" dirty="0">
                <a:latin typeface="Arial" charset="0"/>
                <a:ea typeface="ＭＳ Ｐゴシック" charset="0"/>
                <a:cs typeface="ＭＳ Ｐゴシック" charset="0"/>
              </a:rPr>
              <a:t>-2 functions to prevent cell death by apoptosis</a:t>
            </a:r>
          </a:p>
          <a:p>
            <a:pPr marL="0" indent="0">
              <a:buNone/>
              <a:defRPr/>
            </a:pPr>
            <a:endParaRPr lang="en-US" sz="2200" dirty="0">
              <a:latin typeface="Arial" charset="0"/>
              <a:ea typeface="ＭＳ Ｐゴシック" charset="0"/>
              <a:cs typeface="ＭＳ Ｐゴシック" charset="0"/>
            </a:endParaRPr>
          </a:p>
          <a:p>
            <a:pPr>
              <a:defRPr/>
            </a:pPr>
            <a:r>
              <a:rPr lang="en-US" sz="2200" dirty="0">
                <a:latin typeface="Arial" charset="0"/>
                <a:ea typeface="ＭＳ Ｐゴシック" charset="0"/>
                <a:cs typeface="ＭＳ Ｐゴシック" charset="0"/>
              </a:rPr>
              <a:t>Venetoclax is specific for B</a:t>
            </a:r>
            <a:r>
              <a:rPr lang="en-US" sz="2400" dirty="0"/>
              <a:t>cl</a:t>
            </a:r>
            <a:r>
              <a:rPr lang="en-US" sz="2200" dirty="0">
                <a:latin typeface="Arial" charset="0"/>
                <a:ea typeface="ＭＳ Ｐゴシック" charset="0"/>
                <a:cs typeface="ＭＳ Ｐゴシック" charset="0"/>
              </a:rPr>
              <a:t>-2 and inhibits its function, thereby removing the block on apoptosis</a:t>
            </a:r>
          </a:p>
        </p:txBody>
      </p:sp>
      <p:sp>
        <p:nvSpPr>
          <p:cNvPr id="65540" name="Rectangle 1027"/>
          <p:cNvSpPr>
            <a:spLocks noChangeArrowheads="1"/>
          </p:cNvSpPr>
          <p:nvPr/>
        </p:nvSpPr>
        <p:spPr bwMode="auto">
          <a:xfrm>
            <a:off x="114300" y="6363877"/>
            <a:ext cx="10972800" cy="429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2880" tIns="91440" bIns="91440" anchor="b"/>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203864"/>
                </a:solidFill>
                <a:effectLst/>
                <a:uLnTx/>
                <a:uFillTx/>
                <a:latin typeface="Arial" charset="0"/>
                <a:ea typeface="ＭＳ Ｐゴシック" charset="0"/>
              </a:rPr>
              <a:t>Adapted from </a:t>
            </a:r>
            <a:r>
              <a:rPr kumimoji="0" lang="en-US" sz="1600" b="0" i="0" u="none" strike="noStrike" kern="1200" cap="none" spc="0" normalizeH="0" baseline="0" noProof="0" dirty="0" err="1">
                <a:ln>
                  <a:noFill/>
                </a:ln>
                <a:solidFill>
                  <a:srgbClr val="203864"/>
                </a:solidFill>
                <a:effectLst/>
                <a:uLnTx/>
                <a:uFillTx/>
                <a:latin typeface="Arial" charset="0"/>
                <a:ea typeface="ＭＳ Ｐゴシック" charset="0"/>
              </a:rPr>
              <a:t>Davids</a:t>
            </a:r>
            <a:r>
              <a:rPr kumimoji="0" lang="en-US" sz="1600" b="0" i="0" u="none" strike="noStrike" kern="1200" cap="none" spc="0" normalizeH="0" baseline="0" noProof="0" dirty="0">
                <a:ln>
                  <a:noFill/>
                </a:ln>
                <a:solidFill>
                  <a:srgbClr val="203864"/>
                </a:solidFill>
                <a:effectLst/>
                <a:uLnTx/>
                <a:uFillTx/>
                <a:latin typeface="Arial" charset="0"/>
                <a:ea typeface="ＭＳ Ｐゴシック" charset="0"/>
              </a:rPr>
              <a:t> MS, </a:t>
            </a:r>
            <a:r>
              <a:rPr kumimoji="0" lang="en-US" sz="1600" b="0" i="0" u="none" strike="noStrike" kern="1200" cap="none" spc="0" normalizeH="0" baseline="0" noProof="0" dirty="0" err="1">
                <a:ln>
                  <a:noFill/>
                </a:ln>
                <a:solidFill>
                  <a:srgbClr val="203864"/>
                </a:solidFill>
                <a:effectLst/>
                <a:uLnTx/>
                <a:uFillTx/>
                <a:latin typeface="Arial" charset="0"/>
                <a:ea typeface="ＭＳ Ｐゴシック" charset="0"/>
              </a:rPr>
              <a:t>Letai</a:t>
            </a:r>
            <a:r>
              <a:rPr kumimoji="0" lang="en-US" sz="1600" b="0" i="0" u="none" strike="noStrike" kern="1200" cap="none" spc="0" normalizeH="0" baseline="0" noProof="0" dirty="0">
                <a:ln>
                  <a:noFill/>
                </a:ln>
                <a:solidFill>
                  <a:srgbClr val="203864"/>
                </a:solidFill>
                <a:effectLst/>
                <a:uLnTx/>
                <a:uFillTx/>
                <a:latin typeface="Arial" charset="0"/>
                <a:ea typeface="ＭＳ Ｐゴシック" charset="0"/>
              </a:rPr>
              <a:t> A. </a:t>
            </a:r>
            <a:r>
              <a:rPr kumimoji="0" lang="en-US" sz="1600" b="0" i="1" u="none" strike="noStrike" kern="1200" cap="none" spc="0" normalizeH="0" baseline="0" noProof="0" dirty="0">
                <a:ln>
                  <a:noFill/>
                </a:ln>
                <a:solidFill>
                  <a:srgbClr val="203864"/>
                </a:solidFill>
                <a:effectLst/>
                <a:uLnTx/>
                <a:uFillTx/>
                <a:latin typeface="Arial" charset="0"/>
                <a:ea typeface="ＭＳ Ｐゴシック" charset="0"/>
              </a:rPr>
              <a:t>Cancer Cell </a:t>
            </a:r>
            <a:r>
              <a:rPr kumimoji="0" lang="en-US" sz="1600" b="0" i="0" u="none" strike="noStrike" kern="1200" cap="none" spc="0" normalizeH="0" baseline="0" noProof="0" dirty="0">
                <a:ln>
                  <a:noFill/>
                </a:ln>
                <a:solidFill>
                  <a:srgbClr val="203864"/>
                </a:solidFill>
                <a:effectLst/>
                <a:uLnTx/>
                <a:uFillTx/>
                <a:latin typeface="Arial" charset="0"/>
                <a:ea typeface="ＭＳ Ｐゴシック" charset="0"/>
              </a:rPr>
              <a:t>2013;23(2):139-41.</a:t>
            </a:r>
          </a:p>
        </p:txBody>
      </p:sp>
      <p:sp>
        <p:nvSpPr>
          <p:cNvPr id="65541" name="TextBox 1"/>
          <p:cNvSpPr txBox="1">
            <a:spLocks noChangeArrowheads="1"/>
          </p:cNvSpPr>
          <p:nvPr/>
        </p:nvSpPr>
        <p:spPr bwMode="auto">
          <a:xfrm>
            <a:off x="3505200" y="2209800"/>
            <a:ext cx="1371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03864"/>
                </a:solidFill>
                <a:effectLst/>
                <a:uLnTx/>
                <a:uFillTx/>
                <a:latin typeface="Arial" charset="0"/>
                <a:ea typeface="ＭＳ Ｐゴシック" charset="0"/>
              </a:rPr>
              <a:t>ABT-199</a:t>
            </a:r>
          </a:p>
        </p:txBody>
      </p:sp>
      <p:sp>
        <p:nvSpPr>
          <p:cNvPr id="65542" name="TextBox 6"/>
          <p:cNvSpPr txBox="1">
            <a:spLocks noChangeArrowheads="1"/>
          </p:cNvSpPr>
          <p:nvPr/>
        </p:nvSpPr>
        <p:spPr bwMode="auto">
          <a:xfrm>
            <a:off x="4876800" y="3581400"/>
            <a:ext cx="1371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203864"/>
                </a:solidFill>
                <a:effectLst/>
                <a:uLnTx/>
                <a:uFillTx/>
                <a:latin typeface="Arial" charset="0"/>
                <a:ea typeface="ＭＳ Ｐゴシック" charset="0"/>
              </a:rPr>
              <a:t>Bcl</a:t>
            </a:r>
            <a:r>
              <a:rPr kumimoji="0" lang="en-US" sz="1800" b="0" i="0" u="none" strike="noStrike" kern="1200" cap="none" spc="0" normalizeH="0" baseline="0" noProof="0" dirty="0">
                <a:ln>
                  <a:noFill/>
                </a:ln>
                <a:solidFill>
                  <a:srgbClr val="203864"/>
                </a:solidFill>
                <a:effectLst/>
                <a:uLnTx/>
                <a:uFillTx/>
                <a:latin typeface="Arial" charset="0"/>
                <a:ea typeface="ＭＳ Ｐゴシック" charset="0"/>
              </a:rPr>
              <a:t>-XL</a:t>
            </a:r>
          </a:p>
        </p:txBody>
      </p:sp>
      <p:sp>
        <p:nvSpPr>
          <p:cNvPr id="65543" name="TextBox 7"/>
          <p:cNvSpPr txBox="1">
            <a:spLocks noChangeArrowheads="1"/>
          </p:cNvSpPr>
          <p:nvPr/>
        </p:nvSpPr>
        <p:spPr bwMode="auto">
          <a:xfrm>
            <a:off x="3124200" y="3581400"/>
            <a:ext cx="1371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03864"/>
                </a:solidFill>
                <a:effectLst/>
                <a:uLnTx/>
                <a:uFillTx/>
                <a:latin typeface="Arial" charset="0"/>
                <a:ea typeface="ＭＳ Ｐゴシック" charset="0"/>
              </a:rPr>
              <a:t>Bcl-2</a:t>
            </a:r>
          </a:p>
        </p:txBody>
      </p:sp>
      <p:sp>
        <p:nvSpPr>
          <p:cNvPr id="65544" name="TextBox 8"/>
          <p:cNvSpPr txBox="1">
            <a:spLocks noChangeArrowheads="1"/>
          </p:cNvSpPr>
          <p:nvPr/>
        </p:nvSpPr>
        <p:spPr bwMode="auto">
          <a:xfrm>
            <a:off x="4876800" y="4800600"/>
            <a:ext cx="1371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203864"/>
                </a:solidFill>
                <a:effectLst/>
                <a:uLnTx/>
                <a:uFillTx/>
                <a:latin typeface="Arial" charset="0"/>
                <a:ea typeface="ＭＳ Ｐゴシック" charset="0"/>
              </a:rPr>
              <a:t>Platelet</a:t>
            </a:r>
          </a:p>
        </p:txBody>
      </p:sp>
      <p:sp>
        <p:nvSpPr>
          <p:cNvPr id="65545" name="TextBox 9"/>
          <p:cNvSpPr txBox="1">
            <a:spLocks noChangeArrowheads="1"/>
          </p:cNvSpPr>
          <p:nvPr/>
        </p:nvSpPr>
        <p:spPr bwMode="auto">
          <a:xfrm>
            <a:off x="3124200" y="4800600"/>
            <a:ext cx="1371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203864"/>
                </a:solidFill>
                <a:effectLst/>
                <a:uLnTx/>
                <a:uFillTx/>
                <a:latin typeface="Arial" charset="0"/>
                <a:ea typeface="ＭＳ Ｐゴシック" charset="0"/>
              </a:rPr>
              <a:t>Tumor cell</a:t>
            </a:r>
          </a:p>
        </p:txBody>
      </p:sp>
      <p:cxnSp>
        <p:nvCxnSpPr>
          <p:cNvPr id="5" name="Straight Connector 4"/>
          <p:cNvCxnSpPr/>
          <p:nvPr/>
        </p:nvCxnSpPr>
        <p:spPr bwMode="auto">
          <a:xfrm>
            <a:off x="3657600" y="3048000"/>
            <a:ext cx="76200" cy="533400"/>
          </a:xfrm>
          <a:prstGeom prst="line">
            <a:avLst/>
          </a:prstGeom>
          <a:solidFill>
            <a:schemeClr val="accent1"/>
          </a:solidFill>
          <a:ln w="28575" cap="flat" cmpd="sng" algn="ctr">
            <a:solidFill>
              <a:schemeClr val="tx2"/>
            </a:solidFill>
            <a:prstDash val="solid"/>
            <a:round/>
            <a:headEnd type="none" w="med" len="med"/>
            <a:tailEnd type="arrow"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5547" name="Oval 15"/>
          <p:cNvSpPr>
            <a:spLocks noChangeArrowheads="1"/>
          </p:cNvSpPr>
          <p:nvPr/>
        </p:nvSpPr>
        <p:spPr bwMode="auto">
          <a:xfrm>
            <a:off x="3352800" y="3581400"/>
            <a:ext cx="990600" cy="381000"/>
          </a:xfrm>
          <a:prstGeom prst="ellipse">
            <a:avLst/>
          </a:prstGeom>
          <a:noFill/>
          <a:ln w="190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65548" name="Oval 20"/>
          <p:cNvSpPr>
            <a:spLocks noChangeArrowheads="1"/>
          </p:cNvSpPr>
          <p:nvPr/>
        </p:nvSpPr>
        <p:spPr bwMode="auto">
          <a:xfrm>
            <a:off x="4953000" y="3581400"/>
            <a:ext cx="1295400" cy="381000"/>
          </a:xfrm>
          <a:prstGeom prst="ellipse">
            <a:avLst/>
          </a:prstGeom>
          <a:noFill/>
          <a:ln w="190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728376535"/>
      </p:ext>
    </p:extLst>
  </p:cSld>
  <p:clrMapOvr>
    <a:masterClrMapping/>
  </p:clrMapOvr>
  <p:transition spd="slow" advClick="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638F9C-B947-144F-B5B6-A3114F7BE93E}"/>
              </a:ext>
            </a:extLst>
          </p:cNvPr>
          <p:cNvSpPr>
            <a:spLocks noGrp="1"/>
          </p:cNvSpPr>
          <p:nvPr>
            <p:ph type="title"/>
          </p:nvPr>
        </p:nvSpPr>
        <p:spPr>
          <a:xfrm>
            <a:off x="609602" y="152400"/>
            <a:ext cx="10972800" cy="1144161"/>
          </a:xfrm>
        </p:spPr>
        <p:txBody>
          <a:bodyPr/>
          <a:lstStyle/>
          <a:p>
            <a:pPr>
              <a:defRPr/>
            </a:pPr>
            <a:br>
              <a:rPr lang="en-US" sz="2000" dirty="0"/>
            </a:br>
            <a:r>
              <a:rPr lang="en-US" sz="2400" b="1" dirty="0">
                <a:solidFill>
                  <a:srgbClr val="C00000"/>
                </a:solidFill>
              </a:rPr>
              <a:t>Revised Dose Ramp-Up to Mitigate the Risk of Tumor Lysis Syndrome When Initiating </a:t>
            </a:r>
            <a:r>
              <a:rPr lang="en-US" sz="2400" b="1" dirty="0" err="1">
                <a:solidFill>
                  <a:srgbClr val="C00000"/>
                </a:solidFill>
              </a:rPr>
              <a:t>Venetoclax</a:t>
            </a:r>
            <a:r>
              <a:rPr lang="en-US" sz="2400" dirty="0">
                <a:solidFill>
                  <a:srgbClr val="C00000"/>
                </a:solidFill>
              </a:rPr>
              <a:t> </a:t>
            </a:r>
            <a:r>
              <a:rPr lang="en-US" sz="2400" dirty="0"/>
              <a:t>in Patients With Mantle Cell Lymphoma </a:t>
            </a:r>
            <a:br>
              <a:rPr lang="en-US" sz="2000" dirty="0"/>
            </a:br>
            <a:r>
              <a:rPr lang="en-US" sz="1600" i="1" dirty="0"/>
              <a:t>MS </a:t>
            </a:r>
            <a:r>
              <a:rPr lang="en-US" sz="1600" i="1" dirty="0" err="1"/>
              <a:t>Davids</a:t>
            </a:r>
            <a:r>
              <a:rPr lang="en-US" sz="1600" i="1" dirty="0"/>
              <a:t>, G von </a:t>
            </a:r>
            <a:r>
              <a:rPr lang="en-US" sz="1600" i="1" dirty="0" err="1"/>
              <a:t>Keudell</a:t>
            </a:r>
            <a:r>
              <a:rPr lang="en-US" sz="1600" i="1" dirty="0"/>
              <a:t>, CA Portell, JB Cohen, et al</a:t>
            </a:r>
            <a:br>
              <a:rPr lang="en-US" sz="1600" i="1" dirty="0"/>
            </a:br>
            <a:r>
              <a:rPr lang="en-US" sz="1600" i="1" dirty="0"/>
              <a:t> J Clin Oncol 2018; 36: 3525-7</a:t>
            </a:r>
          </a:p>
        </p:txBody>
      </p:sp>
      <p:pic>
        <p:nvPicPr>
          <p:cNvPr id="273411" name="Content Placeholder 5">
            <a:extLst>
              <a:ext uri="{FF2B5EF4-FFF2-40B4-BE49-F238E27FC236}">
                <a16:creationId xmlns:a16="http://schemas.microsoft.com/office/drawing/2014/main" id="{C21606E4-C80D-0341-AD37-DD64077B59B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76829" y="1601361"/>
            <a:ext cx="6238343" cy="4966538"/>
          </a:xfrm>
        </p:spPr>
      </p:pic>
    </p:spTree>
    <p:extLst>
      <p:ext uri="{BB962C8B-B14F-4D97-AF65-F5344CB8AC3E}">
        <p14:creationId xmlns:p14="http://schemas.microsoft.com/office/powerpoint/2010/main" val="27902292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 Box 1">
            <a:extLst>
              <a:ext uri="{FF2B5EF4-FFF2-40B4-BE49-F238E27FC236}">
                <a16:creationId xmlns:a16="http://schemas.microsoft.com/office/drawing/2014/main" id="{2FAC4AE4-14B9-F14A-914D-88FFE2ED6810}"/>
              </a:ext>
            </a:extLst>
          </p:cNvPr>
          <p:cNvSpPr txBox="1">
            <a:spLocks noChangeArrowheads="1"/>
          </p:cNvSpPr>
          <p:nvPr/>
        </p:nvSpPr>
        <p:spPr bwMode="auto">
          <a:xfrm>
            <a:off x="1310872" y="466241"/>
            <a:ext cx="9296787" cy="44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tabLst>
                <a:tab pos="444500" algn="l"/>
                <a:tab pos="890588" algn="l"/>
                <a:tab pos="1336675" algn="l"/>
                <a:tab pos="1782763" algn="l"/>
                <a:tab pos="2228850" algn="l"/>
                <a:tab pos="2673350" algn="l"/>
                <a:tab pos="3119438" algn="l"/>
                <a:tab pos="3565525" algn="l"/>
                <a:tab pos="4011613" algn="l"/>
                <a:tab pos="4457700" algn="l"/>
                <a:tab pos="4902200" algn="l"/>
                <a:tab pos="5348288" algn="l"/>
              </a:tabLst>
              <a:defRPr sz="2100">
                <a:solidFill>
                  <a:schemeClr val="tx1"/>
                </a:solidFill>
                <a:latin typeface="Calibri" panose="020F0502020204030204" pitchFamily="34" charset="0"/>
                <a:ea typeface="MS PGothic" panose="020B0600070205080204" pitchFamily="34" charset="-128"/>
              </a:defRPr>
            </a:lvl1pPr>
            <a:lvl2pPr marL="492125" indent="-182563">
              <a:spcBef>
                <a:spcPct val="20000"/>
              </a:spcBef>
              <a:buFont typeface="Arial" panose="020B0604020202020204" pitchFamily="34" charset="0"/>
              <a:buChar char="–"/>
              <a:tabLst>
                <a:tab pos="444500" algn="l"/>
                <a:tab pos="890588" algn="l"/>
                <a:tab pos="1336675" algn="l"/>
                <a:tab pos="1782763" algn="l"/>
                <a:tab pos="2228850" algn="l"/>
                <a:tab pos="2673350" algn="l"/>
                <a:tab pos="3119438" algn="l"/>
                <a:tab pos="3565525" algn="l"/>
                <a:tab pos="4011613" algn="l"/>
                <a:tab pos="4457700" algn="l"/>
                <a:tab pos="4902200" algn="l"/>
                <a:tab pos="5348288" algn="l"/>
              </a:tabLst>
              <a:defRPr sz="1900">
                <a:solidFill>
                  <a:schemeClr val="tx1"/>
                </a:solidFill>
                <a:latin typeface="Calibri" panose="020F0502020204030204" pitchFamily="34" charset="0"/>
                <a:ea typeface="MS PGothic" panose="020B0600070205080204" pitchFamily="34" charset="-128"/>
              </a:defRPr>
            </a:lvl2pPr>
            <a:lvl3pPr marL="760413" indent="-144463">
              <a:spcBef>
                <a:spcPct val="20000"/>
              </a:spcBef>
              <a:buFont typeface="Arial" panose="020B0604020202020204" pitchFamily="34" charset="0"/>
              <a:buChar char="•"/>
              <a:tabLst>
                <a:tab pos="444500" algn="l"/>
                <a:tab pos="890588" algn="l"/>
                <a:tab pos="1336675" algn="l"/>
                <a:tab pos="1782763" algn="l"/>
                <a:tab pos="2228850" algn="l"/>
                <a:tab pos="2673350" algn="l"/>
                <a:tab pos="3119438" algn="l"/>
                <a:tab pos="3565525" algn="l"/>
                <a:tab pos="4011613" algn="l"/>
                <a:tab pos="4457700" algn="l"/>
                <a:tab pos="4902200" algn="l"/>
                <a:tab pos="5348288" algn="l"/>
              </a:tabLst>
              <a:defRPr sz="1600">
                <a:solidFill>
                  <a:schemeClr val="tx1"/>
                </a:solidFill>
                <a:latin typeface="Calibri" panose="020F0502020204030204" pitchFamily="34" charset="0"/>
                <a:ea typeface="MS PGothic" panose="020B0600070205080204" pitchFamily="34" charset="-128"/>
              </a:defRPr>
            </a:lvl3pPr>
            <a:lvl4pPr marL="1068388" indent="-144463">
              <a:spcBef>
                <a:spcPct val="20000"/>
              </a:spcBef>
              <a:buFont typeface="Arial" panose="020B0604020202020204" pitchFamily="34" charset="0"/>
              <a:buChar char="–"/>
              <a:tabLst>
                <a:tab pos="444500" algn="l"/>
                <a:tab pos="890588" algn="l"/>
                <a:tab pos="1336675" algn="l"/>
                <a:tab pos="1782763" algn="l"/>
                <a:tab pos="2228850" algn="l"/>
                <a:tab pos="2673350" algn="l"/>
                <a:tab pos="3119438" algn="l"/>
                <a:tab pos="3565525" algn="l"/>
                <a:tab pos="4011613" algn="l"/>
                <a:tab pos="4457700" algn="l"/>
                <a:tab pos="4902200" algn="l"/>
                <a:tab pos="5348288" algn="l"/>
              </a:tabLst>
              <a:defRPr sz="1300">
                <a:solidFill>
                  <a:schemeClr val="tx1"/>
                </a:solidFill>
                <a:latin typeface="Calibri" panose="020F0502020204030204" pitchFamily="34" charset="0"/>
                <a:ea typeface="MS PGothic" panose="020B0600070205080204" pitchFamily="34" charset="-128"/>
              </a:defRPr>
            </a:lvl4pPr>
            <a:lvl5pPr marL="1376363" indent="-144463">
              <a:spcBef>
                <a:spcPct val="20000"/>
              </a:spcBef>
              <a:buFont typeface="Arial" panose="020B0604020202020204" pitchFamily="34" charset="0"/>
              <a:buChar char="»"/>
              <a:tabLst>
                <a:tab pos="444500" algn="l"/>
                <a:tab pos="890588" algn="l"/>
                <a:tab pos="1336675" algn="l"/>
                <a:tab pos="1782763" algn="l"/>
                <a:tab pos="2228850" algn="l"/>
                <a:tab pos="2673350" algn="l"/>
                <a:tab pos="3119438" algn="l"/>
                <a:tab pos="3565525" algn="l"/>
                <a:tab pos="4011613" algn="l"/>
                <a:tab pos="4457700" algn="l"/>
                <a:tab pos="4902200" algn="l"/>
                <a:tab pos="5348288" algn="l"/>
              </a:tabLst>
              <a:defRPr sz="1300">
                <a:solidFill>
                  <a:schemeClr val="tx1"/>
                </a:solidFill>
                <a:latin typeface="Calibri" panose="020F0502020204030204" pitchFamily="34" charset="0"/>
                <a:ea typeface="MS PGothic" panose="020B0600070205080204" pitchFamily="34" charset="-128"/>
              </a:defRPr>
            </a:lvl5pPr>
            <a:lvl6pPr marL="1833563" indent="-144463" eaLnBrk="0" fontAlgn="base" hangingPunct="0">
              <a:spcBef>
                <a:spcPct val="20000"/>
              </a:spcBef>
              <a:spcAft>
                <a:spcPct val="0"/>
              </a:spcAft>
              <a:buFont typeface="Arial" panose="020B0604020202020204" pitchFamily="34" charset="0"/>
              <a:buChar char="»"/>
              <a:tabLst>
                <a:tab pos="444500" algn="l"/>
                <a:tab pos="890588" algn="l"/>
                <a:tab pos="1336675" algn="l"/>
                <a:tab pos="1782763" algn="l"/>
                <a:tab pos="2228850" algn="l"/>
                <a:tab pos="2673350" algn="l"/>
                <a:tab pos="3119438" algn="l"/>
                <a:tab pos="3565525" algn="l"/>
                <a:tab pos="4011613" algn="l"/>
                <a:tab pos="4457700" algn="l"/>
                <a:tab pos="4902200" algn="l"/>
                <a:tab pos="5348288" algn="l"/>
              </a:tabLst>
              <a:defRPr sz="1300">
                <a:solidFill>
                  <a:schemeClr val="tx1"/>
                </a:solidFill>
                <a:latin typeface="Calibri" panose="020F0502020204030204" pitchFamily="34" charset="0"/>
                <a:ea typeface="MS PGothic" panose="020B0600070205080204" pitchFamily="34" charset="-128"/>
              </a:defRPr>
            </a:lvl6pPr>
            <a:lvl7pPr marL="2290763" indent="-144463" eaLnBrk="0" fontAlgn="base" hangingPunct="0">
              <a:spcBef>
                <a:spcPct val="20000"/>
              </a:spcBef>
              <a:spcAft>
                <a:spcPct val="0"/>
              </a:spcAft>
              <a:buFont typeface="Arial" panose="020B0604020202020204" pitchFamily="34" charset="0"/>
              <a:buChar char="»"/>
              <a:tabLst>
                <a:tab pos="444500" algn="l"/>
                <a:tab pos="890588" algn="l"/>
                <a:tab pos="1336675" algn="l"/>
                <a:tab pos="1782763" algn="l"/>
                <a:tab pos="2228850" algn="l"/>
                <a:tab pos="2673350" algn="l"/>
                <a:tab pos="3119438" algn="l"/>
                <a:tab pos="3565525" algn="l"/>
                <a:tab pos="4011613" algn="l"/>
                <a:tab pos="4457700" algn="l"/>
                <a:tab pos="4902200" algn="l"/>
                <a:tab pos="5348288" algn="l"/>
              </a:tabLst>
              <a:defRPr sz="1300">
                <a:solidFill>
                  <a:schemeClr val="tx1"/>
                </a:solidFill>
                <a:latin typeface="Calibri" panose="020F0502020204030204" pitchFamily="34" charset="0"/>
                <a:ea typeface="MS PGothic" panose="020B0600070205080204" pitchFamily="34" charset="-128"/>
              </a:defRPr>
            </a:lvl7pPr>
            <a:lvl8pPr marL="2747963" indent="-144463" eaLnBrk="0" fontAlgn="base" hangingPunct="0">
              <a:spcBef>
                <a:spcPct val="20000"/>
              </a:spcBef>
              <a:spcAft>
                <a:spcPct val="0"/>
              </a:spcAft>
              <a:buFont typeface="Arial" panose="020B0604020202020204" pitchFamily="34" charset="0"/>
              <a:buChar char="»"/>
              <a:tabLst>
                <a:tab pos="444500" algn="l"/>
                <a:tab pos="890588" algn="l"/>
                <a:tab pos="1336675" algn="l"/>
                <a:tab pos="1782763" algn="l"/>
                <a:tab pos="2228850" algn="l"/>
                <a:tab pos="2673350" algn="l"/>
                <a:tab pos="3119438" algn="l"/>
                <a:tab pos="3565525" algn="l"/>
                <a:tab pos="4011613" algn="l"/>
                <a:tab pos="4457700" algn="l"/>
                <a:tab pos="4902200" algn="l"/>
                <a:tab pos="5348288" algn="l"/>
              </a:tabLst>
              <a:defRPr sz="1300">
                <a:solidFill>
                  <a:schemeClr val="tx1"/>
                </a:solidFill>
                <a:latin typeface="Calibri" panose="020F0502020204030204" pitchFamily="34" charset="0"/>
                <a:ea typeface="MS PGothic" panose="020B0600070205080204" pitchFamily="34" charset="-128"/>
              </a:defRPr>
            </a:lvl8pPr>
            <a:lvl9pPr marL="3205163" indent="-144463" eaLnBrk="0" fontAlgn="base" hangingPunct="0">
              <a:spcBef>
                <a:spcPct val="20000"/>
              </a:spcBef>
              <a:spcAft>
                <a:spcPct val="0"/>
              </a:spcAft>
              <a:buFont typeface="Arial" panose="020B0604020202020204" pitchFamily="34" charset="0"/>
              <a:buChar char="»"/>
              <a:tabLst>
                <a:tab pos="444500" algn="l"/>
                <a:tab pos="890588" algn="l"/>
                <a:tab pos="1336675" algn="l"/>
                <a:tab pos="1782763" algn="l"/>
                <a:tab pos="2228850" algn="l"/>
                <a:tab pos="2673350" algn="l"/>
                <a:tab pos="3119438" algn="l"/>
                <a:tab pos="3565525" algn="l"/>
                <a:tab pos="4011613" algn="l"/>
                <a:tab pos="4457700" algn="l"/>
                <a:tab pos="4902200" algn="l"/>
                <a:tab pos="5348288" algn="l"/>
              </a:tabLst>
              <a:defRPr sz="13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97000"/>
              </a:lnSpc>
              <a:spcBef>
                <a:spcPct val="0"/>
              </a:spcBef>
              <a:spcAft>
                <a:spcPct val="0"/>
              </a:spcAft>
              <a:buClr>
                <a:srgbClr val="FFFFFF"/>
              </a:buClr>
              <a:buSzPct val="45000"/>
              <a:buFontTx/>
              <a:buNone/>
              <a:tabLst>
                <a:tab pos="444500" algn="l"/>
                <a:tab pos="890588" algn="l"/>
                <a:tab pos="1336675" algn="l"/>
                <a:tab pos="1782763" algn="l"/>
                <a:tab pos="2228850" algn="l"/>
                <a:tab pos="2673350" algn="l"/>
                <a:tab pos="3119438" algn="l"/>
                <a:tab pos="3565525" algn="l"/>
                <a:tab pos="4011613" algn="l"/>
                <a:tab pos="4457700" algn="l"/>
                <a:tab pos="4902200" algn="l"/>
                <a:tab pos="5348288" algn="l"/>
              </a:tabLst>
              <a:defRPr/>
            </a:pPr>
            <a:r>
              <a:rPr kumimoji="0" lang="en-GB" altLang="en-US" sz="30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Ibrutinib plus </a:t>
            </a:r>
            <a:r>
              <a:rPr kumimoji="0" lang="en-GB" altLang="en-US" sz="3000" b="1"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venetoclax</a:t>
            </a:r>
            <a:r>
              <a:rPr kumimoji="0" lang="en-GB" altLang="en-US" sz="30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in MCL: Study Schema</a:t>
            </a:r>
          </a:p>
        </p:txBody>
      </p:sp>
      <p:pic>
        <p:nvPicPr>
          <p:cNvPr id="274435" name="Picture 2">
            <a:extLst>
              <a:ext uri="{FF2B5EF4-FFF2-40B4-BE49-F238E27FC236}">
                <a16:creationId xmlns:a16="http://schemas.microsoft.com/office/drawing/2014/main" id="{B1735BA2-D050-E341-BB6D-426CB820D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1655" y="6271827"/>
            <a:ext cx="2532007" cy="43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36" name="Text Box 4">
            <a:extLst>
              <a:ext uri="{FF2B5EF4-FFF2-40B4-BE49-F238E27FC236}">
                <a16:creationId xmlns:a16="http://schemas.microsoft.com/office/drawing/2014/main" id="{953067B6-5E41-E54D-BEDA-4079A9493A4C}"/>
              </a:ext>
            </a:extLst>
          </p:cNvPr>
          <p:cNvSpPr txBox="1">
            <a:spLocks noChangeArrowheads="1"/>
          </p:cNvSpPr>
          <p:nvPr/>
        </p:nvSpPr>
        <p:spPr bwMode="auto">
          <a:xfrm>
            <a:off x="475126" y="6389463"/>
            <a:ext cx="7981274" cy="19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tabLst>
                <a:tab pos="444500" algn="l"/>
                <a:tab pos="890588" algn="l"/>
                <a:tab pos="1336675" algn="l"/>
                <a:tab pos="1782763" algn="l"/>
                <a:tab pos="2228850" algn="l"/>
              </a:tabLst>
              <a:defRPr sz="2100">
                <a:solidFill>
                  <a:schemeClr val="tx1"/>
                </a:solidFill>
                <a:latin typeface="Calibri" panose="020F0502020204030204" pitchFamily="34" charset="0"/>
                <a:ea typeface="MS PGothic" panose="020B0600070205080204" pitchFamily="34" charset="-128"/>
              </a:defRPr>
            </a:lvl1pPr>
            <a:lvl2pPr marL="492125" indent="-182563">
              <a:spcBef>
                <a:spcPct val="20000"/>
              </a:spcBef>
              <a:buFont typeface="Arial" panose="020B0604020202020204" pitchFamily="34" charset="0"/>
              <a:buChar char="–"/>
              <a:tabLst>
                <a:tab pos="444500" algn="l"/>
                <a:tab pos="890588" algn="l"/>
                <a:tab pos="1336675" algn="l"/>
                <a:tab pos="1782763" algn="l"/>
                <a:tab pos="2228850" algn="l"/>
              </a:tabLst>
              <a:defRPr sz="1900">
                <a:solidFill>
                  <a:schemeClr val="tx1"/>
                </a:solidFill>
                <a:latin typeface="Calibri" panose="020F0502020204030204" pitchFamily="34" charset="0"/>
                <a:ea typeface="MS PGothic" panose="020B0600070205080204" pitchFamily="34" charset="-128"/>
              </a:defRPr>
            </a:lvl2pPr>
            <a:lvl3pPr marL="760413" indent="-144463">
              <a:spcBef>
                <a:spcPct val="20000"/>
              </a:spcBef>
              <a:buFont typeface="Arial" panose="020B0604020202020204" pitchFamily="34" charset="0"/>
              <a:buChar char="•"/>
              <a:tabLst>
                <a:tab pos="444500" algn="l"/>
                <a:tab pos="890588" algn="l"/>
                <a:tab pos="1336675" algn="l"/>
                <a:tab pos="1782763" algn="l"/>
                <a:tab pos="2228850" algn="l"/>
              </a:tabLst>
              <a:defRPr sz="1600">
                <a:solidFill>
                  <a:schemeClr val="tx1"/>
                </a:solidFill>
                <a:latin typeface="Calibri" panose="020F0502020204030204" pitchFamily="34" charset="0"/>
                <a:ea typeface="MS PGothic" panose="020B0600070205080204" pitchFamily="34" charset="-128"/>
              </a:defRPr>
            </a:lvl3pPr>
            <a:lvl4pPr marL="1068388" indent="-144463">
              <a:spcBef>
                <a:spcPct val="20000"/>
              </a:spcBef>
              <a:buFont typeface="Arial" panose="020B0604020202020204" pitchFamily="34" charset="0"/>
              <a:buChar char="–"/>
              <a:tabLst>
                <a:tab pos="444500" algn="l"/>
                <a:tab pos="890588" algn="l"/>
                <a:tab pos="1336675" algn="l"/>
                <a:tab pos="1782763" algn="l"/>
                <a:tab pos="2228850" algn="l"/>
              </a:tabLst>
              <a:defRPr sz="1300">
                <a:solidFill>
                  <a:schemeClr val="tx1"/>
                </a:solidFill>
                <a:latin typeface="Calibri" panose="020F0502020204030204" pitchFamily="34" charset="0"/>
                <a:ea typeface="MS PGothic" panose="020B0600070205080204" pitchFamily="34" charset="-128"/>
              </a:defRPr>
            </a:lvl4pPr>
            <a:lvl5pPr marL="1376363" indent="-144463">
              <a:spcBef>
                <a:spcPct val="20000"/>
              </a:spcBef>
              <a:buFont typeface="Arial" panose="020B0604020202020204" pitchFamily="34" charset="0"/>
              <a:buChar char="»"/>
              <a:tabLst>
                <a:tab pos="444500" algn="l"/>
                <a:tab pos="890588" algn="l"/>
                <a:tab pos="1336675" algn="l"/>
                <a:tab pos="1782763" algn="l"/>
                <a:tab pos="2228850" algn="l"/>
              </a:tabLst>
              <a:defRPr sz="1300">
                <a:solidFill>
                  <a:schemeClr val="tx1"/>
                </a:solidFill>
                <a:latin typeface="Calibri" panose="020F0502020204030204" pitchFamily="34" charset="0"/>
                <a:ea typeface="MS PGothic" panose="020B0600070205080204" pitchFamily="34" charset="-128"/>
              </a:defRPr>
            </a:lvl5pPr>
            <a:lvl6pPr marL="1833563" indent="-144463" eaLnBrk="0" fontAlgn="base" hangingPunct="0">
              <a:spcBef>
                <a:spcPct val="20000"/>
              </a:spcBef>
              <a:spcAft>
                <a:spcPct val="0"/>
              </a:spcAft>
              <a:buFont typeface="Arial" panose="020B0604020202020204" pitchFamily="34" charset="0"/>
              <a:buChar char="»"/>
              <a:tabLst>
                <a:tab pos="444500" algn="l"/>
                <a:tab pos="890588" algn="l"/>
                <a:tab pos="1336675" algn="l"/>
                <a:tab pos="1782763" algn="l"/>
                <a:tab pos="2228850" algn="l"/>
              </a:tabLst>
              <a:defRPr sz="1300">
                <a:solidFill>
                  <a:schemeClr val="tx1"/>
                </a:solidFill>
                <a:latin typeface="Calibri" panose="020F0502020204030204" pitchFamily="34" charset="0"/>
                <a:ea typeface="MS PGothic" panose="020B0600070205080204" pitchFamily="34" charset="-128"/>
              </a:defRPr>
            </a:lvl6pPr>
            <a:lvl7pPr marL="2290763" indent="-144463" eaLnBrk="0" fontAlgn="base" hangingPunct="0">
              <a:spcBef>
                <a:spcPct val="20000"/>
              </a:spcBef>
              <a:spcAft>
                <a:spcPct val="0"/>
              </a:spcAft>
              <a:buFont typeface="Arial" panose="020B0604020202020204" pitchFamily="34" charset="0"/>
              <a:buChar char="»"/>
              <a:tabLst>
                <a:tab pos="444500" algn="l"/>
                <a:tab pos="890588" algn="l"/>
                <a:tab pos="1336675" algn="l"/>
                <a:tab pos="1782763" algn="l"/>
                <a:tab pos="2228850" algn="l"/>
              </a:tabLst>
              <a:defRPr sz="1300">
                <a:solidFill>
                  <a:schemeClr val="tx1"/>
                </a:solidFill>
                <a:latin typeface="Calibri" panose="020F0502020204030204" pitchFamily="34" charset="0"/>
                <a:ea typeface="MS PGothic" panose="020B0600070205080204" pitchFamily="34" charset="-128"/>
              </a:defRPr>
            </a:lvl7pPr>
            <a:lvl8pPr marL="2747963" indent="-144463" eaLnBrk="0" fontAlgn="base" hangingPunct="0">
              <a:spcBef>
                <a:spcPct val="20000"/>
              </a:spcBef>
              <a:spcAft>
                <a:spcPct val="0"/>
              </a:spcAft>
              <a:buFont typeface="Arial" panose="020B0604020202020204" pitchFamily="34" charset="0"/>
              <a:buChar char="»"/>
              <a:tabLst>
                <a:tab pos="444500" algn="l"/>
                <a:tab pos="890588" algn="l"/>
                <a:tab pos="1336675" algn="l"/>
                <a:tab pos="1782763" algn="l"/>
                <a:tab pos="2228850" algn="l"/>
              </a:tabLst>
              <a:defRPr sz="1300">
                <a:solidFill>
                  <a:schemeClr val="tx1"/>
                </a:solidFill>
                <a:latin typeface="Calibri" panose="020F0502020204030204" pitchFamily="34" charset="0"/>
                <a:ea typeface="MS PGothic" panose="020B0600070205080204" pitchFamily="34" charset="-128"/>
              </a:defRPr>
            </a:lvl8pPr>
            <a:lvl9pPr marL="3205163" indent="-144463" eaLnBrk="0" fontAlgn="base" hangingPunct="0">
              <a:spcBef>
                <a:spcPct val="20000"/>
              </a:spcBef>
              <a:spcAft>
                <a:spcPct val="0"/>
              </a:spcAft>
              <a:buFont typeface="Arial" panose="020B0604020202020204" pitchFamily="34" charset="0"/>
              <a:buChar char="»"/>
              <a:tabLst>
                <a:tab pos="444500" algn="l"/>
                <a:tab pos="890588" algn="l"/>
                <a:tab pos="1336675" algn="l"/>
                <a:tab pos="1782763" algn="l"/>
                <a:tab pos="2228850" algn="l"/>
              </a:tabLst>
              <a:defRPr sz="13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97000"/>
              </a:lnSpc>
              <a:spcBef>
                <a:spcPct val="0"/>
              </a:spcBef>
              <a:spcAft>
                <a:spcPct val="0"/>
              </a:spcAft>
              <a:buClr>
                <a:srgbClr val="FFFFFF"/>
              </a:buClr>
              <a:buSzPct val="45000"/>
              <a:buFontTx/>
              <a:buNone/>
              <a:tabLst>
                <a:tab pos="444500" algn="l"/>
                <a:tab pos="890588" algn="l"/>
                <a:tab pos="1336675" algn="l"/>
                <a:tab pos="1782763" algn="l"/>
                <a:tab pos="2228850" algn="l"/>
              </a:tabLst>
              <a:defRPr/>
            </a:pPr>
            <a:r>
              <a:rPr kumimoji="0" lang="en-GB" altLang="en-US" sz="1316"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Tam CS et al. N </a:t>
            </a:r>
            <a:r>
              <a:rPr kumimoji="0" lang="en-GB" altLang="en-US" sz="1316" b="1" i="0"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Engl</a:t>
            </a:r>
            <a:r>
              <a:rPr kumimoji="0" lang="en-GB" altLang="en-US" sz="1316"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J Med 2018;378:1211-1223</a:t>
            </a:r>
          </a:p>
        </p:txBody>
      </p:sp>
      <p:pic>
        <p:nvPicPr>
          <p:cNvPr id="274437" name="Picture 5" descr="Image">
            <a:extLst>
              <a:ext uri="{FF2B5EF4-FFF2-40B4-BE49-F238E27FC236}">
                <a16:creationId xmlns:a16="http://schemas.microsoft.com/office/drawing/2014/main" id="{55208B0B-2B1C-814E-8F2B-E731B6931C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188528"/>
            <a:ext cx="10306933" cy="295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38" name="TextBox 1">
            <a:extLst>
              <a:ext uri="{FF2B5EF4-FFF2-40B4-BE49-F238E27FC236}">
                <a16:creationId xmlns:a16="http://schemas.microsoft.com/office/drawing/2014/main" id="{3BF29E97-9B03-BB4E-8032-8E2C928439BD}"/>
              </a:ext>
            </a:extLst>
          </p:cNvPr>
          <p:cNvSpPr txBox="1">
            <a:spLocks noChangeArrowheads="1"/>
          </p:cNvSpPr>
          <p:nvPr/>
        </p:nvSpPr>
        <p:spPr bwMode="auto">
          <a:xfrm>
            <a:off x="1310872" y="4384460"/>
            <a:ext cx="7352333" cy="72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47" b="1" i="0" u="none" strike="noStrike" kern="1200" cap="none" spc="0" normalizeH="0" baseline="0" noProof="0" dirty="0">
                <a:ln>
                  <a:noFill/>
                </a:ln>
                <a:solidFill>
                  <a:srgbClr val="000000"/>
                </a:solidFill>
                <a:effectLst/>
                <a:uLnTx/>
                <a:uFillTx/>
                <a:latin typeface="Trebuchet MS" panose="020B0703020202090204" pitchFamily="34" charset="0"/>
                <a:ea typeface="ＭＳ Ｐゴシック" charset="0"/>
                <a:cs typeface="Arial" panose="020B0604020202020204" pitchFamily="34" charset="0"/>
              </a:rPr>
              <a:t>24 MCL patients; 23 relapsed or refractory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47" b="1" i="0" u="none" strike="noStrike" kern="1200" cap="none" spc="0" normalizeH="0" baseline="0" noProof="0" dirty="0">
                <a:ln>
                  <a:noFill/>
                </a:ln>
                <a:solidFill>
                  <a:srgbClr val="000000"/>
                </a:solidFill>
                <a:effectLst/>
                <a:uLnTx/>
                <a:uFillTx/>
                <a:latin typeface="Trebuchet MS" panose="020B0703020202090204" pitchFamily="34" charset="0"/>
                <a:ea typeface="ＭＳ Ｐゴシック" charset="0"/>
                <a:cs typeface="Arial" panose="020B0604020202020204" pitchFamily="34" charset="0"/>
              </a:rPr>
              <a:t>Most had very poor risk features</a:t>
            </a:r>
          </a:p>
        </p:txBody>
      </p:sp>
    </p:spTree>
    <p:extLst>
      <p:ext uri="{BB962C8B-B14F-4D97-AF65-F5344CB8AC3E}">
        <p14:creationId xmlns:p14="http://schemas.microsoft.com/office/powerpoint/2010/main" val="3747735494"/>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2FFC-CABB-0B41-A5BA-D9F3DB2B8732}"/>
              </a:ext>
            </a:extLst>
          </p:cNvPr>
          <p:cNvSpPr>
            <a:spLocks noGrp="1"/>
          </p:cNvSpPr>
          <p:nvPr>
            <p:ph type="title"/>
          </p:nvPr>
        </p:nvSpPr>
        <p:spPr/>
        <p:txBody>
          <a:bodyPr/>
          <a:lstStyle/>
          <a:p>
            <a:r>
              <a:rPr lang="en-US" dirty="0"/>
              <a:t>72-year-old man (from the practice of </a:t>
            </a:r>
            <a:r>
              <a:rPr lang="en-US" dirty="0" err="1"/>
              <a:t>Ms</a:t>
            </a:r>
            <a:r>
              <a:rPr lang="en-US" dirty="0"/>
              <a:t> Moran)</a:t>
            </a:r>
          </a:p>
        </p:txBody>
      </p:sp>
      <p:sp>
        <p:nvSpPr>
          <p:cNvPr id="3" name="Content Placeholder 2">
            <a:extLst>
              <a:ext uri="{FF2B5EF4-FFF2-40B4-BE49-F238E27FC236}">
                <a16:creationId xmlns:a16="http://schemas.microsoft.com/office/drawing/2014/main" id="{B4903DAD-4FA8-8B42-9D4A-73D68ABB8218}"/>
              </a:ext>
            </a:extLst>
          </p:cNvPr>
          <p:cNvSpPr>
            <a:spLocks noGrp="1"/>
          </p:cNvSpPr>
          <p:nvPr>
            <p:ph idx="1"/>
          </p:nvPr>
        </p:nvSpPr>
        <p:spPr>
          <a:xfrm>
            <a:off x="594360" y="1371600"/>
            <a:ext cx="11201400" cy="5486400"/>
          </a:xfrm>
        </p:spPr>
        <p:txBody>
          <a:bodyPr/>
          <a:lstStyle/>
          <a:p>
            <a:pPr>
              <a:spcBef>
                <a:spcPts val="1000"/>
              </a:spcBef>
            </a:pPr>
            <a:r>
              <a:rPr lang="en-US" sz="2000" dirty="0"/>
              <a:t>9/2016: Presented to PCP with increased fatigue, DOE and palpable nodes in his neck</a:t>
            </a:r>
          </a:p>
          <a:p>
            <a:pPr lvl="1">
              <a:spcBef>
                <a:spcPts val="400"/>
              </a:spcBef>
            </a:pPr>
            <a:r>
              <a:rPr lang="en-US" sz="2000" dirty="0"/>
              <a:t>Right cervical node biopsy: MCL, BM biopsy: Positive, FISH: t(11;14)</a:t>
            </a:r>
          </a:p>
          <a:p>
            <a:pPr lvl="1">
              <a:spcBef>
                <a:spcPts val="400"/>
              </a:spcBef>
            </a:pPr>
            <a:r>
              <a:rPr lang="en-US" sz="2000" dirty="0"/>
              <a:t>PET scan: Positive above and below </a:t>
            </a:r>
            <a:r>
              <a:rPr lang="en-US" sz="2000" dirty="0" err="1"/>
              <a:t>diaphram</a:t>
            </a:r>
            <a:endParaRPr lang="en-US" sz="2000" dirty="0"/>
          </a:p>
          <a:p>
            <a:pPr lvl="1">
              <a:spcBef>
                <a:spcPts val="400"/>
              </a:spcBef>
            </a:pPr>
            <a:r>
              <a:rPr lang="en-US" sz="2000" dirty="0"/>
              <a:t>Endoscopy biopsy: Negative</a:t>
            </a:r>
          </a:p>
          <a:p>
            <a:pPr lvl="1">
              <a:spcBef>
                <a:spcPts val="400"/>
              </a:spcBef>
            </a:pPr>
            <a:r>
              <a:rPr lang="en-US" sz="2000" dirty="0"/>
              <a:t>IPI 2, Hgb 14, WBC 7.2, ECOG 1, LDH 182 </a:t>
            </a:r>
          </a:p>
          <a:p>
            <a:pPr>
              <a:spcBef>
                <a:spcPts val="1000"/>
              </a:spcBef>
            </a:pPr>
            <a:r>
              <a:rPr lang="en-US" sz="2000" dirty="0"/>
              <a:t>10/2016: Ibrutinib 560 mg po daily</a:t>
            </a:r>
          </a:p>
          <a:p>
            <a:pPr lvl="1">
              <a:spcBef>
                <a:spcPts val="400"/>
              </a:spcBef>
            </a:pPr>
            <a:r>
              <a:rPr lang="en-US" sz="2000" dirty="0"/>
              <a:t>11/2016: Hospital admission for neutropenic fevers and pneumonia</a:t>
            </a:r>
          </a:p>
          <a:p>
            <a:pPr>
              <a:spcBef>
                <a:spcPts val="1000"/>
              </a:spcBef>
            </a:pPr>
            <a:r>
              <a:rPr lang="en-US" sz="2000" dirty="0"/>
              <a:t>10/2017: Sinus surgery for recurrent sinus infections negative aspergillus </a:t>
            </a:r>
          </a:p>
          <a:p>
            <a:pPr lvl="1">
              <a:spcBef>
                <a:spcPts val="400"/>
              </a:spcBef>
            </a:pPr>
            <a:r>
              <a:rPr lang="en-US" sz="2000" dirty="0"/>
              <a:t>Ibrutinib held 7 days prior and 7 days after surgery</a:t>
            </a:r>
          </a:p>
          <a:p>
            <a:pPr>
              <a:spcBef>
                <a:spcPts val="1000"/>
              </a:spcBef>
            </a:pPr>
            <a:r>
              <a:rPr lang="en-US" sz="2000" dirty="0"/>
              <a:t>12/2019: Patient retired from farming </a:t>
            </a:r>
          </a:p>
          <a:p>
            <a:pPr>
              <a:spcBef>
                <a:spcPts val="1000"/>
              </a:spcBef>
            </a:pPr>
            <a:r>
              <a:rPr lang="en-US" sz="2000" dirty="0"/>
              <a:t>Patient currently faring well on ibrutinib</a:t>
            </a:r>
          </a:p>
          <a:p>
            <a:pPr marL="457200" lvl="1" indent="0">
              <a:spcBef>
                <a:spcPts val="1000"/>
              </a:spcBef>
              <a:buNone/>
            </a:pPr>
            <a:r>
              <a:rPr lang="en-US" dirty="0"/>
              <a:t>			</a:t>
            </a:r>
          </a:p>
        </p:txBody>
      </p:sp>
    </p:spTree>
    <p:extLst>
      <p:ext uri="{BB962C8B-B14F-4D97-AF65-F5344CB8AC3E}">
        <p14:creationId xmlns:p14="http://schemas.microsoft.com/office/powerpoint/2010/main" val="211324647"/>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1C530-9E3B-E84E-96CD-B6F43A1B2B06}"/>
              </a:ext>
            </a:extLst>
          </p:cNvPr>
          <p:cNvSpPr>
            <a:spLocks noGrp="1"/>
          </p:cNvSpPr>
          <p:nvPr>
            <p:ph type="title"/>
          </p:nvPr>
        </p:nvSpPr>
        <p:spPr/>
        <p:txBody>
          <a:bodyPr/>
          <a:lstStyle/>
          <a:p>
            <a:pPr algn="ctr"/>
            <a:r>
              <a:rPr lang="en-US" sz="3000" dirty="0"/>
              <a:t>Agenda</a:t>
            </a:r>
          </a:p>
        </p:txBody>
      </p:sp>
      <p:sp>
        <p:nvSpPr>
          <p:cNvPr id="5" name="Content Placeholder 4">
            <a:extLst>
              <a:ext uri="{FF2B5EF4-FFF2-40B4-BE49-F238E27FC236}">
                <a16:creationId xmlns:a16="http://schemas.microsoft.com/office/drawing/2014/main" id="{AF7C16B9-7695-3948-B90C-6740B78ADF3E}"/>
              </a:ext>
            </a:extLst>
          </p:cNvPr>
          <p:cNvSpPr>
            <a:spLocks noGrp="1"/>
          </p:cNvSpPr>
          <p:nvPr>
            <p:ph idx="1"/>
          </p:nvPr>
        </p:nvSpPr>
        <p:spPr>
          <a:xfrm>
            <a:off x="609600" y="1600200"/>
            <a:ext cx="10972800" cy="5029200"/>
          </a:xfrm>
        </p:spPr>
        <p:txBody>
          <a:bodyPr/>
          <a:lstStyle/>
          <a:p>
            <a:pPr marL="0" indent="0">
              <a:spcBef>
                <a:spcPts val="1800"/>
              </a:spcBef>
              <a:buNone/>
            </a:pPr>
            <a:r>
              <a:rPr lang="en-US" sz="1900" b="1" dirty="0">
                <a:solidFill>
                  <a:srgbClr val="0432FF"/>
                </a:solidFill>
              </a:rPr>
              <a:t>Module 1: Diffuse Large B-Cell Lymphoma (DLBCL)</a:t>
            </a:r>
          </a:p>
          <a:p>
            <a:pPr>
              <a:spcBef>
                <a:spcPts val="500"/>
              </a:spcBef>
            </a:pPr>
            <a:r>
              <a:rPr lang="en-US" sz="1900" dirty="0"/>
              <a:t>Polatuzumab vedotin, CAR T-cell therapy</a:t>
            </a:r>
            <a:endParaRPr lang="en-US" sz="1900" b="1" dirty="0"/>
          </a:p>
          <a:p>
            <a:pPr marL="0" indent="0">
              <a:spcBef>
                <a:spcPts val="1800"/>
              </a:spcBef>
              <a:buNone/>
            </a:pPr>
            <a:r>
              <a:rPr lang="en-US" sz="1900" b="1" dirty="0">
                <a:solidFill>
                  <a:srgbClr val="0432FF"/>
                </a:solidFill>
              </a:rPr>
              <a:t>Module 2: Hodgkin Lymphoma (HL) and Peripheral T-Cell Lymphoma (PTCL)</a:t>
            </a:r>
          </a:p>
          <a:p>
            <a:pPr>
              <a:spcBef>
                <a:spcPts val="500"/>
              </a:spcBef>
            </a:pPr>
            <a:r>
              <a:rPr lang="en-US" sz="1900" dirty="0"/>
              <a:t>Brentuximab vedotin, immune checkpoint inhibitors</a:t>
            </a:r>
          </a:p>
          <a:p>
            <a:pPr marL="0" indent="0">
              <a:spcBef>
                <a:spcPts val="1800"/>
              </a:spcBef>
              <a:buNone/>
            </a:pPr>
            <a:r>
              <a:rPr lang="en-US" sz="1900" b="1" dirty="0">
                <a:solidFill>
                  <a:srgbClr val="0432FF"/>
                </a:solidFill>
              </a:rPr>
              <a:t>Module 3: Follicular Lymphoma (FL)</a:t>
            </a:r>
          </a:p>
          <a:p>
            <a:pPr>
              <a:spcBef>
                <a:spcPts val="500"/>
              </a:spcBef>
            </a:pPr>
            <a:r>
              <a:rPr lang="en-US" sz="1900" dirty="0"/>
              <a:t>Lenalidomide/rituximab (R</a:t>
            </a:r>
            <a:r>
              <a:rPr lang="en-US" sz="1900" baseline="30000" dirty="0"/>
              <a:t>2</a:t>
            </a:r>
            <a:r>
              <a:rPr lang="en-US" sz="1900" dirty="0"/>
              <a:t>), PI3K inhibitors</a:t>
            </a:r>
            <a:endParaRPr lang="en-US" sz="1900" b="1" baseline="30000" dirty="0">
              <a:solidFill>
                <a:srgbClr val="0432FF"/>
              </a:solidFill>
            </a:endParaRPr>
          </a:p>
          <a:p>
            <a:pPr marL="0" indent="0">
              <a:spcBef>
                <a:spcPts val="1800"/>
              </a:spcBef>
              <a:buNone/>
            </a:pPr>
            <a:r>
              <a:rPr lang="en-US" sz="1900" b="1" dirty="0">
                <a:solidFill>
                  <a:srgbClr val="0432FF"/>
                </a:solidFill>
              </a:rPr>
              <a:t>Module 4: Mantle Cell Lymphoma (MCL)</a:t>
            </a:r>
          </a:p>
          <a:p>
            <a:pPr>
              <a:spcBef>
                <a:spcPts val="500"/>
              </a:spcBef>
            </a:pPr>
            <a:r>
              <a:rPr lang="en-US" sz="1900" dirty="0"/>
              <a:t>BTK inhibitors (ibrutinib, acalabrutinib, zanubrutinib), venetoclax, lenalidomide</a:t>
            </a:r>
          </a:p>
          <a:p>
            <a:pPr marL="0" indent="0">
              <a:spcBef>
                <a:spcPts val="1800"/>
              </a:spcBef>
              <a:buNone/>
            </a:pPr>
            <a:r>
              <a:rPr lang="en-US" sz="1900" b="1" dirty="0">
                <a:solidFill>
                  <a:srgbClr val="0432FF"/>
                </a:solidFill>
              </a:rPr>
              <a:t>Module 5: Management of Lymphomas in the Era of COVID-19</a:t>
            </a:r>
          </a:p>
          <a:p>
            <a:pPr>
              <a:spcBef>
                <a:spcPts val="500"/>
              </a:spcBef>
            </a:pPr>
            <a:r>
              <a:rPr lang="en-US" sz="1900" dirty="0"/>
              <a:t>Telemedicine, minimization of surgeries, reduced infusions and clinic visits</a:t>
            </a:r>
          </a:p>
          <a:p>
            <a:pPr marL="0" indent="0">
              <a:spcBef>
                <a:spcPts val="1800"/>
              </a:spcBef>
              <a:buNone/>
            </a:pPr>
            <a:endParaRPr lang="en-US" sz="1900" b="1" dirty="0">
              <a:solidFill>
                <a:srgbClr val="0432FF"/>
              </a:solidFill>
            </a:endParaRPr>
          </a:p>
        </p:txBody>
      </p:sp>
    </p:spTree>
    <p:extLst>
      <p:ext uri="{BB962C8B-B14F-4D97-AF65-F5344CB8AC3E}">
        <p14:creationId xmlns:p14="http://schemas.microsoft.com/office/powerpoint/2010/main" val="44861775"/>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1C530-9E3B-E84E-96CD-B6F43A1B2B06}"/>
              </a:ext>
            </a:extLst>
          </p:cNvPr>
          <p:cNvSpPr>
            <a:spLocks noGrp="1"/>
          </p:cNvSpPr>
          <p:nvPr>
            <p:ph type="title"/>
          </p:nvPr>
        </p:nvSpPr>
        <p:spPr/>
        <p:txBody>
          <a:bodyPr/>
          <a:lstStyle/>
          <a:p>
            <a:pPr algn="ctr"/>
            <a:r>
              <a:rPr lang="en-US" sz="3000" dirty="0"/>
              <a:t>Agenda</a:t>
            </a:r>
          </a:p>
        </p:txBody>
      </p:sp>
      <p:sp>
        <p:nvSpPr>
          <p:cNvPr id="5" name="Content Placeholder 4">
            <a:extLst>
              <a:ext uri="{FF2B5EF4-FFF2-40B4-BE49-F238E27FC236}">
                <a16:creationId xmlns:a16="http://schemas.microsoft.com/office/drawing/2014/main" id="{AF7C16B9-7695-3948-B90C-6740B78ADF3E}"/>
              </a:ext>
            </a:extLst>
          </p:cNvPr>
          <p:cNvSpPr>
            <a:spLocks noGrp="1"/>
          </p:cNvSpPr>
          <p:nvPr>
            <p:ph idx="1"/>
          </p:nvPr>
        </p:nvSpPr>
        <p:spPr>
          <a:xfrm>
            <a:off x="609600" y="1600200"/>
            <a:ext cx="10972800" cy="5029200"/>
          </a:xfrm>
        </p:spPr>
        <p:txBody>
          <a:bodyPr/>
          <a:lstStyle/>
          <a:p>
            <a:pPr marL="0" indent="0">
              <a:spcBef>
                <a:spcPts val="1800"/>
              </a:spcBef>
              <a:buNone/>
            </a:pPr>
            <a:r>
              <a:rPr lang="en-US" sz="1900" b="1" dirty="0">
                <a:solidFill>
                  <a:srgbClr val="0432FF"/>
                </a:solidFill>
              </a:rPr>
              <a:t>Module 1: Diffuse Large B-Cell Lymphoma (DLBCL)</a:t>
            </a:r>
          </a:p>
          <a:p>
            <a:pPr>
              <a:spcBef>
                <a:spcPts val="500"/>
              </a:spcBef>
            </a:pPr>
            <a:r>
              <a:rPr lang="en-US" sz="1900" dirty="0"/>
              <a:t>Polatuzumab vedotin,</a:t>
            </a:r>
            <a:r>
              <a:rPr lang="en-US" sz="1900" b="1" dirty="0"/>
              <a:t> </a:t>
            </a:r>
            <a:r>
              <a:rPr lang="en-US" sz="1900" dirty="0"/>
              <a:t>CAR T-cell therapy</a:t>
            </a:r>
            <a:endParaRPr lang="en-US" sz="1900" b="1" dirty="0"/>
          </a:p>
          <a:p>
            <a:pPr marL="0" indent="0">
              <a:spcBef>
                <a:spcPts val="1800"/>
              </a:spcBef>
              <a:buNone/>
            </a:pPr>
            <a:r>
              <a:rPr lang="en-US" sz="1900" b="1" dirty="0">
                <a:solidFill>
                  <a:srgbClr val="0432FF"/>
                </a:solidFill>
              </a:rPr>
              <a:t>Module 2: Hodgkin Lymphoma (HL) and Peripheral T-Cell Lymphoma (PTCL)</a:t>
            </a:r>
          </a:p>
          <a:p>
            <a:pPr>
              <a:spcBef>
                <a:spcPts val="500"/>
              </a:spcBef>
            </a:pPr>
            <a:r>
              <a:rPr lang="en-US" sz="1900" dirty="0"/>
              <a:t>Brentuximab vedotin, immune checkpoint inhibitors</a:t>
            </a:r>
          </a:p>
          <a:p>
            <a:pPr marL="0" indent="0">
              <a:spcBef>
                <a:spcPts val="1800"/>
              </a:spcBef>
              <a:buNone/>
            </a:pPr>
            <a:r>
              <a:rPr lang="en-US" sz="1900" b="1" dirty="0">
                <a:solidFill>
                  <a:srgbClr val="0432FF"/>
                </a:solidFill>
              </a:rPr>
              <a:t>Module 3: Follicular Lymphoma (FL)</a:t>
            </a:r>
          </a:p>
          <a:p>
            <a:pPr>
              <a:spcBef>
                <a:spcPts val="500"/>
              </a:spcBef>
            </a:pPr>
            <a:r>
              <a:rPr lang="en-US" sz="1900" dirty="0"/>
              <a:t>Lenalidomide/rituximab (R</a:t>
            </a:r>
            <a:r>
              <a:rPr lang="en-US" sz="1900" baseline="30000" dirty="0"/>
              <a:t>2</a:t>
            </a:r>
            <a:r>
              <a:rPr lang="en-US" sz="1900" dirty="0"/>
              <a:t>), PI3K inhibitors</a:t>
            </a:r>
            <a:endParaRPr lang="en-US" sz="1900" b="1" baseline="30000" dirty="0">
              <a:solidFill>
                <a:srgbClr val="0432FF"/>
              </a:solidFill>
            </a:endParaRPr>
          </a:p>
          <a:p>
            <a:pPr marL="0" indent="0">
              <a:spcBef>
                <a:spcPts val="1800"/>
              </a:spcBef>
              <a:buNone/>
            </a:pPr>
            <a:r>
              <a:rPr lang="en-US" sz="1900" b="1" dirty="0">
                <a:solidFill>
                  <a:srgbClr val="0432FF"/>
                </a:solidFill>
              </a:rPr>
              <a:t>Module 4: Mantle Cell Lymphoma (MCL)</a:t>
            </a:r>
          </a:p>
          <a:p>
            <a:pPr>
              <a:spcBef>
                <a:spcPts val="500"/>
              </a:spcBef>
            </a:pPr>
            <a:r>
              <a:rPr lang="en-US" sz="1900" dirty="0"/>
              <a:t>BTK inhibitors (ibrutinib, acalabrutinib, zanubrutinib), venetoclax, lenalidomide</a:t>
            </a:r>
          </a:p>
          <a:p>
            <a:pPr marL="0" indent="0">
              <a:spcBef>
                <a:spcPts val="1800"/>
              </a:spcBef>
              <a:buNone/>
            </a:pPr>
            <a:r>
              <a:rPr lang="en-US" sz="1900" b="1" dirty="0">
                <a:solidFill>
                  <a:srgbClr val="0432FF"/>
                </a:solidFill>
              </a:rPr>
              <a:t>Module 5: Management of Lymphomas in the Era of COVID-19</a:t>
            </a:r>
          </a:p>
          <a:p>
            <a:pPr>
              <a:spcBef>
                <a:spcPts val="500"/>
              </a:spcBef>
            </a:pPr>
            <a:r>
              <a:rPr lang="en-US" sz="1900" dirty="0"/>
              <a:t>Telemedicine, minimization of surgeries, reduced infusions and clinic visits</a:t>
            </a:r>
          </a:p>
          <a:p>
            <a:pPr marL="0" indent="0">
              <a:spcBef>
                <a:spcPts val="1800"/>
              </a:spcBef>
              <a:buNone/>
            </a:pPr>
            <a:endParaRPr lang="en-US" sz="1900" b="1" dirty="0">
              <a:solidFill>
                <a:srgbClr val="0432FF"/>
              </a:solidFill>
            </a:endParaRPr>
          </a:p>
        </p:txBody>
      </p:sp>
    </p:spTree>
    <p:extLst>
      <p:ext uri="{BB962C8B-B14F-4D97-AF65-F5344CB8AC3E}">
        <p14:creationId xmlns:p14="http://schemas.microsoft.com/office/powerpoint/2010/main" val="3661345755"/>
      </p:ext>
    </p:extLst>
  </p:cSld>
  <p:clrMapOvr>
    <a:masterClrMapping/>
  </p:clrMapOvr>
  <p:transition spd="slow" advClick="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7C16B9-7695-3948-B90C-6740B78ADF3E}"/>
              </a:ext>
            </a:extLst>
          </p:cNvPr>
          <p:cNvSpPr>
            <a:spLocks noGrp="1"/>
          </p:cNvSpPr>
          <p:nvPr>
            <p:ph idx="4294967295"/>
          </p:nvPr>
        </p:nvSpPr>
        <p:spPr>
          <a:xfrm>
            <a:off x="685800" y="3124200"/>
            <a:ext cx="11506200" cy="2133600"/>
          </a:xfrm>
        </p:spPr>
        <p:txBody>
          <a:bodyPr/>
          <a:lstStyle/>
          <a:p>
            <a:pPr marL="0" indent="0">
              <a:spcBef>
                <a:spcPts val="1000"/>
              </a:spcBef>
              <a:buNone/>
            </a:pPr>
            <a:r>
              <a:rPr lang="en-US" sz="2800" b="1" dirty="0">
                <a:solidFill>
                  <a:srgbClr val="0432FF"/>
                </a:solidFill>
              </a:rPr>
              <a:t>Module 5: Management of Lymphomas in the Era of COVID-19</a:t>
            </a:r>
          </a:p>
          <a:p>
            <a:pPr>
              <a:spcBef>
                <a:spcPts val="1000"/>
              </a:spcBef>
            </a:pPr>
            <a:r>
              <a:rPr lang="en-US" sz="2800" dirty="0"/>
              <a:t>Telemedicine, minimization of surgeries, reduced infusions and clinic visits</a:t>
            </a:r>
          </a:p>
          <a:p>
            <a:pPr marL="0" indent="0">
              <a:spcBef>
                <a:spcPts val="1000"/>
              </a:spcBef>
              <a:buNone/>
            </a:pPr>
            <a:endParaRPr lang="en-US" sz="2800" b="1" dirty="0">
              <a:solidFill>
                <a:srgbClr val="0432FF"/>
              </a:solidFill>
            </a:endParaRPr>
          </a:p>
        </p:txBody>
      </p:sp>
    </p:spTree>
    <p:extLst>
      <p:ext uri="{BB962C8B-B14F-4D97-AF65-F5344CB8AC3E}">
        <p14:creationId xmlns:p14="http://schemas.microsoft.com/office/powerpoint/2010/main" val="1421054829"/>
      </p:ext>
    </p:extLst>
  </p:cSld>
  <p:clrMapOvr>
    <a:masterClrMapping/>
  </p:clrMapOvr>
  <p:transition spd="slow" advClick="0"/>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963A5-733F-3E4D-8B7C-1D03F04ABA33}"/>
              </a:ext>
            </a:extLst>
          </p:cNvPr>
          <p:cNvSpPr>
            <a:spLocks noGrp="1"/>
          </p:cNvSpPr>
          <p:nvPr>
            <p:ph type="title"/>
          </p:nvPr>
        </p:nvSpPr>
        <p:spPr/>
        <p:txBody>
          <a:bodyPr/>
          <a:lstStyle/>
          <a:p>
            <a:r>
              <a:rPr lang="en-US" dirty="0"/>
              <a:t>Guidance on Lymphomas During the Era of COVID-19</a:t>
            </a:r>
          </a:p>
        </p:txBody>
      </p:sp>
      <p:sp>
        <p:nvSpPr>
          <p:cNvPr id="3" name="Content Placeholder 2">
            <a:extLst>
              <a:ext uri="{FF2B5EF4-FFF2-40B4-BE49-F238E27FC236}">
                <a16:creationId xmlns:a16="http://schemas.microsoft.com/office/drawing/2014/main" id="{25CB7672-9D80-2B41-BA5A-00C31D4FB005}"/>
              </a:ext>
            </a:extLst>
          </p:cNvPr>
          <p:cNvSpPr>
            <a:spLocks noGrp="1"/>
          </p:cNvSpPr>
          <p:nvPr>
            <p:ph idx="1"/>
          </p:nvPr>
        </p:nvSpPr>
        <p:spPr>
          <a:xfrm>
            <a:off x="609600" y="1371600"/>
            <a:ext cx="11201400" cy="5029200"/>
          </a:xfrm>
        </p:spPr>
        <p:txBody>
          <a:bodyPr/>
          <a:lstStyle/>
          <a:p>
            <a:pPr marL="0" indent="0">
              <a:buNone/>
            </a:pPr>
            <a:r>
              <a:rPr lang="en-US" sz="2200" b="1" dirty="0">
                <a:solidFill>
                  <a:srgbClr val="0432FF"/>
                </a:solidFill>
              </a:rPr>
              <a:t>American Society of Hematology (ASH) Resources</a:t>
            </a:r>
          </a:p>
          <a:p>
            <a:r>
              <a:rPr lang="en-US" sz="1800" b="1" dirty="0"/>
              <a:t>COVID-19 and Aggressive Lymphoma: Frequently Asked Questions</a:t>
            </a:r>
            <a:r>
              <a:rPr lang="en-US" sz="2000" b="1" dirty="0"/>
              <a:t> </a:t>
            </a:r>
            <a:r>
              <a:rPr lang="en-US" sz="1400" b="1" dirty="0"/>
              <a:t>(v2.1; last updated 5/4/2020)</a:t>
            </a:r>
          </a:p>
          <a:p>
            <a:r>
              <a:rPr lang="en-US" sz="1800" b="1" dirty="0"/>
              <a:t>COVID-19 and Indolent Lymphomas: Frequently Asked Questions </a:t>
            </a:r>
            <a:r>
              <a:rPr lang="en-US" sz="1400" b="1" dirty="0"/>
              <a:t>(v2.1; last updated 5/4/2020)</a:t>
            </a:r>
            <a:endParaRPr lang="en-US" sz="1400" dirty="0"/>
          </a:p>
          <a:p>
            <a:r>
              <a:rPr lang="en-US" sz="1800" b="1" dirty="0"/>
              <a:t>COVID-19 and Hodgkin Lymphoma: Frequently Asked Questions </a:t>
            </a:r>
            <a:r>
              <a:rPr lang="en-US" sz="1400" b="1" dirty="0"/>
              <a:t>(v2.2; last updated 5/4/2020)</a:t>
            </a:r>
            <a:endParaRPr lang="en-US" sz="1400" dirty="0"/>
          </a:p>
          <a:p>
            <a:pPr marL="0" indent="0">
              <a:buNone/>
            </a:pPr>
            <a:endParaRPr lang="en-US" sz="2200" b="1" dirty="0">
              <a:solidFill>
                <a:srgbClr val="0432FF"/>
              </a:solidFill>
            </a:endParaRPr>
          </a:p>
          <a:p>
            <a:pPr marL="0" indent="0">
              <a:buNone/>
            </a:pPr>
            <a:r>
              <a:rPr lang="en-US" sz="2200" b="1" dirty="0">
                <a:solidFill>
                  <a:srgbClr val="0432FF"/>
                </a:solidFill>
              </a:rPr>
              <a:t>European Society of Medical Oncology (ESMO) Resources</a:t>
            </a:r>
          </a:p>
          <a:p>
            <a:r>
              <a:rPr lang="en-US" sz="1800" b="1" dirty="0"/>
              <a:t>ESMO management and treatment adapted recommendations in the COVID-19 era: Diffuse large B-cell lymphoma, Mantle cell lymphoma and Aggressive T-cell lymphomas</a:t>
            </a:r>
          </a:p>
          <a:p>
            <a:r>
              <a:rPr lang="en-US" sz="1800" b="1" dirty="0"/>
              <a:t>ESMO management and treatment adapted recommendations in the COVID-19 era: Indolent B-NHL (Follicular Lymphoma, Marginal Zone Lymphoma, </a:t>
            </a:r>
            <a:r>
              <a:rPr lang="en-US" sz="1800" b="1" dirty="0" err="1"/>
              <a:t>Waldenström’s</a:t>
            </a:r>
            <a:r>
              <a:rPr lang="en-US" sz="1800" b="1" dirty="0"/>
              <a:t> </a:t>
            </a:r>
            <a:r>
              <a:rPr lang="en-US" sz="1800" b="1" dirty="0" err="1"/>
              <a:t>Macroglobulinaemia</a:t>
            </a:r>
            <a:r>
              <a:rPr lang="en-US" sz="1800" b="1" dirty="0"/>
              <a:t>)</a:t>
            </a:r>
          </a:p>
          <a:p>
            <a:r>
              <a:rPr lang="en-US" sz="1800" b="1" dirty="0"/>
              <a:t>ESMO management and treatment adapted recommendations in the COVID-19 era: Hodgkin lymphoma</a:t>
            </a:r>
          </a:p>
          <a:p>
            <a:endParaRPr lang="en-US" sz="2000" b="1" dirty="0"/>
          </a:p>
          <a:p>
            <a:endParaRPr lang="en-US" sz="2000" b="1" dirty="0"/>
          </a:p>
          <a:p>
            <a:endParaRPr lang="en-US" sz="2000" b="1" dirty="0"/>
          </a:p>
          <a:p>
            <a:pPr marL="0" indent="0">
              <a:buNone/>
            </a:pPr>
            <a:endParaRPr lang="en-US" sz="2200" b="1" dirty="0"/>
          </a:p>
        </p:txBody>
      </p:sp>
      <p:sp>
        <p:nvSpPr>
          <p:cNvPr id="4" name="TextBox 3">
            <a:extLst>
              <a:ext uri="{FF2B5EF4-FFF2-40B4-BE49-F238E27FC236}">
                <a16:creationId xmlns:a16="http://schemas.microsoft.com/office/drawing/2014/main" id="{02BC8876-283E-8C4A-B69B-B2B1E0E93C0A}"/>
              </a:ext>
            </a:extLst>
          </p:cNvPr>
          <p:cNvSpPr txBox="1"/>
          <p:nvPr/>
        </p:nvSpPr>
        <p:spPr>
          <a:xfrm>
            <a:off x="609600" y="6460123"/>
            <a:ext cx="7315200" cy="338554"/>
          </a:xfrm>
          <a:prstGeom prst="rect">
            <a:avLst/>
          </a:prstGeom>
          <a:noFill/>
        </p:spPr>
        <p:txBody>
          <a:bodyPr wrap="square" rtlCol="0">
            <a:spAutoFit/>
          </a:bodyPr>
          <a:lstStyle/>
          <a:p>
            <a:r>
              <a:rPr lang="en-US" sz="1600" dirty="0">
                <a:solidFill>
                  <a:srgbClr val="002060"/>
                </a:solidFill>
              </a:rPr>
              <a:t>https://www.hematology.org/covid-19/; https://www.esmo.org/guidelines/</a:t>
            </a:r>
          </a:p>
        </p:txBody>
      </p:sp>
    </p:spTree>
    <p:extLst>
      <p:ext uri="{BB962C8B-B14F-4D97-AF65-F5344CB8AC3E}">
        <p14:creationId xmlns:p14="http://schemas.microsoft.com/office/powerpoint/2010/main" val="825327630"/>
      </p:ext>
    </p:extLst>
  </p:cSld>
  <p:clrMapOvr>
    <a:masterClrMapping/>
  </p:clrMapOvr>
  <p:transition spd="slow" advClick="0"/>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9FE-0B06-8641-BF31-8A4BD81F957B}"/>
              </a:ext>
            </a:extLst>
          </p:cNvPr>
          <p:cNvSpPr>
            <a:spLocks noGrp="1"/>
          </p:cNvSpPr>
          <p:nvPr>
            <p:ph type="title"/>
          </p:nvPr>
        </p:nvSpPr>
        <p:spPr>
          <a:xfrm>
            <a:off x="609600" y="76200"/>
            <a:ext cx="10744200" cy="1143000"/>
          </a:xfrm>
        </p:spPr>
        <p:txBody>
          <a:bodyPr/>
          <a:lstStyle/>
          <a:p>
            <a:r>
              <a:rPr lang="en-US" sz="2200" dirty="0"/>
              <a:t>Are you restricting the number of visitors allowed in your clinic during the COVID-19 pandemic?</a:t>
            </a:r>
          </a:p>
        </p:txBody>
      </p:sp>
      <p:graphicFrame>
        <p:nvGraphicFramePr>
          <p:cNvPr id="6" name="Chart 5">
            <a:extLst>
              <a:ext uri="{FF2B5EF4-FFF2-40B4-BE49-F238E27FC236}">
                <a16:creationId xmlns:a16="http://schemas.microsoft.com/office/drawing/2014/main" id="{5761DC5A-64A1-894C-AD5E-8EC390E922D3}"/>
              </a:ext>
            </a:extLst>
          </p:cNvPr>
          <p:cNvGraphicFramePr/>
          <p:nvPr/>
        </p:nvGraphicFramePr>
        <p:xfrm>
          <a:off x="3886200" y="1371600"/>
          <a:ext cx="7239000" cy="123614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
            <a:extLst>
              <a:ext uri="{FF2B5EF4-FFF2-40B4-BE49-F238E27FC236}">
                <a16:creationId xmlns:a16="http://schemas.microsoft.com/office/drawing/2014/main" id="{357AF87B-EF16-3E4B-A8E3-48DE85E3B39F}"/>
              </a:ext>
            </a:extLst>
          </p:cNvPr>
          <p:cNvSpPr txBox="1">
            <a:spLocks noChangeArrowheads="1"/>
          </p:cNvSpPr>
          <p:nvPr/>
        </p:nvSpPr>
        <p:spPr bwMode="auto">
          <a:xfrm>
            <a:off x="581025" y="1583698"/>
            <a:ext cx="3381375" cy="6806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Yes </a:t>
            </a:r>
            <a:endParaRPr kumimoji="0" lang="en-US" sz="22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8" name="Text Box 4">
            <a:extLst>
              <a:ext uri="{FF2B5EF4-FFF2-40B4-BE49-F238E27FC236}">
                <a16:creationId xmlns:a16="http://schemas.microsoft.com/office/drawing/2014/main" id="{46B66592-F27F-9040-9A9D-AA0BE7F98E32}"/>
              </a:ext>
            </a:extLst>
          </p:cNvPr>
          <p:cNvSpPr txBox="1">
            <a:spLocks noChangeArrowheads="1"/>
          </p:cNvSpPr>
          <p:nvPr/>
        </p:nvSpPr>
        <p:spPr bwMode="auto">
          <a:xfrm>
            <a:off x="581025" y="2061685"/>
            <a:ext cx="3381375" cy="6806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No</a:t>
            </a:r>
            <a:endParaRPr kumimoji="0" lang="en-US" sz="22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7" name="Title 1">
            <a:extLst>
              <a:ext uri="{FF2B5EF4-FFF2-40B4-BE49-F238E27FC236}">
                <a16:creationId xmlns:a16="http://schemas.microsoft.com/office/drawing/2014/main" id="{237A98DF-E907-CD4F-BFF9-DEDCF3519376}"/>
              </a:ext>
            </a:extLst>
          </p:cNvPr>
          <p:cNvSpPr txBox="1">
            <a:spLocks/>
          </p:cNvSpPr>
          <p:nvPr/>
        </p:nvSpPr>
        <p:spPr bwMode="auto">
          <a:xfrm>
            <a:off x="609600" y="2743200"/>
            <a:ext cx="10972800" cy="91592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8"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15"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23"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30"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srgbClr val="0432FF"/>
                </a:solidFill>
                <a:effectLst/>
                <a:uLnTx/>
                <a:uFillTx/>
                <a:latin typeface="Arial"/>
                <a:ea typeface="ＭＳ Ｐゴシック"/>
              </a:rPr>
              <a:t>Are the healthcare workers in your clinic required to wear masks or other personal protective equipment (PPE) during the COVID-19 pandemic?</a:t>
            </a:r>
          </a:p>
        </p:txBody>
      </p:sp>
      <p:graphicFrame>
        <p:nvGraphicFramePr>
          <p:cNvPr id="20" name="Chart 19">
            <a:extLst>
              <a:ext uri="{FF2B5EF4-FFF2-40B4-BE49-F238E27FC236}">
                <a16:creationId xmlns:a16="http://schemas.microsoft.com/office/drawing/2014/main" id="{2D754D4A-3EC6-B544-946B-447E265153BA}"/>
              </a:ext>
            </a:extLst>
          </p:cNvPr>
          <p:cNvGraphicFramePr/>
          <p:nvPr/>
        </p:nvGraphicFramePr>
        <p:xfrm>
          <a:off x="3886200" y="3724116"/>
          <a:ext cx="7239000" cy="733188"/>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Box 4">
            <a:extLst>
              <a:ext uri="{FF2B5EF4-FFF2-40B4-BE49-F238E27FC236}">
                <a16:creationId xmlns:a16="http://schemas.microsoft.com/office/drawing/2014/main" id="{A10D5123-3701-E148-A11E-0499E4C0D5C7}"/>
              </a:ext>
            </a:extLst>
          </p:cNvPr>
          <p:cNvSpPr txBox="1">
            <a:spLocks noChangeArrowheads="1"/>
          </p:cNvSpPr>
          <p:nvPr/>
        </p:nvSpPr>
        <p:spPr bwMode="auto">
          <a:xfrm>
            <a:off x="581025" y="3936213"/>
            <a:ext cx="3381375" cy="6806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Yes </a:t>
            </a:r>
            <a:endParaRPr kumimoji="0" lang="en-US" sz="22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29" name="Title 1">
            <a:extLst>
              <a:ext uri="{FF2B5EF4-FFF2-40B4-BE49-F238E27FC236}">
                <a16:creationId xmlns:a16="http://schemas.microsoft.com/office/drawing/2014/main" id="{22AB6C16-95B9-1D49-BD2C-888895C67B80}"/>
              </a:ext>
            </a:extLst>
          </p:cNvPr>
          <p:cNvSpPr txBox="1">
            <a:spLocks/>
          </p:cNvSpPr>
          <p:nvPr/>
        </p:nvSpPr>
        <p:spPr bwMode="auto">
          <a:xfrm>
            <a:off x="609600" y="4628949"/>
            <a:ext cx="10972800" cy="91592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600" b="1">
                <a:solidFill>
                  <a:srgbClr val="EFC53D"/>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8"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15"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23"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30" algn="l" rtl="0" fontAlgn="base">
              <a:spcBef>
                <a:spcPct val="0"/>
              </a:spcBef>
              <a:spcAft>
                <a:spcPct val="0"/>
              </a:spcAft>
              <a:defRPr sz="2600" b="1">
                <a:solidFill>
                  <a:srgbClr val="EFC53D"/>
                </a:solidFill>
                <a:latin typeface="Arial" charset="0"/>
                <a:ea typeface="ＭＳ Ｐゴシック" charset="0"/>
                <a:cs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432FF"/>
                </a:solidFill>
                <a:effectLst/>
                <a:uLnTx/>
                <a:uFillTx/>
                <a:latin typeface="Arial"/>
                <a:ea typeface="ＭＳ Ｐゴシック"/>
              </a:rPr>
              <a:t>Are the patients who visit your clinic required to wear masks or other PPE during the COVID-19 pandemic?</a:t>
            </a:r>
          </a:p>
        </p:txBody>
      </p:sp>
      <p:graphicFrame>
        <p:nvGraphicFramePr>
          <p:cNvPr id="32" name="Chart 31">
            <a:extLst>
              <a:ext uri="{FF2B5EF4-FFF2-40B4-BE49-F238E27FC236}">
                <a16:creationId xmlns:a16="http://schemas.microsoft.com/office/drawing/2014/main" id="{A613C56C-6606-D943-9534-C008846470D3}"/>
              </a:ext>
            </a:extLst>
          </p:cNvPr>
          <p:cNvGraphicFramePr/>
          <p:nvPr/>
        </p:nvGraphicFramePr>
        <p:xfrm>
          <a:off x="3886200" y="5469459"/>
          <a:ext cx="7239000" cy="1236141"/>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 Box 4">
            <a:extLst>
              <a:ext uri="{FF2B5EF4-FFF2-40B4-BE49-F238E27FC236}">
                <a16:creationId xmlns:a16="http://schemas.microsoft.com/office/drawing/2014/main" id="{B5D43BAB-96BD-6F4F-83FC-62ADAF275F04}"/>
              </a:ext>
            </a:extLst>
          </p:cNvPr>
          <p:cNvSpPr txBox="1">
            <a:spLocks noChangeArrowheads="1"/>
          </p:cNvSpPr>
          <p:nvPr/>
        </p:nvSpPr>
        <p:spPr bwMode="auto">
          <a:xfrm>
            <a:off x="581025" y="5681557"/>
            <a:ext cx="3381375" cy="6806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Yes </a:t>
            </a:r>
            <a:endParaRPr kumimoji="0" lang="en-US" sz="22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34" name="Text Box 4">
            <a:extLst>
              <a:ext uri="{FF2B5EF4-FFF2-40B4-BE49-F238E27FC236}">
                <a16:creationId xmlns:a16="http://schemas.microsoft.com/office/drawing/2014/main" id="{99E706E1-9845-674D-81D6-E3089878CFC4}"/>
              </a:ext>
            </a:extLst>
          </p:cNvPr>
          <p:cNvSpPr txBox="1">
            <a:spLocks noChangeArrowheads="1"/>
          </p:cNvSpPr>
          <p:nvPr/>
        </p:nvSpPr>
        <p:spPr bwMode="auto">
          <a:xfrm>
            <a:off x="581025" y="6159544"/>
            <a:ext cx="3381375" cy="6806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No</a:t>
            </a:r>
            <a:endParaRPr kumimoji="0" lang="en-US" sz="22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642651057"/>
      </p:ext>
    </p:extLst>
  </p:cSld>
  <p:clrMapOvr>
    <a:masterClrMapping/>
  </p:clrMapOvr>
  <p:transition spd="slow" advClick="0"/>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9FE-0B06-8641-BF31-8A4BD81F957B}"/>
              </a:ext>
            </a:extLst>
          </p:cNvPr>
          <p:cNvSpPr>
            <a:spLocks noGrp="1"/>
          </p:cNvSpPr>
          <p:nvPr>
            <p:ph type="title"/>
          </p:nvPr>
        </p:nvSpPr>
        <p:spPr>
          <a:xfrm>
            <a:off x="609600" y="76200"/>
            <a:ext cx="10744200" cy="1143000"/>
          </a:xfrm>
        </p:spPr>
        <p:txBody>
          <a:bodyPr/>
          <a:lstStyle/>
          <a:p>
            <a:r>
              <a:rPr lang="en-US" sz="2400" dirty="0"/>
              <a:t>How does the amount of time you spend on web-based tele-visits compare to the amount of time you would have spent conducting </a:t>
            </a:r>
            <a:br>
              <a:rPr lang="en-US" sz="2400" dirty="0"/>
            </a:br>
            <a:r>
              <a:rPr lang="en-US" sz="2400" dirty="0"/>
              <a:t>in-person office visits before the COVID-19 pandemic?  </a:t>
            </a:r>
          </a:p>
        </p:txBody>
      </p:sp>
      <p:sp>
        <p:nvSpPr>
          <p:cNvPr id="23" name="Text Box 4">
            <a:extLst>
              <a:ext uri="{FF2B5EF4-FFF2-40B4-BE49-F238E27FC236}">
                <a16:creationId xmlns:a16="http://schemas.microsoft.com/office/drawing/2014/main" id="{0A18F5C7-4EAC-9F46-9790-74AF643890A9}"/>
              </a:ext>
            </a:extLst>
          </p:cNvPr>
          <p:cNvSpPr txBox="1">
            <a:spLocks noChangeArrowheads="1"/>
          </p:cNvSpPr>
          <p:nvPr/>
        </p:nvSpPr>
        <p:spPr bwMode="auto">
          <a:xfrm>
            <a:off x="630382" y="5842620"/>
            <a:ext cx="10391775" cy="41750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Duration of time spent for each web-based </a:t>
            </a:r>
            <a:r>
              <a:rPr lang="en-US" sz="2200" b="1" dirty="0">
                <a:solidFill>
                  <a:srgbClr val="002060"/>
                </a:solidFill>
              </a:rPr>
              <a:t>tele-visit</a:t>
            </a: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 (median): 20 minutes</a:t>
            </a:r>
          </a:p>
        </p:txBody>
      </p:sp>
      <p:graphicFrame>
        <p:nvGraphicFramePr>
          <p:cNvPr id="17" name="Chart 16">
            <a:extLst>
              <a:ext uri="{FF2B5EF4-FFF2-40B4-BE49-F238E27FC236}">
                <a16:creationId xmlns:a16="http://schemas.microsoft.com/office/drawing/2014/main" id="{4821BC71-C984-7645-B563-19F20881C8B3}"/>
              </a:ext>
            </a:extLst>
          </p:cNvPr>
          <p:cNvGraphicFramePr/>
          <p:nvPr>
            <p:extLst>
              <p:ext uri="{D42A27DB-BD31-4B8C-83A1-F6EECF244321}">
                <p14:modId xmlns:p14="http://schemas.microsoft.com/office/powerpoint/2010/main" val="247314274"/>
              </p:ext>
            </p:extLst>
          </p:nvPr>
        </p:nvGraphicFramePr>
        <p:xfrm>
          <a:off x="4724400" y="1219200"/>
          <a:ext cx="6837218"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Box 4">
            <a:extLst>
              <a:ext uri="{FF2B5EF4-FFF2-40B4-BE49-F238E27FC236}">
                <a16:creationId xmlns:a16="http://schemas.microsoft.com/office/drawing/2014/main" id="{8B9E3A05-5C6E-B548-98E7-EA4CD27C6BFB}"/>
              </a:ext>
            </a:extLst>
          </p:cNvPr>
          <p:cNvSpPr txBox="1">
            <a:spLocks noChangeArrowheads="1"/>
          </p:cNvSpPr>
          <p:nvPr/>
        </p:nvSpPr>
        <p:spPr bwMode="auto">
          <a:xfrm>
            <a:off x="467592" y="2063070"/>
            <a:ext cx="4343400" cy="14810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About the same</a:t>
            </a:r>
            <a:endParaRPr kumimoji="0" lang="en-US" sz="22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22" name="Text Box 4">
            <a:extLst>
              <a:ext uri="{FF2B5EF4-FFF2-40B4-BE49-F238E27FC236}">
                <a16:creationId xmlns:a16="http://schemas.microsoft.com/office/drawing/2014/main" id="{C82CB62E-5EEB-B942-B655-2A6BAF966BE7}"/>
              </a:ext>
            </a:extLst>
          </p:cNvPr>
          <p:cNvSpPr txBox="1">
            <a:spLocks noChangeArrowheads="1"/>
          </p:cNvSpPr>
          <p:nvPr/>
        </p:nvSpPr>
        <p:spPr bwMode="auto">
          <a:xfrm>
            <a:off x="467592" y="2926515"/>
            <a:ext cx="4343400" cy="776426"/>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ts val="234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I spend more time on web-based tele-visits than I did on </a:t>
            </a:r>
            <a:b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b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in-person office visits</a:t>
            </a:r>
            <a:endParaRPr kumimoji="0" lang="en-US" sz="22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28" name="Text Box 4">
            <a:extLst>
              <a:ext uri="{FF2B5EF4-FFF2-40B4-BE49-F238E27FC236}">
                <a16:creationId xmlns:a16="http://schemas.microsoft.com/office/drawing/2014/main" id="{69EA015F-61FA-E444-B1A2-5FF53E1A1781}"/>
              </a:ext>
            </a:extLst>
          </p:cNvPr>
          <p:cNvSpPr txBox="1">
            <a:spLocks noChangeArrowheads="1"/>
          </p:cNvSpPr>
          <p:nvPr/>
        </p:nvSpPr>
        <p:spPr bwMode="auto">
          <a:xfrm>
            <a:off x="304799" y="4369922"/>
            <a:ext cx="4506193" cy="41750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ts val="234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I spend less time on web-based tele-visits than I did on </a:t>
            </a:r>
            <a:b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b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in-person office visits</a:t>
            </a:r>
            <a:endParaRPr kumimoji="0" lang="en-US" sz="22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2303929639"/>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F7C16B9-7695-3948-B90C-6740B78ADF3E}"/>
              </a:ext>
            </a:extLst>
          </p:cNvPr>
          <p:cNvSpPr>
            <a:spLocks noGrp="1"/>
          </p:cNvSpPr>
          <p:nvPr>
            <p:ph idx="4294967295"/>
          </p:nvPr>
        </p:nvSpPr>
        <p:spPr>
          <a:xfrm>
            <a:off x="1143000" y="2286000"/>
            <a:ext cx="9906000" cy="4191000"/>
          </a:xfrm>
        </p:spPr>
        <p:txBody>
          <a:bodyPr/>
          <a:lstStyle/>
          <a:p>
            <a:pPr marL="0" indent="0">
              <a:spcBef>
                <a:spcPts val="1200"/>
              </a:spcBef>
              <a:buNone/>
            </a:pPr>
            <a:r>
              <a:rPr lang="en-US" sz="2800" b="1" dirty="0">
                <a:solidFill>
                  <a:srgbClr val="0432FF"/>
                </a:solidFill>
              </a:rPr>
              <a:t>Module 1: Diffuse Large B-Cell Lymphoma (DLBCL)</a:t>
            </a:r>
          </a:p>
          <a:p>
            <a:pPr>
              <a:spcBef>
                <a:spcPts val="1200"/>
              </a:spcBef>
            </a:pPr>
            <a:r>
              <a:rPr lang="en-US" sz="2800" dirty="0"/>
              <a:t>Polatuzumab vedotin, CAR T-cell therapy </a:t>
            </a:r>
            <a:endParaRPr lang="en-US" sz="2800" b="1" dirty="0">
              <a:solidFill>
                <a:srgbClr val="0432FF"/>
              </a:solidFill>
            </a:endParaRPr>
          </a:p>
        </p:txBody>
      </p:sp>
    </p:spTree>
    <p:extLst>
      <p:ext uri="{BB962C8B-B14F-4D97-AF65-F5344CB8AC3E}">
        <p14:creationId xmlns:p14="http://schemas.microsoft.com/office/powerpoint/2010/main" val="2946252868"/>
      </p:ext>
    </p:extLst>
  </p:cSld>
  <p:clrMapOvr>
    <a:masterClrMapping/>
  </p:clrMapOvr>
  <p:transition spd="slow" advClick="0"/>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0.xml.rels><?xml version="1.0" encoding="UTF-8" standalone="yes"?>
<Relationships xmlns="http://schemas.openxmlformats.org/package/2006/relationships"><Relationship Id="rId1" Type="http://schemas.openxmlformats.org/officeDocument/2006/relationships/image" Target="../media/image28.jpeg"/></Relationships>
</file>

<file path=ppt/theme/theme1.xml><?xml version="1.0" encoding="utf-8"?>
<a:theme xmlns:a="http://schemas.openxmlformats.org/drawingml/2006/main" name="Main Master">
  <a:themeElements>
    <a:clrScheme name="Custom 1">
      <a:dk1>
        <a:srgbClr val="000000"/>
      </a:dk1>
      <a:lt1>
        <a:srgbClr val="FFFFFF"/>
      </a:lt1>
      <a:dk2>
        <a:srgbClr val="000000"/>
      </a:dk2>
      <a:lt2>
        <a:srgbClr val="D6E8F7"/>
      </a:lt2>
      <a:accent1>
        <a:srgbClr val="008852"/>
      </a:accent1>
      <a:accent2>
        <a:srgbClr val="67277F"/>
      </a:accent2>
      <a:accent3>
        <a:srgbClr val="2597CB"/>
      </a:accent3>
      <a:accent4>
        <a:srgbClr val="DFD905"/>
      </a:accent4>
      <a:accent5>
        <a:srgbClr val="57A400"/>
      </a:accent5>
      <a:accent6>
        <a:srgbClr val="E89024"/>
      </a:accent6>
      <a:hlink>
        <a:srgbClr val="00823D"/>
      </a:hlink>
      <a:folHlink>
        <a:srgbClr val="00885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200" dirty="0" err="1" smtClean="0">
            <a:latin typeface="Arial" panose="020B0604020202020204" pitchFamily="34" charset="0"/>
          </a:defRPr>
        </a:defPPr>
      </a:lstStyle>
    </a:txDef>
  </a:objectDefaults>
  <a:extraClrSchemeLst/>
  <a:extLst>
    <a:ext uri="{05A4C25C-085E-4340-85A3-A5531E510DB2}">
      <thm15:themeFamily xmlns:thm15="http://schemas.microsoft.com/office/thememl/2012/main" name="Template_Scientific_16x9_No-Footer_No-Logo.potx" id="{6451B7F2-D0D4-44D1-8BD5-14478CF26AD2}" vid="{8F881A4F-F8EF-4BAF-9F3C-94E79ECD43D7}"/>
    </a:ext>
  </a:extLst>
</a:theme>
</file>

<file path=ppt/theme/theme10.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620713"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rebuchet MS"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620713"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rebuchet MS"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620713"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rebuchet MS"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620713"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rebuchet MS"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620713"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rebuchet MS"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620713"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rebuchet MS"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Cancer Templat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Annual Meeting 18">
      <a:dk1>
        <a:srgbClr val="113468"/>
      </a:dk1>
      <a:lt1>
        <a:sysClr val="window" lastClr="FFFFFF"/>
      </a:lt1>
      <a:dk2>
        <a:srgbClr val="0076A9"/>
      </a:dk2>
      <a:lt2>
        <a:srgbClr val="E7E6E6"/>
      </a:lt2>
      <a:accent1>
        <a:srgbClr val="008764"/>
      </a:accent1>
      <a:accent2>
        <a:srgbClr val="0076A9"/>
      </a:accent2>
      <a:accent3>
        <a:srgbClr val="00457C"/>
      </a:accent3>
      <a:accent4>
        <a:srgbClr val="39B0FF"/>
      </a:accent4>
      <a:accent5>
        <a:srgbClr val="096F76"/>
      </a:accent5>
      <a:accent6>
        <a:srgbClr val="F2CE47"/>
      </a:accent6>
      <a:hlink>
        <a:srgbClr val="F2CE47"/>
      </a:hlink>
      <a:folHlink>
        <a:srgbClr val="39B0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4.xml><?xml version="1.0" encoding="utf-8"?>
<a:theme xmlns:a="http://schemas.openxmlformats.org/drawingml/2006/main" name="2_Purple bullets">
  <a:themeElements>
    <a:clrScheme name="Custom 5">
      <a:dk1>
        <a:srgbClr val="000000"/>
      </a:dk1>
      <a:lt1>
        <a:srgbClr val="FFFFFF"/>
      </a:lt1>
      <a:dk2>
        <a:srgbClr val="000000"/>
      </a:dk2>
      <a:lt2>
        <a:srgbClr val="FFFFFF"/>
      </a:lt2>
      <a:accent1>
        <a:srgbClr val="00ADD0"/>
      </a:accent1>
      <a:accent2>
        <a:srgbClr val="F0AB00"/>
      </a:accent2>
      <a:accent3>
        <a:srgbClr val="830051"/>
      </a:accent3>
      <a:accent4>
        <a:srgbClr val="4B306A"/>
      </a:accent4>
      <a:accent5>
        <a:srgbClr val="7AB800"/>
      </a:accent5>
      <a:accent6>
        <a:srgbClr val="C7C2BA"/>
      </a:accent6>
      <a:hlink>
        <a:srgbClr val="830051"/>
      </a:hlink>
      <a:folHlink>
        <a:srgbClr val="C7C2B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830051"/>
        </a:dk2>
        <a:lt2>
          <a:srgbClr val="C7C2BA"/>
        </a:lt2>
        <a:accent1>
          <a:srgbClr val="4B306A"/>
        </a:accent1>
        <a:accent2>
          <a:srgbClr val="F0AB00"/>
        </a:accent2>
        <a:accent3>
          <a:srgbClr val="FFFFFF"/>
        </a:accent3>
        <a:accent4>
          <a:srgbClr val="000000"/>
        </a:accent4>
        <a:accent5>
          <a:srgbClr val="B1ADB9"/>
        </a:accent5>
        <a:accent6>
          <a:srgbClr val="D99B00"/>
        </a:accent6>
        <a:hlink>
          <a:srgbClr val="7AB800"/>
        </a:hlink>
        <a:folHlink>
          <a:srgbClr val="00ADD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830051"/>
        </a:dk2>
        <a:lt2>
          <a:srgbClr val="7AB800"/>
        </a:lt2>
        <a:accent1>
          <a:srgbClr val="4B306A"/>
        </a:accent1>
        <a:accent2>
          <a:srgbClr val="F0AB00"/>
        </a:accent2>
        <a:accent3>
          <a:srgbClr val="FFFFFF"/>
        </a:accent3>
        <a:accent4>
          <a:srgbClr val="000000"/>
        </a:accent4>
        <a:accent5>
          <a:srgbClr val="B1ADB9"/>
        </a:accent5>
        <a:accent6>
          <a:srgbClr val="D99B00"/>
        </a:accent6>
        <a:hlink>
          <a:srgbClr val="C7C2BA"/>
        </a:hlink>
        <a:folHlink>
          <a:srgbClr val="00ADD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017_HTAA_Diabetes">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Bold Ital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862A45804C7345BFDE61DA2C172BE7" ma:contentTypeVersion="17" ma:contentTypeDescription="Create a new document." ma:contentTypeScope="" ma:versionID="0836c851ab56100df1895fa2a218104e">
  <xsd:schema xmlns:xsd="http://www.w3.org/2001/XMLSchema" xmlns:xs="http://www.w3.org/2001/XMLSchema" xmlns:p="http://schemas.microsoft.com/office/2006/metadata/properties" xmlns:ns1="96f1686b-f877-4eb8-89ab-3a67a5dc2612" xmlns:ns3="b4104d5b-b872-4636-a728-507be7308f43" targetNamespace="http://schemas.microsoft.com/office/2006/metadata/properties" ma:root="true" ma:fieldsID="fd973d22d93f3f1ceb87c2fa5e19ecd8" ns1:_="" ns3:_="">
    <xsd:import namespace="96f1686b-f877-4eb8-89ab-3a67a5dc2612"/>
    <xsd:import namespace="b4104d5b-b872-4636-a728-507be7308f43"/>
    <xsd:element name="properties">
      <xsd:complexType>
        <xsd:sequence>
          <xsd:element name="documentManagement">
            <xsd:complexType>
              <xsd:all>
                <xsd:element ref="ns1:QID" minOccurs="0"/>
                <xsd:element ref="ns1:Status" minOccurs="0"/>
                <xsd:element ref="ns1:MediaServiceMetadata" minOccurs="0"/>
                <xsd:element ref="ns1:MediaServiceFastMetadata" minOccurs="0"/>
                <xsd:element ref="ns1:MediaServiceAutoTags" minOccurs="0"/>
                <xsd:element ref="ns1:MediaServiceOCR" minOccurs="0"/>
                <xsd:element ref="ns1:MediaServiceDateTaken" minOccurs="0"/>
                <xsd:element ref="ns1:MediaServiceLocation" minOccurs="0"/>
                <xsd:element ref="ns3:SharedWithUsers" minOccurs="0"/>
                <xsd:element ref="ns3:SharedWithDetails" minOccurs="0"/>
                <xsd:element ref="ns1:MediaServiceEventHashCode" minOccurs="0"/>
                <xsd:element ref="ns1:MediaServiceGenerationTime" minOccurs="0"/>
                <xsd:element ref="ns3:TaxKeywordTaxHTField" minOccurs="0"/>
                <xsd:element ref="ns3:TaxCatchAll" minOccurs="0"/>
                <xsd:element ref="ns1:MediaServiceAutoKeyPoints" minOccurs="0"/>
                <xsd:element ref="ns1: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1686b-f877-4eb8-89ab-3a67a5dc2612" elementFormDefault="qualified">
    <xsd:import namespace="http://schemas.microsoft.com/office/2006/documentManagement/types"/>
    <xsd:import namespace="http://schemas.microsoft.com/office/infopath/2007/PartnerControls"/>
    <xsd:element name="QID" ma:index="0" nillable="true" ma:displayName="QID" ma:indexed="true" ma:internalName="QID">
      <xsd:simpleType>
        <xsd:restriction base="dms:Number"/>
      </xsd:simpleType>
    </xsd:element>
    <xsd:element name="Status" ma:index="3" nillable="true" ma:displayName="Status" ma:format="Dropdown" ma:internalName="Status">
      <xsd:simpleType>
        <xsd:restriction base="dms:Choice">
          <xsd:enumeration value="Not started"/>
          <xsd:enumeration value="Web Build"/>
          <xsd:enumeration value="In Progress"/>
          <xsd:enumeration value="Launched"/>
          <xsd:enumeration value="Complete"/>
          <xsd:enumeration value="Delayed"/>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MediaServiceAutoTags" ma:internalName="MediaServiceAutoTags" ma:readOnly="true">
      <xsd:simpleType>
        <xsd:restriction base="dms:Text"/>
      </xsd:simpleType>
    </xsd:element>
    <xsd:element name="MediaServiceOCR" ma:index="9" nillable="true" ma:displayName="MediaServiceOCR"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04d5b-b872-4636-a728-507be7308f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hidden="true" ma:list="{d75259b8-d078-43ce-9531-d35c0553c861}" ma:internalName="TaxCatchAll" ma:showField="CatchAllData" ma:web="b4104d5b-b872-4636-a728-507be7308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4104d5b-b872-4636-a728-507be7308f43"/>
    <Status xmlns="96f1686b-f877-4eb8-89ab-3a67a5dc2612" xsi:nil="true"/>
    <QID xmlns="96f1686b-f877-4eb8-89ab-3a67a5dc2612" xsi:nil="true"/>
    <TaxKeywordTaxHTField xmlns="b4104d5b-b872-4636-a728-507be7308f43">
      <Terms xmlns="http://schemas.microsoft.com/office/infopath/2007/PartnerControls"/>
    </TaxKeywordTaxHTField>
  </documentManagement>
</p:properties>
</file>

<file path=customXml/itemProps1.xml><?xml version="1.0" encoding="utf-8"?>
<ds:datastoreItem xmlns:ds="http://schemas.openxmlformats.org/officeDocument/2006/customXml" ds:itemID="{79E8F352-94F2-4659-9CD4-576FEC3D31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f1686b-f877-4eb8-89ab-3a67a5dc2612"/>
    <ds:schemaRef ds:uri="b4104d5b-b872-4636-a728-507be7308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7781B9-ABB5-42AC-8D19-6F773E3B6C0A}">
  <ds:schemaRefs>
    <ds:schemaRef ds:uri="http://schemas.microsoft.com/sharepoint/v3/contenttype/forms"/>
  </ds:schemaRefs>
</ds:datastoreItem>
</file>

<file path=customXml/itemProps3.xml><?xml version="1.0" encoding="utf-8"?>
<ds:datastoreItem xmlns:ds="http://schemas.openxmlformats.org/officeDocument/2006/customXml" ds:itemID="{DC42B3C3-FAAD-4824-9785-6942FCF5BBD6}">
  <ds:schemaRefs>
    <ds:schemaRef ds:uri="http://schemas.microsoft.com/office/2006/metadata/properties"/>
    <ds:schemaRef ds:uri="http://schemas.microsoft.com/office/infopath/2007/PartnerControls"/>
    <ds:schemaRef ds:uri="b4104d5b-b872-4636-a728-507be7308f43"/>
    <ds:schemaRef ds:uri="96f1686b-f877-4eb8-89ab-3a67a5dc2612"/>
  </ds:schemaRefs>
</ds:datastoreItem>
</file>

<file path=docProps/app.xml><?xml version="1.0" encoding="utf-8"?>
<Properties xmlns="http://schemas.openxmlformats.org/officeDocument/2006/extended-properties" xmlns:vt="http://schemas.openxmlformats.org/officeDocument/2006/docPropsVTypes">
  <Template/>
  <TotalTime>26344</TotalTime>
  <Words>5872</Words>
  <Application>Microsoft Office PowerPoint</Application>
  <PresentationFormat>Widescreen</PresentationFormat>
  <Paragraphs>891</Paragraphs>
  <Slides>84</Slides>
  <Notes>13</Notes>
  <HiddenSlides>0</HiddenSlides>
  <MMClips>0</MMClips>
  <ScaleCrop>false</ScaleCrop>
  <HeadingPairs>
    <vt:vector size="4" baseType="variant">
      <vt:variant>
        <vt:lpstr>Theme</vt:lpstr>
      </vt:variant>
      <vt:variant>
        <vt:i4>16</vt:i4>
      </vt:variant>
      <vt:variant>
        <vt:lpstr>Slide Titles</vt:lpstr>
      </vt:variant>
      <vt:variant>
        <vt:i4>84</vt:i4>
      </vt:variant>
    </vt:vector>
  </HeadingPairs>
  <TitlesOfParts>
    <vt:vector size="100" baseType="lpstr">
      <vt:lpstr>Main Master</vt:lpstr>
      <vt:lpstr>2_Custom Design</vt:lpstr>
      <vt:lpstr>6_2017_HTAA_Diabetes</vt:lpstr>
      <vt:lpstr>2_Purple bullets</vt:lpstr>
      <vt:lpstr>2017_HTAA_Diabetes</vt:lpstr>
      <vt:lpstr>2_Default Design</vt:lpstr>
      <vt:lpstr>9_Office Theme</vt:lpstr>
      <vt:lpstr>3_Blank Presentation</vt:lpstr>
      <vt:lpstr>5_Blank Presentation</vt:lpstr>
      <vt:lpstr>Integral</vt:lpstr>
      <vt:lpstr>8_Default Design</vt:lpstr>
      <vt:lpstr>12_Default Design</vt:lpstr>
      <vt:lpstr>Default Design</vt:lpstr>
      <vt:lpstr>3_Cancer Templates</vt:lpstr>
      <vt:lpstr>6_Office Theme</vt:lpstr>
      <vt:lpstr>14_Office Theme</vt:lpstr>
      <vt:lpstr>PowerPoint Presentation</vt:lpstr>
      <vt:lpstr>Dr Love — Disclosures</vt:lpstr>
      <vt:lpstr>Ms Leake — Disclosures</vt:lpstr>
      <vt:lpstr>Ms Moran — Disclosures</vt:lpstr>
      <vt:lpstr>Dr Moskowitz — Disclosures</vt:lpstr>
      <vt:lpstr>Dr Williams — Disclosures</vt:lpstr>
      <vt:lpstr>Commercial Support</vt:lpstr>
      <vt:lpstr>Agenda</vt:lpstr>
      <vt:lpstr>PowerPoint Presentation</vt:lpstr>
      <vt:lpstr>Polatuzumab vedotin is currently approved for the treatment of recurrent diffuse large B-cell lymphoma… </vt:lpstr>
      <vt:lpstr>Mechanism of Action of Polatuzumab Vedotin</vt:lpstr>
      <vt:lpstr>Randomized Phase II Survival Analyses: Polatuzumab Vedotin/BR vs BR in R/R DLBCL</vt:lpstr>
      <vt:lpstr>Select Adverse Events: Polatuzumab Vedotin/BR vs BR in R/R DLBCL</vt:lpstr>
      <vt:lpstr>POLARIX: An Ongoing Phase III Trial of Polatuzumab Vedotin with  R-CHP versus R-CHOP for Patients with Untreated DLBCL</vt:lpstr>
      <vt:lpstr>A patient with DLBCL should be in adequate physical condition to undergo autologous stem cell transplant in order to be a suitable candidate for CAR T-cell therapy. </vt:lpstr>
      <vt:lpstr>Overview of CAR T-Cell Therapy</vt:lpstr>
      <vt:lpstr>Pivotal CAR-T Studies in DLBCL: Study and Patient Characteristics</vt:lpstr>
      <vt:lpstr>Pivotal CAR-T Studies in DLBCL: Summary of Efficacy</vt:lpstr>
      <vt:lpstr>Chimeric antigen receptor (CAR) T-cell therapy is commonly associated with… </vt:lpstr>
      <vt:lpstr>CAR-T-Associated Cytokine Release Syndrome (CRS) and Neurologic Toxicity</vt:lpstr>
      <vt:lpstr>Cytokine Release Syndrome (CRS): Common Symptoms </vt:lpstr>
      <vt:lpstr>CRES: Timeline of Events</vt:lpstr>
      <vt:lpstr>59-year-old woman with PMH of CAD, T2DM, and tobacco use (from the practice of Ms Leake)</vt:lpstr>
      <vt:lpstr>59-year-old woman (from the practice of Ms Leake)</vt:lpstr>
      <vt:lpstr>59-year-old woman (from the practice of Ms Leake)</vt:lpstr>
      <vt:lpstr>59-year-old woman (from the practice of Ms Leake)</vt:lpstr>
      <vt:lpstr>Agenda</vt:lpstr>
      <vt:lpstr>PowerPoint Presentation</vt:lpstr>
      <vt:lpstr>Based on the results of the Phase III ECHELON-1 trial, which of the following regimens resulted in a progression-free survival advantage over standard ABVD as first-line therapy for patients with Stage III or IV classical Hodgkin lymphoma (HL)? </vt:lpstr>
      <vt:lpstr>Mechanism of Action of Brentuximab Vedotin</vt:lpstr>
      <vt:lpstr>ECHELON-1 Phase III Study Schema</vt:lpstr>
      <vt:lpstr>Update of ECHELON-1: PFS at 42 Months</vt:lpstr>
      <vt:lpstr>ECHELON-2 Phase III Study Schema</vt:lpstr>
      <vt:lpstr>ECHELON-2: Efficacy of Brentuximab Vedotin + CHP versus CHOP in CD30-Positive PTCL</vt:lpstr>
      <vt:lpstr>Patients at high risk for disease progression after undergoing transplant for relapsed HL may receive 1 year of consolidation treatment with… </vt:lpstr>
      <vt:lpstr>AETHERA Phase III Trial: BV Consolidation After Transplant</vt:lpstr>
      <vt:lpstr>Relapsed HL can be effectively palliated with systemic therapy but cannot be cured. </vt:lpstr>
      <vt:lpstr>Targeting the PD-1/PD-L1 Axis in HL</vt:lpstr>
      <vt:lpstr>Immune Checkpoint Inhibitors in R/R HL</vt:lpstr>
      <vt:lpstr>31-year-old woman (from the practice of Ms Moran)</vt:lpstr>
      <vt:lpstr>31-year-old woman (from the practice of Ms Moran)</vt:lpstr>
      <vt:lpstr>Agenda</vt:lpstr>
      <vt:lpstr>PowerPoint Presentation</vt:lpstr>
      <vt:lpstr>Patients with advanced-stage follicular lymphoma (FL) who are not experiencing symptoms from their disease may receive treatment with… </vt:lpstr>
      <vt:lpstr>Do you use subcutaneous rituximab in select patients with lymphoma? </vt:lpstr>
      <vt:lpstr>Rituximab provides long remissions in low tumor burden follicular lymphoma</vt:lpstr>
      <vt:lpstr>Comparison of Cell Death Induced by Obinutuzumab and Rituximab</vt:lpstr>
      <vt:lpstr>Which of the following regimens appears to have the same efficacy as bendamustine/rituximab (BR) as first-line treatment for symptomatic follicular lymphoma (FL)? </vt:lpstr>
      <vt:lpstr>From a quality-of-life perspective, how would you compare the global tolerability/toxicity of lenalidomide/rituximab to that of BR when used as up-front therapy for FL? </vt:lpstr>
      <vt:lpstr>Rituximab plus Lenalidomide in Advanced Untreated Follicular Lymphoma: RELEVANCE Study Rituximab and Lenalidomide vs. R-Chemotherapy</vt:lpstr>
      <vt:lpstr>PowerPoint Presentation</vt:lpstr>
      <vt:lpstr>What is the usual second-line therapy for a patient with FL who experiences disease progression on first-line BR? </vt:lpstr>
      <vt:lpstr>AUGMENT Trial: R2 versus Rituximab/Placebo in R/R FL or Marginal Zone Lymphoma </vt:lpstr>
      <vt:lpstr>PowerPoint Presentation</vt:lpstr>
      <vt:lpstr>PowerPoint Presentation</vt:lpstr>
      <vt:lpstr>A common side effect among patients receiving copanlisib for relapsed FL is… </vt:lpstr>
      <vt:lpstr>Patients receiving idelalisib and duvelisib may develop delayed-onset… </vt:lpstr>
      <vt:lpstr>Very active 75-year-old woman and business owner (from the practice of Ms Leake)</vt:lpstr>
      <vt:lpstr>Very active 75-year-old woman (from the practice of Ms Leake)</vt:lpstr>
      <vt:lpstr>Very active 75-year-old woman (from the practice of Ms Leake)</vt:lpstr>
      <vt:lpstr>Very active 75-year-old woman (from the practice of Ms Leake)</vt:lpstr>
      <vt:lpstr>Very active 75-year-old woman (from the practice of Ms Leake)</vt:lpstr>
      <vt:lpstr>85-year-old man with PMH of CAD, HFprEF, HTN, MDD, BPH, osteoarthritis and chronic pain (from the practice of Ms Leake)</vt:lpstr>
      <vt:lpstr>85-year-old man (from the practice of Ms Leake)</vt:lpstr>
      <vt:lpstr>Agenda</vt:lpstr>
      <vt:lpstr>PowerPoint Presentation</vt:lpstr>
      <vt:lpstr>In general, patients with mantle cell lymphoma (MCL) have a poor short-term prognosis and require treatment even if they are asymptomatic.</vt:lpstr>
      <vt:lpstr>Mantle cell lymphoma: Typical Presentation</vt:lpstr>
      <vt:lpstr>Gastrointestinal Involvement in MCL </vt:lpstr>
      <vt:lpstr>What is generally the most common second-line therapy for patients with mantle cell lymphoma who experience disease progression on first-line BR? </vt:lpstr>
      <vt:lpstr>Mechanism of Action of BTK Inhibitors</vt:lpstr>
      <vt:lpstr>Targeted, non-Chemotherapy Approaches for Relapsed/Refractory MCL</vt:lpstr>
      <vt:lpstr>Acalabrutinib in relapsed or refractory mantle cell lymphoma (ACE-LY-004): a single-arm, phase 2 trial</vt:lpstr>
      <vt:lpstr>Acalabrutinib may result in fewer of the toxicities commonly associated with ibrutinib, but it is noteworthy for the occurrence of __________ during the first month of treatment. </vt:lpstr>
      <vt:lpstr>PowerPoint Presentation</vt:lpstr>
      <vt:lpstr>Mechanism of Action of Venetoclax (ABT-199)</vt:lpstr>
      <vt:lpstr> Revised Dose Ramp-Up to Mitigate the Risk of Tumor Lysis Syndrome When Initiating Venetoclax in Patients With Mantle Cell Lymphoma  MS Davids, G von Keudell, CA Portell, JB Cohen, et al  J Clin Oncol 2018; 36: 3525-7</vt:lpstr>
      <vt:lpstr>PowerPoint Presentation</vt:lpstr>
      <vt:lpstr>72-year-old man (from the practice of Ms Moran)</vt:lpstr>
      <vt:lpstr>Agenda</vt:lpstr>
      <vt:lpstr>PowerPoint Presentation</vt:lpstr>
      <vt:lpstr>Guidance on Lymphomas During the Era of COVID-19</vt:lpstr>
      <vt:lpstr>Are you restricting the number of visitors allowed in your clinic during the COVID-19 pandemic?</vt:lpstr>
      <vt:lpstr>How does the amount of time you spend on web-based tele-visits compare to the amount of time you would have spent conducting  in-person office visits before the COVID-19 pandemic?  </vt:lpstr>
    </vt:vector>
  </TitlesOfParts>
  <Manager/>
  <Company>Research To Practice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dc:title>
  <dc:subject/>
  <dc:creator>Research To Practice</dc:creator>
  <cp:keywords/>
  <dc:description/>
  <cp:lastModifiedBy>Silvana Izquierdo</cp:lastModifiedBy>
  <cp:revision>2469</cp:revision>
  <cp:lastPrinted>2020-06-02T19:12:34Z</cp:lastPrinted>
  <dcterms:created xsi:type="dcterms:W3CDTF">2012-08-13T12:55:31Z</dcterms:created>
  <dcterms:modified xsi:type="dcterms:W3CDTF">2020-07-10T21:04:03Z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0x01010018862A45804C7345BFDE61DA2C172BE7</vt:lpwstr>
  </property>
</Properties>
</file>