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Masters/slideMaster1.xml" ContentType="application/vnd.openxmlformats-officedocument.presentationml.slideMaster+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50.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49.xml" ContentType="application/vnd.openxmlformats-officedocument.presentationml.slideLayout+xml"/>
  <Override PartName="/ppt/notesSlides/notesSlide17.xml" ContentType="application/vnd.openxmlformats-officedocument.presentationml.notes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6.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tags/tag2.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8305" r:id="rId1"/>
    <p:sldMasterId id="2147488342" r:id="rId2"/>
    <p:sldMasterId id="2147488399" r:id="rId3"/>
    <p:sldMasterId id="2147488412" r:id="rId4"/>
    <p:sldMasterId id="2147488434" r:id="rId5"/>
    <p:sldMasterId id="2147488451" r:id="rId6"/>
    <p:sldMasterId id="2147488467" r:id="rId7"/>
    <p:sldMasterId id="2147488487" r:id="rId8"/>
    <p:sldMasterId id="2147488542" r:id="rId9"/>
    <p:sldMasterId id="2147488546" r:id="rId10"/>
  </p:sldMasterIdLst>
  <p:notesMasterIdLst>
    <p:notesMasterId r:id="rId81"/>
  </p:notesMasterIdLst>
  <p:handoutMasterIdLst>
    <p:handoutMasterId r:id="rId82"/>
  </p:handoutMasterIdLst>
  <p:sldIdLst>
    <p:sldId id="2135714558" r:id="rId11"/>
    <p:sldId id="2135714634" r:id="rId12"/>
    <p:sldId id="2135714697" r:id="rId13"/>
    <p:sldId id="13187" r:id="rId14"/>
    <p:sldId id="2135714500" r:id="rId15"/>
    <p:sldId id="13204" r:id="rId16"/>
    <p:sldId id="2135714555" r:id="rId17"/>
    <p:sldId id="2135714556" r:id="rId18"/>
    <p:sldId id="2135714557" r:id="rId19"/>
    <p:sldId id="1949" r:id="rId20"/>
    <p:sldId id="2135714678" r:id="rId21"/>
    <p:sldId id="2135714635" r:id="rId22"/>
    <p:sldId id="2135714675" r:id="rId23"/>
    <p:sldId id="2135714539" r:id="rId24"/>
    <p:sldId id="2135714691" r:id="rId25"/>
    <p:sldId id="2135714692" r:id="rId26"/>
    <p:sldId id="2135714643" r:id="rId27"/>
    <p:sldId id="2135714647" r:id="rId28"/>
    <p:sldId id="13506" r:id="rId29"/>
    <p:sldId id="263" r:id="rId30"/>
    <p:sldId id="2135714651" r:id="rId31"/>
    <p:sldId id="261" r:id="rId32"/>
    <p:sldId id="13468" r:id="rId33"/>
    <p:sldId id="2135714640" r:id="rId34"/>
    <p:sldId id="13484" r:id="rId35"/>
    <p:sldId id="2271" r:id="rId36"/>
    <p:sldId id="2063" r:id="rId37"/>
    <p:sldId id="13289" r:id="rId38"/>
    <p:sldId id="13290" r:id="rId39"/>
    <p:sldId id="2135714664" r:id="rId40"/>
    <p:sldId id="2135714495" r:id="rId41"/>
    <p:sldId id="2135714666" r:id="rId42"/>
    <p:sldId id="2135714496" r:id="rId43"/>
    <p:sldId id="2135714497" r:id="rId44"/>
    <p:sldId id="2135714681" r:id="rId45"/>
    <p:sldId id="2135714682" r:id="rId46"/>
    <p:sldId id="2135714512" r:id="rId47"/>
    <p:sldId id="2135714680" r:id="rId48"/>
    <p:sldId id="2135714665" r:id="rId49"/>
    <p:sldId id="2135714520" r:id="rId50"/>
    <p:sldId id="2135714521" r:id="rId51"/>
    <p:sldId id="2135714676" r:id="rId52"/>
    <p:sldId id="2135714541" r:id="rId53"/>
    <p:sldId id="2135714693" r:id="rId54"/>
    <p:sldId id="2135714694" r:id="rId55"/>
    <p:sldId id="2135714655" r:id="rId56"/>
    <p:sldId id="325" r:id="rId57"/>
    <p:sldId id="2135714668" r:id="rId58"/>
    <p:sldId id="2135714669" r:id="rId59"/>
    <p:sldId id="13508" r:id="rId60"/>
    <p:sldId id="473" r:id="rId61"/>
    <p:sldId id="13479" r:id="rId62"/>
    <p:sldId id="13509" r:id="rId63"/>
    <p:sldId id="13491" r:id="rId64"/>
    <p:sldId id="2135714656" r:id="rId65"/>
    <p:sldId id="13454" r:id="rId66"/>
    <p:sldId id="13453" r:id="rId67"/>
    <p:sldId id="2135714525" r:id="rId68"/>
    <p:sldId id="2135714526" r:id="rId69"/>
    <p:sldId id="2135714677" r:id="rId70"/>
    <p:sldId id="2135714657" r:id="rId71"/>
    <p:sldId id="2135714695" r:id="rId72"/>
    <p:sldId id="2135714499" r:id="rId73"/>
    <p:sldId id="2135714658" r:id="rId74"/>
    <p:sldId id="2135714659" r:id="rId75"/>
    <p:sldId id="285" r:id="rId76"/>
    <p:sldId id="2135714660" r:id="rId77"/>
    <p:sldId id="330" r:id="rId78"/>
    <p:sldId id="2135714639" r:id="rId79"/>
    <p:sldId id="2135714679" r:id="rId80"/>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432FF"/>
    <a:srgbClr val="E4ECF1"/>
    <a:srgbClr val="C2DFE2"/>
    <a:srgbClr val="203864"/>
    <a:srgbClr val="045190"/>
    <a:srgbClr val="002B50"/>
    <a:srgbClr val="F1C73D"/>
    <a:srgbClr val="00001E"/>
    <a:srgbClr val="F895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8" autoAdjust="0"/>
    <p:restoredTop sz="94030" autoAdjust="0"/>
  </p:normalViewPr>
  <p:slideViewPr>
    <p:cSldViewPr>
      <p:cViewPr varScale="1">
        <p:scale>
          <a:sx n="104" d="100"/>
          <a:sy n="104" d="100"/>
        </p:scale>
        <p:origin x="520" y="200"/>
      </p:cViewPr>
      <p:guideLst>
        <p:guide orient="horz" pos="2160"/>
        <p:guide pos="3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8" d="100"/>
        <a:sy n="148" d="100"/>
      </p:scale>
      <p:origin x="0" y="56960"/>
    </p:cViewPr>
  </p:sorterViewPr>
  <p:notesViewPr>
    <p:cSldViewPr snapToGrid="0" snapToObjects="1">
      <p:cViewPr varScale="1">
        <p:scale>
          <a:sx n="70" d="100"/>
          <a:sy n="70" d="100"/>
        </p:scale>
        <p:origin x="-2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viewProps" Target="viewProps.xml"/><Relationship Id="rId89" Type="http://schemas.openxmlformats.org/officeDocument/2006/relationships/customXml" Target="../customXml/item3.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customXml" Target="../customXml/item1.xml"/><Relationship Id="rId61" Type="http://schemas.openxmlformats.org/officeDocument/2006/relationships/slide" Target="slides/slide51.xml"/><Relationship Id="rId82" Type="http://schemas.openxmlformats.org/officeDocument/2006/relationships/handoutMaster" Target="handoutMasters/handoutMaster1.xml"/><Relationship Id="rId19"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7.0000000000000007E-2</c:v>
                </c:pt>
                <c:pt idx="1">
                  <c:v>0.19</c:v>
                </c:pt>
                <c:pt idx="2">
                  <c:v>0.74</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88250906838892E-2"/>
          <c:y val="3.1609195402298854E-2"/>
          <c:w val="0.92210047480020052"/>
          <c:h val="0.89053624762421935"/>
        </c:manualLayout>
      </c:layout>
      <c:barChart>
        <c:barDir val="bar"/>
        <c:grouping val="clustered"/>
        <c:varyColors val="0"/>
        <c:ser>
          <c:idx val="0"/>
          <c:order val="0"/>
          <c:tx>
            <c:strRef>
              <c:f>Sheet1!$B$1</c:f>
              <c:strCache>
                <c:ptCount val="1"/>
                <c:pt idx="0">
                  <c:v>Series 1</c:v>
                </c:pt>
              </c:strCache>
            </c:strRef>
          </c:tx>
          <c:spPr>
            <a:solidFill>
              <a:srgbClr val="F682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numCache>
            </c:numRef>
          </c:cat>
          <c:val>
            <c:numRef>
              <c:f>Sheet1!$B$2:$B$4</c:f>
              <c:numCache>
                <c:formatCode>0%</c:formatCode>
                <c:ptCount val="3"/>
                <c:pt idx="0">
                  <c:v>0.17</c:v>
                </c:pt>
                <c:pt idx="1">
                  <c:v>0.48</c:v>
                </c:pt>
                <c:pt idx="2">
                  <c:v>0.35</c:v>
                </c:pt>
              </c:numCache>
            </c:numRef>
          </c:val>
          <c:extLst>
            <c:ext xmlns:c16="http://schemas.microsoft.com/office/drawing/2014/chart" uri="{C3380CC4-5D6E-409C-BE32-E72D297353CC}">
              <c16:uniqueId val="{00000000-02A2-544A-B5B1-2618751AEB1F}"/>
            </c:ext>
          </c:extLst>
        </c:ser>
        <c:dLbls>
          <c:showLegendKey val="0"/>
          <c:showVal val="0"/>
          <c:showCatName val="0"/>
          <c:showSerName val="0"/>
          <c:showPercent val="0"/>
          <c:showBubbleSize val="0"/>
        </c:dLbls>
        <c:gapWidth val="98"/>
        <c:overlap val="-19"/>
        <c:axId val="1578381584"/>
        <c:axId val="1069943360"/>
      </c:barChart>
      <c:catAx>
        <c:axId val="1578381584"/>
        <c:scaling>
          <c:orientation val="minMax"/>
        </c:scaling>
        <c:delete val="0"/>
        <c:axPos val="l"/>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943360"/>
        <c:crosses val="autoZero"/>
        <c:auto val="1"/>
        <c:lblAlgn val="ctr"/>
        <c:lblOffset val="100"/>
        <c:noMultiLvlLbl val="0"/>
      </c:catAx>
      <c:valAx>
        <c:axId val="1069943360"/>
        <c:scaling>
          <c:orientation val="minMax"/>
        </c:scaling>
        <c:delete val="0"/>
        <c:axPos val="b"/>
        <c:numFmt formatCode="0%" sourceLinked="1"/>
        <c:majorTickMark val="none"/>
        <c:minorTickMark val="none"/>
        <c:tickLblPos val="nextTo"/>
        <c:spPr>
          <a:noFill/>
          <a:ln>
            <a:solidFill>
              <a:srgbClr val="002060"/>
            </a:solidFill>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157838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40F39-6723-4736-A38A-E44E4E27AAD0}" type="doc">
      <dgm:prSet loTypeId="urn:microsoft.com/office/officeart/2005/8/layout/bList2" loCatId="list" qsTypeId="urn:microsoft.com/office/officeart/2005/8/quickstyle/simple1" qsCatId="simple" csTypeId="urn:microsoft.com/office/officeart/2005/8/colors/accent1_2" csCatId="accent1" phldr="1"/>
      <dgm:spPr/>
    </dgm:pt>
    <dgm:pt modelId="{2F0EB424-1807-4CD7-9C8D-7DF06E2093E4}">
      <dgm:prSet phldrT="[Text]" custT="1"/>
      <dgm:spPr>
        <a:solidFill>
          <a:srgbClr val="093950"/>
        </a:solidFill>
        <a:ln>
          <a:solidFill>
            <a:srgbClr val="093950"/>
          </a:solidFill>
        </a:ln>
      </dgm:spPr>
      <dgm:t>
        <a:bodyPr/>
        <a:lstStyle/>
        <a:p>
          <a:pPr algn="ctr"/>
          <a:r>
            <a:rPr lang="en-US" sz="2800" b="1" dirty="0"/>
            <a:t>Risks</a:t>
          </a:r>
        </a:p>
      </dgm:t>
    </dgm:pt>
    <dgm:pt modelId="{4AC375E6-350C-4242-A328-4BF100E91BAA}" type="parTrans" cxnId="{86457645-7F05-443C-9E29-78ABA007FFD6}">
      <dgm:prSet/>
      <dgm:spPr/>
      <dgm:t>
        <a:bodyPr/>
        <a:lstStyle/>
        <a:p>
          <a:endParaRPr lang="en-US"/>
        </a:p>
      </dgm:t>
    </dgm:pt>
    <dgm:pt modelId="{5F41A744-2FCC-401A-BCAB-6F3640E5EE0C}" type="sibTrans" cxnId="{86457645-7F05-443C-9E29-78ABA007FFD6}">
      <dgm:prSet/>
      <dgm:spPr/>
      <dgm:t>
        <a:bodyPr/>
        <a:lstStyle/>
        <a:p>
          <a:endParaRPr lang="en-US"/>
        </a:p>
      </dgm:t>
    </dgm:pt>
    <dgm:pt modelId="{4E11CEDB-CDC0-4AD9-B4D2-3417AE7F0340}">
      <dgm:prSet phldrT="[Text]"/>
      <dgm:spPr>
        <a:solidFill>
          <a:srgbClr val="093950"/>
        </a:solidFill>
        <a:ln>
          <a:solidFill>
            <a:srgbClr val="093950"/>
          </a:solidFill>
        </a:ln>
      </dgm:spPr>
      <dgm:t>
        <a:bodyPr/>
        <a:lstStyle/>
        <a:p>
          <a:r>
            <a:rPr lang="en-US" b="1" dirty="0"/>
            <a:t>Shared decision</a:t>
          </a:r>
          <a:br>
            <a:rPr lang="en-US" b="1" dirty="0"/>
          </a:br>
          <a:r>
            <a:rPr lang="en-US" b="1" dirty="0"/>
            <a:t>making: goals of patient</a:t>
          </a:r>
        </a:p>
      </dgm:t>
    </dgm:pt>
    <dgm:pt modelId="{24AB78A5-FD59-4389-AF1A-B8F6FDD6C639}" type="sibTrans" cxnId="{6FB38B3F-B2B1-429E-9D4A-48E731D69C5F}">
      <dgm:prSet/>
      <dgm:spPr/>
      <dgm:t>
        <a:bodyPr/>
        <a:lstStyle/>
        <a:p>
          <a:endParaRPr lang="en-US"/>
        </a:p>
      </dgm:t>
    </dgm:pt>
    <dgm:pt modelId="{902B5C20-2D3F-413B-BE7E-D910B6C25E82}" type="parTrans" cxnId="{6FB38B3F-B2B1-429E-9D4A-48E731D69C5F}">
      <dgm:prSet/>
      <dgm:spPr/>
      <dgm:t>
        <a:bodyPr/>
        <a:lstStyle/>
        <a:p>
          <a:endParaRPr lang="en-US"/>
        </a:p>
      </dgm:t>
    </dgm:pt>
    <dgm:pt modelId="{1CA64502-A8A7-4833-90F2-229DDF8BCB4F}">
      <dgm:prSet phldrT="[Text]" custT="1"/>
      <dgm:spPr>
        <a:solidFill>
          <a:srgbClr val="093950"/>
        </a:solidFill>
        <a:ln>
          <a:solidFill>
            <a:srgbClr val="093950"/>
          </a:solidFill>
        </a:ln>
      </dgm:spPr>
      <dgm:t>
        <a:bodyPr/>
        <a:lstStyle/>
        <a:p>
          <a:r>
            <a:rPr lang="en-US" sz="1600" b="1"/>
            <a:t>	</a:t>
          </a:r>
          <a:r>
            <a:rPr lang="en-US" sz="2800" b="1"/>
            <a:t>Benefits</a:t>
          </a:r>
        </a:p>
      </dgm:t>
    </dgm:pt>
    <dgm:pt modelId="{C2101545-00AD-4687-8395-219B11B5087C}" type="sibTrans" cxnId="{509663BD-64F4-422D-B5DC-B151B842541B}">
      <dgm:prSet/>
      <dgm:spPr/>
      <dgm:t>
        <a:bodyPr/>
        <a:lstStyle/>
        <a:p>
          <a:endParaRPr lang="en-US"/>
        </a:p>
      </dgm:t>
    </dgm:pt>
    <dgm:pt modelId="{2DC82E2B-1916-4931-BAF4-D4530FB21C39}" type="parTrans" cxnId="{509663BD-64F4-422D-B5DC-B151B842541B}">
      <dgm:prSet/>
      <dgm:spPr/>
      <dgm:t>
        <a:bodyPr/>
        <a:lstStyle/>
        <a:p>
          <a:endParaRPr lang="en-US"/>
        </a:p>
      </dgm:t>
    </dgm:pt>
    <dgm:pt modelId="{2329D443-2BD9-4E8B-A271-77345E918F5F}">
      <dgm:prSet custT="1"/>
      <dgm:spPr>
        <a:ln>
          <a:solidFill>
            <a:srgbClr val="093950"/>
          </a:solidFill>
        </a:ln>
      </dgm:spPr>
      <dgm:t>
        <a:bodyPr/>
        <a:lstStyle/>
        <a:p>
          <a:pPr>
            <a:lnSpc>
              <a:spcPct val="100000"/>
            </a:lnSpc>
            <a:spcBef>
              <a:spcPts val="800"/>
            </a:spcBef>
            <a:spcAft>
              <a:spcPts val="0"/>
            </a:spcAft>
          </a:pPr>
          <a:r>
            <a:rPr lang="en-US" sz="2400">
              <a:solidFill>
                <a:srgbClr val="093950"/>
              </a:solidFill>
            </a:rPr>
            <a:t>Delayed progression</a:t>
          </a:r>
        </a:p>
      </dgm:t>
    </dgm:pt>
    <dgm:pt modelId="{7229BF9B-E7F1-4DC1-938F-0FE56B4DA146}" type="parTrans" cxnId="{C96BCE96-4B02-4123-AEDF-A11FD1B5129A}">
      <dgm:prSet/>
      <dgm:spPr/>
      <dgm:t>
        <a:bodyPr/>
        <a:lstStyle/>
        <a:p>
          <a:endParaRPr lang="en-US"/>
        </a:p>
      </dgm:t>
    </dgm:pt>
    <dgm:pt modelId="{E3CB9281-0867-4631-BA7B-2A5E7D83F303}" type="sibTrans" cxnId="{C96BCE96-4B02-4123-AEDF-A11FD1B5129A}">
      <dgm:prSet/>
      <dgm:spPr/>
      <dgm:t>
        <a:bodyPr/>
        <a:lstStyle/>
        <a:p>
          <a:endParaRPr lang="en-US"/>
        </a:p>
      </dgm:t>
    </dgm:pt>
    <dgm:pt modelId="{0360939A-B5A3-4253-8168-2BC67DAB2086}">
      <dgm:prSet custT="1"/>
      <dgm:spPr>
        <a:ln>
          <a:solidFill>
            <a:srgbClr val="093950"/>
          </a:solidFill>
        </a:ln>
      </dgm:spPr>
      <dgm:t>
        <a:bodyPr/>
        <a:lstStyle/>
        <a:p>
          <a:pPr>
            <a:lnSpc>
              <a:spcPct val="100000"/>
            </a:lnSpc>
            <a:spcBef>
              <a:spcPts val="800"/>
            </a:spcBef>
            <a:spcAft>
              <a:spcPts val="0"/>
            </a:spcAft>
          </a:pPr>
          <a:r>
            <a:rPr lang="en-US" sz="2400">
              <a:solidFill>
                <a:srgbClr val="093950"/>
              </a:solidFill>
            </a:rPr>
            <a:t>Psychological benefits of receiving treatment</a:t>
          </a:r>
        </a:p>
      </dgm:t>
    </dgm:pt>
    <dgm:pt modelId="{780A37AD-6E23-44A7-BB0C-A7908A90671D}" type="parTrans" cxnId="{EA42DEAE-CA34-43F4-98A1-EC3492573CD7}">
      <dgm:prSet/>
      <dgm:spPr/>
      <dgm:t>
        <a:bodyPr/>
        <a:lstStyle/>
        <a:p>
          <a:endParaRPr lang="en-US"/>
        </a:p>
      </dgm:t>
    </dgm:pt>
    <dgm:pt modelId="{646CB810-1266-41E9-9A8F-651C26259CAC}" type="sibTrans" cxnId="{EA42DEAE-CA34-43F4-98A1-EC3492573CD7}">
      <dgm:prSet/>
      <dgm:spPr/>
      <dgm:t>
        <a:bodyPr/>
        <a:lstStyle/>
        <a:p>
          <a:endParaRPr lang="en-US"/>
        </a:p>
      </dgm:t>
    </dgm:pt>
    <dgm:pt modelId="{94AD8614-763E-4582-B5B0-60126BA865BC}">
      <dgm:prSet/>
      <dgm:spPr>
        <a:ln>
          <a:solidFill>
            <a:srgbClr val="093950"/>
          </a:solidFill>
        </a:ln>
      </dgm:spPr>
      <dgm:t>
        <a:bodyPr/>
        <a:lstStyle/>
        <a:p>
          <a:r>
            <a:rPr lang="en-US" dirty="0">
              <a:solidFill>
                <a:srgbClr val="093950"/>
              </a:solidFill>
              <a:latin typeface="Arial" panose="020B0604020202020204" pitchFamily="34" charset="0"/>
              <a:cs typeface="Arial" panose="020B0604020202020204" pitchFamily="34" charset="0"/>
            </a:rPr>
            <a:t>Expense: COST $$$$... ↓ QOL</a:t>
          </a:r>
        </a:p>
      </dgm:t>
    </dgm:pt>
    <dgm:pt modelId="{4C93270D-23F3-4BEC-A384-328534980B46}" type="parTrans" cxnId="{CAC4823E-67E9-45FF-B47B-25E28B6FA82A}">
      <dgm:prSet/>
      <dgm:spPr/>
      <dgm:t>
        <a:bodyPr/>
        <a:lstStyle/>
        <a:p>
          <a:endParaRPr lang="en-US"/>
        </a:p>
      </dgm:t>
    </dgm:pt>
    <dgm:pt modelId="{BE992E3F-CA9E-460D-93EF-B88DDF7275C3}" type="sibTrans" cxnId="{CAC4823E-67E9-45FF-B47B-25E28B6FA82A}">
      <dgm:prSet/>
      <dgm:spPr/>
      <dgm:t>
        <a:bodyPr/>
        <a:lstStyle/>
        <a:p>
          <a:endParaRPr lang="en-US"/>
        </a:p>
      </dgm:t>
    </dgm:pt>
    <dgm:pt modelId="{C3285575-12D4-4BDC-B4BD-01B83E42E96D}">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ED and ↓ libido</a:t>
          </a:r>
        </a:p>
      </dgm:t>
    </dgm:pt>
    <dgm:pt modelId="{87C262EA-F885-4881-8BDA-F5B452B38407}" type="parTrans" cxnId="{3BC9FBC8-8E56-4D7B-98EE-ADDC061F1F4B}">
      <dgm:prSet/>
      <dgm:spPr/>
      <dgm:t>
        <a:bodyPr/>
        <a:lstStyle/>
        <a:p>
          <a:endParaRPr lang="en-US"/>
        </a:p>
      </dgm:t>
    </dgm:pt>
    <dgm:pt modelId="{3C45CC64-DE13-43DA-A7BC-2E7F3DABECC5}" type="sibTrans" cxnId="{3BC9FBC8-8E56-4D7B-98EE-ADDC061F1F4B}">
      <dgm:prSet/>
      <dgm:spPr/>
      <dgm:t>
        <a:bodyPr/>
        <a:lstStyle/>
        <a:p>
          <a:endParaRPr lang="en-US"/>
        </a:p>
      </dgm:t>
    </dgm:pt>
    <dgm:pt modelId="{8CB6BE84-D6F2-4C3E-8E2C-D2B1A74CBA39}">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Hot flashes</a:t>
          </a:r>
        </a:p>
      </dgm:t>
    </dgm:pt>
    <dgm:pt modelId="{CCBFD44B-E0BA-416F-8DCB-07FE76BB2CF1}" type="parTrans" cxnId="{926416CF-86BE-4E21-9A3A-3C1BA58B008D}">
      <dgm:prSet/>
      <dgm:spPr/>
      <dgm:t>
        <a:bodyPr/>
        <a:lstStyle/>
        <a:p>
          <a:endParaRPr lang="en-US"/>
        </a:p>
      </dgm:t>
    </dgm:pt>
    <dgm:pt modelId="{9998E3A1-D198-4310-801F-4B4E7937B50B}" type="sibTrans" cxnId="{926416CF-86BE-4E21-9A3A-3C1BA58B008D}">
      <dgm:prSet/>
      <dgm:spPr/>
      <dgm:t>
        <a:bodyPr/>
        <a:lstStyle/>
        <a:p>
          <a:endParaRPr lang="en-US"/>
        </a:p>
      </dgm:t>
    </dgm:pt>
    <dgm:pt modelId="{67FFE5DC-D4FA-4FC8-AAE0-BBD46FA25978}">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Changes in mood/ ↓cognition</a:t>
          </a:r>
        </a:p>
      </dgm:t>
    </dgm:pt>
    <dgm:pt modelId="{AD7E9DA3-21D1-49E6-A7FE-86646E47E6C5}" type="parTrans" cxnId="{5764A0A0-A5A4-45E5-A37C-3AE050888F57}">
      <dgm:prSet/>
      <dgm:spPr/>
      <dgm:t>
        <a:bodyPr/>
        <a:lstStyle/>
        <a:p>
          <a:endParaRPr lang="en-US"/>
        </a:p>
      </dgm:t>
    </dgm:pt>
    <dgm:pt modelId="{66DAEDC1-0472-498A-BCFF-8A60D220FEEB}" type="sibTrans" cxnId="{5764A0A0-A5A4-45E5-A37C-3AE050888F57}">
      <dgm:prSet/>
      <dgm:spPr/>
      <dgm:t>
        <a:bodyPr/>
        <a:lstStyle/>
        <a:p>
          <a:endParaRPr lang="en-US"/>
        </a:p>
      </dgm:t>
    </dgm:pt>
    <dgm:pt modelId="{E5EF1883-8B0F-470F-B9E7-94602B98B290}">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 strength/ muscle mass</a:t>
          </a:r>
        </a:p>
      </dgm:t>
    </dgm:pt>
    <dgm:pt modelId="{2AD3D911-F048-4C88-BE0A-6BB403CCCA1E}" type="parTrans" cxnId="{5D597656-14B9-4FEE-B093-1D6B47EF2153}">
      <dgm:prSet/>
      <dgm:spPr/>
      <dgm:t>
        <a:bodyPr/>
        <a:lstStyle/>
        <a:p>
          <a:endParaRPr lang="en-US"/>
        </a:p>
      </dgm:t>
    </dgm:pt>
    <dgm:pt modelId="{3F82DA7A-4A26-4175-A57A-AD1BBAE84D01}" type="sibTrans" cxnId="{5D597656-14B9-4FEE-B093-1D6B47EF2153}">
      <dgm:prSet/>
      <dgm:spPr/>
      <dgm:t>
        <a:bodyPr/>
        <a:lstStyle/>
        <a:p>
          <a:endParaRPr lang="en-US"/>
        </a:p>
      </dgm:t>
    </dgm:pt>
    <dgm:pt modelId="{518FF713-9B67-4AA7-8BDA-CD8E833BB3A6}">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Osteoporosis</a:t>
          </a:r>
        </a:p>
      </dgm:t>
    </dgm:pt>
    <dgm:pt modelId="{81EB4AA0-6E39-42B4-A623-9695F23E5E42}" type="parTrans" cxnId="{360BD102-DD28-4973-8E28-6557C04B64B7}">
      <dgm:prSet/>
      <dgm:spPr/>
      <dgm:t>
        <a:bodyPr/>
        <a:lstStyle/>
        <a:p>
          <a:endParaRPr lang="en-US"/>
        </a:p>
      </dgm:t>
    </dgm:pt>
    <dgm:pt modelId="{A453D6A5-32D9-4C14-B3D8-00C2953D1BBC}" type="sibTrans" cxnId="{360BD102-DD28-4973-8E28-6557C04B64B7}">
      <dgm:prSet/>
      <dgm:spPr/>
      <dgm:t>
        <a:bodyPr/>
        <a:lstStyle/>
        <a:p>
          <a:endParaRPr lang="en-US"/>
        </a:p>
      </dgm:t>
    </dgm:pt>
    <dgm:pt modelId="{07FC03BD-2105-45DE-B2B5-D56FECAD7952}">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Anemia, fatigue</a:t>
          </a:r>
        </a:p>
      </dgm:t>
    </dgm:pt>
    <dgm:pt modelId="{5AEE998D-E871-4943-B9F3-8D4AC00BFF6C}" type="parTrans" cxnId="{48B4DEA0-8A27-478A-AEFD-82387C3F6F77}">
      <dgm:prSet/>
      <dgm:spPr/>
      <dgm:t>
        <a:bodyPr/>
        <a:lstStyle/>
        <a:p>
          <a:endParaRPr lang="en-US"/>
        </a:p>
      </dgm:t>
    </dgm:pt>
    <dgm:pt modelId="{F2A5FA83-FC5D-49F0-81B6-DB42D6F90774}" type="sibTrans" cxnId="{48B4DEA0-8A27-478A-AEFD-82387C3F6F77}">
      <dgm:prSet/>
      <dgm:spPr/>
      <dgm:t>
        <a:bodyPr/>
        <a:lstStyle/>
        <a:p>
          <a:endParaRPr lang="en-US"/>
        </a:p>
      </dgm:t>
    </dgm:pt>
    <dgm:pt modelId="{E82483E2-86B5-4444-BDEC-A21D9840EB5A}">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Metabolic syndrome</a:t>
          </a:r>
        </a:p>
      </dgm:t>
    </dgm:pt>
    <dgm:pt modelId="{1D33951D-A4F7-41A3-9F88-28DDF1AEAECD}" type="parTrans" cxnId="{8B28C6E7-F977-4EFB-A906-345C8888147C}">
      <dgm:prSet/>
      <dgm:spPr/>
      <dgm:t>
        <a:bodyPr/>
        <a:lstStyle/>
        <a:p>
          <a:endParaRPr lang="en-US"/>
        </a:p>
      </dgm:t>
    </dgm:pt>
    <dgm:pt modelId="{0B9A927F-3010-4932-ADCE-D6AD42D464FD}" type="sibTrans" cxnId="{8B28C6E7-F977-4EFB-A906-345C8888147C}">
      <dgm:prSet/>
      <dgm:spPr/>
      <dgm:t>
        <a:bodyPr/>
        <a:lstStyle/>
        <a:p>
          <a:endParaRPr lang="en-US"/>
        </a:p>
      </dgm:t>
    </dgm:pt>
    <dgm:pt modelId="{DB260A0C-C670-4083-852C-612979F57C24}">
      <dgm:prSet/>
      <dgm:spPr>
        <a:ln>
          <a:solidFill>
            <a:srgbClr val="093950"/>
          </a:solidFill>
        </a:ln>
      </dgm:spPr>
      <dgm:t>
        <a:bodyPr/>
        <a:lstStyle/>
        <a:p>
          <a:r>
            <a:rPr lang="en-US">
              <a:solidFill>
                <a:srgbClr val="093950"/>
              </a:solidFill>
              <a:latin typeface="Arial" panose="020B0604020202020204" pitchFamily="34" charset="0"/>
              <a:cs typeface="Arial" panose="020B0604020202020204" pitchFamily="34" charset="0"/>
            </a:rPr>
            <a:t>Cardiac risk, DM</a:t>
          </a:r>
        </a:p>
      </dgm:t>
    </dgm:pt>
    <dgm:pt modelId="{DA9D5A21-77E8-4DBC-A987-7BD7FF22E7AA}" type="parTrans" cxnId="{EB288C1B-5256-441F-9BEE-64294FFC1B22}">
      <dgm:prSet/>
      <dgm:spPr/>
      <dgm:t>
        <a:bodyPr/>
        <a:lstStyle/>
        <a:p>
          <a:endParaRPr lang="en-US"/>
        </a:p>
      </dgm:t>
    </dgm:pt>
    <dgm:pt modelId="{46B31282-D2ED-425E-805D-232CC1898853}" type="sibTrans" cxnId="{EB288C1B-5256-441F-9BEE-64294FFC1B22}">
      <dgm:prSet/>
      <dgm:spPr/>
      <dgm:t>
        <a:bodyPr/>
        <a:lstStyle/>
        <a:p>
          <a:endParaRPr lang="en-US"/>
        </a:p>
      </dgm:t>
    </dgm:pt>
    <dgm:pt modelId="{D9AAD585-6073-4E64-B240-420C29605FE5}">
      <dgm:prSet custT="1"/>
      <dgm:spPr>
        <a:ln>
          <a:solidFill>
            <a:srgbClr val="093950"/>
          </a:solidFill>
        </a:ln>
      </dgm:spPr>
      <dgm:t>
        <a:bodyPr/>
        <a:lstStyle/>
        <a:p>
          <a:pPr>
            <a:lnSpc>
              <a:spcPct val="100000"/>
            </a:lnSpc>
            <a:spcBef>
              <a:spcPts val="800"/>
            </a:spcBef>
            <a:spcAft>
              <a:spcPts val="0"/>
            </a:spcAft>
          </a:pPr>
          <a:r>
            <a:rPr lang="en-US" sz="2400">
              <a:solidFill>
                <a:srgbClr val="093950"/>
              </a:solidFill>
            </a:rPr>
            <a:t>Improved survival</a:t>
          </a:r>
        </a:p>
      </dgm:t>
    </dgm:pt>
    <dgm:pt modelId="{A2115981-9C86-4E94-BE02-F28D6631DEA8}" type="parTrans" cxnId="{A9188533-0216-4C6F-BD09-7BFCDB903B45}">
      <dgm:prSet/>
      <dgm:spPr/>
      <dgm:t>
        <a:bodyPr/>
        <a:lstStyle/>
        <a:p>
          <a:endParaRPr lang="en-US"/>
        </a:p>
      </dgm:t>
    </dgm:pt>
    <dgm:pt modelId="{CFBD012B-FF4E-4B8B-A2BA-F263478B7BF5}" type="sibTrans" cxnId="{A9188533-0216-4C6F-BD09-7BFCDB903B45}">
      <dgm:prSet/>
      <dgm:spPr/>
      <dgm:t>
        <a:bodyPr/>
        <a:lstStyle/>
        <a:p>
          <a:endParaRPr lang="en-US"/>
        </a:p>
      </dgm:t>
    </dgm:pt>
    <dgm:pt modelId="{789C948B-C18B-4D24-B3FC-E9189193D35E}" type="pres">
      <dgm:prSet presAssocID="{14940F39-6723-4736-A38A-E44E4E27AAD0}" presName="diagram" presStyleCnt="0">
        <dgm:presLayoutVars>
          <dgm:dir/>
          <dgm:animLvl val="lvl"/>
          <dgm:resizeHandles val="exact"/>
        </dgm:presLayoutVars>
      </dgm:prSet>
      <dgm:spPr/>
    </dgm:pt>
    <dgm:pt modelId="{FCBA3C8A-59D0-4D27-AC01-BF3F419B974F}" type="pres">
      <dgm:prSet presAssocID="{1CA64502-A8A7-4833-90F2-229DDF8BCB4F}" presName="compNode" presStyleCnt="0"/>
      <dgm:spPr/>
    </dgm:pt>
    <dgm:pt modelId="{57A72448-E75E-4F6F-8706-3C1948416344}" type="pres">
      <dgm:prSet presAssocID="{1CA64502-A8A7-4833-90F2-229DDF8BCB4F}" presName="childRect" presStyleLbl="bgAcc1" presStyleIdx="0" presStyleCnt="3" custScaleY="93904" custLinFactNeighborX="-232" custLinFactNeighborY="-7522">
        <dgm:presLayoutVars>
          <dgm:bulletEnabled val="1"/>
        </dgm:presLayoutVars>
      </dgm:prSet>
      <dgm:spPr/>
    </dgm:pt>
    <dgm:pt modelId="{355E1121-18A8-4BBE-BDA1-0608DBD383C6}" type="pres">
      <dgm:prSet presAssocID="{1CA64502-A8A7-4833-90F2-229DDF8BCB4F}" presName="parentText" presStyleLbl="node1" presStyleIdx="0" presStyleCnt="0">
        <dgm:presLayoutVars>
          <dgm:chMax val="0"/>
          <dgm:bulletEnabled val="1"/>
        </dgm:presLayoutVars>
      </dgm:prSet>
      <dgm:spPr/>
    </dgm:pt>
    <dgm:pt modelId="{B6E71543-120C-4BB7-A615-8AC0A24E60A8}" type="pres">
      <dgm:prSet presAssocID="{1CA64502-A8A7-4833-90F2-229DDF8BCB4F}" presName="parentRect" presStyleLbl="alignNode1" presStyleIdx="0" presStyleCnt="3" custScaleY="84729"/>
      <dgm:spPr/>
    </dgm:pt>
    <dgm:pt modelId="{3D30F501-861F-4634-8456-FB663F5BFFCC}" type="pres">
      <dgm:prSet presAssocID="{1CA64502-A8A7-4833-90F2-229DDF8BCB4F}" presName="adorn" presStyleLbl="fgAccFollowNode1" presStyleIdx="0" presStyleCnt="3"/>
      <dgm:spPr/>
    </dgm:pt>
    <dgm:pt modelId="{D98597C8-38A9-48BC-8EBA-B20345C1C041}" type="pres">
      <dgm:prSet presAssocID="{C2101545-00AD-4687-8395-219B11B5087C}" presName="sibTrans" presStyleLbl="sibTrans2D1" presStyleIdx="0" presStyleCnt="0"/>
      <dgm:spPr/>
    </dgm:pt>
    <dgm:pt modelId="{8CD933C6-3E78-45E1-8C7E-A9FBEF3C5EA2}" type="pres">
      <dgm:prSet presAssocID="{4E11CEDB-CDC0-4AD9-B4D2-3417AE7F0340}" presName="compNode" presStyleCnt="0"/>
      <dgm:spPr/>
    </dgm:pt>
    <dgm:pt modelId="{D62AECAF-C284-4333-979F-A6F555555B6A}" type="pres">
      <dgm:prSet presAssocID="{4E11CEDB-CDC0-4AD9-B4D2-3417AE7F0340}" presName="childRect" presStyleLbl="bgAcc1" presStyleIdx="1" presStyleCnt="3" custScaleY="126437">
        <dgm:presLayoutVars>
          <dgm:bulletEnabled val="1"/>
        </dgm:presLayoutVars>
      </dgm:prSet>
      <dgm:spPr>
        <a:blipFill rotWithShape="0">
          <a:blip xmlns:r="http://schemas.openxmlformats.org/officeDocument/2006/relationships" r:embed="rId1"/>
          <a:stretch>
            <a:fillRect/>
          </a:stretch>
        </a:blipFill>
        <a:ln>
          <a:solidFill>
            <a:srgbClr val="093950"/>
          </a:solidFill>
        </a:ln>
      </dgm:spPr>
    </dgm:pt>
    <dgm:pt modelId="{E403B13E-9636-4CDF-BA72-F170C4C82816}" type="pres">
      <dgm:prSet presAssocID="{4E11CEDB-CDC0-4AD9-B4D2-3417AE7F0340}" presName="parentText" presStyleLbl="node1" presStyleIdx="0" presStyleCnt="0">
        <dgm:presLayoutVars>
          <dgm:chMax val="0"/>
          <dgm:bulletEnabled val="1"/>
        </dgm:presLayoutVars>
      </dgm:prSet>
      <dgm:spPr/>
    </dgm:pt>
    <dgm:pt modelId="{952FE425-DF88-4AA5-B817-13AEA0D57B1F}" type="pres">
      <dgm:prSet presAssocID="{4E11CEDB-CDC0-4AD9-B4D2-3417AE7F0340}" presName="parentRect" presStyleLbl="alignNode1" presStyleIdx="1" presStyleCnt="3" custScaleY="94883"/>
      <dgm:spPr/>
    </dgm:pt>
    <dgm:pt modelId="{52A16334-25AB-401D-9D71-BE7066903553}" type="pres">
      <dgm:prSet presAssocID="{4E11CEDB-CDC0-4AD9-B4D2-3417AE7F0340}" presName="adorn" presStyleLbl="fgAccFollowNode1" presStyleIdx="1" presStyleCnt="3"/>
      <dgm:spPr/>
    </dgm:pt>
    <dgm:pt modelId="{312A1667-E1F2-47CF-B2B3-3D305AA2F1E8}" type="pres">
      <dgm:prSet presAssocID="{24AB78A5-FD59-4389-AF1A-B8F6FDD6C639}" presName="sibTrans" presStyleLbl="sibTrans2D1" presStyleIdx="0" presStyleCnt="0"/>
      <dgm:spPr/>
    </dgm:pt>
    <dgm:pt modelId="{6BE8EC30-255B-4DEF-B06E-56CD89DB3DD4}" type="pres">
      <dgm:prSet presAssocID="{2F0EB424-1807-4CD7-9C8D-7DF06E2093E4}" presName="compNode" presStyleCnt="0"/>
      <dgm:spPr/>
    </dgm:pt>
    <dgm:pt modelId="{C42222B5-2280-41C8-B0A7-49EECE524DCA}" type="pres">
      <dgm:prSet presAssocID="{2F0EB424-1807-4CD7-9C8D-7DF06E2093E4}" presName="childRect" presStyleLbl="bgAcc1" presStyleIdx="2" presStyleCnt="3" custScaleY="116614">
        <dgm:presLayoutVars>
          <dgm:bulletEnabled val="1"/>
        </dgm:presLayoutVars>
      </dgm:prSet>
      <dgm:spPr/>
    </dgm:pt>
    <dgm:pt modelId="{11C9EA44-F175-4C99-BFC4-E87086B4341B}" type="pres">
      <dgm:prSet presAssocID="{2F0EB424-1807-4CD7-9C8D-7DF06E2093E4}" presName="parentText" presStyleLbl="node1" presStyleIdx="0" presStyleCnt="0">
        <dgm:presLayoutVars>
          <dgm:chMax val="0"/>
          <dgm:bulletEnabled val="1"/>
        </dgm:presLayoutVars>
      </dgm:prSet>
      <dgm:spPr/>
    </dgm:pt>
    <dgm:pt modelId="{725165B7-67EB-4787-91D8-5EFA88F8DC08}" type="pres">
      <dgm:prSet presAssocID="{2F0EB424-1807-4CD7-9C8D-7DF06E2093E4}" presName="parentRect" presStyleLbl="alignNode1" presStyleIdx="2" presStyleCnt="3" custScaleY="61230" custLinFactNeighborY="25189"/>
      <dgm:spPr/>
    </dgm:pt>
    <dgm:pt modelId="{D8C97869-7E09-4259-8C65-BA14EF40668A}" type="pres">
      <dgm:prSet presAssocID="{2F0EB424-1807-4CD7-9C8D-7DF06E2093E4}" presName="adorn" presStyleLbl="fgAccFollowNode1" presStyleIdx="2" presStyleCnt="3"/>
      <dgm:spPr/>
    </dgm:pt>
  </dgm:ptLst>
  <dgm:cxnLst>
    <dgm:cxn modelId="{360BD102-DD28-4973-8E28-6557C04B64B7}" srcId="{2F0EB424-1807-4CD7-9C8D-7DF06E2093E4}" destId="{518FF713-9B67-4AA7-8BDA-CD8E833BB3A6}" srcOrd="5" destOrd="0" parTransId="{81EB4AA0-6E39-42B4-A623-9695F23E5E42}" sibTransId="{A453D6A5-32D9-4C14-B3D8-00C2953D1BBC}"/>
    <dgm:cxn modelId="{C120860C-1C62-4175-95B5-3E01E119DA7E}" type="presOf" srcId="{1CA64502-A8A7-4833-90F2-229DDF8BCB4F}" destId="{B6E71543-120C-4BB7-A615-8AC0A24E60A8}" srcOrd="1" destOrd="0" presId="urn:microsoft.com/office/officeart/2005/8/layout/bList2"/>
    <dgm:cxn modelId="{EB288C1B-5256-441F-9BEE-64294FFC1B22}" srcId="{2F0EB424-1807-4CD7-9C8D-7DF06E2093E4}" destId="{DB260A0C-C670-4083-852C-612979F57C24}" srcOrd="8" destOrd="0" parTransId="{DA9D5A21-77E8-4DBC-A987-7BD7FF22E7AA}" sibTransId="{46B31282-D2ED-425E-805D-232CC1898853}"/>
    <dgm:cxn modelId="{8E3E602F-6D1A-47CF-A35E-1FC7A3EF626C}" type="presOf" srcId="{24AB78A5-FD59-4389-AF1A-B8F6FDD6C639}" destId="{312A1667-E1F2-47CF-B2B3-3D305AA2F1E8}" srcOrd="0" destOrd="0" presId="urn:microsoft.com/office/officeart/2005/8/layout/bList2"/>
    <dgm:cxn modelId="{48D0A32F-8F80-4D90-8503-C8C645D4D3A0}" type="presOf" srcId="{D9AAD585-6073-4E64-B240-420C29605FE5}" destId="{57A72448-E75E-4F6F-8706-3C1948416344}" srcOrd="0" destOrd="0" presId="urn:microsoft.com/office/officeart/2005/8/layout/bList2"/>
    <dgm:cxn modelId="{A9188533-0216-4C6F-BD09-7BFCDB903B45}" srcId="{1CA64502-A8A7-4833-90F2-229DDF8BCB4F}" destId="{D9AAD585-6073-4E64-B240-420C29605FE5}" srcOrd="0" destOrd="0" parTransId="{A2115981-9C86-4E94-BE02-F28D6631DEA8}" sibTransId="{CFBD012B-FF4E-4B8B-A2BA-F263478B7BF5}"/>
    <dgm:cxn modelId="{CAC4823E-67E9-45FF-B47B-25E28B6FA82A}" srcId="{2F0EB424-1807-4CD7-9C8D-7DF06E2093E4}" destId="{94AD8614-763E-4582-B5B0-60126BA865BC}" srcOrd="0" destOrd="0" parTransId="{4C93270D-23F3-4BEC-A384-328534980B46}" sibTransId="{BE992E3F-CA9E-460D-93EF-B88DDF7275C3}"/>
    <dgm:cxn modelId="{6FB38B3F-B2B1-429E-9D4A-48E731D69C5F}" srcId="{14940F39-6723-4736-A38A-E44E4E27AAD0}" destId="{4E11CEDB-CDC0-4AD9-B4D2-3417AE7F0340}" srcOrd="1" destOrd="0" parTransId="{902B5C20-2D3F-413B-BE7E-D910B6C25E82}" sibTransId="{24AB78A5-FD59-4389-AF1A-B8F6FDD6C639}"/>
    <dgm:cxn modelId="{86457645-7F05-443C-9E29-78ABA007FFD6}" srcId="{14940F39-6723-4736-A38A-E44E4E27AAD0}" destId="{2F0EB424-1807-4CD7-9C8D-7DF06E2093E4}" srcOrd="2" destOrd="0" parTransId="{4AC375E6-350C-4242-A328-4BF100E91BAA}" sibTransId="{5F41A744-2FCC-401A-BCAB-6F3640E5EE0C}"/>
    <dgm:cxn modelId="{5D597656-14B9-4FEE-B093-1D6B47EF2153}" srcId="{2F0EB424-1807-4CD7-9C8D-7DF06E2093E4}" destId="{E5EF1883-8B0F-470F-B9E7-94602B98B290}" srcOrd="4" destOrd="0" parTransId="{2AD3D911-F048-4C88-BE0A-6BB403CCCA1E}" sibTransId="{3F82DA7A-4A26-4175-A57A-AD1BBAE84D01}"/>
    <dgm:cxn modelId="{D117D769-44EF-4EB6-9D15-B62D7BAADC97}" type="presOf" srcId="{518FF713-9B67-4AA7-8BDA-CD8E833BB3A6}" destId="{C42222B5-2280-41C8-B0A7-49EECE524DCA}" srcOrd="0" destOrd="5" presId="urn:microsoft.com/office/officeart/2005/8/layout/bList2"/>
    <dgm:cxn modelId="{743AEA6D-4550-4D29-981E-ECBE4D024B36}" type="presOf" srcId="{C2101545-00AD-4687-8395-219B11B5087C}" destId="{D98597C8-38A9-48BC-8EBA-B20345C1C041}" srcOrd="0" destOrd="0" presId="urn:microsoft.com/office/officeart/2005/8/layout/bList2"/>
    <dgm:cxn modelId="{6B293B70-3F9A-4FFD-961E-FA2B33484FCD}" type="presOf" srcId="{67FFE5DC-D4FA-4FC8-AAE0-BBD46FA25978}" destId="{C42222B5-2280-41C8-B0A7-49EECE524DCA}" srcOrd="0" destOrd="3" presId="urn:microsoft.com/office/officeart/2005/8/layout/bList2"/>
    <dgm:cxn modelId="{C77C7372-3788-44A2-AA5B-F647D960C47B}" type="presOf" srcId="{E82483E2-86B5-4444-BDEC-A21D9840EB5A}" destId="{C42222B5-2280-41C8-B0A7-49EECE524DCA}" srcOrd="0" destOrd="7" presId="urn:microsoft.com/office/officeart/2005/8/layout/bList2"/>
    <dgm:cxn modelId="{7587DD7C-3DA9-4700-8348-D66B4FF95705}" type="presOf" srcId="{1CA64502-A8A7-4833-90F2-229DDF8BCB4F}" destId="{355E1121-18A8-4BBE-BDA1-0608DBD383C6}" srcOrd="0" destOrd="0" presId="urn:microsoft.com/office/officeart/2005/8/layout/bList2"/>
    <dgm:cxn modelId="{CC56CD84-9AB2-4EB4-9871-E3FAEF342545}" type="presOf" srcId="{8CB6BE84-D6F2-4C3E-8E2C-D2B1A74CBA39}" destId="{C42222B5-2280-41C8-B0A7-49EECE524DCA}" srcOrd="0" destOrd="2" presId="urn:microsoft.com/office/officeart/2005/8/layout/bList2"/>
    <dgm:cxn modelId="{48F20F8E-62B5-4FF5-92E3-EC995C6065FB}" type="presOf" srcId="{C3285575-12D4-4BDC-B4BD-01B83E42E96D}" destId="{C42222B5-2280-41C8-B0A7-49EECE524DCA}" srcOrd="0" destOrd="1" presId="urn:microsoft.com/office/officeart/2005/8/layout/bList2"/>
    <dgm:cxn modelId="{3BD42E96-EB2C-43FF-B13D-D1774195F60F}" type="presOf" srcId="{E5EF1883-8B0F-470F-B9E7-94602B98B290}" destId="{C42222B5-2280-41C8-B0A7-49EECE524DCA}" srcOrd="0" destOrd="4" presId="urn:microsoft.com/office/officeart/2005/8/layout/bList2"/>
    <dgm:cxn modelId="{CA52B796-A37A-47A3-84F4-CDE5BBC12492}" type="presOf" srcId="{4E11CEDB-CDC0-4AD9-B4D2-3417AE7F0340}" destId="{952FE425-DF88-4AA5-B817-13AEA0D57B1F}" srcOrd="1" destOrd="0" presId="urn:microsoft.com/office/officeart/2005/8/layout/bList2"/>
    <dgm:cxn modelId="{C96BCE96-4B02-4123-AEDF-A11FD1B5129A}" srcId="{1CA64502-A8A7-4833-90F2-229DDF8BCB4F}" destId="{2329D443-2BD9-4E8B-A271-77345E918F5F}" srcOrd="1" destOrd="0" parTransId="{7229BF9B-E7F1-4DC1-938F-0FE56B4DA146}" sibTransId="{E3CB9281-0867-4631-BA7B-2A5E7D83F303}"/>
    <dgm:cxn modelId="{9C9CC19C-D406-4680-B3DD-F6ED94E10469}" type="presOf" srcId="{2329D443-2BD9-4E8B-A271-77345E918F5F}" destId="{57A72448-E75E-4F6F-8706-3C1948416344}" srcOrd="0" destOrd="1" presId="urn:microsoft.com/office/officeart/2005/8/layout/bList2"/>
    <dgm:cxn modelId="{5764A0A0-A5A4-45E5-A37C-3AE050888F57}" srcId="{2F0EB424-1807-4CD7-9C8D-7DF06E2093E4}" destId="{67FFE5DC-D4FA-4FC8-AAE0-BBD46FA25978}" srcOrd="3" destOrd="0" parTransId="{AD7E9DA3-21D1-49E6-A7FE-86646E47E6C5}" sibTransId="{66DAEDC1-0472-498A-BCFF-8A60D220FEEB}"/>
    <dgm:cxn modelId="{48B4DEA0-8A27-478A-AEFD-82387C3F6F77}" srcId="{2F0EB424-1807-4CD7-9C8D-7DF06E2093E4}" destId="{07FC03BD-2105-45DE-B2B5-D56FECAD7952}" srcOrd="6" destOrd="0" parTransId="{5AEE998D-E871-4943-B9F3-8D4AC00BFF6C}" sibTransId="{F2A5FA83-FC5D-49F0-81B6-DB42D6F90774}"/>
    <dgm:cxn modelId="{3C2FDAAB-A443-4028-838C-CC7CE59A9827}" type="presOf" srcId="{14940F39-6723-4736-A38A-E44E4E27AAD0}" destId="{789C948B-C18B-4D24-B3FC-E9189193D35E}" srcOrd="0" destOrd="0" presId="urn:microsoft.com/office/officeart/2005/8/layout/bList2"/>
    <dgm:cxn modelId="{EA42DEAE-CA34-43F4-98A1-EC3492573CD7}" srcId="{1CA64502-A8A7-4833-90F2-229DDF8BCB4F}" destId="{0360939A-B5A3-4253-8168-2BC67DAB2086}" srcOrd="2" destOrd="0" parTransId="{780A37AD-6E23-44A7-BB0C-A7908A90671D}" sibTransId="{646CB810-1266-41E9-9A8F-651C26259CAC}"/>
    <dgm:cxn modelId="{509663BD-64F4-422D-B5DC-B151B842541B}" srcId="{14940F39-6723-4736-A38A-E44E4E27AAD0}" destId="{1CA64502-A8A7-4833-90F2-229DDF8BCB4F}" srcOrd="0" destOrd="0" parTransId="{2DC82E2B-1916-4931-BAF4-D4530FB21C39}" sibTransId="{C2101545-00AD-4687-8395-219B11B5087C}"/>
    <dgm:cxn modelId="{1E5D0CBE-9F70-4B54-9CC3-06E994D96859}" type="presOf" srcId="{0360939A-B5A3-4253-8168-2BC67DAB2086}" destId="{57A72448-E75E-4F6F-8706-3C1948416344}" srcOrd="0" destOrd="2" presId="urn:microsoft.com/office/officeart/2005/8/layout/bList2"/>
    <dgm:cxn modelId="{26F508C7-366A-4031-80E5-3DA5F28727C2}" type="presOf" srcId="{2F0EB424-1807-4CD7-9C8D-7DF06E2093E4}" destId="{725165B7-67EB-4787-91D8-5EFA88F8DC08}" srcOrd="1" destOrd="0" presId="urn:microsoft.com/office/officeart/2005/8/layout/bList2"/>
    <dgm:cxn modelId="{3BC9FBC8-8E56-4D7B-98EE-ADDC061F1F4B}" srcId="{2F0EB424-1807-4CD7-9C8D-7DF06E2093E4}" destId="{C3285575-12D4-4BDC-B4BD-01B83E42E96D}" srcOrd="1" destOrd="0" parTransId="{87C262EA-F885-4881-8BDA-F5B452B38407}" sibTransId="{3C45CC64-DE13-43DA-A7BC-2E7F3DABECC5}"/>
    <dgm:cxn modelId="{926416CF-86BE-4E21-9A3A-3C1BA58B008D}" srcId="{2F0EB424-1807-4CD7-9C8D-7DF06E2093E4}" destId="{8CB6BE84-D6F2-4C3E-8E2C-D2B1A74CBA39}" srcOrd="2" destOrd="0" parTransId="{CCBFD44B-E0BA-416F-8DCB-07FE76BB2CF1}" sibTransId="{9998E3A1-D198-4310-801F-4B4E7937B50B}"/>
    <dgm:cxn modelId="{D81520D9-5693-401A-95C5-C341CBDA9CB4}" type="presOf" srcId="{94AD8614-763E-4582-B5B0-60126BA865BC}" destId="{C42222B5-2280-41C8-B0A7-49EECE524DCA}" srcOrd="0" destOrd="0" presId="urn:microsoft.com/office/officeart/2005/8/layout/bList2"/>
    <dgm:cxn modelId="{8825DBE1-4895-4ABD-B4B9-C06843CD03CC}" type="presOf" srcId="{2F0EB424-1807-4CD7-9C8D-7DF06E2093E4}" destId="{11C9EA44-F175-4C99-BFC4-E87086B4341B}" srcOrd="0" destOrd="0" presId="urn:microsoft.com/office/officeart/2005/8/layout/bList2"/>
    <dgm:cxn modelId="{874BEBE5-1B49-4C05-BB32-49A345D44932}" type="presOf" srcId="{07FC03BD-2105-45DE-B2B5-D56FECAD7952}" destId="{C42222B5-2280-41C8-B0A7-49EECE524DCA}" srcOrd="0" destOrd="6" presId="urn:microsoft.com/office/officeart/2005/8/layout/bList2"/>
    <dgm:cxn modelId="{7486F5E6-965D-4C3D-A29C-2A843FA78350}" type="presOf" srcId="{4E11CEDB-CDC0-4AD9-B4D2-3417AE7F0340}" destId="{E403B13E-9636-4CDF-BA72-F170C4C82816}" srcOrd="0" destOrd="0" presId="urn:microsoft.com/office/officeart/2005/8/layout/bList2"/>
    <dgm:cxn modelId="{8B28C6E7-F977-4EFB-A906-345C8888147C}" srcId="{2F0EB424-1807-4CD7-9C8D-7DF06E2093E4}" destId="{E82483E2-86B5-4444-BDEC-A21D9840EB5A}" srcOrd="7" destOrd="0" parTransId="{1D33951D-A4F7-41A3-9F88-28DDF1AEAECD}" sibTransId="{0B9A927F-3010-4932-ADCE-D6AD42D464FD}"/>
    <dgm:cxn modelId="{1F4557F7-D7A6-42F4-B459-5CB7F3990BD2}" type="presOf" srcId="{DB260A0C-C670-4083-852C-612979F57C24}" destId="{C42222B5-2280-41C8-B0A7-49EECE524DCA}" srcOrd="0" destOrd="8" presId="urn:microsoft.com/office/officeart/2005/8/layout/bList2"/>
    <dgm:cxn modelId="{8CD4968E-D6A5-4AA1-A255-9C4D3E6E4E49}" type="presParOf" srcId="{789C948B-C18B-4D24-B3FC-E9189193D35E}" destId="{FCBA3C8A-59D0-4D27-AC01-BF3F419B974F}" srcOrd="0" destOrd="0" presId="urn:microsoft.com/office/officeart/2005/8/layout/bList2"/>
    <dgm:cxn modelId="{1A520554-DE45-41C6-A819-8E2A71C026C3}" type="presParOf" srcId="{FCBA3C8A-59D0-4D27-AC01-BF3F419B974F}" destId="{57A72448-E75E-4F6F-8706-3C1948416344}" srcOrd="0" destOrd="0" presId="urn:microsoft.com/office/officeart/2005/8/layout/bList2"/>
    <dgm:cxn modelId="{2E6CB05B-FACA-4535-85C0-BDDEBA959954}" type="presParOf" srcId="{FCBA3C8A-59D0-4D27-AC01-BF3F419B974F}" destId="{355E1121-18A8-4BBE-BDA1-0608DBD383C6}" srcOrd="1" destOrd="0" presId="urn:microsoft.com/office/officeart/2005/8/layout/bList2"/>
    <dgm:cxn modelId="{9EF261EA-89F8-4E2F-B844-F13D96B17A0A}" type="presParOf" srcId="{FCBA3C8A-59D0-4D27-AC01-BF3F419B974F}" destId="{B6E71543-120C-4BB7-A615-8AC0A24E60A8}" srcOrd="2" destOrd="0" presId="urn:microsoft.com/office/officeart/2005/8/layout/bList2"/>
    <dgm:cxn modelId="{A343623C-64E9-49EC-A0A3-F8711684E7EF}" type="presParOf" srcId="{FCBA3C8A-59D0-4D27-AC01-BF3F419B974F}" destId="{3D30F501-861F-4634-8456-FB663F5BFFCC}" srcOrd="3" destOrd="0" presId="urn:microsoft.com/office/officeart/2005/8/layout/bList2"/>
    <dgm:cxn modelId="{9CE527E6-EE57-408D-8C03-C5F04DECF8A4}" type="presParOf" srcId="{789C948B-C18B-4D24-B3FC-E9189193D35E}" destId="{D98597C8-38A9-48BC-8EBA-B20345C1C041}" srcOrd="1" destOrd="0" presId="urn:microsoft.com/office/officeart/2005/8/layout/bList2"/>
    <dgm:cxn modelId="{F57C2285-B1D0-4E64-ABF4-C1F26AA0D4FE}" type="presParOf" srcId="{789C948B-C18B-4D24-B3FC-E9189193D35E}" destId="{8CD933C6-3E78-45E1-8C7E-A9FBEF3C5EA2}" srcOrd="2" destOrd="0" presId="urn:microsoft.com/office/officeart/2005/8/layout/bList2"/>
    <dgm:cxn modelId="{D3938CB2-8BA6-4B20-92E9-157C90DE35CC}" type="presParOf" srcId="{8CD933C6-3E78-45E1-8C7E-A9FBEF3C5EA2}" destId="{D62AECAF-C284-4333-979F-A6F555555B6A}" srcOrd="0" destOrd="0" presId="urn:microsoft.com/office/officeart/2005/8/layout/bList2"/>
    <dgm:cxn modelId="{A7D6826B-EDA6-4F1D-BE57-2397B994725D}" type="presParOf" srcId="{8CD933C6-3E78-45E1-8C7E-A9FBEF3C5EA2}" destId="{E403B13E-9636-4CDF-BA72-F170C4C82816}" srcOrd="1" destOrd="0" presId="urn:microsoft.com/office/officeart/2005/8/layout/bList2"/>
    <dgm:cxn modelId="{26B87B25-E43F-4AF4-BDAC-3A2710624221}" type="presParOf" srcId="{8CD933C6-3E78-45E1-8C7E-A9FBEF3C5EA2}" destId="{952FE425-DF88-4AA5-B817-13AEA0D57B1F}" srcOrd="2" destOrd="0" presId="urn:microsoft.com/office/officeart/2005/8/layout/bList2"/>
    <dgm:cxn modelId="{8B620A33-90B9-48D3-BE66-8AF61D920FE3}" type="presParOf" srcId="{8CD933C6-3E78-45E1-8C7E-A9FBEF3C5EA2}" destId="{52A16334-25AB-401D-9D71-BE7066903553}" srcOrd="3" destOrd="0" presId="urn:microsoft.com/office/officeart/2005/8/layout/bList2"/>
    <dgm:cxn modelId="{4DE81870-1F26-4280-B9C1-DED0F189D00F}" type="presParOf" srcId="{789C948B-C18B-4D24-B3FC-E9189193D35E}" destId="{312A1667-E1F2-47CF-B2B3-3D305AA2F1E8}" srcOrd="3" destOrd="0" presId="urn:microsoft.com/office/officeart/2005/8/layout/bList2"/>
    <dgm:cxn modelId="{0069A844-F08C-403F-9FA5-0017BFF2B99E}" type="presParOf" srcId="{789C948B-C18B-4D24-B3FC-E9189193D35E}" destId="{6BE8EC30-255B-4DEF-B06E-56CD89DB3DD4}" srcOrd="4" destOrd="0" presId="urn:microsoft.com/office/officeart/2005/8/layout/bList2"/>
    <dgm:cxn modelId="{C2F0EA23-4F72-4290-9718-50FA9F9C74C4}" type="presParOf" srcId="{6BE8EC30-255B-4DEF-B06E-56CD89DB3DD4}" destId="{C42222B5-2280-41C8-B0A7-49EECE524DCA}" srcOrd="0" destOrd="0" presId="urn:microsoft.com/office/officeart/2005/8/layout/bList2"/>
    <dgm:cxn modelId="{8744E686-989C-47FF-B31E-F469604F3825}" type="presParOf" srcId="{6BE8EC30-255B-4DEF-B06E-56CD89DB3DD4}" destId="{11C9EA44-F175-4C99-BFC4-E87086B4341B}" srcOrd="1" destOrd="0" presId="urn:microsoft.com/office/officeart/2005/8/layout/bList2"/>
    <dgm:cxn modelId="{9F63206D-717C-4449-A904-EBE58EA45C07}" type="presParOf" srcId="{6BE8EC30-255B-4DEF-B06E-56CD89DB3DD4}" destId="{725165B7-67EB-4787-91D8-5EFA88F8DC08}" srcOrd="2" destOrd="0" presId="urn:microsoft.com/office/officeart/2005/8/layout/bList2"/>
    <dgm:cxn modelId="{83482F24-ED95-47F2-8D4B-A9BBCBB4294C}" type="presParOf" srcId="{6BE8EC30-255B-4DEF-B06E-56CD89DB3DD4}" destId="{D8C97869-7E09-4259-8C65-BA14EF40668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72448-E75E-4F6F-8706-3C1948416344}">
      <dsp:nvSpPr>
        <dsp:cNvPr id="0" name=""/>
        <dsp:cNvSpPr/>
      </dsp:nvSpPr>
      <dsp:spPr>
        <a:xfrm>
          <a:off x="0" y="533411"/>
          <a:ext cx="3203183" cy="2245346"/>
        </a:xfrm>
        <a:prstGeom prst="round2SameRect">
          <a:avLst>
            <a:gd name="adj1" fmla="val 8000"/>
            <a:gd name="adj2" fmla="val 0"/>
          </a:avLst>
        </a:prstGeom>
        <a:solidFill>
          <a:schemeClr val="lt1">
            <a:alpha val="90000"/>
            <a:hueOff val="0"/>
            <a:satOff val="0"/>
            <a:lumOff val="0"/>
            <a:alphaOff val="0"/>
          </a:schemeClr>
        </a:solidFill>
        <a:ln w="25400" cap="flat" cmpd="sng" algn="ctr">
          <a:solidFill>
            <a:srgbClr val="09395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100000"/>
            </a:lnSpc>
            <a:spcBef>
              <a:spcPct val="0"/>
            </a:spcBef>
            <a:spcAft>
              <a:spcPts val="0"/>
            </a:spcAft>
            <a:buChar char="•"/>
          </a:pPr>
          <a:r>
            <a:rPr lang="en-US" sz="2400" kern="1200">
              <a:solidFill>
                <a:srgbClr val="093950"/>
              </a:solidFill>
            </a:rPr>
            <a:t>Improved survival</a:t>
          </a:r>
        </a:p>
        <a:p>
          <a:pPr marL="228600" lvl="1" indent="-228600" algn="l" defTabSz="1066800">
            <a:lnSpc>
              <a:spcPct val="100000"/>
            </a:lnSpc>
            <a:spcBef>
              <a:spcPct val="0"/>
            </a:spcBef>
            <a:spcAft>
              <a:spcPts val="0"/>
            </a:spcAft>
            <a:buChar char="•"/>
          </a:pPr>
          <a:r>
            <a:rPr lang="en-US" sz="2400" kern="1200">
              <a:solidFill>
                <a:srgbClr val="093950"/>
              </a:solidFill>
            </a:rPr>
            <a:t>Delayed progression</a:t>
          </a:r>
        </a:p>
        <a:p>
          <a:pPr marL="228600" lvl="1" indent="-228600" algn="l" defTabSz="1066800">
            <a:lnSpc>
              <a:spcPct val="100000"/>
            </a:lnSpc>
            <a:spcBef>
              <a:spcPct val="0"/>
            </a:spcBef>
            <a:spcAft>
              <a:spcPts val="0"/>
            </a:spcAft>
            <a:buChar char="•"/>
          </a:pPr>
          <a:r>
            <a:rPr lang="en-US" sz="2400" kern="1200">
              <a:solidFill>
                <a:srgbClr val="093950"/>
              </a:solidFill>
            </a:rPr>
            <a:t>Psychological benefits of receiving treatment</a:t>
          </a:r>
        </a:p>
      </dsp:txBody>
      <dsp:txXfrm>
        <a:off x="52611" y="586022"/>
        <a:ext cx="3097961" cy="2192735"/>
      </dsp:txXfrm>
    </dsp:sp>
    <dsp:sp modelId="{B6E71543-120C-4BB7-A615-8AC0A24E60A8}">
      <dsp:nvSpPr>
        <dsp:cNvPr id="0" name=""/>
        <dsp:cNvSpPr/>
      </dsp:nvSpPr>
      <dsp:spPr>
        <a:xfrm>
          <a:off x="7416" y="3110004"/>
          <a:ext cx="3203183" cy="871163"/>
        </a:xfrm>
        <a:prstGeom prst="rect">
          <a:avLst/>
        </a:prstGeom>
        <a:solidFill>
          <a:srgbClr val="093950"/>
        </a:solidFill>
        <a:ln w="25400" cap="flat" cmpd="sng" algn="ctr">
          <a:solidFill>
            <a:srgbClr val="0939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b="1" kern="1200"/>
            <a:t>	</a:t>
          </a:r>
          <a:r>
            <a:rPr lang="en-US" sz="2800" b="1" kern="1200"/>
            <a:t>Benefits</a:t>
          </a:r>
        </a:p>
      </dsp:txBody>
      <dsp:txXfrm>
        <a:off x="7416" y="3110004"/>
        <a:ext cx="2255762" cy="871163"/>
      </dsp:txXfrm>
    </dsp:sp>
    <dsp:sp modelId="{3D30F501-861F-4634-8456-FB663F5BFFCC}">
      <dsp:nvSpPr>
        <dsp:cNvPr id="0" name=""/>
        <dsp:cNvSpPr/>
      </dsp:nvSpPr>
      <dsp:spPr>
        <a:xfrm>
          <a:off x="2353791" y="3194814"/>
          <a:ext cx="1121114" cy="1121114"/>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AECAF-C284-4333-979F-A6F555555B6A}">
      <dsp:nvSpPr>
        <dsp:cNvPr id="0" name=""/>
        <dsp:cNvSpPr/>
      </dsp:nvSpPr>
      <dsp:spPr>
        <a:xfrm>
          <a:off x="3752655" y="518796"/>
          <a:ext cx="3203183" cy="3023245"/>
        </a:xfrm>
        <a:prstGeom prst="round2SameRect">
          <a:avLst>
            <a:gd name="adj1" fmla="val 8000"/>
            <a:gd name="adj2" fmla="val 0"/>
          </a:avLst>
        </a:prstGeom>
        <a:blipFill rotWithShape="0">
          <a:blip xmlns:r="http://schemas.openxmlformats.org/officeDocument/2006/relationships" r:embed="rId1"/>
          <a:stretch>
            <a:fillRect/>
          </a:stretch>
        </a:blipFill>
        <a:ln w="25400" cap="flat" cmpd="sng" algn="ctr">
          <a:solidFill>
            <a:srgbClr val="093950"/>
          </a:solidFill>
          <a:prstDash val="solid"/>
        </a:ln>
        <a:effectLst/>
      </dsp:spPr>
      <dsp:style>
        <a:lnRef idx="2">
          <a:scrgbClr r="0" g="0" b="0"/>
        </a:lnRef>
        <a:fillRef idx="1">
          <a:scrgbClr r="0" g="0" b="0"/>
        </a:fillRef>
        <a:effectRef idx="0">
          <a:scrgbClr r="0" g="0" b="0"/>
        </a:effectRef>
        <a:fontRef idx="minor"/>
      </dsp:style>
    </dsp:sp>
    <dsp:sp modelId="{952FE425-DF88-4AA5-B817-13AEA0D57B1F}">
      <dsp:nvSpPr>
        <dsp:cNvPr id="0" name=""/>
        <dsp:cNvSpPr/>
      </dsp:nvSpPr>
      <dsp:spPr>
        <a:xfrm>
          <a:off x="3752655" y="3252279"/>
          <a:ext cx="3203183" cy="975564"/>
        </a:xfrm>
        <a:prstGeom prst="rect">
          <a:avLst/>
        </a:prstGeom>
        <a:solidFill>
          <a:srgbClr val="093950"/>
        </a:solidFill>
        <a:ln w="25400" cap="flat" cmpd="sng" algn="ctr">
          <a:solidFill>
            <a:srgbClr val="0939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b="1" kern="1200" dirty="0"/>
            <a:t>Shared decision</a:t>
          </a:r>
          <a:br>
            <a:rPr lang="en-US" sz="2100" b="1" kern="1200" dirty="0"/>
          </a:br>
          <a:r>
            <a:rPr lang="en-US" sz="2100" b="1" kern="1200" dirty="0"/>
            <a:t>making: goals of patient</a:t>
          </a:r>
        </a:p>
      </dsp:txBody>
      <dsp:txXfrm>
        <a:off x="3752655" y="3252279"/>
        <a:ext cx="2255762" cy="975564"/>
      </dsp:txXfrm>
    </dsp:sp>
    <dsp:sp modelId="{52A16334-25AB-401D-9D71-BE7066903553}">
      <dsp:nvSpPr>
        <dsp:cNvPr id="0" name=""/>
        <dsp:cNvSpPr/>
      </dsp:nvSpPr>
      <dsp:spPr>
        <a:xfrm>
          <a:off x="6099030" y="3389289"/>
          <a:ext cx="1121114" cy="1121114"/>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2222B5-2280-41C8-B0A7-49EECE524DCA}">
      <dsp:nvSpPr>
        <dsp:cNvPr id="0" name=""/>
        <dsp:cNvSpPr/>
      </dsp:nvSpPr>
      <dsp:spPr>
        <a:xfrm>
          <a:off x="7497893" y="577515"/>
          <a:ext cx="3203183" cy="2788367"/>
        </a:xfrm>
        <a:prstGeom prst="round2SameRect">
          <a:avLst>
            <a:gd name="adj1" fmla="val 8000"/>
            <a:gd name="adj2" fmla="val 0"/>
          </a:avLst>
        </a:prstGeom>
        <a:solidFill>
          <a:schemeClr val="lt1">
            <a:alpha val="90000"/>
            <a:hueOff val="0"/>
            <a:satOff val="0"/>
            <a:lumOff val="0"/>
            <a:alphaOff val="0"/>
          </a:schemeClr>
        </a:solidFill>
        <a:ln w="25400" cap="flat" cmpd="sng" algn="ctr">
          <a:solidFill>
            <a:srgbClr val="093950"/>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093950"/>
              </a:solidFill>
              <a:latin typeface="Arial" panose="020B0604020202020204" pitchFamily="34" charset="0"/>
              <a:cs typeface="Arial" panose="020B0604020202020204" pitchFamily="34" charset="0"/>
            </a:rPr>
            <a:t>Expense: COST $$$$... ↓ QOL</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ED and ↓ libido</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Hot flashes</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Changes in mood/ ↓cognition</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 strength/ muscle mass</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Osteoporosis</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Anemia, fatigue</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Metabolic syndrome</a:t>
          </a:r>
        </a:p>
        <a:p>
          <a:pPr marL="171450" lvl="1" indent="-171450" algn="l" defTabSz="755650">
            <a:lnSpc>
              <a:spcPct val="90000"/>
            </a:lnSpc>
            <a:spcBef>
              <a:spcPct val="0"/>
            </a:spcBef>
            <a:spcAft>
              <a:spcPct val="15000"/>
            </a:spcAft>
            <a:buChar char="•"/>
          </a:pPr>
          <a:r>
            <a:rPr lang="en-US" sz="1700" kern="1200">
              <a:solidFill>
                <a:srgbClr val="093950"/>
              </a:solidFill>
              <a:latin typeface="Arial" panose="020B0604020202020204" pitchFamily="34" charset="0"/>
              <a:cs typeface="Arial" panose="020B0604020202020204" pitchFamily="34" charset="0"/>
            </a:rPr>
            <a:t>Cardiac risk, DM</a:t>
          </a:r>
        </a:p>
      </dsp:txBody>
      <dsp:txXfrm>
        <a:off x="7563228" y="642850"/>
        <a:ext cx="3072513" cy="2723032"/>
      </dsp:txXfrm>
    </dsp:sp>
    <dsp:sp modelId="{725165B7-67EB-4787-91D8-5EFA88F8DC08}">
      <dsp:nvSpPr>
        <dsp:cNvPr id="0" name=""/>
        <dsp:cNvSpPr/>
      </dsp:nvSpPr>
      <dsp:spPr>
        <a:xfrm>
          <a:off x="7497893" y="3625553"/>
          <a:ext cx="3203183" cy="629552"/>
        </a:xfrm>
        <a:prstGeom prst="rect">
          <a:avLst/>
        </a:prstGeom>
        <a:solidFill>
          <a:srgbClr val="093950"/>
        </a:solidFill>
        <a:ln w="25400" cap="flat" cmpd="sng" algn="ctr">
          <a:solidFill>
            <a:srgbClr val="0939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ctr" defTabSz="1244600">
            <a:lnSpc>
              <a:spcPct val="90000"/>
            </a:lnSpc>
            <a:spcBef>
              <a:spcPct val="0"/>
            </a:spcBef>
            <a:spcAft>
              <a:spcPct val="35000"/>
            </a:spcAft>
            <a:buNone/>
          </a:pPr>
          <a:r>
            <a:rPr lang="en-US" sz="2800" b="1" kern="1200" dirty="0"/>
            <a:t>Risks</a:t>
          </a:r>
        </a:p>
      </dsp:txBody>
      <dsp:txXfrm>
        <a:off x="7497893" y="3625553"/>
        <a:ext cx="2255762" cy="629552"/>
      </dsp:txXfrm>
    </dsp:sp>
    <dsp:sp modelId="{D8C97869-7E09-4259-8C65-BA14EF40668A}">
      <dsp:nvSpPr>
        <dsp:cNvPr id="0" name=""/>
        <dsp:cNvSpPr/>
      </dsp:nvSpPr>
      <dsp:spPr>
        <a:xfrm>
          <a:off x="9844269" y="3330570"/>
          <a:ext cx="1121114" cy="1121114"/>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Prostate Cancer</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10/16/20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r>
              <a:rPr lang="en-US"/>
              <a:t>ONS Bridge</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Prostate Cancer</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ONS Bridge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819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3772137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9434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176887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3019623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378102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0A94E1A-D75D-46BC-8AB8-0AC7BB65749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ADBC39B3-129E-4227-A0F9-08DE83DC56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8" name="Slide Number Placeholder 3">
            <a:extLst>
              <a:ext uri="{FF2B5EF4-FFF2-40B4-BE49-F238E27FC236}">
                <a16:creationId xmlns:a16="http://schemas.microsoft.com/office/drawing/2014/main" id="{2ED762CC-1EC6-4ED7-963E-28A8A68C11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F355F-A97A-4C84-986B-0E73F5B74E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mn-cs"/>
            </a:endParaRPr>
          </a:p>
        </p:txBody>
      </p:sp>
    </p:spTree>
    <p:extLst>
      <p:ext uri="{BB962C8B-B14F-4D97-AF65-F5344CB8AC3E}">
        <p14:creationId xmlns:p14="http://schemas.microsoft.com/office/powerpoint/2010/main" val="119750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3167690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362843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lide Image Placeholder 1"/>
          <p:cNvSpPr>
            <a:spLocks noGrp="1" noRot="1" noChangeAspect="1" noTextEdit="1"/>
          </p:cNvSpPr>
          <p:nvPr>
            <p:ph type="sldImg"/>
          </p:nvPr>
        </p:nvSpPr>
        <p:spPr>
          <a:xfrm>
            <a:off x="381000" y="685800"/>
            <a:ext cx="6096000" cy="3429000"/>
          </a:xfrm>
          <a:ln/>
        </p:spPr>
      </p:sp>
      <p:sp>
        <p:nvSpPr>
          <p:cNvPr id="66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EA6420-DDCC-4A3D-B3CD-6AE413129438}"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64165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8680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107174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1644793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187030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Prostate Cancer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Footer Placeholder 4">
            <a:extLst>
              <a:ext uri="{FF2B5EF4-FFF2-40B4-BE49-F238E27FC236}">
                <a16:creationId xmlns:a16="http://schemas.microsoft.com/office/drawing/2014/main" id="{928A3D0F-F92E-D946-8F38-800DFB29B4C6}"/>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ONS Bridge</a:t>
            </a:r>
          </a:p>
        </p:txBody>
      </p:sp>
    </p:spTree>
    <p:extLst>
      <p:ext uri="{BB962C8B-B14F-4D97-AF65-F5344CB8AC3E}">
        <p14:creationId xmlns:p14="http://schemas.microsoft.com/office/powerpoint/2010/main" val="409552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49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546100"/>
            <a:ext cx="4706937" cy="26479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7589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9652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9.jpe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89679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070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104309440"/>
      </p:ext>
    </p:extLst>
  </p:cSld>
  <p:clrMapOvr>
    <a:masterClrMapping/>
  </p:clrMapOvr>
  <p:transition spd="slow" advClick="0"/>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24654157"/>
      </p:ext>
    </p:extLst>
  </p:cSld>
  <p:clrMapOvr>
    <a:masterClrMapping/>
  </p:clrMapOvr>
  <p:transition spd="slow"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521695"/>
      </p:ext>
    </p:extLst>
  </p:cSld>
  <p:clrMapOvr>
    <a:masterClrMapping/>
  </p:clrMapOvr>
  <p:transition spd="slow"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95417224"/>
      </p:ext>
    </p:extLst>
  </p:cSld>
  <p:clrMapOvr>
    <a:masterClrMapping/>
  </p:clrMapOvr>
  <p:transition spd="slow"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418873"/>
      </p:ext>
    </p:extLst>
  </p:cSld>
  <p:clrMapOvr>
    <a:masterClrMapping/>
  </p:clrMapOvr>
  <p:transition spd="slow"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3564328653"/>
      </p:ext>
    </p:extLst>
  </p:cSld>
  <p:clrMapOvr>
    <a:masterClrMapping/>
  </p:clrMapOvr>
  <p:transition spd="slow"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843278622"/>
      </p:ext>
    </p:extLst>
  </p:cSld>
  <p:clrMapOvr>
    <a:masterClrMapping/>
  </p:clrMapOvr>
  <p:transition spd="slow"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1873" indent="0" algn="ctr">
              <a:buNone/>
              <a:defRPr/>
            </a:lvl2pPr>
            <a:lvl3pPr marL="1083747" indent="0" algn="ctr">
              <a:buNone/>
              <a:defRPr/>
            </a:lvl3pPr>
            <a:lvl4pPr marL="1625620" indent="0" algn="ctr">
              <a:buNone/>
              <a:defRPr/>
            </a:lvl4pPr>
            <a:lvl5pPr marL="2167494" indent="0" algn="ctr">
              <a:buNone/>
              <a:defRPr/>
            </a:lvl5pPr>
            <a:lvl6pPr marL="2709367" indent="0" algn="ctr">
              <a:buNone/>
              <a:defRPr/>
            </a:lvl6pPr>
            <a:lvl7pPr marL="3251241" indent="0" algn="ctr">
              <a:buNone/>
              <a:defRPr/>
            </a:lvl7pPr>
            <a:lvl8pPr marL="3793114" indent="0" algn="ctr">
              <a:buNone/>
              <a:defRPr/>
            </a:lvl8pPr>
            <a:lvl9pPr marL="4334988" indent="0" algn="ctr">
              <a:buNone/>
              <a:defRPr/>
            </a:lvl9pPr>
          </a:lstStyle>
          <a:p>
            <a:r>
              <a:rPr lang="en-US"/>
              <a:t>Click to edit Master subtitle style</a:t>
            </a:r>
          </a:p>
        </p:txBody>
      </p:sp>
    </p:spTree>
    <p:extLst>
      <p:ext uri="{BB962C8B-B14F-4D97-AF65-F5344CB8AC3E}">
        <p14:creationId xmlns:p14="http://schemas.microsoft.com/office/powerpoint/2010/main" val="1786510723"/>
      </p:ext>
    </p:extLst>
  </p:cSld>
  <p:clrMapOvr>
    <a:masterClrMapping/>
  </p:clrMapOvr>
  <p:transition spd="med"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238598"/>
      </p:ext>
    </p:extLst>
  </p:cSld>
  <p:clrMapOvr>
    <a:masterClrMapping/>
  </p:clrMapOvr>
  <p:transition spd="med"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370"/>
            </a:lvl1pPr>
            <a:lvl2pPr marL="541873" indent="0">
              <a:buNone/>
              <a:defRPr sz="2133"/>
            </a:lvl2pPr>
            <a:lvl3pPr marL="1083747" indent="0">
              <a:buNone/>
              <a:defRPr sz="1896"/>
            </a:lvl3pPr>
            <a:lvl4pPr marL="1625620" indent="0">
              <a:buNone/>
              <a:defRPr sz="1659"/>
            </a:lvl4pPr>
            <a:lvl5pPr marL="2167494" indent="0">
              <a:buNone/>
              <a:defRPr sz="1659"/>
            </a:lvl5pPr>
            <a:lvl6pPr marL="2709367" indent="0">
              <a:buNone/>
              <a:defRPr sz="1659"/>
            </a:lvl6pPr>
            <a:lvl7pPr marL="3251241" indent="0">
              <a:buNone/>
              <a:defRPr sz="1659"/>
            </a:lvl7pPr>
            <a:lvl8pPr marL="3793114" indent="0">
              <a:buNone/>
              <a:defRPr sz="1659"/>
            </a:lvl8pPr>
            <a:lvl9pPr marL="4334988" indent="0">
              <a:buNone/>
              <a:defRPr sz="1659"/>
            </a:lvl9pPr>
          </a:lstStyle>
          <a:p>
            <a:pPr lvl="0"/>
            <a:r>
              <a:rPr lang="en-US"/>
              <a:t>Click to edit Master text styles</a:t>
            </a:r>
          </a:p>
        </p:txBody>
      </p:sp>
    </p:spTree>
    <p:extLst>
      <p:ext uri="{BB962C8B-B14F-4D97-AF65-F5344CB8AC3E}">
        <p14:creationId xmlns:p14="http://schemas.microsoft.com/office/powerpoint/2010/main" val="3807135438"/>
      </p:ext>
    </p:extLst>
  </p:cSld>
  <p:clrMapOvr>
    <a:masterClrMapping/>
  </p:clrMapOvr>
  <p:transition spd="med"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402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3112" y="19050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5023" y="1905000"/>
            <a:ext cx="5091289" cy="4114800"/>
          </a:xfrm>
        </p:spPr>
        <p:txBody>
          <a:bodyPr/>
          <a:lstStyle>
            <a:lvl1pPr>
              <a:defRPr sz="3319"/>
            </a:lvl1pPr>
            <a:lvl2pPr>
              <a:defRPr sz="2844"/>
            </a:lvl2pPr>
            <a:lvl3pPr>
              <a:defRPr sz="237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981791"/>
      </p:ext>
    </p:extLst>
  </p:cSld>
  <p:clrMapOvr>
    <a:masterClrMapping/>
  </p:clrMapOvr>
  <p:transition spd="med"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844" b="1"/>
            </a:lvl1pPr>
            <a:lvl2pPr marL="541873" indent="0">
              <a:buNone/>
              <a:defRPr sz="2370" b="1"/>
            </a:lvl2pPr>
            <a:lvl3pPr marL="1083747" indent="0">
              <a:buNone/>
              <a:defRPr sz="2133" b="1"/>
            </a:lvl3pPr>
            <a:lvl4pPr marL="1625620" indent="0">
              <a:buNone/>
              <a:defRPr sz="1896" b="1"/>
            </a:lvl4pPr>
            <a:lvl5pPr marL="2167494" indent="0">
              <a:buNone/>
              <a:defRPr sz="1896" b="1"/>
            </a:lvl5pPr>
            <a:lvl6pPr marL="2709367" indent="0">
              <a:buNone/>
              <a:defRPr sz="1896" b="1"/>
            </a:lvl6pPr>
            <a:lvl7pPr marL="3251241" indent="0">
              <a:buNone/>
              <a:defRPr sz="1896" b="1"/>
            </a:lvl7pPr>
            <a:lvl8pPr marL="3793114" indent="0">
              <a:buNone/>
              <a:defRPr sz="1896" b="1"/>
            </a:lvl8pPr>
            <a:lvl9pPr marL="433498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844"/>
            </a:lvl1pPr>
            <a:lvl2pPr>
              <a:defRPr sz="2370"/>
            </a:lvl2pPr>
            <a:lvl3pPr>
              <a:defRPr sz="2133"/>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580085"/>
      </p:ext>
    </p:extLst>
  </p:cSld>
  <p:clrMapOvr>
    <a:masterClrMapping/>
  </p:clrMapOvr>
  <p:transition spd="med"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8612069"/>
      </p:ext>
    </p:extLst>
  </p:cSld>
  <p:clrMapOvr>
    <a:masterClrMapping/>
  </p:clrMapOvr>
  <p:transition spd="med"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722476"/>
      </p:ext>
    </p:extLst>
  </p:cSld>
  <p:clrMapOvr>
    <a:masterClrMapping/>
  </p:clrMapOvr>
  <p:transition spd="med"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37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793"/>
            </a:lvl1pPr>
            <a:lvl2pPr>
              <a:defRPr sz="3319"/>
            </a:lvl2pPr>
            <a:lvl3pPr>
              <a:defRPr sz="2844"/>
            </a:lvl3pPr>
            <a:lvl4pPr>
              <a:defRPr sz="2370"/>
            </a:lvl4pPr>
            <a:lvl5pPr>
              <a:defRPr sz="2370"/>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Tree>
    <p:extLst>
      <p:ext uri="{BB962C8B-B14F-4D97-AF65-F5344CB8AC3E}">
        <p14:creationId xmlns:p14="http://schemas.microsoft.com/office/powerpoint/2010/main" val="2946333244"/>
      </p:ext>
    </p:extLst>
  </p:cSld>
  <p:clrMapOvr>
    <a:masterClrMapping/>
  </p:clrMapOvr>
  <p:transition spd="med" advClick="0"/>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37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793"/>
            </a:lvl1pPr>
            <a:lvl2pPr marL="541873" indent="0">
              <a:buNone/>
              <a:defRPr sz="3319"/>
            </a:lvl2pPr>
            <a:lvl3pPr marL="1083747" indent="0">
              <a:buNone/>
              <a:defRPr sz="2844"/>
            </a:lvl3pPr>
            <a:lvl4pPr marL="1625620" indent="0">
              <a:buNone/>
              <a:defRPr sz="2370"/>
            </a:lvl4pPr>
            <a:lvl5pPr marL="2167494" indent="0">
              <a:buNone/>
              <a:defRPr sz="2370"/>
            </a:lvl5pPr>
            <a:lvl6pPr marL="2709367" indent="0">
              <a:buNone/>
              <a:defRPr sz="2370"/>
            </a:lvl6pPr>
            <a:lvl7pPr marL="3251241" indent="0">
              <a:buNone/>
              <a:defRPr sz="2370"/>
            </a:lvl7pPr>
            <a:lvl8pPr marL="3793114" indent="0">
              <a:buNone/>
              <a:defRPr sz="2370"/>
            </a:lvl8pPr>
            <a:lvl9pPr marL="4334988" indent="0">
              <a:buNone/>
              <a:defRPr sz="237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659"/>
            </a:lvl1pPr>
            <a:lvl2pPr marL="541873" indent="0">
              <a:buNone/>
              <a:defRPr sz="1422"/>
            </a:lvl2pPr>
            <a:lvl3pPr marL="1083747" indent="0">
              <a:buNone/>
              <a:defRPr sz="1185"/>
            </a:lvl3pPr>
            <a:lvl4pPr marL="1625620" indent="0">
              <a:buNone/>
              <a:defRPr sz="1067"/>
            </a:lvl4pPr>
            <a:lvl5pPr marL="2167494" indent="0">
              <a:buNone/>
              <a:defRPr sz="1067"/>
            </a:lvl5pPr>
            <a:lvl6pPr marL="2709367" indent="0">
              <a:buNone/>
              <a:defRPr sz="1067"/>
            </a:lvl6pPr>
            <a:lvl7pPr marL="3251241" indent="0">
              <a:buNone/>
              <a:defRPr sz="1067"/>
            </a:lvl7pPr>
            <a:lvl8pPr marL="3793114" indent="0">
              <a:buNone/>
              <a:defRPr sz="1067"/>
            </a:lvl8pPr>
            <a:lvl9pPr marL="4334988" indent="0">
              <a:buNone/>
              <a:defRPr sz="1067"/>
            </a:lvl9pPr>
          </a:lstStyle>
          <a:p>
            <a:pPr lvl="0"/>
            <a:r>
              <a:rPr lang="en-US"/>
              <a:t>Click to edit Master text styles</a:t>
            </a:r>
          </a:p>
        </p:txBody>
      </p:sp>
    </p:spTree>
    <p:extLst>
      <p:ext uri="{BB962C8B-B14F-4D97-AF65-F5344CB8AC3E}">
        <p14:creationId xmlns:p14="http://schemas.microsoft.com/office/powerpoint/2010/main" val="593717089"/>
      </p:ext>
    </p:extLst>
  </p:cSld>
  <p:clrMapOvr>
    <a:masterClrMapping/>
  </p:clrMapOvr>
  <p:transition spd="med" advClick="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441243"/>
      </p:ext>
    </p:extLst>
  </p:cSld>
  <p:clrMapOvr>
    <a:masterClrMapping/>
  </p:clrMapOvr>
  <p:transition spd="med" advClick="0"/>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919" y="609600"/>
            <a:ext cx="2592681"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3111" y="609600"/>
            <a:ext cx="760118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768101"/>
      </p:ext>
    </p:extLst>
  </p:cSld>
  <p:clrMapOvr>
    <a:masterClrMapping/>
  </p:clrMapOvr>
  <p:transition spd="med" advClick="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Plain 4:3 Title and Content Cool Palette Re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1"/>
              </a:spcBef>
              <a:defRPr>
                <a:latin typeface="Verdana" pitchFamily="34" charset="0"/>
              </a:defRPr>
            </a:lvl1pPr>
            <a:lvl2pPr>
              <a:spcBef>
                <a:spcPts val="600"/>
              </a:spcBef>
              <a:defRPr>
                <a:latin typeface="Verdana" pitchFamily="34" charset="0"/>
              </a:defRPr>
            </a:lvl2pPr>
            <a:lvl3pPr>
              <a:spcBef>
                <a:spcPts val="300"/>
              </a:spcBef>
              <a:defRPr>
                <a:latin typeface="Verdana" pitchFamily="34" charset="0"/>
              </a:defRPr>
            </a:lvl3pPr>
            <a:lvl4pPr>
              <a:spcBef>
                <a:spcPts val="200"/>
              </a:spcBef>
              <a:defRPr>
                <a:latin typeface="Verdana" pitchFamily="34" charset="0"/>
              </a:defRPr>
            </a:lvl4pPr>
            <a:lvl5pPr>
              <a:spcBef>
                <a:spcPts val="100"/>
              </a:spcBef>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rrowheads="1"/>
          </p:cNvSpPr>
          <p:nvPr>
            <p:ph type="sldNum" sz="quarter" idx="4"/>
          </p:nvPr>
        </p:nvSpPr>
        <p:spPr bwMode="gray">
          <a:xfrm>
            <a:off x="11446228" y="6482292"/>
            <a:ext cx="531283" cy="227179"/>
          </a:xfrm>
          <a:prstGeom prst="rect">
            <a:avLst/>
          </a:prstGeom>
          <a:ln/>
        </p:spPr>
        <p:txBody>
          <a:bodyPr vert="horz" wrap="square" lIns="91440" tIns="45720" rIns="91440" bIns="45720" numCol="1" anchor="t" anchorCtr="0" compatLnSpc="1">
            <a:prstTxWarp prst="textNoShape">
              <a:avLst/>
            </a:prstTxWarp>
          </a:bodyPr>
          <a:lstStyle>
            <a:lvl1pPr algn="r" eaLnBrk="0" hangingPunct="0">
              <a:defRPr sz="900">
                <a:solidFill>
                  <a:schemeClr val="bg1"/>
                </a:solidFill>
                <a:latin typeface="Verdana" pitchFamily="34" charset="0"/>
                <a:ea typeface="ＭＳ Ｐゴシック" pitchFamily="-105" charset="-128"/>
                <a:cs typeface="ＭＳ Ｐゴシック" pitchFamily="-105" charset="-128"/>
              </a:defRPr>
            </a:lvl1pPr>
          </a:lstStyle>
          <a:p>
            <a:pPr defTabSz="1219215">
              <a:defRPr/>
            </a:pPr>
            <a:fld id="{90F4EB35-EE5A-448A-9E19-B03AC0E4DE93}" type="slidenum">
              <a:rPr lang="en-US" b="0" smtClean="0">
                <a:solidFill>
                  <a:srgbClr val="FFFFFF"/>
                </a:solidFill>
              </a:rPr>
              <a:pPr defTabSz="1219215">
                <a:defRPr/>
              </a:pPr>
              <a:t>‹#›</a:t>
            </a:fld>
            <a:endParaRPr lang="en-US" b="0" dirty="0">
              <a:solidFill>
                <a:srgbClr val="FFFFFF"/>
              </a:solidFill>
            </a:endParaRPr>
          </a:p>
        </p:txBody>
      </p:sp>
    </p:spTree>
    <p:extLst>
      <p:ext uri="{BB962C8B-B14F-4D97-AF65-F5344CB8AC3E}">
        <p14:creationId xmlns:p14="http://schemas.microsoft.com/office/powerpoint/2010/main" val="1163530366"/>
      </p:ext>
    </p:extLst>
  </p:cSld>
  <p:clrMapOvr>
    <a:masterClrMapping/>
  </p:clrMapOvr>
  <p:transition spd="med" advClick="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2"/>
          </p:nvPr>
        </p:nvSpPr>
        <p:spPr>
          <a:xfrm>
            <a:off x="-12298" y="6536268"/>
            <a:ext cx="4995115" cy="321733"/>
          </a:xfrm>
        </p:spPr>
        <p:txBody>
          <a:bodyPr anchor="b"/>
          <a:lstStyle>
            <a:lvl1pPr marL="0" indent="0" algn="l">
              <a:spcAft>
                <a:spcPts val="0"/>
              </a:spcAft>
              <a:buNone/>
              <a:defRPr sz="1422" b="0">
                <a:solidFill>
                  <a:schemeClr val="tx1"/>
                </a:solidFill>
              </a:defRPr>
            </a:lvl1pPr>
            <a:lvl2pPr marL="650248" indent="0">
              <a:buNone/>
              <a:defRPr sz="1422">
                <a:solidFill>
                  <a:schemeClr val="tx1"/>
                </a:solidFill>
              </a:defRPr>
            </a:lvl2pPr>
            <a:lvl3pPr marL="1300496" indent="0">
              <a:buNone/>
              <a:defRPr sz="1422">
                <a:solidFill>
                  <a:schemeClr val="tx1"/>
                </a:solidFill>
              </a:defRPr>
            </a:lvl3pPr>
            <a:lvl4pPr marL="1950744" indent="0">
              <a:buNone/>
              <a:defRPr sz="1422">
                <a:solidFill>
                  <a:schemeClr val="tx1"/>
                </a:solidFill>
              </a:defRPr>
            </a:lvl4pPr>
            <a:lvl5pPr marL="2600993" indent="0">
              <a:buNone/>
              <a:defRPr sz="1422">
                <a:solidFill>
                  <a:schemeClr val="tx1"/>
                </a:solidFill>
              </a:defRPr>
            </a:lvl5pPr>
          </a:lstStyle>
          <a:p>
            <a:pPr lvl="0"/>
            <a:endParaRPr lang="en-GB" dirty="0"/>
          </a:p>
        </p:txBody>
      </p:sp>
      <p:sp>
        <p:nvSpPr>
          <p:cNvPr id="10" name="Text Placeholder 8"/>
          <p:cNvSpPr>
            <a:spLocks noGrp="1"/>
          </p:cNvSpPr>
          <p:nvPr>
            <p:ph type="body" sz="quarter" idx="13"/>
          </p:nvPr>
        </p:nvSpPr>
        <p:spPr>
          <a:xfrm>
            <a:off x="5071166" y="6536268"/>
            <a:ext cx="7120834" cy="321733"/>
          </a:xfrm>
        </p:spPr>
        <p:txBody>
          <a:bodyPr anchor="b"/>
          <a:lstStyle>
            <a:lvl1pPr marL="0" indent="0" algn="r">
              <a:spcAft>
                <a:spcPts val="0"/>
              </a:spcAft>
              <a:buNone/>
              <a:defRPr sz="1304" b="0">
                <a:solidFill>
                  <a:schemeClr val="tx1"/>
                </a:solidFill>
              </a:defRPr>
            </a:lvl1pPr>
            <a:lvl2pPr marL="650248" indent="0">
              <a:buNone/>
              <a:defRPr sz="1422">
                <a:solidFill>
                  <a:schemeClr val="tx1"/>
                </a:solidFill>
              </a:defRPr>
            </a:lvl2pPr>
            <a:lvl3pPr marL="1300496" indent="0">
              <a:buNone/>
              <a:defRPr sz="1422">
                <a:solidFill>
                  <a:schemeClr val="tx1"/>
                </a:solidFill>
              </a:defRPr>
            </a:lvl3pPr>
            <a:lvl4pPr marL="1950744" indent="0">
              <a:buNone/>
              <a:defRPr sz="1422">
                <a:solidFill>
                  <a:schemeClr val="tx1"/>
                </a:solidFill>
              </a:defRPr>
            </a:lvl4pPr>
            <a:lvl5pPr marL="2600993" indent="0">
              <a:buNone/>
              <a:defRPr sz="1422">
                <a:solidFill>
                  <a:schemeClr val="tx1"/>
                </a:solidFill>
              </a:defRPr>
            </a:lvl5pPr>
          </a:lstStyle>
          <a:p>
            <a:pPr lvl="0"/>
            <a:endParaRPr lang="en-GB" dirty="0"/>
          </a:p>
        </p:txBody>
      </p:sp>
    </p:spTree>
    <p:extLst>
      <p:ext uri="{BB962C8B-B14F-4D97-AF65-F5344CB8AC3E}">
        <p14:creationId xmlns:p14="http://schemas.microsoft.com/office/powerpoint/2010/main" val="1032578596"/>
      </p:ext>
    </p:extLst>
  </p:cSld>
  <p:clrMapOvr>
    <a:masterClrMapping/>
  </p:clrMapOvr>
  <p:transitio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377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285" y="0"/>
            <a:ext cx="10358967" cy="2577848"/>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p:cNvSpPr>
            <a:spLocks noGrp="1"/>
          </p:cNvSpPr>
          <p:nvPr>
            <p:ph idx="11" hasCustomPrompt="1"/>
          </p:nvPr>
        </p:nvSpPr>
        <p:spPr>
          <a:xfrm>
            <a:off x="3048000" y="2819400"/>
            <a:ext cx="812973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 name="Content Placeholder 2"/>
          <p:cNvSpPr>
            <a:spLocks noGrp="1"/>
          </p:cNvSpPr>
          <p:nvPr>
            <p:ph idx="12" hasCustomPrompt="1"/>
          </p:nvPr>
        </p:nvSpPr>
        <p:spPr>
          <a:xfrm>
            <a:off x="3048000" y="3305476"/>
            <a:ext cx="812973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6" name="Content Placeholder 2"/>
          <p:cNvSpPr>
            <a:spLocks noGrp="1"/>
          </p:cNvSpPr>
          <p:nvPr>
            <p:ph idx="13" hasCustomPrompt="1"/>
          </p:nvPr>
        </p:nvSpPr>
        <p:spPr>
          <a:xfrm>
            <a:off x="3048000" y="3776096"/>
            <a:ext cx="812973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7" name="Content Placeholder 2"/>
          <p:cNvSpPr>
            <a:spLocks noGrp="1"/>
          </p:cNvSpPr>
          <p:nvPr>
            <p:ph idx="14" hasCustomPrompt="1"/>
          </p:nvPr>
        </p:nvSpPr>
        <p:spPr>
          <a:xfrm>
            <a:off x="3048000" y="4280152"/>
            <a:ext cx="8129736" cy="3950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9" name="Content Placeholder 2"/>
          <p:cNvSpPr>
            <a:spLocks noGrp="1"/>
          </p:cNvSpPr>
          <p:nvPr>
            <p:ph idx="16" hasCustomPrompt="1"/>
          </p:nvPr>
        </p:nvSpPr>
        <p:spPr>
          <a:xfrm>
            <a:off x="3048000" y="5232144"/>
            <a:ext cx="8129736" cy="425003"/>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14B4536C-BAEE-F04B-A9AF-95E0CD495947}"/>
              </a:ext>
            </a:extLst>
          </p:cNvPr>
          <p:cNvSpPr>
            <a:spLocks noGrp="1"/>
          </p:cNvSpPr>
          <p:nvPr>
            <p:ph idx="20" hasCustomPrompt="1"/>
          </p:nvPr>
        </p:nvSpPr>
        <p:spPr>
          <a:xfrm>
            <a:off x="3048000" y="4756596"/>
            <a:ext cx="8129736" cy="42500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647157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285" y="1"/>
            <a:ext cx="10358967" cy="2285999"/>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p:cNvSpPr>
            <a:spLocks noGrp="1"/>
          </p:cNvSpPr>
          <p:nvPr>
            <p:ph idx="19" hasCustomPrompt="1"/>
          </p:nvPr>
        </p:nvSpPr>
        <p:spPr>
          <a:xfrm>
            <a:off x="7210262" y="2804023"/>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2" name="Content Placeholder 2"/>
          <p:cNvSpPr>
            <a:spLocks noGrp="1"/>
          </p:cNvSpPr>
          <p:nvPr>
            <p:ph idx="20" hasCustomPrompt="1"/>
          </p:nvPr>
        </p:nvSpPr>
        <p:spPr>
          <a:xfrm>
            <a:off x="7210262" y="3297135"/>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3" name="Content Placeholder 2"/>
          <p:cNvSpPr>
            <a:spLocks noGrp="1"/>
          </p:cNvSpPr>
          <p:nvPr>
            <p:ph idx="21" hasCustomPrompt="1"/>
          </p:nvPr>
        </p:nvSpPr>
        <p:spPr>
          <a:xfrm>
            <a:off x="7210262" y="3775442"/>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4" name="Content Placeholder 2"/>
          <p:cNvSpPr>
            <a:spLocks noGrp="1"/>
          </p:cNvSpPr>
          <p:nvPr>
            <p:ph idx="22" hasCustomPrompt="1"/>
          </p:nvPr>
        </p:nvSpPr>
        <p:spPr>
          <a:xfrm>
            <a:off x="7210262" y="4258955"/>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6" name="Content Placeholder 2"/>
          <p:cNvSpPr>
            <a:spLocks noGrp="1"/>
          </p:cNvSpPr>
          <p:nvPr>
            <p:ph idx="24" hasCustomPrompt="1"/>
          </p:nvPr>
        </p:nvSpPr>
        <p:spPr>
          <a:xfrm>
            <a:off x="7210262" y="5218932"/>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0" name="Content Placeholder 2"/>
          <p:cNvSpPr>
            <a:spLocks noGrp="1"/>
          </p:cNvSpPr>
          <p:nvPr>
            <p:ph idx="28" hasCustomPrompt="1"/>
          </p:nvPr>
        </p:nvSpPr>
        <p:spPr>
          <a:xfrm>
            <a:off x="7210578" y="2465715"/>
            <a:ext cx="4018184" cy="271884"/>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24" name="Content Placeholder 2">
            <a:extLst>
              <a:ext uri="{FF2B5EF4-FFF2-40B4-BE49-F238E27FC236}">
                <a16:creationId xmlns:a16="http://schemas.microsoft.com/office/drawing/2014/main" id="{F75FC890-B9BE-0E4A-A4AF-AC61B7F1B7CE}"/>
              </a:ext>
            </a:extLst>
          </p:cNvPr>
          <p:cNvSpPr>
            <a:spLocks noGrp="1"/>
          </p:cNvSpPr>
          <p:nvPr>
            <p:ph idx="32" hasCustomPrompt="1"/>
          </p:nvPr>
        </p:nvSpPr>
        <p:spPr>
          <a:xfrm>
            <a:off x="7210262" y="4731252"/>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F67588E2-30CE-5044-9789-8ED7750338A4}"/>
              </a:ext>
            </a:extLst>
          </p:cNvPr>
          <p:cNvSpPr>
            <a:spLocks noGrp="1"/>
          </p:cNvSpPr>
          <p:nvPr>
            <p:ph idx="33" hasCustomPrompt="1"/>
          </p:nvPr>
        </p:nvSpPr>
        <p:spPr>
          <a:xfrm>
            <a:off x="3034502" y="2804023"/>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101E7C35-45CE-6241-B995-1EE5A564BBAD}"/>
              </a:ext>
            </a:extLst>
          </p:cNvPr>
          <p:cNvSpPr>
            <a:spLocks noGrp="1"/>
          </p:cNvSpPr>
          <p:nvPr>
            <p:ph idx="34" hasCustomPrompt="1"/>
          </p:nvPr>
        </p:nvSpPr>
        <p:spPr>
          <a:xfrm>
            <a:off x="3034502" y="3297135"/>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47701633-FEDC-7C43-B258-273EFD7669E7}"/>
              </a:ext>
            </a:extLst>
          </p:cNvPr>
          <p:cNvSpPr>
            <a:spLocks noGrp="1"/>
          </p:cNvSpPr>
          <p:nvPr>
            <p:ph idx="35" hasCustomPrompt="1"/>
          </p:nvPr>
        </p:nvSpPr>
        <p:spPr>
          <a:xfrm>
            <a:off x="3034502" y="3775442"/>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5042E8AF-6C6E-574D-85D7-32EFD2F56DCB}"/>
              </a:ext>
            </a:extLst>
          </p:cNvPr>
          <p:cNvSpPr>
            <a:spLocks noGrp="1"/>
          </p:cNvSpPr>
          <p:nvPr>
            <p:ph idx="36" hasCustomPrompt="1"/>
          </p:nvPr>
        </p:nvSpPr>
        <p:spPr>
          <a:xfrm>
            <a:off x="3034502" y="4258955"/>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187667B2-0D59-584B-A7BF-A71AD6649700}"/>
              </a:ext>
            </a:extLst>
          </p:cNvPr>
          <p:cNvSpPr>
            <a:spLocks noGrp="1"/>
          </p:cNvSpPr>
          <p:nvPr>
            <p:ph idx="37" hasCustomPrompt="1"/>
          </p:nvPr>
        </p:nvSpPr>
        <p:spPr>
          <a:xfrm>
            <a:off x="3034502" y="5218932"/>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E473C400-E538-1D4A-95E3-7AF2DD54F45C}"/>
              </a:ext>
            </a:extLst>
          </p:cNvPr>
          <p:cNvSpPr>
            <a:spLocks noGrp="1"/>
          </p:cNvSpPr>
          <p:nvPr>
            <p:ph idx="38" hasCustomPrompt="1"/>
          </p:nvPr>
        </p:nvSpPr>
        <p:spPr>
          <a:xfrm>
            <a:off x="3034818" y="2465715"/>
            <a:ext cx="4018184" cy="271884"/>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31" name="Content Placeholder 2">
            <a:extLst>
              <a:ext uri="{FF2B5EF4-FFF2-40B4-BE49-F238E27FC236}">
                <a16:creationId xmlns:a16="http://schemas.microsoft.com/office/drawing/2014/main" id="{47C0843E-7B42-3C4C-933C-33A055C8F4EF}"/>
              </a:ext>
            </a:extLst>
          </p:cNvPr>
          <p:cNvSpPr>
            <a:spLocks noGrp="1"/>
          </p:cNvSpPr>
          <p:nvPr>
            <p:ph idx="39" hasCustomPrompt="1"/>
          </p:nvPr>
        </p:nvSpPr>
        <p:spPr>
          <a:xfrm>
            <a:off x="3034502" y="4731252"/>
            <a:ext cx="3998306" cy="432048"/>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1889646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285" y="0"/>
            <a:ext cx="10358967" cy="2209799"/>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1" hasCustomPrompt="1"/>
          </p:nvPr>
        </p:nvSpPr>
        <p:spPr>
          <a:xfrm>
            <a:off x="3034078" y="2802637"/>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28" name="Content Placeholder 2"/>
          <p:cNvSpPr>
            <a:spLocks noGrp="1"/>
          </p:cNvSpPr>
          <p:nvPr>
            <p:ph idx="35" hasCustomPrompt="1"/>
          </p:nvPr>
        </p:nvSpPr>
        <p:spPr>
          <a:xfrm>
            <a:off x="3024975" y="2438400"/>
            <a:ext cx="2688255" cy="310896"/>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33" name="Content Placeholder 2">
            <a:extLst>
              <a:ext uri="{FF2B5EF4-FFF2-40B4-BE49-F238E27FC236}">
                <a16:creationId xmlns:a16="http://schemas.microsoft.com/office/drawing/2014/main" id="{A4B81B00-A36B-0842-BCA8-49AB8750402E}"/>
              </a:ext>
            </a:extLst>
          </p:cNvPr>
          <p:cNvSpPr>
            <a:spLocks noGrp="1"/>
          </p:cNvSpPr>
          <p:nvPr>
            <p:ph idx="38" hasCustomPrompt="1"/>
          </p:nvPr>
        </p:nvSpPr>
        <p:spPr>
          <a:xfrm>
            <a:off x="3034078" y="3299847"/>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62AEB596-2579-484B-9B71-4A289E530840}"/>
              </a:ext>
            </a:extLst>
          </p:cNvPr>
          <p:cNvSpPr>
            <a:spLocks noGrp="1"/>
          </p:cNvSpPr>
          <p:nvPr>
            <p:ph idx="39" hasCustomPrompt="1"/>
          </p:nvPr>
        </p:nvSpPr>
        <p:spPr>
          <a:xfrm>
            <a:off x="3034078" y="3784479"/>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7F3A694-458E-D546-B0BF-D127483629DB}"/>
              </a:ext>
            </a:extLst>
          </p:cNvPr>
          <p:cNvSpPr>
            <a:spLocks noGrp="1"/>
          </p:cNvSpPr>
          <p:nvPr>
            <p:ph idx="40" hasCustomPrompt="1"/>
          </p:nvPr>
        </p:nvSpPr>
        <p:spPr>
          <a:xfrm>
            <a:off x="3034078" y="4258444"/>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DA34F1BE-68C0-5847-9CD0-2271CFA2B7C4}"/>
              </a:ext>
            </a:extLst>
          </p:cNvPr>
          <p:cNvSpPr>
            <a:spLocks noGrp="1"/>
          </p:cNvSpPr>
          <p:nvPr>
            <p:ph idx="42" hasCustomPrompt="1"/>
          </p:nvPr>
        </p:nvSpPr>
        <p:spPr>
          <a:xfrm>
            <a:off x="3034078" y="5227708"/>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4F296C5E-6BBE-0F42-A543-3CB44B803C1C}"/>
              </a:ext>
            </a:extLst>
          </p:cNvPr>
          <p:cNvSpPr>
            <a:spLocks noGrp="1"/>
          </p:cNvSpPr>
          <p:nvPr>
            <p:ph idx="45" hasCustomPrompt="1"/>
          </p:nvPr>
        </p:nvSpPr>
        <p:spPr>
          <a:xfrm>
            <a:off x="5795566" y="2802637"/>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9557FED-5FF8-1D46-ABBF-B5231E804152}"/>
              </a:ext>
            </a:extLst>
          </p:cNvPr>
          <p:cNvSpPr>
            <a:spLocks noGrp="1"/>
          </p:cNvSpPr>
          <p:nvPr>
            <p:ph idx="46" hasCustomPrompt="1"/>
          </p:nvPr>
        </p:nvSpPr>
        <p:spPr>
          <a:xfrm>
            <a:off x="5786463" y="2438400"/>
            <a:ext cx="2688255" cy="310896"/>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42" name="Content Placeholder 2">
            <a:extLst>
              <a:ext uri="{FF2B5EF4-FFF2-40B4-BE49-F238E27FC236}">
                <a16:creationId xmlns:a16="http://schemas.microsoft.com/office/drawing/2014/main" id="{0DDB529A-BB24-9646-8F9E-324B5473E6AC}"/>
              </a:ext>
            </a:extLst>
          </p:cNvPr>
          <p:cNvSpPr>
            <a:spLocks noGrp="1"/>
          </p:cNvSpPr>
          <p:nvPr>
            <p:ph idx="47" hasCustomPrompt="1"/>
          </p:nvPr>
        </p:nvSpPr>
        <p:spPr>
          <a:xfrm>
            <a:off x="5795566" y="3299847"/>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84C31272-1B6F-614F-A0E7-0E7F27EDE029}"/>
              </a:ext>
            </a:extLst>
          </p:cNvPr>
          <p:cNvSpPr>
            <a:spLocks noGrp="1"/>
          </p:cNvSpPr>
          <p:nvPr>
            <p:ph idx="48" hasCustomPrompt="1"/>
          </p:nvPr>
        </p:nvSpPr>
        <p:spPr>
          <a:xfrm>
            <a:off x="5795566" y="3784479"/>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48B99BD6-B2BC-BE44-91EA-3C96BD0C5D0D}"/>
              </a:ext>
            </a:extLst>
          </p:cNvPr>
          <p:cNvSpPr>
            <a:spLocks noGrp="1"/>
          </p:cNvSpPr>
          <p:nvPr>
            <p:ph idx="49" hasCustomPrompt="1"/>
          </p:nvPr>
        </p:nvSpPr>
        <p:spPr>
          <a:xfrm>
            <a:off x="5795566" y="4258444"/>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6D79E73-B0F2-6243-A5F5-8F61D7AE5E5B}"/>
              </a:ext>
            </a:extLst>
          </p:cNvPr>
          <p:cNvSpPr>
            <a:spLocks noGrp="1"/>
          </p:cNvSpPr>
          <p:nvPr>
            <p:ph idx="51" hasCustomPrompt="1"/>
          </p:nvPr>
        </p:nvSpPr>
        <p:spPr>
          <a:xfrm>
            <a:off x="5795566" y="5227708"/>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FE029DD0-84B3-6040-9358-E897CFE71C4A}"/>
              </a:ext>
            </a:extLst>
          </p:cNvPr>
          <p:cNvSpPr>
            <a:spLocks noGrp="1"/>
          </p:cNvSpPr>
          <p:nvPr>
            <p:ph idx="54" hasCustomPrompt="1"/>
          </p:nvPr>
        </p:nvSpPr>
        <p:spPr>
          <a:xfrm>
            <a:off x="8538766" y="2802637"/>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0CD3AF5E-B1A5-BA45-AC4F-74723074191D}"/>
              </a:ext>
            </a:extLst>
          </p:cNvPr>
          <p:cNvSpPr>
            <a:spLocks noGrp="1"/>
          </p:cNvSpPr>
          <p:nvPr>
            <p:ph idx="55" hasCustomPrompt="1"/>
          </p:nvPr>
        </p:nvSpPr>
        <p:spPr>
          <a:xfrm>
            <a:off x="8529663" y="2438400"/>
            <a:ext cx="2688255" cy="310896"/>
          </a:xfrm>
          <a:prstGeom prst="rect">
            <a:avLst/>
          </a:prstGeom>
        </p:spPr>
        <p:txBody>
          <a:bodyPr anchor="ctr"/>
          <a:lstStyle>
            <a:lvl1pPr marL="0" indent="0" algn="ctr">
              <a:buFontTx/>
              <a:buNone/>
              <a:defRPr sz="1000" b="1" i="0">
                <a:solidFill>
                  <a:srgbClr val="092F5D"/>
                </a:solidFill>
                <a:latin typeface="Arial" charset="0"/>
                <a:ea typeface="Arial" charset="0"/>
                <a:cs typeface="Arial" charset="0"/>
              </a:defRPr>
            </a:lvl1pPr>
          </a:lstStyle>
          <a:p>
            <a:pPr lvl="0"/>
            <a:r>
              <a:rPr lang="en-US" dirty="0"/>
              <a:t>ANSWER</a:t>
            </a:r>
          </a:p>
        </p:txBody>
      </p:sp>
      <p:sp>
        <p:nvSpPr>
          <p:cNvPr id="51" name="Content Placeholder 2">
            <a:extLst>
              <a:ext uri="{FF2B5EF4-FFF2-40B4-BE49-F238E27FC236}">
                <a16:creationId xmlns:a16="http://schemas.microsoft.com/office/drawing/2014/main" id="{4B859B1B-0408-C248-9F2F-190EF245AB8A}"/>
              </a:ext>
            </a:extLst>
          </p:cNvPr>
          <p:cNvSpPr>
            <a:spLocks noGrp="1"/>
          </p:cNvSpPr>
          <p:nvPr>
            <p:ph idx="56" hasCustomPrompt="1"/>
          </p:nvPr>
        </p:nvSpPr>
        <p:spPr>
          <a:xfrm>
            <a:off x="8538766" y="3299847"/>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B3AD524F-C1D9-364D-9275-7A52BF609CDE}"/>
              </a:ext>
            </a:extLst>
          </p:cNvPr>
          <p:cNvSpPr>
            <a:spLocks noGrp="1"/>
          </p:cNvSpPr>
          <p:nvPr>
            <p:ph idx="57" hasCustomPrompt="1"/>
          </p:nvPr>
        </p:nvSpPr>
        <p:spPr>
          <a:xfrm>
            <a:off x="8538766" y="3784479"/>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8AF380C4-6DA6-6A47-A3E9-87BECF7DED2F}"/>
              </a:ext>
            </a:extLst>
          </p:cNvPr>
          <p:cNvSpPr>
            <a:spLocks noGrp="1"/>
          </p:cNvSpPr>
          <p:nvPr>
            <p:ph idx="58" hasCustomPrompt="1"/>
          </p:nvPr>
        </p:nvSpPr>
        <p:spPr>
          <a:xfrm>
            <a:off x="8538766" y="4258444"/>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70A4F7A6-2F88-464B-8EA2-51D0075226D9}"/>
              </a:ext>
            </a:extLst>
          </p:cNvPr>
          <p:cNvSpPr>
            <a:spLocks noGrp="1"/>
          </p:cNvSpPr>
          <p:nvPr>
            <p:ph idx="60" hasCustomPrompt="1"/>
          </p:nvPr>
        </p:nvSpPr>
        <p:spPr>
          <a:xfrm>
            <a:off x="8538766" y="5227708"/>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2343B194-CFA4-D748-8130-F7B5148687BE}"/>
              </a:ext>
            </a:extLst>
          </p:cNvPr>
          <p:cNvSpPr>
            <a:spLocks noGrp="1"/>
          </p:cNvSpPr>
          <p:nvPr>
            <p:ph idx="66" hasCustomPrompt="1"/>
          </p:nvPr>
        </p:nvSpPr>
        <p:spPr>
          <a:xfrm>
            <a:off x="3034078" y="4743076"/>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84644278-80F0-0843-88CB-6CB066574694}"/>
              </a:ext>
            </a:extLst>
          </p:cNvPr>
          <p:cNvSpPr>
            <a:spLocks noGrp="1"/>
          </p:cNvSpPr>
          <p:nvPr>
            <p:ph idx="67" hasCustomPrompt="1"/>
          </p:nvPr>
        </p:nvSpPr>
        <p:spPr>
          <a:xfrm>
            <a:off x="5795566" y="4743076"/>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26AE4CB5-9861-824D-85F0-3E7A57384AB4}"/>
              </a:ext>
            </a:extLst>
          </p:cNvPr>
          <p:cNvSpPr>
            <a:spLocks noGrp="1"/>
          </p:cNvSpPr>
          <p:nvPr>
            <p:ph idx="68" hasCustomPrompt="1"/>
          </p:nvPr>
        </p:nvSpPr>
        <p:spPr>
          <a:xfrm>
            <a:off x="8538766" y="4743076"/>
            <a:ext cx="2670048" cy="420624"/>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3129113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47398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25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984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123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232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897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486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30430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52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81504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12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036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245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99810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888438280"/>
      </p:ext>
    </p:extLst>
  </p:cSld>
  <p:clrMapOvr>
    <a:masterClrMapping/>
  </p:clrMapOvr>
  <p:transition spd="slow"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99332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89459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065722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77121784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856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7322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95537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93283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443037"/>
            <a:ext cx="11582400" cy="4830763"/>
          </a:xfrm>
          <a:prstGeom prst="rect">
            <a:avLst/>
          </a:prstGeom>
        </p:spPr>
        <p:txBody>
          <a:bodyPr>
            <a:noAutofit/>
          </a:bodyPr>
          <a:lstStyle>
            <a:lvl1pPr marL="457189" indent="-457189">
              <a:lnSpc>
                <a:spcPct val="100000"/>
              </a:lnSpc>
              <a:buFont typeface="Arial" panose="020B0604020202020204" pitchFamily="34" charset="0"/>
              <a:buChar char="•"/>
              <a:defRPr sz="3200" baseline="0"/>
            </a:lvl1pPr>
            <a:lvl2pPr marL="1066773" indent="-457189">
              <a:lnSpc>
                <a:spcPct val="100000"/>
              </a:lnSpc>
              <a:buFont typeface="Arial" panose="020B0604020202020204" pitchFamily="34" charset="0"/>
              <a:buChar char="–"/>
              <a:defRPr sz="3200"/>
            </a:lvl2pPr>
            <a:lvl3pPr marL="1676358" indent="-457189">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cxnSp>
        <p:nvCxnSpPr>
          <p:cNvPr id="16" name="Straight Connector 15"/>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7"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Tree>
    <p:extLst>
      <p:ext uri="{BB962C8B-B14F-4D97-AF65-F5344CB8AC3E}">
        <p14:creationId xmlns:p14="http://schemas.microsoft.com/office/powerpoint/2010/main" val="344373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0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121802937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cxnSp>
        <p:nvCxnSpPr>
          <p:cNvPr id="8" name="Straight Connector 7"/>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1"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619748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0"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1274066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3914442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12" name="Rectangle 11"/>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pic>
        <p:nvPicPr>
          <p:cNvPr id="2"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364177" y="3460553"/>
            <a:ext cx="11463648" cy="2206328"/>
          </a:xfrm>
        </p:spPr>
        <p:txBody>
          <a:bodyPr anchor="ctr"/>
          <a:lstStyle>
            <a:lvl1pPr algn="ctr">
              <a:spcBef>
                <a:spcPts val="0"/>
              </a:spcBef>
              <a:spcAft>
                <a:spcPts val="800"/>
              </a:spcAft>
              <a:defRPr lang="en-US" sz="5867"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9" name="Picture 8"/>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56812" y="6141747"/>
            <a:ext cx="1678379" cy="542333"/>
          </a:xfrm>
          <a:prstGeom prst="rect">
            <a:avLst/>
          </a:prstGeom>
        </p:spPr>
      </p:pic>
    </p:spTree>
    <p:extLst>
      <p:ext uri="{BB962C8B-B14F-4D97-AF65-F5344CB8AC3E}">
        <p14:creationId xmlns:p14="http://schemas.microsoft.com/office/powerpoint/2010/main" val="3244521865"/>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pic>
        <p:nvPicPr>
          <p:cNvPr id="9"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11724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p:spPr>
        <p:txBody>
          <a:bodyPr>
            <a:noAutofit/>
          </a:bodyPr>
          <a:lstStyle>
            <a:lvl1pPr>
              <a:defRPr sz="3733"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a:solidFill>
                <a:srgbClr val="000000"/>
              </a:solidFill>
            </a:endParaRPr>
          </a:p>
        </p:txBody>
      </p:sp>
    </p:spTree>
    <p:extLst>
      <p:ext uri="{BB962C8B-B14F-4D97-AF65-F5344CB8AC3E}">
        <p14:creationId xmlns:p14="http://schemas.microsoft.com/office/powerpoint/2010/main" val="1896717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12" name="Rectangle 11"/>
          <p:cNvSpPr/>
          <p:nvPr userDrawn="1"/>
        </p:nvSpPr>
        <p:spPr>
          <a:xfrm>
            <a:off x="0" y="3585"/>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spTree>
    <p:extLst>
      <p:ext uri="{BB962C8B-B14F-4D97-AF65-F5344CB8AC3E}">
        <p14:creationId xmlns:p14="http://schemas.microsoft.com/office/powerpoint/2010/main" val="53613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5" name="Rectangle 4"/>
          <p:cNvSpPr/>
          <p:nvPr userDrawn="1"/>
        </p:nvSpPr>
        <p:spPr>
          <a:xfrm>
            <a:off x="0" y="3584"/>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p:nvPr>
        </p:nvSpPr>
        <p:spPr>
          <a:xfrm>
            <a:off x="2387600" y="2362200"/>
            <a:ext cx="7416800" cy="566739"/>
          </a:xfr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842600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8" name="Text Placeholder 7"/>
          <p:cNvSpPr>
            <a:spLocks noGrp="1"/>
          </p:cNvSpPr>
          <p:nvPr>
            <p:ph type="body" sz="quarter" idx="10"/>
          </p:nvPr>
        </p:nvSpPr>
        <p:spPr>
          <a:xfrm>
            <a:off x="1625600" y="1371600"/>
            <a:ext cx="9245600" cy="2971800"/>
          </a:xfr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296576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738485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110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3"/>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D9F9816C-4504-4644-B7D8-86CC99632868}" type="datetimeFigureOut">
              <a:rPr lang="fr-FR"/>
              <a:pPr>
                <a:defRPr/>
              </a:pPr>
              <a:t>16/10/2020</a:t>
            </a:fld>
            <a:endParaRPr lang="fr-F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1541C0A-2985-400B-ACEF-C144CE994455}" type="slidenum">
              <a:rPr lang="fr-FR"/>
              <a:pPr>
                <a:defRPr/>
              </a:pPr>
              <a:t>‹#›</a:t>
            </a:fld>
            <a:endParaRPr lang="fr-FR"/>
          </a:p>
        </p:txBody>
      </p:sp>
    </p:spTree>
    <p:extLst>
      <p:ext uri="{BB962C8B-B14F-4D97-AF65-F5344CB8AC3E}">
        <p14:creationId xmlns:p14="http://schemas.microsoft.com/office/powerpoint/2010/main" val="2962582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BB3596C-22EF-4A16-A8D3-495135797D1D}" type="datetimeFigureOut">
              <a:rPr lang="fr-FR"/>
              <a:pPr>
                <a:defRPr/>
              </a:pPr>
              <a:t>16/10/2020</a:t>
            </a:fld>
            <a:endParaRPr lang="fr-F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3C8027F-43AD-4270-8D42-F92EC696DCBD}" type="slidenum">
              <a:rPr lang="fr-FR"/>
              <a:pPr>
                <a:defRPr/>
              </a:pPr>
              <a:t>‹#›</a:t>
            </a:fld>
            <a:endParaRPr lang="fr-FR"/>
          </a:p>
        </p:txBody>
      </p:sp>
    </p:spTree>
    <p:extLst>
      <p:ext uri="{BB962C8B-B14F-4D97-AF65-F5344CB8AC3E}">
        <p14:creationId xmlns:p14="http://schemas.microsoft.com/office/powerpoint/2010/main" val="1971318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2"/>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0EC77DF-5F67-43FA-AEA3-A7B63C42BDBE}" type="datetimeFigureOut">
              <a:rPr lang="fr-FR"/>
              <a:pPr>
                <a:defRPr/>
              </a:pPr>
              <a:t>16/10/2020</a:t>
            </a:fld>
            <a:endParaRPr lang="fr-F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AB266B9-13D0-4FA0-A0C9-709670E05588}" type="slidenum">
              <a:rPr lang="fr-FR"/>
              <a:pPr>
                <a:defRPr/>
              </a:pPr>
              <a:t>‹#›</a:t>
            </a:fld>
            <a:endParaRPr lang="fr-FR"/>
          </a:p>
        </p:txBody>
      </p:sp>
    </p:spTree>
    <p:extLst>
      <p:ext uri="{BB962C8B-B14F-4D97-AF65-F5344CB8AC3E}">
        <p14:creationId xmlns:p14="http://schemas.microsoft.com/office/powerpoint/2010/main" val="34055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1FF70B5-5FB4-48F2-A0FF-5865B84D8270}" type="datetimeFigureOut">
              <a:rPr lang="fr-FR"/>
              <a:pPr>
                <a:defRPr/>
              </a:pPr>
              <a:t>16/10/2020</a:t>
            </a:fld>
            <a:endParaRPr lang="fr-F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FD69A25-B8C3-48C7-8253-23859E8C45BC}" type="slidenum">
              <a:rPr lang="fr-FR"/>
              <a:pPr>
                <a:defRPr/>
              </a:pPr>
              <a:t>‹#›</a:t>
            </a:fld>
            <a:endParaRPr lang="fr-FR"/>
          </a:p>
        </p:txBody>
      </p:sp>
    </p:spTree>
    <p:extLst>
      <p:ext uri="{BB962C8B-B14F-4D97-AF65-F5344CB8AC3E}">
        <p14:creationId xmlns:p14="http://schemas.microsoft.com/office/powerpoint/2010/main" val="571577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946A721-D2AD-4F4D-A6BE-EB84E7E214C7}" type="datetimeFigureOut">
              <a:rPr lang="fr-FR"/>
              <a:pPr>
                <a:defRPr/>
              </a:pPr>
              <a:t>16/10/2020</a:t>
            </a:fld>
            <a:endParaRPr lang="fr-FR"/>
          </a:p>
        </p:txBody>
      </p:sp>
      <p:sp>
        <p:nvSpPr>
          <p:cNvPr id="8" name="Espace réservé du pied de page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6BE8E97-8C8D-4A1B-A035-C32F30984129}" type="slidenum">
              <a:rPr lang="fr-FR"/>
              <a:pPr>
                <a:defRPr/>
              </a:pPr>
              <a:t>‹#›</a:t>
            </a:fld>
            <a:endParaRPr lang="fr-FR"/>
          </a:p>
        </p:txBody>
      </p:sp>
    </p:spTree>
    <p:extLst>
      <p:ext uri="{BB962C8B-B14F-4D97-AF65-F5344CB8AC3E}">
        <p14:creationId xmlns:p14="http://schemas.microsoft.com/office/powerpoint/2010/main" val="3481563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6B6B527-89DF-4920-A127-A24C57C39482}" type="datetimeFigureOut">
              <a:rPr lang="fr-FR"/>
              <a:pPr>
                <a:defRPr/>
              </a:pPr>
              <a:t>16/10/2020</a:t>
            </a:fld>
            <a:endParaRPr lang="fr-FR"/>
          </a:p>
        </p:txBody>
      </p:sp>
      <p:sp>
        <p:nvSpPr>
          <p:cNvPr id="4" name="Espace réservé du pied de page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FAD5C7F-1939-405E-8251-6B1576989BB5}" type="slidenum">
              <a:rPr lang="fr-FR"/>
              <a:pPr>
                <a:defRPr/>
              </a:pPr>
              <a:t>‹#›</a:t>
            </a:fld>
            <a:endParaRPr lang="fr-FR"/>
          </a:p>
        </p:txBody>
      </p:sp>
    </p:spTree>
    <p:extLst>
      <p:ext uri="{BB962C8B-B14F-4D97-AF65-F5344CB8AC3E}">
        <p14:creationId xmlns:p14="http://schemas.microsoft.com/office/powerpoint/2010/main" val="3905383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017DFEC-9CD5-4159-B46E-5FD9F28DFA2D}" type="datetimeFigureOut">
              <a:rPr lang="fr-FR"/>
              <a:pPr>
                <a:defRPr/>
              </a:pPr>
              <a:t>16/10/2020</a:t>
            </a:fld>
            <a:endParaRPr lang="fr-FR"/>
          </a:p>
        </p:txBody>
      </p:sp>
      <p:sp>
        <p:nvSpPr>
          <p:cNvPr id="3" name="Espace réservé du pied de page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8E2DCFA-D3A3-40F3-92D2-8F2E5033134A}" type="slidenum">
              <a:rPr lang="fr-FR"/>
              <a:pPr>
                <a:defRPr/>
              </a:pPr>
              <a:t>‹#›</a:t>
            </a:fld>
            <a:endParaRPr lang="fr-FR"/>
          </a:p>
        </p:txBody>
      </p:sp>
    </p:spTree>
    <p:extLst>
      <p:ext uri="{BB962C8B-B14F-4D97-AF65-F5344CB8AC3E}">
        <p14:creationId xmlns:p14="http://schemas.microsoft.com/office/powerpoint/2010/main" val="206669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14" y="273050"/>
            <a:ext cx="4011084" cy="1162051"/>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14"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EB0E72D-05BA-4B0F-80B2-9B884B66F33A}" type="datetimeFigureOut">
              <a:rPr lang="fr-FR"/>
              <a:pPr>
                <a:defRPr/>
              </a:pPr>
              <a:t>16/10/2020</a:t>
            </a:fld>
            <a:endParaRPr lang="fr-F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DF7ECEE-ED6C-413D-8EBE-7B0E730C057C}" type="slidenum">
              <a:rPr lang="fr-FR"/>
              <a:pPr>
                <a:defRPr/>
              </a:pPr>
              <a:t>‹#›</a:t>
            </a:fld>
            <a:endParaRPr lang="fr-FR"/>
          </a:p>
        </p:txBody>
      </p:sp>
    </p:spTree>
    <p:extLst>
      <p:ext uri="{BB962C8B-B14F-4D97-AF65-F5344CB8AC3E}">
        <p14:creationId xmlns:p14="http://schemas.microsoft.com/office/powerpoint/2010/main" val="317241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2"/>
            <a:ext cx="7315200" cy="566739"/>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B52AA411-7AEF-4735-BD14-2D1DF56CAF1C}" type="datetimeFigureOut">
              <a:rPr lang="fr-FR"/>
              <a:pPr>
                <a:defRPr/>
              </a:pPr>
              <a:t>16/10/2020</a:t>
            </a:fld>
            <a:endParaRPr lang="fr-FR"/>
          </a:p>
        </p:txBody>
      </p:sp>
      <p:sp>
        <p:nvSpPr>
          <p:cNvPr id="6" name="Espace réservé du pied de page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35ABD5A-4714-4939-9D34-14F7F95EC81C}" type="slidenum">
              <a:rPr lang="fr-FR"/>
              <a:pPr>
                <a:defRPr/>
              </a:pPr>
              <a:t>‹#›</a:t>
            </a:fld>
            <a:endParaRPr lang="fr-FR"/>
          </a:p>
        </p:txBody>
      </p:sp>
    </p:spTree>
    <p:extLst>
      <p:ext uri="{BB962C8B-B14F-4D97-AF65-F5344CB8AC3E}">
        <p14:creationId xmlns:p14="http://schemas.microsoft.com/office/powerpoint/2010/main" val="859776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302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565CBCA-B181-4DAF-80BF-B0EA868AB673}" type="datetimeFigureOut">
              <a:rPr lang="fr-FR"/>
              <a:pPr>
                <a:defRPr/>
              </a:pPr>
              <a:t>16/10/2020</a:t>
            </a:fld>
            <a:endParaRPr lang="fr-F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21DFC07-767F-4D86-9D96-A45A573F4257}" type="slidenum">
              <a:rPr lang="fr-FR"/>
              <a:pPr>
                <a:defRPr/>
              </a:pPr>
              <a:t>‹#›</a:t>
            </a:fld>
            <a:endParaRPr lang="fr-FR"/>
          </a:p>
        </p:txBody>
      </p:sp>
    </p:spTree>
    <p:extLst>
      <p:ext uri="{BB962C8B-B14F-4D97-AF65-F5344CB8AC3E}">
        <p14:creationId xmlns:p14="http://schemas.microsoft.com/office/powerpoint/2010/main" val="566518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1"/>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8AB8341-F3F8-4F95-91D2-927645279337}" type="datetimeFigureOut">
              <a:rPr lang="fr-FR"/>
              <a:pPr>
                <a:defRPr/>
              </a:pPr>
              <a:t>16/10/2020</a:t>
            </a:fld>
            <a:endParaRPr lang="fr-FR"/>
          </a:p>
        </p:txBody>
      </p:sp>
      <p:sp>
        <p:nvSpPr>
          <p:cNvPr id="5" name="Espace réservé du pied de page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724F000-1C74-485B-A1A0-67F49CC389E7}" type="slidenum">
              <a:rPr lang="fr-FR"/>
              <a:pPr>
                <a:defRPr/>
              </a:pPr>
              <a:t>‹#›</a:t>
            </a:fld>
            <a:endParaRPr lang="fr-FR"/>
          </a:p>
        </p:txBody>
      </p:sp>
    </p:spTree>
    <p:extLst>
      <p:ext uri="{BB962C8B-B14F-4D97-AF65-F5344CB8AC3E}">
        <p14:creationId xmlns:p14="http://schemas.microsoft.com/office/powerpoint/2010/main" val="100477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ext Placeholder 6"/>
          <p:cNvSpPr>
            <a:spLocks noGrp="1"/>
          </p:cNvSpPr>
          <p:nvPr>
            <p:ph type="body" sz="quarter" idx="12"/>
          </p:nvPr>
        </p:nvSpPr>
        <p:spPr>
          <a:xfrm>
            <a:off x="-12298" y="6536269"/>
            <a:ext cx="4995115" cy="321733"/>
          </a:xfrm>
        </p:spPr>
        <p:txBody>
          <a:bodyPr anchor="b"/>
          <a:lstStyle>
            <a:lvl1pPr marL="0" indent="0" algn="l">
              <a:spcAft>
                <a:spcPts val="0"/>
              </a:spcAft>
              <a:buNone/>
              <a:defRPr sz="1000" b="0">
                <a:solidFill>
                  <a:schemeClr val="tx1"/>
                </a:solidFill>
              </a:defRPr>
            </a:lvl1pPr>
            <a:lvl2pPr marL="457200" indent="0">
              <a:buNone/>
              <a:defRPr sz="1000">
                <a:solidFill>
                  <a:schemeClr val="tx1"/>
                </a:solidFill>
              </a:defRPr>
            </a:lvl2pPr>
            <a:lvl3pPr marL="914400" indent="0">
              <a:buNone/>
              <a:defRPr sz="1000">
                <a:solidFill>
                  <a:schemeClr val="tx1"/>
                </a:solidFill>
              </a:defRPr>
            </a:lvl3pPr>
            <a:lvl4pPr marL="1371600" indent="0">
              <a:buNone/>
              <a:defRPr sz="1000">
                <a:solidFill>
                  <a:schemeClr val="tx1"/>
                </a:solidFill>
              </a:defRPr>
            </a:lvl4pPr>
            <a:lvl5pPr marL="1828800" indent="0">
              <a:buNone/>
              <a:defRPr sz="1000">
                <a:solidFill>
                  <a:schemeClr val="tx1"/>
                </a:solidFill>
              </a:defRPr>
            </a:lvl5pPr>
          </a:lstStyle>
          <a:p>
            <a:pPr lvl="0"/>
            <a:endParaRPr lang="en-GB" dirty="0"/>
          </a:p>
        </p:txBody>
      </p:sp>
      <p:sp>
        <p:nvSpPr>
          <p:cNvPr id="5" name="Text Placeholder 8"/>
          <p:cNvSpPr>
            <a:spLocks noGrp="1"/>
          </p:cNvSpPr>
          <p:nvPr>
            <p:ph type="body" sz="quarter" idx="13"/>
          </p:nvPr>
        </p:nvSpPr>
        <p:spPr>
          <a:xfrm>
            <a:off x="5071165" y="6536269"/>
            <a:ext cx="7120835" cy="321733"/>
          </a:xfrm>
        </p:spPr>
        <p:txBody>
          <a:bodyPr anchor="b"/>
          <a:lstStyle>
            <a:lvl1pPr marL="0" indent="0" algn="r">
              <a:spcAft>
                <a:spcPts val="0"/>
              </a:spcAft>
              <a:buNone/>
              <a:defRPr sz="900" b="0">
                <a:solidFill>
                  <a:schemeClr val="tx1"/>
                </a:solidFill>
              </a:defRPr>
            </a:lvl1pPr>
            <a:lvl2pPr marL="457200" indent="0">
              <a:buNone/>
              <a:defRPr sz="1000">
                <a:solidFill>
                  <a:schemeClr val="tx1"/>
                </a:solidFill>
              </a:defRPr>
            </a:lvl2pPr>
            <a:lvl3pPr marL="914400" indent="0">
              <a:buNone/>
              <a:defRPr sz="1000">
                <a:solidFill>
                  <a:schemeClr val="tx1"/>
                </a:solidFill>
              </a:defRPr>
            </a:lvl3pPr>
            <a:lvl4pPr marL="1371600" indent="0">
              <a:buNone/>
              <a:defRPr sz="1000">
                <a:solidFill>
                  <a:schemeClr val="tx1"/>
                </a:solidFill>
              </a:defRPr>
            </a:lvl4pPr>
            <a:lvl5pPr marL="1828800" indent="0">
              <a:buNone/>
              <a:defRPr sz="1000">
                <a:solidFill>
                  <a:schemeClr val="tx1"/>
                </a:solidFill>
              </a:defRPr>
            </a:lvl5pPr>
          </a:lstStyle>
          <a:p>
            <a:pPr lvl="0"/>
            <a:endParaRPr lang="en-GB"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575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8CCF2D1A-967E-4BEC-9C00-486F41EF9F63}" type="slidenum">
              <a:rPr lang="fr-FR"/>
              <a:pPr>
                <a:defRPr/>
              </a:pPr>
              <a:t>‹#›</a:t>
            </a:fld>
            <a:endParaRPr lang="fr-FR"/>
          </a:p>
        </p:txBody>
      </p:sp>
    </p:spTree>
    <p:extLst>
      <p:ext uri="{BB962C8B-B14F-4D97-AF65-F5344CB8AC3E}">
        <p14:creationId xmlns:p14="http://schemas.microsoft.com/office/powerpoint/2010/main" val="3542694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587DE2BC-9512-4454-84D2-001F49815836}" type="slidenum">
              <a:rPr lang="fr-FR"/>
              <a:pPr>
                <a:defRPr/>
              </a:pPr>
              <a:t>‹#›</a:t>
            </a:fld>
            <a:endParaRPr lang="fr-FR"/>
          </a:p>
        </p:txBody>
      </p:sp>
    </p:spTree>
    <p:extLst>
      <p:ext uri="{BB962C8B-B14F-4D97-AF65-F5344CB8AC3E}">
        <p14:creationId xmlns:p14="http://schemas.microsoft.com/office/powerpoint/2010/main" val="4064198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16A4523A-E7A4-4D26-BF7A-A75F8443F2D0}" type="slidenum">
              <a:rPr lang="fr-FR"/>
              <a:pPr>
                <a:defRPr/>
              </a:pPr>
              <a:t>‹#›</a:t>
            </a:fld>
            <a:endParaRPr lang="fr-FR"/>
          </a:p>
        </p:txBody>
      </p:sp>
    </p:spTree>
    <p:extLst>
      <p:ext uri="{BB962C8B-B14F-4D97-AF65-F5344CB8AC3E}">
        <p14:creationId xmlns:p14="http://schemas.microsoft.com/office/powerpoint/2010/main" val="1601253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EE23F795-7061-4EA1-AA32-083EBD65C493}" type="slidenum">
              <a:rPr lang="fr-FR"/>
              <a:pPr>
                <a:defRPr/>
              </a:pPr>
              <a:t>‹#›</a:t>
            </a:fld>
            <a:endParaRPr lang="fr-FR"/>
          </a:p>
        </p:txBody>
      </p:sp>
    </p:spTree>
    <p:extLst>
      <p:ext uri="{BB962C8B-B14F-4D97-AF65-F5344CB8AC3E}">
        <p14:creationId xmlns:p14="http://schemas.microsoft.com/office/powerpoint/2010/main" val="2691483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8"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432842AE-05C2-4A56-B69E-7FDC894B5391}" type="slidenum">
              <a:rPr lang="fr-FR"/>
              <a:pPr>
                <a:defRPr/>
              </a:pPr>
              <a:t>‹#›</a:t>
            </a:fld>
            <a:endParaRPr lang="fr-FR"/>
          </a:p>
        </p:txBody>
      </p:sp>
    </p:spTree>
    <p:extLst>
      <p:ext uri="{BB962C8B-B14F-4D97-AF65-F5344CB8AC3E}">
        <p14:creationId xmlns:p14="http://schemas.microsoft.com/office/powerpoint/2010/main" val="2018834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4"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4A7BCB51-FE7C-42C8-B23D-78146DFAF462}" type="slidenum">
              <a:rPr lang="fr-FR"/>
              <a:pPr>
                <a:defRPr/>
              </a:pPr>
              <a:t>‹#›</a:t>
            </a:fld>
            <a:endParaRPr lang="fr-FR"/>
          </a:p>
        </p:txBody>
      </p:sp>
    </p:spTree>
    <p:extLst>
      <p:ext uri="{BB962C8B-B14F-4D97-AF65-F5344CB8AC3E}">
        <p14:creationId xmlns:p14="http://schemas.microsoft.com/office/powerpoint/2010/main" val="54114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3"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954FB03D-29C7-4E5D-A604-F8A8B70E0452}" type="slidenum">
              <a:rPr lang="fr-FR"/>
              <a:pPr>
                <a:defRPr/>
              </a:pPr>
              <a:t>‹#›</a:t>
            </a:fld>
            <a:endParaRPr lang="fr-FR"/>
          </a:p>
        </p:txBody>
      </p:sp>
    </p:spTree>
    <p:extLst>
      <p:ext uri="{BB962C8B-B14F-4D97-AF65-F5344CB8AC3E}">
        <p14:creationId xmlns:p14="http://schemas.microsoft.com/office/powerpoint/2010/main" val="138134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489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EA9211BE-67C6-4E1B-9A05-4B6485457AF9}" type="slidenum">
              <a:rPr lang="fr-FR"/>
              <a:pPr>
                <a:defRPr/>
              </a:pPr>
              <a:t>‹#›</a:t>
            </a:fld>
            <a:endParaRPr lang="fr-FR"/>
          </a:p>
        </p:txBody>
      </p:sp>
    </p:spTree>
    <p:extLst>
      <p:ext uri="{BB962C8B-B14F-4D97-AF65-F5344CB8AC3E}">
        <p14:creationId xmlns:p14="http://schemas.microsoft.com/office/powerpoint/2010/main" val="1786082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3C69E85B-403E-425A-8F2F-6A3E90167483}" type="slidenum">
              <a:rPr lang="fr-FR"/>
              <a:pPr>
                <a:defRPr/>
              </a:pPr>
              <a:t>‹#›</a:t>
            </a:fld>
            <a:endParaRPr lang="fr-FR"/>
          </a:p>
        </p:txBody>
      </p:sp>
    </p:spTree>
    <p:extLst>
      <p:ext uri="{BB962C8B-B14F-4D97-AF65-F5344CB8AC3E}">
        <p14:creationId xmlns:p14="http://schemas.microsoft.com/office/powerpoint/2010/main" val="1953162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4940197F-CB31-4C4F-8618-D41D4F51232D}" type="slidenum">
              <a:rPr lang="fr-FR"/>
              <a:pPr>
                <a:defRPr/>
              </a:pPr>
              <a:t>‹#›</a:t>
            </a:fld>
            <a:endParaRPr lang="fr-FR"/>
          </a:p>
        </p:txBody>
      </p:sp>
    </p:spTree>
    <p:extLst>
      <p:ext uri="{BB962C8B-B14F-4D97-AF65-F5344CB8AC3E}">
        <p14:creationId xmlns:p14="http://schemas.microsoft.com/office/powerpoint/2010/main" val="3012378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3B4A834F-1B05-4C1D-ACD8-17FD6B0A916C}" type="slidenum">
              <a:rPr lang="fr-FR"/>
              <a:pPr>
                <a:defRPr/>
              </a:pPr>
              <a:t>‹#›</a:t>
            </a:fld>
            <a:endParaRPr lang="fr-FR"/>
          </a:p>
        </p:txBody>
      </p:sp>
    </p:spTree>
    <p:extLst>
      <p:ext uri="{BB962C8B-B14F-4D97-AF65-F5344CB8AC3E}">
        <p14:creationId xmlns:p14="http://schemas.microsoft.com/office/powerpoint/2010/main" val="1670976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2997E9B5-395A-47D7-B085-275AF17E5E44}" type="slidenum">
              <a:rPr lang="fr-FR"/>
              <a:pPr>
                <a:defRPr/>
              </a:pPr>
              <a:t>‹#›</a:t>
            </a:fld>
            <a:endParaRPr lang="fr-FR"/>
          </a:p>
        </p:txBody>
      </p:sp>
    </p:spTree>
    <p:extLst>
      <p:ext uri="{BB962C8B-B14F-4D97-AF65-F5344CB8AC3E}">
        <p14:creationId xmlns:p14="http://schemas.microsoft.com/office/powerpoint/2010/main" val="3524552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pPr>
              <a:defRPr/>
            </a:pPr>
            <a:fld id="{82D9B612-506A-46C3-910E-1A00C5AE1833}" type="slidenum">
              <a:rPr lang="fr-FR"/>
              <a:pPr>
                <a:defRPr/>
              </a:pPr>
              <a:t>‹#›</a:t>
            </a:fld>
            <a:endParaRPr lang="fr-FR"/>
          </a:p>
        </p:txBody>
      </p:sp>
    </p:spTree>
    <p:extLst>
      <p:ext uri="{BB962C8B-B14F-4D97-AF65-F5344CB8AC3E}">
        <p14:creationId xmlns:p14="http://schemas.microsoft.com/office/powerpoint/2010/main" val="3582113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8"/>
            <a:ext cx="7006269" cy="553999"/>
          </a:xfrm>
        </p:spPr>
        <p:txBody>
          <a:bodyPr anchor="b">
            <a:noAutofit/>
          </a:bodyPr>
          <a:lstStyle>
            <a:lvl1pPr>
              <a:defRPr sz="2400" cap="all" baseline="0"/>
            </a:lvl1pPr>
          </a:lstStyle>
          <a:p>
            <a:r>
              <a:rPr lang="en-US"/>
              <a:t>Click to edit Master title style</a:t>
            </a:r>
            <a:endParaRPr lang="en-US" dirty="0"/>
          </a:p>
        </p:txBody>
      </p:sp>
      <p:sp>
        <p:nvSpPr>
          <p:cNvPr id="13" name="Text Placeholder 6"/>
          <p:cNvSpPr>
            <a:spLocks noGrp="1"/>
          </p:cNvSpPr>
          <p:nvPr>
            <p:ph type="body" sz="quarter" idx="12"/>
          </p:nvPr>
        </p:nvSpPr>
        <p:spPr>
          <a:xfrm>
            <a:off x="720000" y="1327576"/>
            <a:ext cx="10742400" cy="4805597"/>
          </a:xfrm>
        </p:spPr>
        <p:txBody>
          <a:bodyPr>
            <a:noAutofit/>
          </a:bodyPr>
          <a:lstStyle>
            <a:lvl1pPr marL="0" indent="0">
              <a:buNone/>
              <a:defRPr sz="1600" baseline="0"/>
            </a:lvl1pPr>
          </a:lstStyle>
          <a:p>
            <a:pPr lvl="0"/>
            <a:r>
              <a:rPr lang="en-US"/>
              <a:t>Click to edit Master text styles</a:t>
            </a:r>
          </a:p>
        </p:txBody>
      </p:sp>
      <p:sp>
        <p:nvSpPr>
          <p:cNvPr id="4" name="Slide Number Placeholder 5"/>
          <p:cNvSpPr>
            <a:spLocks noGrp="1"/>
          </p:cNvSpPr>
          <p:nvPr>
            <p:ph type="sldNum" sz="quarter" idx="13"/>
          </p:nvPr>
        </p:nvSpPr>
        <p:spPr>
          <a:xfrm>
            <a:off x="11237384" y="0"/>
            <a:ext cx="954616" cy="246063"/>
          </a:xfrm>
        </p:spPr>
        <p:txBody>
          <a:bodyPr/>
          <a:lstStyle>
            <a:lvl1pPr algn="r" eaLnBrk="0" hangingPunct="0">
              <a:defRPr>
                <a:latin typeface="Times New Roman" pitchFamily="18" charset="0"/>
              </a:defRPr>
            </a:lvl1pPr>
          </a:lstStyle>
          <a:p>
            <a:pPr>
              <a:defRPr/>
            </a:pPr>
            <a:fld id="{EC8C0AD4-7C86-4F87-8C57-5E815D18E45D}" type="slidenum">
              <a:rPr lang="en-US" altLang="en-US"/>
              <a:pPr>
                <a:defRPr/>
              </a:pPr>
              <a:t>‹#›</a:t>
            </a:fld>
            <a:endParaRPr lang="en-US" altLang="en-US"/>
          </a:p>
        </p:txBody>
      </p:sp>
    </p:spTree>
    <p:extLst>
      <p:ext uri="{BB962C8B-B14F-4D97-AF65-F5344CB8AC3E}">
        <p14:creationId xmlns:p14="http://schemas.microsoft.com/office/powerpoint/2010/main" val="1852440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No Content, and Referenc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834A2A0F-6A4B-4CAA-91CD-DFD47523FF12}"/>
              </a:ext>
            </a:extLst>
          </p:cNvPr>
          <p:cNvSpPr>
            <a:spLocks noGrp="1"/>
          </p:cNvSpPr>
          <p:nvPr>
            <p:ph type="body" sz="quarter" idx="10" hasCustomPrompt="1"/>
          </p:nvPr>
        </p:nvSpPr>
        <p:spPr>
          <a:xfrm>
            <a:off x="508001" y="6121399"/>
            <a:ext cx="11074400" cy="377952"/>
          </a:xfrm>
          <a:noFill/>
        </p:spPr>
        <p:txBody>
          <a:bodyPr wrap="square" lIns="0" tIns="0" bIns="0" rtlCol="0" anchor="b" anchorCtr="0">
            <a:noAutofit/>
          </a:bodyPr>
          <a:lstStyle>
            <a:lvl1pPr marL="0" indent="0">
              <a:spcBef>
                <a:spcPts val="100"/>
              </a:spcBef>
              <a:buFontTx/>
              <a:buNone/>
              <a:defRPr lang="en-US" sz="933" dirty="0">
                <a:solidFill>
                  <a:schemeClr val="tx1"/>
                </a:solidFill>
              </a:defRPr>
            </a:lvl1pPr>
          </a:lstStyle>
          <a:p>
            <a:pPr lvl="0" fontAlgn="base">
              <a:spcBef>
                <a:spcPct val="0"/>
              </a:spcBef>
              <a:spcAft>
                <a:spcPct val="0"/>
              </a:spcAft>
            </a:pPr>
            <a:r>
              <a:rPr lang="en-US" dirty="0"/>
              <a:t>Click to edit Master text styles</a:t>
            </a:r>
          </a:p>
        </p:txBody>
      </p:sp>
      <p:sp>
        <p:nvSpPr>
          <p:cNvPr id="6" name="Title 3">
            <a:extLst>
              <a:ext uri="{FF2B5EF4-FFF2-40B4-BE49-F238E27FC236}">
                <a16:creationId xmlns:a16="http://schemas.microsoft.com/office/drawing/2014/main" id="{07E2571F-29D1-4E7C-93AF-0177E441DAAF}"/>
              </a:ext>
            </a:extLst>
          </p:cNvPr>
          <p:cNvSpPr>
            <a:spLocks noGrp="1"/>
          </p:cNvSpPr>
          <p:nvPr>
            <p:ph type="title" hasCustomPrompt="1"/>
          </p:nvPr>
        </p:nvSpPr>
        <p:spPr>
          <a:xfrm>
            <a:off x="508000" y="343863"/>
            <a:ext cx="11074400" cy="822960"/>
          </a:xfrm>
        </p:spPr>
        <p:txBody>
          <a:bodyPr/>
          <a:lstStyle/>
          <a:p>
            <a:r>
              <a:rPr lang="en-US" dirty="0"/>
              <a:t>CLICK TO EDIT MASTER TITLE STYLE</a:t>
            </a:r>
          </a:p>
        </p:txBody>
      </p:sp>
    </p:spTree>
    <p:extLst>
      <p:ext uri="{BB962C8B-B14F-4D97-AF65-F5344CB8AC3E}">
        <p14:creationId xmlns:p14="http://schemas.microsoft.com/office/powerpoint/2010/main" val="2850716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E26C5-36A1-4D90-A693-132E87E824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C8418-77D8-4A74-8BA1-4E5B1D3782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26FE07-F4AF-4CEC-AFAA-FBCAB165075A}"/>
              </a:ext>
            </a:extLst>
          </p:cNvPr>
          <p:cNvSpPr>
            <a:spLocks noGrp="1"/>
          </p:cNvSpPr>
          <p:nvPr>
            <p:ph type="dt" sz="half" idx="10"/>
          </p:nvPr>
        </p:nvSpPr>
        <p:spPr/>
        <p:txBody>
          <a:bodyPr/>
          <a:lstStyle/>
          <a:p>
            <a:fld id="{76B63F10-0E6A-403A-BF1E-8EA744E7D4A9}" type="datetime1">
              <a:rPr lang="en-US" smtClean="0"/>
              <a:t>10/16/20</a:t>
            </a:fld>
            <a:endParaRPr lang="en-US"/>
          </a:p>
        </p:txBody>
      </p:sp>
      <p:sp>
        <p:nvSpPr>
          <p:cNvPr id="5" name="Footer Placeholder 4">
            <a:extLst>
              <a:ext uri="{FF2B5EF4-FFF2-40B4-BE49-F238E27FC236}">
                <a16:creationId xmlns:a16="http://schemas.microsoft.com/office/drawing/2014/main" id="{4994C7FD-589A-48F5-B620-654EEBF49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595A6-883E-4703-B9CA-C9A4B9543545}"/>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944073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179F-1140-4AC8-99FE-1F5DA9C2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2C1B2-A778-4241-B5A4-6085E4DCA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43282-B455-4EA5-BE6C-D1C06D973256}"/>
              </a:ext>
            </a:extLst>
          </p:cNvPr>
          <p:cNvSpPr>
            <a:spLocks noGrp="1"/>
          </p:cNvSpPr>
          <p:nvPr>
            <p:ph type="dt" sz="half" idx="10"/>
          </p:nvPr>
        </p:nvSpPr>
        <p:spPr/>
        <p:txBody>
          <a:bodyPr/>
          <a:lstStyle/>
          <a:p>
            <a:fld id="{1EDEA135-B5DD-4545-950D-CF1DB658D544}" type="datetime1">
              <a:rPr lang="en-US" smtClean="0"/>
              <a:t>10/16/20</a:t>
            </a:fld>
            <a:endParaRPr lang="en-US"/>
          </a:p>
        </p:txBody>
      </p:sp>
      <p:sp>
        <p:nvSpPr>
          <p:cNvPr id="5" name="Footer Placeholder 4">
            <a:extLst>
              <a:ext uri="{FF2B5EF4-FFF2-40B4-BE49-F238E27FC236}">
                <a16:creationId xmlns:a16="http://schemas.microsoft.com/office/drawing/2014/main" id="{63264FC3-9EF3-40EF-8116-E9DAE2025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EA955-02BC-40C3-88FE-F9F6E96492B0}"/>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397932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33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01E6-76D0-49B4-B084-8BB7F8562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A51601-C2AD-4D51-B0DE-30E1F0C9B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F7F93-80F8-4AC0-8A4B-3D020F9A07F4}"/>
              </a:ext>
            </a:extLst>
          </p:cNvPr>
          <p:cNvSpPr>
            <a:spLocks noGrp="1"/>
          </p:cNvSpPr>
          <p:nvPr>
            <p:ph type="dt" sz="half" idx="10"/>
          </p:nvPr>
        </p:nvSpPr>
        <p:spPr/>
        <p:txBody>
          <a:bodyPr/>
          <a:lstStyle/>
          <a:p>
            <a:fld id="{01DCCA1F-F44A-4E16-A680-3790FD4F0383}" type="datetime1">
              <a:rPr lang="en-US" smtClean="0"/>
              <a:t>10/16/20</a:t>
            </a:fld>
            <a:endParaRPr lang="en-US"/>
          </a:p>
        </p:txBody>
      </p:sp>
      <p:sp>
        <p:nvSpPr>
          <p:cNvPr id="5" name="Footer Placeholder 4">
            <a:extLst>
              <a:ext uri="{FF2B5EF4-FFF2-40B4-BE49-F238E27FC236}">
                <a16:creationId xmlns:a16="http://schemas.microsoft.com/office/drawing/2014/main" id="{10D95D84-B657-4D6E-8629-3FCB2F559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8493A-3FCF-4994-86B3-AFD46476F886}"/>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845725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FDDB-06D3-441F-A164-20F835815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12D7D-293A-437A-814A-6A261E5314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AEF38C-6617-4331-8919-848546FCD3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360FD-77D6-4A62-A69D-8B0C702A2750}"/>
              </a:ext>
            </a:extLst>
          </p:cNvPr>
          <p:cNvSpPr>
            <a:spLocks noGrp="1"/>
          </p:cNvSpPr>
          <p:nvPr>
            <p:ph type="dt" sz="half" idx="10"/>
          </p:nvPr>
        </p:nvSpPr>
        <p:spPr/>
        <p:txBody>
          <a:bodyPr/>
          <a:lstStyle/>
          <a:p>
            <a:fld id="{06078103-C060-4666-97CE-7A71F3DD95B1}" type="datetime1">
              <a:rPr lang="en-US" smtClean="0"/>
              <a:t>10/16/20</a:t>
            </a:fld>
            <a:endParaRPr lang="en-US"/>
          </a:p>
        </p:txBody>
      </p:sp>
      <p:sp>
        <p:nvSpPr>
          <p:cNvPr id="6" name="Footer Placeholder 5">
            <a:extLst>
              <a:ext uri="{FF2B5EF4-FFF2-40B4-BE49-F238E27FC236}">
                <a16:creationId xmlns:a16="http://schemas.microsoft.com/office/drawing/2014/main" id="{F67D2BE1-E17E-4996-8FB8-E11283CED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2A4E1-BF7A-4FD5-80D0-5C0A68167AB1}"/>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3615394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9D96-9EA1-4F35-81A0-BF025C6A82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A4661-D3E8-4697-9497-B821B30F4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9548D5-BBDB-4086-A711-0DED361339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E70F70-8CBC-4143-8F29-2F03C581A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ED3EE0-187C-4E8A-A2C7-B77EA9A05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909A52-8A6C-4B39-93AE-26D4115201FC}"/>
              </a:ext>
            </a:extLst>
          </p:cNvPr>
          <p:cNvSpPr>
            <a:spLocks noGrp="1"/>
          </p:cNvSpPr>
          <p:nvPr>
            <p:ph type="dt" sz="half" idx="10"/>
          </p:nvPr>
        </p:nvSpPr>
        <p:spPr/>
        <p:txBody>
          <a:bodyPr/>
          <a:lstStyle/>
          <a:p>
            <a:fld id="{424B97B1-9596-4ADF-8172-9EA3ACBF75AE}" type="datetime1">
              <a:rPr lang="en-US" smtClean="0"/>
              <a:t>10/16/20</a:t>
            </a:fld>
            <a:endParaRPr lang="en-US"/>
          </a:p>
        </p:txBody>
      </p:sp>
      <p:sp>
        <p:nvSpPr>
          <p:cNvPr id="8" name="Footer Placeholder 7">
            <a:extLst>
              <a:ext uri="{FF2B5EF4-FFF2-40B4-BE49-F238E27FC236}">
                <a16:creationId xmlns:a16="http://schemas.microsoft.com/office/drawing/2014/main" id="{776D32E8-47B5-45AB-8144-8C52592967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A272B0-409A-4A33-9050-BE677395B242}"/>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2060840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0880-64BF-433A-B1A7-FA901C696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7F481-6273-41E4-8F8B-9790F4B7CEC9}"/>
              </a:ext>
            </a:extLst>
          </p:cNvPr>
          <p:cNvSpPr>
            <a:spLocks noGrp="1"/>
          </p:cNvSpPr>
          <p:nvPr>
            <p:ph type="dt" sz="half" idx="10"/>
          </p:nvPr>
        </p:nvSpPr>
        <p:spPr/>
        <p:txBody>
          <a:bodyPr/>
          <a:lstStyle/>
          <a:p>
            <a:fld id="{CC0831A4-9E89-4CA9-A7F6-A34A1D37F054}" type="datetime1">
              <a:rPr lang="en-US" smtClean="0"/>
              <a:t>10/16/20</a:t>
            </a:fld>
            <a:endParaRPr lang="en-US"/>
          </a:p>
        </p:txBody>
      </p:sp>
      <p:sp>
        <p:nvSpPr>
          <p:cNvPr id="4" name="Footer Placeholder 3">
            <a:extLst>
              <a:ext uri="{FF2B5EF4-FFF2-40B4-BE49-F238E27FC236}">
                <a16:creationId xmlns:a16="http://schemas.microsoft.com/office/drawing/2014/main" id="{99311897-F6D1-46AA-9262-0D2A45D447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9D43A2-3A57-4020-B229-8775E7768BFC}"/>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2397400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5DC15-0442-4BA4-A298-E779DCAC2CF8}"/>
              </a:ext>
            </a:extLst>
          </p:cNvPr>
          <p:cNvSpPr>
            <a:spLocks noGrp="1"/>
          </p:cNvSpPr>
          <p:nvPr>
            <p:ph type="dt" sz="half" idx="10"/>
          </p:nvPr>
        </p:nvSpPr>
        <p:spPr/>
        <p:txBody>
          <a:bodyPr/>
          <a:lstStyle/>
          <a:p>
            <a:fld id="{1DE0FEFB-35EA-4D19-8426-3EEB9B40F119}" type="datetime1">
              <a:rPr lang="en-US" smtClean="0"/>
              <a:t>10/16/20</a:t>
            </a:fld>
            <a:endParaRPr lang="en-US"/>
          </a:p>
        </p:txBody>
      </p:sp>
      <p:sp>
        <p:nvSpPr>
          <p:cNvPr id="3" name="Footer Placeholder 2">
            <a:extLst>
              <a:ext uri="{FF2B5EF4-FFF2-40B4-BE49-F238E27FC236}">
                <a16:creationId xmlns:a16="http://schemas.microsoft.com/office/drawing/2014/main" id="{5CC82535-40FF-47E9-8222-3A149D680A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723C8-0357-4D4C-BF4B-1D9180172F81}"/>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3891160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1E6D-8EE9-49F5-8C58-D9B214D9A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3752F2-EB71-4EE9-AB2A-8B1B8FDF14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DA3FC2-6915-4CA0-9BCA-19DD0D39A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446C9-EF8C-4AD2-889B-4052E44985A1}"/>
              </a:ext>
            </a:extLst>
          </p:cNvPr>
          <p:cNvSpPr>
            <a:spLocks noGrp="1"/>
          </p:cNvSpPr>
          <p:nvPr>
            <p:ph type="dt" sz="half" idx="10"/>
          </p:nvPr>
        </p:nvSpPr>
        <p:spPr/>
        <p:txBody>
          <a:bodyPr/>
          <a:lstStyle/>
          <a:p>
            <a:fld id="{3615C3AB-4042-4DCA-8B98-7329868EAE86}" type="datetime1">
              <a:rPr lang="en-US" smtClean="0"/>
              <a:t>10/16/20</a:t>
            </a:fld>
            <a:endParaRPr lang="en-US"/>
          </a:p>
        </p:txBody>
      </p:sp>
      <p:sp>
        <p:nvSpPr>
          <p:cNvPr id="6" name="Footer Placeholder 5">
            <a:extLst>
              <a:ext uri="{FF2B5EF4-FFF2-40B4-BE49-F238E27FC236}">
                <a16:creationId xmlns:a16="http://schemas.microsoft.com/office/drawing/2014/main" id="{7C4AA4CC-E11D-4D80-9482-C86845E81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CDB7E-F903-4FF4-BF3A-E05EB4902415}"/>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2166940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4FF8-E519-48DF-81D4-2AE97BE83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000181-47A3-4DB3-879B-AF88CD1BA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673BD-41E0-48B8-8275-24210DE11B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EE5C7-8AB5-4B73-AF59-A85D19A62084}"/>
              </a:ext>
            </a:extLst>
          </p:cNvPr>
          <p:cNvSpPr>
            <a:spLocks noGrp="1"/>
          </p:cNvSpPr>
          <p:nvPr>
            <p:ph type="dt" sz="half" idx="10"/>
          </p:nvPr>
        </p:nvSpPr>
        <p:spPr/>
        <p:txBody>
          <a:bodyPr/>
          <a:lstStyle/>
          <a:p>
            <a:fld id="{50165182-A3EE-48CE-9032-230E1BBFAB8D}" type="datetime1">
              <a:rPr lang="en-US" smtClean="0"/>
              <a:t>10/16/20</a:t>
            </a:fld>
            <a:endParaRPr lang="en-US"/>
          </a:p>
        </p:txBody>
      </p:sp>
      <p:sp>
        <p:nvSpPr>
          <p:cNvPr id="6" name="Footer Placeholder 5">
            <a:extLst>
              <a:ext uri="{FF2B5EF4-FFF2-40B4-BE49-F238E27FC236}">
                <a16:creationId xmlns:a16="http://schemas.microsoft.com/office/drawing/2014/main" id="{6039D135-A00A-4211-82EE-376880331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A16E5-0C5E-40A6-AD70-8E3DB61F09B0}"/>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1140936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F88E-28A0-4A9F-BE92-AD424BCFB3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338611-64AE-4A8A-AD58-128933DDBE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4EA6F-23F7-43A5-BB84-3C6C280417E9}"/>
              </a:ext>
            </a:extLst>
          </p:cNvPr>
          <p:cNvSpPr>
            <a:spLocks noGrp="1"/>
          </p:cNvSpPr>
          <p:nvPr>
            <p:ph type="dt" sz="half" idx="10"/>
          </p:nvPr>
        </p:nvSpPr>
        <p:spPr/>
        <p:txBody>
          <a:bodyPr/>
          <a:lstStyle/>
          <a:p>
            <a:fld id="{1998C2F9-D213-4DCD-B1D8-9F4AF58B968C}" type="datetime1">
              <a:rPr lang="en-US" smtClean="0"/>
              <a:t>10/16/20</a:t>
            </a:fld>
            <a:endParaRPr lang="en-US"/>
          </a:p>
        </p:txBody>
      </p:sp>
      <p:sp>
        <p:nvSpPr>
          <p:cNvPr id="5" name="Footer Placeholder 4">
            <a:extLst>
              <a:ext uri="{FF2B5EF4-FFF2-40B4-BE49-F238E27FC236}">
                <a16:creationId xmlns:a16="http://schemas.microsoft.com/office/drawing/2014/main" id="{4529D44E-8E84-42CA-90EC-F490EEDD9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7FB65-8C5B-428B-B686-78B42E8B9BD7}"/>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2876481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89AE9-A42D-4B3A-95BB-184748101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B5929-8476-4C75-A359-94129EEEB9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386CE-3AB4-4F9E-A317-BC545DCA4510}"/>
              </a:ext>
            </a:extLst>
          </p:cNvPr>
          <p:cNvSpPr>
            <a:spLocks noGrp="1"/>
          </p:cNvSpPr>
          <p:nvPr>
            <p:ph type="dt" sz="half" idx="10"/>
          </p:nvPr>
        </p:nvSpPr>
        <p:spPr/>
        <p:txBody>
          <a:bodyPr/>
          <a:lstStyle/>
          <a:p>
            <a:fld id="{DBB7AD8B-0DFF-4ACA-A74A-C5ADF93F2D2E}" type="datetime1">
              <a:rPr lang="en-US" smtClean="0"/>
              <a:t>10/16/20</a:t>
            </a:fld>
            <a:endParaRPr lang="en-US"/>
          </a:p>
        </p:txBody>
      </p:sp>
      <p:sp>
        <p:nvSpPr>
          <p:cNvPr id="5" name="Footer Placeholder 4">
            <a:extLst>
              <a:ext uri="{FF2B5EF4-FFF2-40B4-BE49-F238E27FC236}">
                <a16:creationId xmlns:a16="http://schemas.microsoft.com/office/drawing/2014/main" id="{8FBBD5AA-E283-4C81-89F2-C5EAD3BC8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C2129-6AD1-42BF-BCE3-D74E92937DE5}"/>
              </a:ext>
            </a:extLst>
          </p:cNvPr>
          <p:cNvSpPr>
            <a:spLocks noGrp="1"/>
          </p:cNvSpPr>
          <p:nvPr>
            <p:ph type="sldNum" sz="quarter" idx="12"/>
          </p:nvPr>
        </p:nvSpPr>
        <p:spPr/>
        <p:txBody>
          <a:bodyPr/>
          <a:lstStyle/>
          <a:p>
            <a:fld id="{D706174B-580A-41CE-AD05-61825D957271}" type="slidenum">
              <a:rPr lang="en-US" smtClean="0"/>
              <a:t>‹#›</a:t>
            </a:fld>
            <a:endParaRPr lang="en-US"/>
          </a:p>
        </p:txBody>
      </p:sp>
    </p:spTree>
    <p:extLst>
      <p:ext uri="{BB962C8B-B14F-4D97-AF65-F5344CB8AC3E}">
        <p14:creationId xmlns:p14="http://schemas.microsoft.com/office/powerpoint/2010/main" val="3290509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p:cNvSpPr>
            <a:spLocks noGrp="1"/>
          </p:cNvSpPr>
          <p:nvPr>
            <p:ph type="body" sz="quarter" idx="12"/>
          </p:nvPr>
        </p:nvSpPr>
        <p:spPr>
          <a:xfrm>
            <a:off x="-12298" y="6536268"/>
            <a:ext cx="4995115" cy="321733"/>
          </a:xfrm>
        </p:spPr>
        <p:txBody>
          <a:bodyPr anchor="b"/>
          <a:lstStyle>
            <a:lvl1pPr marL="0" indent="0" algn="l">
              <a:spcAft>
                <a:spcPts val="0"/>
              </a:spcAft>
              <a:buNone/>
              <a:defRPr sz="1422" b="0">
                <a:solidFill>
                  <a:schemeClr val="tx1"/>
                </a:solidFill>
              </a:defRPr>
            </a:lvl1pPr>
            <a:lvl2pPr marL="650248" indent="0">
              <a:buNone/>
              <a:defRPr sz="1422">
                <a:solidFill>
                  <a:schemeClr val="tx1"/>
                </a:solidFill>
              </a:defRPr>
            </a:lvl2pPr>
            <a:lvl3pPr marL="1300496" indent="0">
              <a:buNone/>
              <a:defRPr sz="1422">
                <a:solidFill>
                  <a:schemeClr val="tx1"/>
                </a:solidFill>
              </a:defRPr>
            </a:lvl3pPr>
            <a:lvl4pPr marL="1950744" indent="0">
              <a:buNone/>
              <a:defRPr sz="1422">
                <a:solidFill>
                  <a:schemeClr val="tx1"/>
                </a:solidFill>
              </a:defRPr>
            </a:lvl4pPr>
            <a:lvl5pPr marL="2600993" indent="0">
              <a:buNone/>
              <a:defRPr sz="1422">
                <a:solidFill>
                  <a:schemeClr val="tx1"/>
                </a:solidFill>
              </a:defRPr>
            </a:lvl5pPr>
          </a:lstStyle>
          <a:p>
            <a:pPr lvl="0"/>
            <a:endParaRPr lang="en-GB" dirty="0"/>
          </a:p>
        </p:txBody>
      </p:sp>
      <p:sp>
        <p:nvSpPr>
          <p:cNvPr id="10" name="Text Placeholder 8"/>
          <p:cNvSpPr>
            <a:spLocks noGrp="1"/>
          </p:cNvSpPr>
          <p:nvPr>
            <p:ph type="body" sz="quarter" idx="13"/>
          </p:nvPr>
        </p:nvSpPr>
        <p:spPr>
          <a:xfrm>
            <a:off x="5071166" y="6536268"/>
            <a:ext cx="7120834" cy="321733"/>
          </a:xfrm>
        </p:spPr>
        <p:txBody>
          <a:bodyPr anchor="b"/>
          <a:lstStyle>
            <a:lvl1pPr marL="0" indent="0" algn="r">
              <a:spcAft>
                <a:spcPts val="0"/>
              </a:spcAft>
              <a:buNone/>
              <a:defRPr sz="1304" b="0">
                <a:solidFill>
                  <a:schemeClr val="tx1"/>
                </a:solidFill>
              </a:defRPr>
            </a:lvl1pPr>
            <a:lvl2pPr marL="650248" indent="0">
              <a:buNone/>
              <a:defRPr sz="1422">
                <a:solidFill>
                  <a:schemeClr val="tx1"/>
                </a:solidFill>
              </a:defRPr>
            </a:lvl2pPr>
            <a:lvl3pPr marL="1300496" indent="0">
              <a:buNone/>
              <a:defRPr sz="1422">
                <a:solidFill>
                  <a:schemeClr val="tx1"/>
                </a:solidFill>
              </a:defRPr>
            </a:lvl3pPr>
            <a:lvl4pPr marL="1950744" indent="0">
              <a:buNone/>
              <a:defRPr sz="1422">
                <a:solidFill>
                  <a:schemeClr val="tx1"/>
                </a:solidFill>
              </a:defRPr>
            </a:lvl4pPr>
            <a:lvl5pPr marL="2600993" indent="0">
              <a:buNone/>
              <a:defRPr sz="1422">
                <a:solidFill>
                  <a:schemeClr val="tx1"/>
                </a:solidFill>
              </a:defRPr>
            </a:lvl5pPr>
          </a:lstStyle>
          <a:p>
            <a:pPr lvl="0"/>
            <a:endParaRPr lang="en-GB" dirty="0"/>
          </a:p>
        </p:txBody>
      </p:sp>
    </p:spTree>
    <p:extLst>
      <p:ext uri="{BB962C8B-B14F-4D97-AF65-F5344CB8AC3E}">
        <p14:creationId xmlns:p14="http://schemas.microsoft.com/office/powerpoint/2010/main" val="3677297750"/>
      </p:ext>
    </p:extLst>
  </p:cSld>
  <p:clrMapOvr>
    <a:masterClrMapping/>
  </p:clrMapOvr>
  <p:transitio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619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parator Pag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6835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lain 4:3 Title and Content Cool Palette Re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1"/>
              </a:spcBef>
              <a:defRPr>
                <a:latin typeface="Verdana" pitchFamily="34" charset="0"/>
              </a:defRPr>
            </a:lvl1pPr>
            <a:lvl2pPr>
              <a:spcBef>
                <a:spcPts val="600"/>
              </a:spcBef>
              <a:defRPr>
                <a:latin typeface="Verdana" pitchFamily="34" charset="0"/>
              </a:defRPr>
            </a:lvl2pPr>
            <a:lvl3pPr>
              <a:spcBef>
                <a:spcPts val="300"/>
              </a:spcBef>
              <a:defRPr>
                <a:latin typeface="Verdana" pitchFamily="34" charset="0"/>
              </a:defRPr>
            </a:lvl3pPr>
            <a:lvl4pPr>
              <a:spcBef>
                <a:spcPts val="200"/>
              </a:spcBef>
              <a:defRPr>
                <a:latin typeface="Verdana" pitchFamily="34" charset="0"/>
              </a:defRPr>
            </a:lvl4pPr>
            <a:lvl5pPr>
              <a:spcBef>
                <a:spcPts val="100"/>
              </a:spcBef>
              <a:defRPr>
                <a:latin typeface="Verdan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noChangeArrowheads="1"/>
          </p:cNvSpPr>
          <p:nvPr>
            <p:ph type="sldNum" sz="quarter" idx="4"/>
          </p:nvPr>
        </p:nvSpPr>
        <p:spPr bwMode="gray">
          <a:xfrm>
            <a:off x="11446228" y="6482292"/>
            <a:ext cx="531283" cy="227179"/>
          </a:xfrm>
          <a:prstGeom prst="rect">
            <a:avLst/>
          </a:prstGeom>
          <a:ln/>
        </p:spPr>
        <p:txBody>
          <a:bodyPr vert="horz" wrap="square" lIns="91440" tIns="45720" rIns="91440" bIns="45720" numCol="1" anchor="t" anchorCtr="0" compatLnSpc="1">
            <a:prstTxWarp prst="textNoShape">
              <a:avLst/>
            </a:prstTxWarp>
          </a:bodyPr>
          <a:lstStyle>
            <a:lvl1pPr algn="r" eaLnBrk="0" hangingPunct="0">
              <a:defRPr sz="900">
                <a:solidFill>
                  <a:schemeClr val="bg1"/>
                </a:solidFill>
                <a:latin typeface="Verdana" pitchFamily="34" charset="0"/>
                <a:ea typeface="ＭＳ Ｐゴシック" pitchFamily="-105" charset="-128"/>
                <a:cs typeface="ＭＳ Ｐゴシック" pitchFamily="-105" charset="-128"/>
              </a:defRPr>
            </a:lvl1pPr>
          </a:lstStyle>
          <a:p>
            <a:pPr defTabSz="1219215">
              <a:defRPr/>
            </a:pPr>
            <a:fld id="{90F4EB35-EE5A-448A-9E19-B03AC0E4DE93}" type="slidenum">
              <a:rPr lang="en-US" b="0" smtClean="0">
                <a:solidFill>
                  <a:srgbClr val="FFFFFF"/>
                </a:solidFill>
              </a:rPr>
              <a:pPr defTabSz="1219215">
                <a:defRPr/>
              </a:pPr>
              <a:t>‹#›</a:t>
            </a:fld>
            <a:endParaRPr lang="en-US" b="0">
              <a:solidFill>
                <a:srgbClr val="FFFFFF"/>
              </a:solidFill>
            </a:endParaRPr>
          </a:p>
        </p:txBody>
      </p:sp>
    </p:spTree>
    <p:extLst>
      <p:ext uri="{BB962C8B-B14F-4D97-AF65-F5344CB8AC3E}">
        <p14:creationId xmlns:p14="http://schemas.microsoft.com/office/powerpoint/2010/main" val="4121844878"/>
      </p:ext>
    </p:extLst>
  </p:cSld>
  <p:clrMapOvr>
    <a:masterClrMapping/>
  </p:clrMapOvr>
  <p:transition spd="med"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8999" y="6365829"/>
            <a:ext cx="600437" cy="365125"/>
          </a:xfrm>
          <a:prstGeom prst="rect">
            <a:avLst/>
          </a:prstGeom>
        </p:spPr>
        <p:txBody>
          <a:bodyPr vert="horz" lIns="91440" tIns="45720" rIns="91440" bIns="45720" rtlCol="0" anchor="ctr"/>
          <a:lstStyle>
            <a:lvl1pPr algn="r">
              <a:defRPr sz="1067">
                <a:solidFill>
                  <a:schemeClr val="bg2"/>
                </a:solidFill>
                <a:latin typeface="Verdana"/>
                <a:cs typeface="Verdana"/>
              </a:defRPr>
            </a:lvl1pPr>
          </a:lstStyle>
          <a:p>
            <a:pPr eaLnBrk="1" hangingPunct="1"/>
            <a:fld id="{81BF0B4E-CE60-AB48-9D7E-4434414A7C38}" type="slidenum">
              <a:rPr lang="en-US" smtClean="0">
                <a:solidFill>
                  <a:srgbClr val="FFFFFF"/>
                </a:solidFill>
                <a:ea typeface="ＭＳ Ｐゴシック" pitchFamily="34" charset="-128"/>
              </a:rPr>
              <a:pPr eaLnBrk="1" hangingPunct="1"/>
              <a:t>‹#›</a:t>
            </a:fld>
            <a:endParaRPr lang="en-US">
              <a:solidFill>
                <a:srgbClr val="FFFFFF"/>
              </a:solidFill>
              <a:ea typeface="ＭＳ Ｐゴシック" pitchFamily="34" charset="-128"/>
            </a:endParaRPr>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619692" y="1229456"/>
            <a:ext cx="10990476" cy="4525963"/>
          </a:xfrm>
          <a:prstGeom prst="rect">
            <a:avLst/>
          </a:prstGeom>
        </p:spPr>
        <p:txBody>
          <a:bodyPr vert="horz" lIns="91440" tIns="45720" rIns="91440" bIns="45720" rtlCol="0">
            <a:normAutofit/>
          </a:bodyPr>
          <a:lstStyle>
            <a:lvl1pPr marL="0" indent="0">
              <a:buNone/>
              <a:defRPr/>
            </a:lvl1pPr>
            <a:lvl2pPr marL="541873" indent="0">
              <a:buNone/>
              <a:defRPr/>
            </a:lvl2pPr>
            <a:lvl3pPr marL="1083747" indent="0">
              <a:buNone/>
              <a:defRPr/>
            </a:lvl3pPr>
            <a:lvl4pPr marL="1625620" indent="0">
              <a:buNone/>
              <a:defRPr/>
            </a:lvl4pPr>
          </a:lstStyle>
          <a:p>
            <a:pPr lvl="0"/>
            <a:r>
              <a:rPr lang="en-US" dirty="0"/>
              <a:t>Click to edit Master text styles.</a:t>
            </a:r>
          </a:p>
        </p:txBody>
      </p:sp>
    </p:spTree>
    <p:extLst>
      <p:ext uri="{BB962C8B-B14F-4D97-AF65-F5344CB8AC3E}">
        <p14:creationId xmlns:p14="http://schemas.microsoft.com/office/powerpoint/2010/main" val="3355351786"/>
      </p:ext>
    </p:extLst>
  </p:cSld>
  <p:clrMapOvr>
    <a:masterClrMapping/>
  </p:clrMapOvr>
  <p:transition spd="med"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443038"/>
            <a:ext cx="11582400" cy="4830763"/>
          </a:xfrm>
          <a:prstGeom prst="rect">
            <a:avLst/>
          </a:prstGeom>
        </p:spPr>
        <p:txBody>
          <a:bodyPr>
            <a:normAutofit/>
          </a:bodyPr>
          <a:lstStyle>
            <a:lvl1pPr marL="342900" indent="-342900">
              <a:lnSpc>
                <a:spcPct val="100000"/>
              </a:lnSpc>
              <a:buFont typeface="Arial" panose="020B0604020202020204" pitchFamily="34" charset="0"/>
              <a:buChar char="•"/>
              <a:defRPr sz="2400" baseline="0"/>
            </a:lvl1pPr>
            <a:lvl2pPr marL="800100" indent="-342900">
              <a:lnSpc>
                <a:spcPct val="100000"/>
              </a:lnSpc>
              <a:buFont typeface="Arial" panose="020B0604020202020204" pitchFamily="34" charset="0"/>
              <a:buChar char="–"/>
              <a:defRPr sz="2400"/>
            </a:lvl2pPr>
            <a:lvl3pPr marL="1257300" indent="-342900">
              <a:lnSpc>
                <a:spcPct val="100000"/>
              </a:lnSpc>
              <a:buSzPct val="70000"/>
              <a:buFont typeface="Wingdings" panose="05000000000000000000" pitchFamily="2" charset="2"/>
              <a:buChar char="Ø"/>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cxnSp>
        <p:nvCxnSpPr>
          <p:cNvPr id="16" name="Straight Connector 15"/>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7" name="Title 1"/>
          <p:cNvSpPr>
            <a:spLocks noGrp="1"/>
          </p:cNvSpPr>
          <p:nvPr>
            <p:ph type="title"/>
          </p:nvPr>
        </p:nvSpPr>
        <p:spPr>
          <a:xfrm>
            <a:off x="121920" y="101600"/>
            <a:ext cx="11948160" cy="990600"/>
          </a:xfrm>
        </p:spPr>
        <p:txBody>
          <a:bodyPr>
            <a:noAutofit/>
          </a:bodyPr>
          <a:lstStyle>
            <a:lvl1pPr>
              <a:defRPr sz="2800" baseline="0"/>
            </a:lvl1pPr>
          </a:lstStyle>
          <a:p>
            <a:r>
              <a:rPr lang="en-US" dirty="0"/>
              <a:t>Click to edit Master title style</a:t>
            </a:r>
          </a:p>
        </p:txBody>
      </p:sp>
      <p:sp>
        <p:nvSpPr>
          <p:cNvPr id="18" name="Footer Placeholder 6"/>
          <p:cNvSpPr>
            <a:spLocks noGrp="1"/>
          </p:cNvSpPr>
          <p:nvPr>
            <p:ph type="ftr" sz="quarter" idx="13"/>
          </p:nvPr>
        </p:nvSpPr>
        <p:spPr>
          <a:xfrm>
            <a:off x="126568" y="6419015"/>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2888284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2800" baseline="0"/>
            </a:lvl1pPr>
          </a:lstStyle>
          <a:p>
            <a:r>
              <a:rPr lang="en-US" dirty="0"/>
              <a:t>Click to edit Master title style</a:t>
            </a:r>
          </a:p>
        </p:txBody>
      </p:sp>
      <p:sp>
        <p:nvSpPr>
          <p:cNvPr id="7" name="Footer Placeholder 6"/>
          <p:cNvSpPr>
            <a:spLocks noGrp="1"/>
          </p:cNvSpPr>
          <p:nvPr>
            <p:ph type="ftr" sz="quarter" idx="13"/>
          </p:nvPr>
        </p:nvSpPr>
        <p:spPr>
          <a:xfrm>
            <a:off x="126568" y="6419015"/>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32217570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71601"/>
            <a:ext cx="5608320" cy="4754563"/>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278880" y="1371601"/>
            <a:ext cx="5608320" cy="4754563"/>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cxnSp>
        <p:nvCxnSpPr>
          <p:cNvPr id="8" name="Straight Connector 7"/>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1" name="Title 1"/>
          <p:cNvSpPr>
            <a:spLocks noGrp="1"/>
          </p:cNvSpPr>
          <p:nvPr>
            <p:ph type="title"/>
          </p:nvPr>
        </p:nvSpPr>
        <p:spPr>
          <a:xfrm>
            <a:off x="121920" y="101600"/>
            <a:ext cx="11948160" cy="990600"/>
          </a:xfrm>
        </p:spPr>
        <p:txBody>
          <a:bodyPr>
            <a:noAutofit/>
          </a:bodyPr>
          <a:lstStyle>
            <a:lvl1pPr>
              <a:defRPr sz="2800" baseline="0"/>
            </a:lvl1pPr>
          </a:lstStyle>
          <a:p>
            <a:r>
              <a:rPr lang="en-US" dirty="0"/>
              <a:t>Click to edit Master title style</a:t>
            </a:r>
          </a:p>
        </p:txBody>
      </p:sp>
      <p:sp>
        <p:nvSpPr>
          <p:cNvPr id="10" name="Footer Placeholder 6"/>
          <p:cNvSpPr>
            <a:spLocks noGrp="1"/>
          </p:cNvSpPr>
          <p:nvPr>
            <p:ph type="ftr" sz="quarter" idx="13"/>
          </p:nvPr>
        </p:nvSpPr>
        <p:spPr>
          <a:xfrm>
            <a:off x="126568" y="6419015"/>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1843620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35114"/>
            <a:ext cx="5608320" cy="639763"/>
          </a:xfrm>
          <a:prstGeom prst="rect">
            <a:avLst/>
          </a:prstGeo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174875"/>
            <a:ext cx="5608320"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535114"/>
            <a:ext cx="5608320" cy="639763"/>
          </a:xfrm>
          <a:prstGeom prst="rect">
            <a:avLst/>
          </a:prstGeo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174875"/>
            <a:ext cx="5608320"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0" name="Title 1"/>
          <p:cNvSpPr>
            <a:spLocks noGrp="1"/>
          </p:cNvSpPr>
          <p:nvPr>
            <p:ph type="title"/>
          </p:nvPr>
        </p:nvSpPr>
        <p:spPr>
          <a:xfrm>
            <a:off x="121920" y="101600"/>
            <a:ext cx="11948160" cy="990600"/>
          </a:xfrm>
        </p:spPr>
        <p:txBody>
          <a:bodyPr>
            <a:noAutofit/>
          </a:bodyPr>
          <a:lstStyle>
            <a:lvl1pPr>
              <a:defRPr sz="2800" baseline="0"/>
            </a:lvl1pPr>
          </a:lstStyle>
          <a:p>
            <a:r>
              <a:rPr lang="en-US" dirty="0"/>
              <a:t>Click to edit Master title style</a:t>
            </a:r>
          </a:p>
        </p:txBody>
      </p:sp>
      <p:sp>
        <p:nvSpPr>
          <p:cNvPr id="13" name="Footer Placeholder 6"/>
          <p:cNvSpPr>
            <a:spLocks noGrp="1"/>
          </p:cNvSpPr>
          <p:nvPr>
            <p:ph type="ftr" sz="quarter" idx="13"/>
          </p:nvPr>
        </p:nvSpPr>
        <p:spPr>
          <a:xfrm>
            <a:off x="126568" y="6419015"/>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4265924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5"/>
            <a:ext cx="10265664" cy="365125"/>
          </a:xfrm>
        </p:spPr>
        <p:txBody>
          <a:bodyPr lIns="45720" tIns="45720" bIns="45720"/>
          <a:lstStyle/>
          <a:p>
            <a:endParaRPr lang="en-US">
              <a:solidFill>
                <a:srgbClr val="000000"/>
              </a:solidFill>
            </a:endParaRPr>
          </a:p>
        </p:txBody>
      </p:sp>
    </p:spTree>
    <p:extLst>
      <p:ext uri="{BB962C8B-B14F-4D97-AF65-F5344CB8AC3E}">
        <p14:creationId xmlns:p14="http://schemas.microsoft.com/office/powerpoint/2010/main" val="1071842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12" name="Rectangle 11"/>
          <p:cNvSpPr/>
          <p:nvPr userDrawn="1"/>
        </p:nvSpPr>
        <p:spPr>
          <a:xfrm>
            <a:off x="0" y="-9113"/>
            <a:ext cx="94488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5" name="Straight Connector 4"/>
          <p:cNvCxnSpPr/>
          <p:nvPr userDrawn="1"/>
        </p:nvCxnSpPr>
        <p:spPr>
          <a:xfrm>
            <a:off x="9448800" y="2"/>
            <a:ext cx="0" cy="6854415"/>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sp>
        <p:nvSpPr>
          <p:cNvPr id="4" name="Text Placeholder 3"/>
          <p:cNvSpPr>
            <a:spLocks noGrp="1"/>
          </p:cNvSpPr>
          <p:nvPr>
            <p:ph type="body" sz="quarter" idx="10" hasCustomPrompt="1"/>
          </p:nvPr>
        </p:nvSpPr>
        <p:spPr>
          <a:xfrm>
            <a:off x="709617" y="533402"/>
            <a:ext cx="8029575" cy="5101815"/>
          </a:xfrm>
        </p:spPr>
        <p:txBody>
          <a:bodyPr anchor="ctr"/>
          <a:lstStyle>
            <a:lvl1pPr algn="ctr">
              <a:spcBef>
                <a:spcPts val="0"/>
              </a:spcBef>
              <a:spcAft>
                <a:spcPts val="600"/>
              </a:spcAft>
              <a:defRPr lang="en-US" sz="1600" b="1" i="0" smtClean="0">
                <a:solidFill>
                  <a:prstClr val="white"/>
                </a:solidFill>
                <a:latin typeface="Arial" panose="020B0604020202020204" pitchFamily="34" charset="0"/>
                <a:cs typeface="Arial" panose="020B0604020202020204" pitchFamily="34" charset="0"/>
              </a:defRPr>
            </a:lvl1pPr>
          </a:lstStyle>
          <a:p>
            <a:r>
              <a:rPr lang="en-US" sz="4800" b="1" dirty="0">
                <a:solidFill>
                  <a:prstClr val="white"/>
                </a:solidFill>
                <a:latin typeface="Arial" panose="020B0604020202020204" pitchFamily="34" charset="0"/>
                <a:ea typeface="+mj-ea"/>
                <a:cs typeface="Arial" panose="020B0604020202020204" pitchFamily="34" charset="0"/>
              </a:rPr>
              <a:t>Theme/Title (Can be on 3 lines)</a:t>
            </a:r>
          </a:p>
          <a:p>
            <a:r>
              <a:rPr lang="en-US" sz="36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10296" y="5847081"/>
            <a:ext cx="2231136" cy="720945"/>
          </a:xfrm>
          <a:prstGeom prst="rect">
            <a:avLst/>
          </a:prstGeom>
        </p:spPr>
      </p:pic>
      <p:pic>
        <p:nvPicPr>
          <p:cNvPr id="9" name="Picture 2" descr="C:\Users\christi.gray\Desktop\4517 Prostate inReview\Previous\iStock-874070814.jpg"/>
          <p:cNvPicPr>
            <a:picLocks noChangeAspect="1" noChangeArrowheads="1"/>
          </p:cNvPicPr>
          <p:nvPr userDrawn="1"/>
        </p:nvPicPr>
        <p:blipFill rotWithShape="1">
          <a:blip r:embed="rId4" cstate="email">
            <a:extLst>
              <a:ext uri="{28A0092B-C50C-407E-A947-70E740481C1C}">
                <a14:useLocalDpi xmlns:a14="http://schemas.microsoft.com/office/drawing/2010/main" val="0"/>
              </a:ext>
            </a:extLst>
          </a:blip>
          <a:srcRect l="31943" t="-8" r="28204" b="8"/>
          <a:stretch/>
        </p:blipFill>
        <p:spPr bwMode="auto">
          <a:xfrm>
            <a:off x="9448800" y="-531"/>
            <a:ext cx="2743200" cy="688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050782"/>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OnD_Theme Slide">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9113"/>
            <a:ext cx="94488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8" name="Straight Connector 7"/>
          <p:cNvCxnSpPr/>
          <p:nvPr userDrawn="1"/>
        </p:nvCxnSpPr>
        <p:spPr>
          <a:xfrm>
            <a:off x="9448800" y="2"/>
            <a:ext cx="0" cy="6854415"/>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pic>
        <p:nvPicPr>
          <p:cNvPr id="6" name="Picture 2" descr="C:\Users\christi.gray\Desktop\4517 Prostate inReview\Previous\iStock-874070814.jp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31943" t="-8" r="28204" b="8"/>
          <a:stretch/>
        </p:blipFill>
        <p:spPr bwMode="auto">
          <a:xfrm>
            <a:off x="9448800" y="-531"/>
            <a:ext cx="2743200" cy="688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23755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06990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6" name="Rectangle 5"/>
          <p:cNvSpPr/>
          <p:nvPr userDrawn="1"/>
        </p:nvSpPr>
        <p:spPr>
          <a:xfrm>
            <a:off x="0" y="3586"/>
            <a:ext cx="12192000" cy="6854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sz="half" idx="1"/>
          </p:nvPr>
        </p:nvSpPr>
        <p:spPr>
          <a:xfrm>
            <a:off x="304800" y="1371601"/>
            <a:ext cx="5608320" cy="4754563"/>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278880" y="1371601"/>
            <a:ext cx="5608320" cy="4754563"/>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p:spPr>
        <p:txBody>
          <a:bodyPr>
            <a:noAutofit/>
          </a:bodyPr>
          <a:lstStyle>
            <a:lvl1pPr>
              <a:defRPr sz="2800" baseline="0"/>
            </a:lvl1pPr>
          </a:lstStyle>
          <a:p>
            <a:r>
              <a:rPr lang="en-US" dirty="0"/>
              <a:t>Click to edit Master title style</a:t>
            </a:r>
          </a:p>
        </p:txBody>
      </p:sp>
      <p:sp>
        <p:nvSpPr>
          <p:cNvPr id="9" name="Footer Placeholder 6"/>
          <p:cNvSpPr>
            <a:spLocks noGrp="1"/>
          </p:cNvSpPr>
          <p:nvPr>
            <p:ph type="ftr" sz="quarter" idx="13"/>
          </p:nvPr>
        </p:nvSpPr>
        <p:spPr>
          <a:xfrm>
            <a:off x="243840" y="6356352"/>
            <a:ext cx="9997440" cy="365125"/>
          </a:xfrm>
        </p:spPr>
        <p:txBody>
          <a:bodyPr lIns="45720" bIns="0"/>
          <a:lstStyle/>
          <a:p>
            <a:endParaRPr lang="en-US">
              <a:solidFill>
                <a:srgbClr val="000000"/>
              </a:solidFill>
            </a:endParaRPr>
          </a:p>
        </p:txBody>
      </p:sp>
    </p:spTree>
    <p:extLst>
      <p:ext uri="{BB962C8B-B14F-4D97-AF65-F5344CB8AC3E}">
        <p14:creationId xmlns:p14="http://schemas.microsoft.com/office/powerpoint/2010/main" val="16931761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accent1"/>
        </a:solidFill>
        <a:effectLst/>
      </p:bgPr>
    </p:bg>
    <p:spTree>
      <p:nvGrpSpPr>
        <p:cNvPr id="1" name=""/>
        <p:cNvGrpSpPr/>
        <p:nvPr/>
      </p:nvGrpSpPr>
      <p:grpSpPr>
        <a:xfrm>
          <a:off x="0" y="0"/>
          <a:ext cx="0" cy="0"/>
          <a:chOff x="0" y="0"/>
          <a:chExt cx="0" cy="0"/>
        </a:xfrm>
      </p:grpSpPr>
      <p:sp>
        <p:nvSpPr>
          <p:cNvPr id="12" name="Rectangle 11"/>
          <p:cNvSpPr/>
          <p:nvPr userDrawn="1"/>
        </p:nvSpPr>
        <p:spPr>
          <a:xfrm>
            <a:off x="0" y="3587"/>
            <a:ext cx="12192000" cy="6854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rmAutofit/>
          </a:bodyPr>
          <a:lstStyle>
            <a:lvl1pPr>
              <a:defRPr sz="4000" b="1">
                <a:solidFill>
                  <a:schemeClr val="bg1"/>
                </a:solidFill>
              </a:defRPr>
            </a:lvl1pPr>
          </a:lstStyle>
          <a:p>
            <a:r>
              <a:rPr lang="en-US" dirty="0"/>
              <a:t>Click to edit Master title style</a:t>
            </a:r>
            <a:br>
              <a:rPr lang="en-US" dirty="0"/>
            </a:br>
            <a:br>
              <a:rPr lang="en-US" dirty="0"/>
            </a:br>
            <a:endParaRPr lang="en-US" dirty="0"/>
          </a:p>
        </p:txBody>
      </p:sp>
      <p:pic>
        <p:nvPicPr>
          <p:cNvPr id="5" name="Picture 4"/>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0432" y="5847081"/>
            <a:ext cx="2231136" cy="720945"/>
          </a:xfrm>
          <a:prstGeom prst="rect">
            <a:avLst/>
          </a:prstGeom>
        </p:spPr>
      </p:pic>
    </p:spTree>
    <p:extLst>
      <p:ext uri="{BB962C8B-B14F-4D97-AF65-F5344CB8AC3E}">
        <p14:creationId xmlns:p14="http://schemas.microsoft.com/office/powerpoint/2010/main" val="149159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a:xfrm>
            <a:off x="0" y="3586"/>
            <a:ext cx="12192000" cy="6854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387600" y="2362201"/>
            <a:ext cx="7416800" cy="566739"/>
          </a:xfrm>
        </p:spPr>
        <p:txBody>
          <a:bodyPr anchor="b">
            <a:normAutofit/>
          </a:bodyPr>
          <a:lstStyle>
            <a:lvl1pPr algn="l">
              <a:defRPr sz="24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1"/>
            <a:ext cx="7416800" cy="804863"/>
          </a:xfrm>
          <a:prstGeom prst="rect">
            <a:avLst/>
          </a:prstGeo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62954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ousekeeping Slide">
    <p:bg>
      <p:bgPr>
        <a:solidFill>
          <a:schemeClr val="tx2"/>
        </a:solidFill>
        <a:effectLst/>
      </p:bgPr>
    </p:bg>
    <p:spTree>
      <p:nvGrpSpPr>
        <p:cNvPr id="1" name=""/>
        <p:cNvGrpSpPr/>
        <p:nvPr/>
      </p:nvGrpSpPr>
      <p:grpSpPr>
        <a:xfrm>
          <a:off x="0" y="0"/>
          <a:ext cx="0" cy="0"/>
          <a:chOff x="0" y="0"/>
          <a:chExt cx="0" cy="0"/>
        </a:xfrm>
      </p:grpSpPr>
      <p:sp>
        <p:nvSpPr>
          <p:cNvPr id="6" name="Rectangle 5"/>
          <p:cNvSpPr/>
          <p:nvPr userDrawn="1"/>
        </p:nvSpPr>
        <p:spPr>
          <a:xfrm>
            <a:off x="0" y="3586"/>
            <a:ext cx="12192000" cy="68544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Text Placeholder 7"/>
          <p:cNvSpPr>
            <a:spLocks noGrp="1"/>
          </p:cNvSpPr>
          <p:nvPr>
            <p:ph type="body" sz="quarter" idx="10"/>
          </p:nvPr>
        </p:nvSpPr>
        <p:spPr>
          <a:xfrm>
            <a:off x="1625600" y="1371600"/>
            <a:ext cx="9245600" cy="2971800"/>
          </a:xfr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5" name="Picture 4"/>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0432" y="5847081"/>
            <a:ext cx="2231136" cy="720945"/>
          </a:xfrm>
          <a:prstGeom prst="rect">
            <a:avLst/>
          </a:prstGeom>
        </p:spPr>
      </p:pic>
    </p:spTree>
    <p:extLst>
      <p:ext uri="{BB962C8B-B14F-4D97-AF65-F5344CB8AC3E}">
        <p14:creationId xmlns:p14="http://schemas.microsoft.com/office/powerpoint/2010/main" val="3788776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0" y="6519866"/>
            <a:ext cx="508000" cy="238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fld id="{7E2DFCE7-9423-4718-9CB4-9FF38F1C33B3}" type="slidenum">
              <a:rPr lang="en-US" altLang="en-US">
                <a:solidFill>
                  <a:srgbClr val="000000"/>
                </a:solidFill>
                <a:ea typeface="ＭＳ Ｐゴシック" charset="0"/>
                <a:cs typeface="Arial" panose="020B0604020202020204" pitchFamily="34" charset="0"/>
              </a:rPr>
              <a:pPr fontAlgn="base">
                <a:spcBef>
                  <a:spcPct val="0"/>
                </a:spcBef>
                <a:spcAft>
                  <a:spcPct val="0"/>
                </a:spcAft>
                <a:defRPr/>
              </a:pPr>
              <a:t>‹#›</a:t>
            </a:fld>
            <a:endParaRPr lang="en-US" altLang="en-US">
              <a:solidFill>
                <a:srgbClr val="0000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66516943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971" y="365593"/>
            <a:ext cx="10514061"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160417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7" y="269647"/>
            <a:ext cx="11687535" cy="414000"/>
          </a:xfrm>
          <a:prstGeom prst="rect">
            <a:avLst/>
          </a:prstGeom>
        </p:spPr>
        <p:txBody>
          <a:bodyPr vert="horz"/>
          <a:lstStyle>
            <a:lvl1pPr algn="l" defTabSz="342875" rtl="0" eaLnBrk="1" latinLnBrk="0" hangingPunct="1">
              <a:lnSpc>
                <a:spcPts val="2250"/>
              </a:lnSpc>
              <a:spcBef>
                <a:spcPct val="0"/>
              </a:spcBef>
              <a:buNone/>
              <a:defRPr lang="en-GB" sz="2400" b="1" kern="1200" baseline="0" noProof="0" dirty="0">
                <a:solidFill>
                  <a:schemeClr val="tx2"/>
                </a:solidFill>
                <a:latin typeface="Arial" pitchFamily="34" charset="0"/>
                <a:ea typeface="+mj-ea"/>
                <a:cs typeface="Arial" pitchFamily="34" charset="0"/>
              </a:defRPr>
            </a:lvl1pPr>
          </a:lstStyle>
          <a:p>
            <a:r>
              <a:rPr lang="en-GB" noProof="0" dirty="0"/>
              <a:t>Click to add title</a:t>
            </a:r>
          </a:p>
        </p:txBody>
      </p:sp>
      <p:sp>
        <p:nvSpPr>
          <p:cNvPr id="6" name="Picture Placeholder 4"/>
          <p:cNvSpPr>
            <a:spLocks noGrp="1"/>
          </p:cNvSpPr>
          <p:nvPr>
            <p:ph type="pic" sz="quarter" idx="22"/>
          </p:nvPr>
        </p:nvSpPr>
        <p:spPr>
          <a:xfrm>
            <a:off x="10472920" y="6136658"/>
            <a:ext cx="471272" cy="536221"/>
          </a:xfrm>
          <a:prstGeom prst="rect">
            <a:avLst/>
          </a:prstGeom>
          <a:ln>
            <a:noFill/>
            <a:prstDash val="dash"/>
          </a:ln>
        </p:spPr>
        <p:txBody>
          <a:bodyPr vert="horz" anchor="ctr"/>
          <a:lstStyle>
            <a:lvl1pPr marL="0" indent="0" algn="ctr">
              <a:lnSpc>
                <a:spcPct val="70000"/>
              </a:lnSpc>
              <a:buNone/>
              <a:defRPr sz="400" baseline="0">
                <a:solidFill>
                  <a:schemeClr val="accent4"/>
                </a:solidFill>
              </a:defRPr>
            </a:lvl1pPr>
          </a:lstStyle>
          <a:p>
            <a:endParaRPr lang="en-US"/>
          </a:p>
        </p:txBody>
      </p:sp>
      <p:sp>
        <p:nvSpPr>
          <p:cNvPr id="9" name="Slide Number Placeholder 5"/>
          <p:cNvSpPr>
            <a:spLocks noGrp="1"/>
          </p:cNvSpPr>
          <p:nvPr>
            <p:ph type="sldNum" sz="quarter" idx="4"/>
          </p:nvPr>
        </p:nvSpPr>
        <p:spPr>
          <a:xfrm>
            <a:off x="422400" y="6464332"/>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prstClr val="black"/>
                </a:solidFill>
                <a:ea typeface="ＭＳ Ｐゴシック" charset="0"/>
              </a:rPr>
              <a:pPr/>
              <a:t>‹#›</a:t>
            </a:fld>
            <a:endParaRPr lang="en-GB">
              <a:solidFill>
                <a:prstClr val="black"/>
              </a:solidFill>
              <a:ea typeface="ＭＳ Ｐゴシック" charset="0"/>
            </a:endParaRP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179987" indent="-179987">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39960" indent="-179987">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54" indent="-179987">
              <a:defRPr sz="1400">
                <a:latin typeface="Arial" pitchFamily="34" charset="0"/>
                <a:cs typeface="Arial" pitchFamily="34" charset="0"/>
              </a:defRPr>
            </a:lvl4pPr>
            <a:lvl5pPr marL="62275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589246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1074400" cy="5516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xfrm>
            <a:off x="508000" y="6172200"/>
            <a:ext cx="2540000" cy="457200"/>
          </a:xfrm>
          <a:prstGeom prst="rect">
            <a:avLst/>
          </a:prstGeom>
          <a:ln/>
        </p:spPr>
        <p:txBody>
          <a:bodyPr/>
          <a:lstStyle>
            <a:lvl1pPr>
              <a:defRPr/>
            </a:lvl1pPr>
          </a:lstStyle>
          <a:p>
            <a:pPr>
              <a:defRPr/>
            </a:pPr>
            <a:endParaRPr lang="en-US">
              <a:solidFill>
                <a:srgbClr val="000000"/>
              </a:solidFill>
              <a:ea typeface="ＭＳ Ｐゴシック" charset="0"/>
              <a:cs typeface="Arial" charset="0"/>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xfrm>
            <a:off x="9144000" y="6172200"/>
            <a:ext cx="2540000" cy="457200"/>
          </a:xfrm>
          <a:prstGeom prst="rect">
            <a:avLst/>
          </a:prstGeom>
          <a:ln/>
        </p:spPr>
        <p:txBody>
          <a:bodyPr/>
          <a:lstStyle>
            <a:lvl1pPr>
              <a:defRPr/>
            </a:lvl1pPr>
          </a:lstStyle>
          <a:p>
            <a:fld id="{EC529ADD-9C1F-4E7C-A4C6-8AACFFE0717C}" type="slidenum">
              <a:rPr lang="en-US" altLang="en-US">
                <a:solidFill>
                  <a:srgbClr val="000000"/>
                </a:solidFill>
                <a:ea typeface="ＭＳ Ｐゴシック" charset="0"/>
                <a:cs typeface="Arial" charset="0"/>
              </a:rPr>
              <a:pPr/>
              <a:t>‹#›</a:t>
            </a:fld>
            <a:endParaRPr lang="en-US" altLang="en-US">
              <a:solidFill>
                <a:srgbClr val="000000"/>
              </a:solidFill>
              <a:ea typeface="ＭＳ Ｐゴシック" charset="0"/>
              <a:cs typeface="Arial" charset="0"/>
            </a:endParaRPr>
          </a:p>
        </p:txBody>
      </p:sp>
    </p:spTree>
    <p:extLst>
      <p:ext uri="{BB962C8B-B14F-4D97-AF65-F5344CB8AC3E}">
        <p14:creationId xmlns:p14="http://schemas.microsoft.com/office/powerpoint/2010/main" val="2517737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2935844586"/>
      </p:ext>
    </p:extLst>
  </p:cSld>
  <p:clrMapOvr>
    <a:masterClrMapping/>
  </p:clrMapOvr>
  <p:transition spd="slow"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617045"/>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14718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2737515737"/>
      </p:ext>
    </p:extLst>
  </p:cSld>
  <p:clrMapOvr>
    <a:masterClrMapping/>
  </p:clrMapOvr>
  <p:transition spd="slow"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596807"/>
      </p:ext>
    </p:extLst>
  </p:cSld>
  <p:clrMapOvr>
    <a:masterClrMapping/>
  </p:clrMapOvr>
  <p:transition spd="slow" advClick="0"/>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694529"/>
      </p:ext>
    </p:extLst>
  </p:cSld>
  <p:clrMapOvr>
    <a:masterClrMapping/>
  </p:clrMapOvr>
  <p:transition spd="slow" advClick="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043694820"/>
      </p:ext>
    </p:extLst>
  </p:cSld>
  <p:clrMapOvr>
    <a:masterClrMapping/>
  </p:clrMapOvr>
  <p:transition spd="slow" advClick="0"/>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77755"/>
      </p:ext>
    </p:extLst>
  </p:cSld>
  <p:clrMapOvr>
    <a:masterClrMapping/>
  </p:clrMapOvr>
  <p:transition spd="slow" advClick="0"/>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128502456"/>
      </p:ext>
    </p:extLst>
  </p:cSld>
  <p:clrMapOvr>
    <a:masterClrMapping/>
  </p:clrMapOvr>
  <p:transition spd="slow" advClick="0"/>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921914383"/>
      </p:ext>
    </p:extLst>
  </p:cSld>
  <p:clrMapOvr>
    <a:masterClrMapping/>
  </p:clrMapOvr>
  <p:transition spd="slow" advClick="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206417"/>
      </p:ext>
    </p:extLst>
  </p:cSld>
  <p:clrMapOvr>
    <a:masterClrMapping/>
  </p:clrMapOvr>
  <p:transition spd="slow" advClick="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0435024"/>
      </p:ext>
    </p:extLst>
  </p:cSld>
  <p:clrMapOvr>
    <a:masterClrMapping/>
  </p:clrMapOvr>
  <p:transition spd="slow" advClick="0"/>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552407396"/>
      </p:ext>
    </p:extLst>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theme" Target="../theme/theme1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image" Target="../media/image1.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7.png"/><Relationship Id="rId2" Type="http://schemas.openxmlformats.org/officeDocument/2006/relationships/slideLayout" Target="../slideLayouts/slideLayout74.xml"/><Relationship Id="rId16" Type="http://schemas.openxmlformats.org/officeDocument/2006/relationships/theme" Target="../theme/theme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image" Target="../media/image10.jp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13.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5" Type="http://schemas.openxmlformats.org/officeDocument/2006/relationships/image" Target="../media/image14.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98034223"/>
      </p:ext>
    </p:extLst>
  </p:cSld>
  <p:clrMap bg1="lt1" tx1="dk1" bg2="lt2" tx2="dk2" accent1="accent1" accent2="accent2" accent3="accent3" accent4="accent4" accent5="accent5" accent6="accent6" hlink="hlink" folHlink="folHlink"/>
  <p:sldLayoutIdLst>
    <p:sldLayoutId id="2147488306" r:id="rId1"/>
    <p:sldLayoutId id="2147488307" r:id="rId2"/>
    <p:sldLayoutId id="2147488308" r:id="rId3"/>
    <p:sldLayoutId id="2147488309" r:id="rId4"/>
    <p:sldLayoutId id="2147488310" r:id="rId5"/>
    <p:sldLayoutId id="2147488311" r:id="rId6"/>
    <p:sldLayoutId id="2147488312" r:id="rId7"/>
    <p:sldLayoutId id="2147488313" r:id="rId8"/>
    <p:sldLayoutId id="2147488314" r:id="rId9"/>
    <p:sldLayoutId id="2147488315" r:id="rId10"/>
    <p:sldLayoutId id="2147488316" r:id="rId11"/>
    <p:sldLayoutId id="2147488317" r:id="rId12"/>
    <p:sldLayoutId id="2147488318" r:id="rId13"/>
    <p:sldLayoutId id="2147488319" r:id="rId14"/>
    <p:sldLayoutId id="2147488320" r:id="rId15"/>
    <p:sldLayoutId id="2147488321" r:id="rId16"/>
    <p:sldLayoutId id="2147488322" r:id="rId17"/>
    <p:sldLayoutId id="214748834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975487631"/>
      </p:ext>
    </p:extLst>
  </p:cSld>
  <p:clrMap bg1="lt1" tx1="dk1" bg2="lt2" tx2="dk2" accent1="accent1" accent2="accent2" accent3="accent3" accent4="accent4" accent5="accent5" accent6="accent6" hlink="hlink" folHlink="folHlink"/>
  <p:sldLayoutIdLst>
    <p:sldLayoutId id="2147488547" r:id="rId1"/>
    <p:sldLayoutId id="2147488548" r:id="rId2"/>
    <p:sldLayoutId id="2147488549" r:id="rId3"/>
    <p:sldLayoutId id="2147488550" r:id="rId4"/>
    <p:sldLayoutId id="2147488551" r:id="rId5"/>
    <p:sldLayoutId id="2147488552" r:id="rId6"/>
    <p:sldLayoutId id="2147488553" r:id="rId7"/>
    <p:sldLayoutId id="2147488554" r:id="rId8"/>
    <p:sldLayoutId id="2147488555" r:id="rId9"/>
    <p:sldLayoutId id="2147488556" r:id="rId10"/>
    <p:sldLayoutId id="2147488557" r:id="rId11"/>
    <p:sldLayoutId id="2147488558" r:id="rId12"/>
    <p:sldLayoutId id="2147488559" r:id="rId13"/>
    <p:sldLayoutId id="2147488560" r:id="rId14"/>
    <p:sldLayoutId id="2147488561" r:id="rId15"/>
    <p:sldLayoutId id="2147488562" r:id="rId16"/>
    <p:sldLayoutId id="214748856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7"/>
            <a:ext cx="11582400" cy="868363"/>
          </a:xfrm>
          <a:prstGeom prst="rect">
            <a:avLst/>
          </a:prstGeom>
        </p:spPr>
        <p:txBody>
          <a:bodyPr vert="horz" lIns="91440" tIns="45720" rIns="91440" bIns="45720" rtlCol="0" anchor="ctr">
            <a:noAutofit/>
          </a:bodyPr>
          <a:lstStyle/>
          <a:p>
            <a:r>
              <a:rPr lang="en-US" dirty="0"/>
              <a:t>Click to edit Master title style</a:t>
            </a:r>
          </a:p>
        </p:txBody>
      </p:sp>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a:solidFill>
                <a:srgbClr val="000000"/>
              </a:solidFill>
            </a:endParaRPr>
          </a:p>
        </p:txBody>
      </p:sp>
      <p:sp>
        <p:nvSpPr>
          <p:cNvPr id="4" name="Text Placeholder 3"/>
          <p:cNvSpPr>
            <a:spLocks noGrp="1"/>
          </p:cNvSpPr>
          <p:nvPr>
            <p:ph type="body" idx="1"/>
          </p:nvPr>
        </p:nvSpPr>
        <p:spPr>
          <a:xfrm>
            <a:off x="304800" y="1600201"/>
            <a:ext cx="11582400" cy="4525963"/>
          </a:xfrm>
          <a:prstGeom prst="rect">
            <a:avLst/>
          </a:prstGeom>
        </p:spPr>
        <p:txBody>
          <a:bodyPr vert="horz" lIns="91440" tIns="45720" rIns="91440" bIns="45720" rtlCol="0">
            <a:noAutofit/>
          </a:bodyPr>
          <a:lstStyle/>
          <a:p>
            <a:pPr lvl="0"/>
            <a:endParaRPr lang="en-US" dirty="0"/>
          </a:p>
        </p:txBody>
      </p:sp>
    </p:spTree>
    <p:extLst>
      <p:ext uri="{BB962C8B-B14F-4D97-AF65-F5344CB8AC3E}">
        <p14:creationId xmlns:p14="http://schemas.microsoft.com/office/powerpoint/2010/main" val="3871820868"/>
      </p:ext>
    </p:extLst>
  </p:cSld>
  <p:clrMap bg1="lt1" tx1="dk1" bg2="lt2" tx2="dk2" accent1="accent1" accent2="accent2" accent3="accent3" accent4="accent4" accent5="accent5" accent6="accent6" hlink="hlink" folHlink="folHlink"/>
  <p:sldLayoutIdLst>
    <p:sldLayoutId id="2147488343" r:id="rId1"/>
    <p:sldLayoutId id="2147488344" r:id="rId2"/>
    <p:sldLayoutId id="2147488345" r:id="rId3"/>
    <p:sldLayoutId id="2147488346" r:id="rId4"/>
    <p:sldLayoutId id="2147488347" r:id="rId5"/>
    <p:sldLayoutId id="2147488348" r:id="rId6"/>
    <p:sldLayoutId id="2147488349" r:id="rId7"/>
    <p:sldLayoutId id="2147488350" r:id="rId8"/>
    <p:sldLayoutId id="2147488351" r:id="rId9"/>
    <p:sldLayoutId id="2147488352" r:id="rId10"/>
    <p:sldLayoutId id="2147488353" r:id="rId11"/>
    <p:sldLayoutId id="2147488354" r:id="rId12"/>
  </p:sldLayoutIdLst>
  <p:txStyles>
    <p:titleStyle>
      <a:lvl1pPr algn="ctr" defTabSz="1219170" rtl="0" eaLnBrk="1" latinLnBrk="0" hangingPunct="1">
        <a:spcBef>
          <a:spcPct val="0"/>
        </a:spcBef>
        <a:buNone/>
        <a:defRPr sz="3733" b="1" kern="120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Espace réservé du titre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28675" name="Espace réservé du texte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0815F608-6A67-45F3-ACF5-2BBD3D91B1A6}" type="datetimeFigureOut">
              <a:rPr lang="fr-FR"/>
              <a:pPr>
                <a:defRPr/>
              </a:pPr>
              <a:t>16/10/2020</a:t>
            </a:fld>
            <a:endParaRPr lang="fr-FR"/>
          </a:p>
        </p:txBody>
      </p:sp>
      <p:sp>
        <p:nvSpPr>
          <p:cNvPr id="5" name="Espace réservé du pied de page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fr-FR"/>
          </a:p>
        </p:txBody>
      </p:sp>
      <p:sp>
        <p:nvSpPr>
          <p:cNvPr id="6" name="Espace réservé du numéro de diapositive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2A6F79-848C-4941-9EF8-9C44DD84A7DD}" type="slidenum">
              <a:rPr lang="fr-FR"/>
              <a:pPr>
                <a:defRPr/>
              </a:pPr>
              <a:t>‹#›</a:t>
            </a:fld>
            <a:endParaRPr lang="fr-FR"/>
          </a:p>
        </p:txBody>
      </p:sp>
    </p:spTree>
    <p:extLst>
      <p:ext uri="{BB962C8B-B14F-4D97-AF65-F5344CB8AC3E}">
        <p14:creationId xmlns:p14="http://schemas.microsoft.com/office/powerpoint/2010/main" val="752233504"/>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 id="214748841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4096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fontAlgn="base">
              <a:spcBef>
                <a:spcPct val="0"/>
              </a:spcBef>
              <a:spcAft>
                <a:spcPct val="0"/>
              </a:spcAft>
              <a:defRPr/>
            </a:pPr>
            <a:endParaRPr lang="fr-F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fontAlgn="base">
              <a:spcBef>
                <a:spcPct val="0"/>
              </a:spcBef>
              <a:spcAft>
                <a:spcPct val="0"/>
              </a:spcAft>
              <a:defRPr/>
            </a:pPr>
            <a:endParaRPr lang="fr-F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fontAlgn="base">
              <a:spcBef>
                <a:spcPct val="0"/>
              </a:spcBef>
              <a:spcAft>
                <a:spcPct val="0"/>
              </a:spcAft>
              <a:defRPr/>
            </a:pPr>
            <a:fld id="{60E9066E-ECD5-4A56-8CF4-70AFD8363DA9}" type="slidenum">
              <a:rPr lang="fr-FR"/>
              <a:pPr fontAlgn="base">
                <a:spcBef>
                  <a:spcPct val="0"/>
                </a:spcBef>
                <a:spcAft>
                  <a:spcPct val="0"/>
                </a:spcAft>
                <a:defRPr/>
              </a:pPr>
              <a:t>‹#›</a:t>
            </a:fld>
            <a:endParaRPr lang="fr-FR"/>
          </a:p>
        </p:txBody>
      </p:sp>
    </p:spTree>
    <p:extLst>
      <p:ext uri="{BB962C8B-B14F-4D97-AF65-F5344CB8AC3E}">
        <p14:creationId xmlns:p14="http://schemas.microsoft.com/office/powerpoint/2010/main" val="1345476142"/>
      </p:ext>
    </p:extLst>
  </p:cSld>
  <p:clrMap bg1="lt1" tx1="dk1" bg2="lt2" tx2="dk2" accent1="accent1" accent2="accent2" accent3="accent3" accent4="accent4" accent5="accent5" accent6="accent6" hlink="hlink" folHlink="folHlink"/>
  <p:sldLayoutIdLst>
    <p:sldLayoutId id="2147488413" r:id="rId1"/>
    <p:sldLayoutId id="2147488414" r:id="rId2"/>
    <p:sldLayoutId id="2147488415" r:id="rId3"/>
    <p:sldLayoutId id="2147488416" r:id="rId4"/>
    <p:sldLayoutId id="2147488417" r:id="rId5"/>
    <p:sldLayoutId id="2147488418" r:id="rId6"/>
    <p:sldLayoutId id="2147488419" r:id="rId7"/>
    <p:sldLayoutId id="2147488420" r:id="rId8"/>
    <p:sldLayoutId id="2147488421" r:id="rId9"/>
    <p:sldLayoutId id="2147488422" r:id="rId10"/>
    <p:sldLayoutId id="2147488423" r:id="rId11"/>
    <p:sldLayoutId id="2147488424" r:id="rId12"/>
    <p:sldLayoutId id="2147488425" r:id="rId13"/>
    <p:sldLayoutId id="2147488426" r:id="rId14"/>
    <p:sldLayoutId id="2147488427"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32BDA5-AB58-4F89-BC9D-E30F68851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DEB5A-3743-4ACC-9387-DD2E7C2A9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49202-C479-4870-954C-D8055FE954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022F8-39B2-4D6A-97BA-737029197CBA}" type="datetime1">
              <a:rPr lang="en-US" smtClean="0"/>
              <a:t>10/16/20</a:t>
            </a:fld>
            <a:endParaRPr lang="en-US"/>
          </a:p>
        </p:txBody>
      </p:sp>
      <p:sp>
        <p:nvSpPr>
          <p:cNvPr id="5" name="Footer Placeholder 4">
            <a:extLst>
              <a:ext uri="{FF2B5EF4-FFF2-40B4-BE49-F238E27FC236}">
                <a16:creationId xmlns:a16="http://schemas.microsoft.com/office/drawing/2014/main" id="{67BFA046-F5FC-4816-842F-376799716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4B1D77-AC8B-46B7-BA1D-096DAAC50D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6174B-580A-41CE-AD05-61825D957271}" type="slidenum">
              <a:rPr lang="en-US" smtClean="0"/>
              <a:t>‹#›</a:t>
            </a:fld>
            <a:endParaRPr lang="en-US"/>
          </a:p>
        </p:txBody>
      </p:sp>
    </p:spTree>
    <p:extLst>
      <p:ext uri="{BB962C8B-B14F-4D97-AF65-F5344CB8AC3E}">
        <p14:creationId xmlns:p14="http://schemas.microsoft.com/office/powerpoint/2010/main" val="2089250616"/>
      </p:ext>
    </p:extLst>
  </p:cSld>
  <p:clrMap bg1="lt1" tx1="dk1" bg2="lt2" tx2="dk2" accent1="accent1" accent2="accent2" accent3="accent3" accent4="accent4" accent5="accent5" accent6="accent6" hlink="hlink" folHlink="folHlink"/>
  <p:sldLayoutIdLst>
    <p:sldLayoutId id="2147488435" r:id="rId1"/>
    <p:sldLayoutId id="2147488436" r:id="rId2"/>
    <p:sldLayoutId id="2147488437" r:id="rId3"/>
    <p:sldLayoutId id="2147488438" r:id="rId4"/>
    <p:sldLayoutId id="2147488439" r:id="rId5"/>
    <p:sldLayoutId id="2147488440" r:id="rId6"/>
    <p:sldLayoutId id="2147488441" r:id="rId7"/>
    <p:sldLayoutId id="2147488442" r:id="rId8"/>
    <p:sldLayoutId id="2147488443" r:id="rId9"/>
    <p:sldLayoutId id="2147488444" r:id="rId10"/>
    <p:sldLayoutId id="2147488445" r:id="rId11"/>
    <p:sldLayoutId id="2147488446" r:id="rId12"/>
    <p:sldLayoutId id="2147488448" r:id="rId13"/>
    <p:sldLayoutId id="2147488449" r:id="rId14"/>
    <p:sldLayoutId id="2147488450"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8"/>
            <a:ext cx="11582400" cy="868363"/>
          </a:xfrm>
          <a:prstGeom prst="rect">
            <a:avLst/>
          </a:prstGeom>
        </p:spPr>
        <p:txBody>
          <a:bodyPr vert="horz" lIns="91440" tIns="45720" rIns="91440" bIns="45720" rtlCol="0" anchor="ctr">
            <a:noAutofit/>
          </a:bodyPr>
          <a:lstStyle/>
          <a:p>
            <a:r>
              <a:rPr lang="en-US" dirty="0"/>
              <a:t>Click to edit Master title style</a:t>
            </a:r>
          </a:p>
        </p:txBody>
      </p:sp>
      <p:sp>
        <p:nvSpPr>
          <p:cNvPr id="7" name="Footer Placeholder 6"/>
          <p:cNvSpPr>
            <a:spLocks noGrp="1"/>
          </p:cNvSpPr>
          <p:nvPr>
            <p:ph type="ftr" sz="quarter" idx="3"/>
          </p:nvPr>
        </p:nvSpPr>
        <p:spPr>
          <a:xfrm>
            <a:off x="304800" y="6356352"/>
            <a:ext cx="9997440" cy="365125"/>
          </a:xfrm>
          <a:prstGeom prst="rect">
            <a:avLst/>
          </a:prstGeom>
        </p:spPr>
        <p:txBody>
          <a:bodyPr vert="horz" lIns="45720" tIns="45720" rIns="91440" bIns="45720" rtlCol="0" anchor="b"/>
          <a:lstStyle>
            <a:lvl1pPr algn="l">
              <a:defRPr sz="800">
                <a:solidFill>
                  <a:schemeClr val="tx1"/>
                </a:solidFill>
                <a:latin typeface="Arial" panose="020B0604020202020204" pitchFamily="34" charset="0"/>
                <a:cs typeface="Arial" panose="020B0604020202020204" pitchFamily="34" charset="0"/>
              </a:defRPr>
            </a:lvl1pPr>
          </a:lstStyle>
          <a:p>
            <a:endParaRPr lang="en-US">
              <a:solidFill>
                <a:srgbClr val="000000"/>
              </a:solidFill>
              <a:ea typeface="ＭＳ Ｐゴシック" charset="0"/>
            </a:endParaRPr>
          </a:p>
        </p:txBody>
      </p:sp>
      <p:sp>
        <p:nvSpPr>
          <p:cNvPr id="4" name="Text Placeholder 3"/>
          <p:cNvSpPr>
            <a:spLocks noGrp="1"/>
          </p:cNvSpPr>
          <p:nvPr>
            <p:ph type="body" idx="1"/>
          </p:nvPr>
        </p:nvSpPr>
        <p:spPr>
          <a:xfrm>
            <a:off x="304800" y="1600202"/>
            <a:ext cx="11582400" cy="4525963"/>
          </a:xfrm>
          <a:prstGeom prst="rect">
            <a:avLst/>
          </a:prstGeom>
        </p:spPr>
        <p:txBody>
          <a:bodyPr vert="horz" lIns="91440" tIns="45720" rIns="91440" bIns="45720" rtlCol="0">
            <a:normAutofit/>
          </a:bodyPr>
          <a:lstStyle/>
          <a:p>
            <a:pPr lvl="0"/>
            <a:endParaRPr lang="en-US" dirty="0"/>
          </a:p>
        </p:txBody>
      </p:sp>
      <p:pic>
        <p:nvPicPr>
          <p:cNvPr id="9" name="Picture 8" descr="PeerView.com-RGB@2x.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0225021" y="6366691"/>
            <a:ext cx="1865376" cy="487680"/>
          </a:xfrm>
          <a:prstGeom prst="rect">
            <a:avLst/>
          </a:prstGeom>
        </p:spPr>
      </p:pic>
    </p:spTree>
    <p:extLst>
      <p:ext uri="{BB962C8B-B14F-4D97-AF65-F5344CB8AC3E}">
        <p14:creationId xmlns:p14="http://schemas.microsoft.com/office/powerpoint/2010/main" val="1238212547"/>
      </p:ext>
    </p:extLst>
  </p:cSld>
  <p:clrMap bg1="lt1" tx1="dk1" bg2="lt2" tx2="dk2" accent1="accent1" accent2="accent2" accent3="accent3" accent4="accent4" accent5="accent5" accent6="accent6" hlink="hlink" folHlink="folHlink"/>
  <p:sldLayoutIdLst>
    <p:sldLayoutId id="2147488452" r:id="rId1"/>
    <p:sldLayoutId id="2147488453" r:id="rId2"/>
    <p:sldLayoutId id="2147488454" r:id="rId3"/>
    <p:sldLayoutId id="2147488455" r:id="rId4"/>
    <p:sldLayoutId id="2147488456" r:id="rId5"/>
    <p:sldLayoutId id="2147488457" r:id="rId6"/>
    <p:sldLayoutId id="2147488458" r:id="rId7"/>
    <p:sldLayoutId id="2147488459" r:id="rId8"/>
    <p:sldLayoutId id="2147488460" r:id="rId9"/>
    <p:sldLayoutId id="2147488461" r:id="rId10"/>
    <p:sldLayoutId id="2147488462" r:id="rId11"/>
    <p:sldLayoutId id="2147488463" r:id="rId12"/>
    <p:sldLayoutId id="2147488464" r:id="rId13"/>
    <p:sldLayoutId id="2147488465" r:id="rId14"/>
    <p:sldLayoutId id="2147488466" r:id="rId15"/>
  </p:sldLayoutIdLst>
  <p:txStyles>
    <p:titleStyle>
      <a:lvl1pPr algn="ctr" defTabSz="914400" rtl="0" eaLnBrk="1" latinLnBrk="0" hangingPunct="1">
        <a:spcBef>
          <a:spcPct val="0"/>
        </a:spcBef>
        <a:buNone/>
        <a:defRPr sz="2800" kern="120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0046393"/>
      </p:ext>
    </p:extLst>
  </p:cSld>
  <p:clrMap bg1="lt1" tx1="dk1" bg2="lt2" tx2="dk2" accent1="accent1" accent2="accent2" accent3="accent3" accent4="accent4" accent5="accent5" accent6="accent6" hlink="hlink" folHlink="folHlink"/>
  <p:sldLayoutIdLst>
    <p:sldLayoutId id="2147488468" r:id="rId1"/>
    <p:sldLayoutId id="2147488469" r:id="rId2"/>
    <p:sldLayoutId id="2147488470" r:id="rId3"/>
    <p:sldLayoutId id="2147488471" r:id="rId4"/>
    <p:sldLayoutId id="2147488472" r:id="rId5"/>
    <p:sldLayoutId id="2147488473" r:id="rId6"/>
    <p:sldLayoutId id="2147488474" r:id="rId7"/>
    <p:sldLayoutId id="2147488475" r:id="rId8"/>
    <p:sldLayoutId id="2147488476" r:id="rId9"/>
    <p:sldLayoutId id="2147488477" r:id="rId10"/>
    <p:sldLayoutId id="2147488478" r:id="rId11"/>
    <p:sldLayoutId id="2147488479" r:id="rId12"/>
    <p:sldLayoutId id="2147488480" r:id="rId13"/>
    <p:sldLayoutId id="2147488481" r:id="rId14"/>
    <p:sldLayoutId id="2147488482" r:id="rId15"/>
    <p:sldLayoutId id="2147488483" r:id="rId16"/>
    <p:sldLayoutId id="2147488484" r:id="rId17"/>
    <p:sldLayoutId id="2147488485" r:id="rId18"/>
    <p:sldLayoutId id="2147488486" r:id="rId19"/>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7969" tIns="48984" rIns="97969" bIns="48984"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03111" y="1905000"/>
            <a:ext cx="10363200" cy="4114800"/>
          </a:xfrm>
          <a:prstGeom prst="rect">
            <a:avLst/>
          </a:prstGeom>
          <a:noFill/>
          <a:ln w="9525">
            <a:noFill/>
            <a:miter lim="800000"/>
            <a:headEnd/>
            <a:tailEnd/>
          </a:ln>
        </p:spPr>
        <p:txBody>
          <a:bodyPr vert="horz" wrap="square" lIns="97969" tIns="48984" rIns="97969" bIns="4898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2" name="Picture 32" descr="MGHCC"/>
          <p:cNvPicPr>
            <a:picLocks noChangeAspect="1" noChangeArrowheads="1"/>
          </p:cNvPicPr>
          <p:nvPr userDrawn="1"/>
        </p:nvPicPr>
        <p:blipFill>
          <a:blip r:embed="rId15" cstate="print"/>
          <a:srcRect t="20995" b="20111"/>
          <a:stretch>
            <a:fillRect/>
          </a:stretch>
        </p:blipFill>
        <p:spPr bwMode="auto">
          <a:xfrm>
            <a:off x="36095" y="46037"/>
            <a:ext cx="8940800" cy="639763"/>
          </a:xfrm>
          <a:prstGeom prst="rect">
            <a:avLst/>
          </a:prstGeom>
          <a:noFill/>
          <a:ln w="9525">
            <a:noFill/>
            <a:miter lim="800000"/>
            <a:headEnd/>
            <a:tailEnd/>
          </a:ln>
        </p:spPr>
      </p:pic>
      <p:sp>
        <p:nvSpPr>
          <p:cNvPr id="1029" name="Rectangle 34"/>
          <p:cNvSpPr>
            <a:spLocks noChangeArrowheads="1"/>
          </p:cNvSpPr>
          <p:nvPr userDrawn="1"/>
        </p:nvSpPr>
        <p:spPr bwMode="auto">
          <a:xfrm>
            <a:off x="4696178" y="0"/>
            <a:ext cx="4064000" cy="533400"/>
          </a:xfrm>
          <a:prstGeom prst="rect">
            <a:avLst/>
          </a:prstGeom>
          <a:solidFill>
            <a:schemeClr val="bg1"/>
          </a:solidFill>
          <a:ln w="9525">
            <a:solidFill>
              <a:schemeClr val="bg1"/>
            </a:solidFill>
            <a:miter lim="800000"/>
            <a:headEnd/>
            <a:tailEnd/>
          </a:ln>
        </p:spPr>
        <p:txBody>
          <a:bodyPr wrap="none" anchor="ctr"/>
          <a:lstStyle/>
          <a:p>
            <a:pPr>
              <a:defRPr/>
            </a:pPr>
            <a:endParaRPr lang="en-US" sz="4267"/>
          </a:p>
        </p:txBody>
      </p:sp>
    </p:spTree>
    <p:extLst>
      <p:ext uri="{BB962C8B-B14F-4D97-AF65-F5344CB8AC3E}">
        <p14:creationId xmlns:p14="http://schemas.microsoft.com/office/powerpoint/2010/main" val="2619338723"/>
      </p:ext>
    </p:extLst>
  </p:cSld>
  <p:clrMap bg1="lt1" tx1="dk1" bg2="lt2" tx2="dk2" accent1="accent1" accent2="accent2" accent3="accent3" accent4="accent4" accent5="accent5" accent6="accent6" hlink="hlink" folHlink="folHlink"/>
  <p:sldLayoutIdLst>
    <p:sldLayoutId id="2147488488" r:id="rId1"/>
    <p:sldLayoutId id="2147488489" r:id="rId2"/>
    <p:sldLayoutId id="2147488490" r:id="rId3"/>
    <p:sldLayoutId id="2147488491" r:id="rId4"/>
    <p:sldLayoutId id="2147488492" r:id="rId5"/>
    <p:sldLayoutId id="2147488493" r:id="rId6"/>
    <p:sldLayoutId id="2147488494" r:id="rId7"/>
    <p:sldLayoutId id="2147488495" r:id="rId8"/>
    <p:sldLayoutId id="2147488496" r:id="rId9"/>
    <p:sldLayoutId id="2147488497" r:id="rId10"/>
    <p:sldLayoutId id="2147488498" r:id="rId11"/>
    <p:sldLayoutId id="2147488499" r:id="rId12"/>
    <p:sldLayoutId id="2147488500" r:id="rId13"/>
  </p:sldLayoutIdLst>
  <p:transition spd="med" advClick="0"/>
  <p:txStyles>
    <p:titleStyle>
      <a:lvl1pPr algn="ctr" defTabSz="1160889" rtl="0" eaLnBrk="0" fontAlgn="base" hangingPunct="0">
        <a:spcBef>
          <a:spcPct val="0"/>
        </a:spcBef>
        <a:spcAft>
          <a:spcPct val="0"/>
        </a:spcAft>
        <a:defRPr sz="3793" b="1">
          <a:solidFill>
            <a:srgbClr val="67547B"/>
          </a:solidFill>
          <a:latin typeface="+mj-lt"/>
          <a:ea typeface="MS PGothic" pitchFamily="34" charset="-128"/>
          <a:cs typeface="+mj-cs"/>
        </a:defRPr>
      </a:lvl1pPr>
      <a:lvl2pPr algn="ctr" defTabSz="1160889" rtl="0" eaLnBrk="0" fontAlgn="base" hangingPunct="0">
        <a:spcBef>
          <a:spcPct val="0"/>
        </a:spcBef>
        <a:spcAft>
          <a:spcPct val="0"/>
        </a:spcAft>
        <a:defRPr sz="3793" b="1">
          <a:solidFill>
            <a:srgbClr val="67547B"/>
          </a:solidFill>
          <a:latin typeface="Arial" charset="0"/>
          <a:ea typeface="MS PGothic" pitchFamily="34" charset="-128"/>
        </a:defRPr>
      </a:lvl2pPr>
      <a:lvl3pPr algn="ctr" defTabSz="1160889" rtl="0" eaLnBrk="0" fontAlgn="base" hangingPunct="0">
        <a:spcBef>
          <a:spcPct val="0"/>
        </a:spcBef>
        <a:spcAft>
          <a:spcPct val="0"/>
        </a:spcAft>
        <a:defRPr sz="3793" b="1">
          <a:solidFill>
            <a:srgbClr val="67547B"/>
          </a:solidFill>
          <a:latin typeface="Arial" charset="0"/>
          <a:ea typeface="MS PGothic" pitchFamily="34" charset="-128"/>
        </a:defRPr>
      </a:lvl3pPr>
      <a:lvl4pPr algn="ctr" defTabSz="1160889" rtl="0" eaLnBrk="0" fontAlgn="base" hangingPunct="0">
        <a:spcBef>
          <a:spcPct val="0"/>
        </a:spcBef>
        <a:spcAft>
          <a:spcPct val="0"/>
        </a:spcAft>
        <a:defRPr sz="3793" b="1">
          <a:solidFill>
            <a:srgbClr val="67547B"/>
          </a:solidFill>
          <a:latin typeface="Arial" charset="0"/>
          <a:ea typeface="MS PGothic" pitchFamily="34" charset="-128"/>
        </a:defRPr>
      </a:lvl4pPr>
      <a:lvl5pPr algn="ctr" defTabSz="1160889" rtl="0" eaLnBrk="0" fontAlgn="base" hangingPunct="0">
        <a:spcBef>
          <a:spcPct val="0"/>
        </a:spcBef>
        <a:spcAft>
          <a:spcPct val="0"/>
        </a:spcAft>
        <a:defRPr sz="3793" b="1">
          <a:solidFill>
            <a:srgbClr val="67547B"/>
          </a:solidFill>
          <a:latin typeface="Arial" charset="0"/>
          <a:ea typeface="MS PGothic" pitchFamily="34" charset="-128"/>
        </a:defRPr>
      </a:lvl5pPr>
      <a:lvl6pPr marL="541873" algn="ctr" defTabSz="1160889" rtl="0" eaLnBrk="0" fontAlgn="base" hangingPunct="0">
        <a:spcBef>
          <a:spcPct val="0"/>
        </a:spcBef>
        <a:spcAft>
          <a:spcPct val="0"/>
        </a:spcAft>
        <a:defRPr sz="3793" b="1">
          <a:solidFill>
            <a:srgbClr val="67547B"/>
          </a:solidFill>
          <a:latin typeface="Arial" charset="0"/>
        </a:defRPr>
      </a:lvl6pPr>
      <a:lvl7pPr marL="1083747" algn="ctr" defTabSz="1160889" rtl="0" eaLnBrk="0" fontAlgn="base" hangingPunct="0">
        <a:spcBef>
          <a:spcPct val="0"/>
        </a:spcBef>
        <a:spcAft>
          <a:spcPct val="0"/>
        </a:spcAft>
        <a:defRPr sz="3793" b="1">
          <a:solidFill>
            <a:srgbClr val="67547B"/>
          </a:solidFill>
          <a:latin typeface="Arial" charset="0"/>
        </a:defRPr>
      </a:lvl7pPr>
      <a:lvl8pPr marL="1625620" algn="ctr" defTabSz="1160889" rtl="0" eaLnBrk="0" fontAlgn="base" hangingPunct="0">
        <a:spcBef>
          <a:spcPct val="0"/>
        </a:spcBef>
        <a:spcAft>
          <a:spcPct val="0"/>
        </a:spcAft>
        <a:defRPr sz="3793" b="1">
          <a:solidFill>
            <a:srgbClr val="67547B"/>
          </a:solidFill>
          <a:latin typeface="Arial" charset="0"/>
        </a:defRPr>
      </a:lvl8pPr>
      <a:lvl9pPr marL="2167494" algn="ctr" defTabSz="1160889" rtl="0" eaLnBrk="0" fontAlgn="base" hangingPunct="0">
        <a:spcBef>
          <a:spcPct val="0"/>
        </a:spcBef>
        <a:spcAft>
          <a:spcPct val="0"/>
        </a:spcAft>
        <a:defRPr sz="3793" b="1">
          <a:solidFill>
            <a:srgbClr val="67547B"/>
          </a:solidFill>
          <a:latin typeface="Arial" charset="0"/>
        </a:defRPr>
      </a:lvl9pPr>
    </p:titleStyle>
    <p:bodyStyle>
      <a:lvl1pPr marL="434628" indent="-434628" algn="l" defTabSz="1160889" rtl="0" eaLnBrk="0" fontAlgn="base" hangingPunct="0">
        <a:spcBef>
          <a:spcPct val="20000"/>
        </a:spcBef>
        <a:spcAft>
          <a:spcPct val="0"/>
        </a:spcAft>
        <a:buFont typeface="Wingdings" pitchFamily="2" charset="2"/>
        <a:buChar char="§"/>
        <a:defRPr sz="2844">
          <a:solidFill>
            <a:srgbClr val="4F4F4F"/>
          </a:solidFill>
          <a:latin typeface="+mn-lt"/>
          <a:ea typeface="MS PGothic" pitchFamily="34" charset="-128"/>
          <a:cs typeface="+mn-cs"/>
        </a:defRPr>
      </a:lvl1pPr>
      <a:lvl2pPr marL="942635" indent="-361249" algn="l" defTabSz="1160889" rtl="0" eaLnBrk="0" fontAlgn="base" hangingPunct="0">
        <a:spcBef>
          <a:spcPct val="20000"/>
        </a:spcBef>
        <a:spcAft>
          <a:spcPct val="0"/>
        </a:spcAft>
        <a:buClr>
          <a:srgbClr val="CA9E1D"/>
        </a:buClr>
        <a:buFont typeface="Wingdings" pitchFamily="2" charset="2"/>
        <a:buChar char="§"/>
        <a:defRPr sz="2607">
          <a:solidFill>
            <a:srgbClr val="4F4F4F"/>
          </a:solidFill>
          <a:latin typeface="+mn-lt"/>
          <a:ea typeface="MS PGothic" pitchFamily="34" charset="-128"/>
        </a:defRPr>
      </a:lvl2pPr>
      <a:lvl3pPr marL="1450641" indent="-289752" algn="l" defTabSz="1160889" rtl="0" eaLnBrk="0" fontAlgn="base" hangingPunct="0">
        <a:spcBef>
          <a:spcPct val="20000"/>
        </a:spcBef>
        <a:spcAft>
          <a:spcPct val="0"/>
        </a:spcAft>
        <a:buClr>
          <a:srgbClr val="67547B"/>
        </a:buClr>
        <a:buFont typeface="Wingdings" pitchFamily="2" charset="2"/>
        <a:buChar char="§"/>
        <a:defRPr sz="2370">
          <a:solidFill>
            <a:srgbClr val="4F4F4F"/>
          </a:solidFill>
          <a:latin typeface="+mn-lt"/>
          <a:ea typeface="MS PGothic" pitchFamily="34" charset="-128"/>
        </a:defRPr>
      </a:lvl3pPr>
      <a:lvl4pPr marL="2032025" indent="-289752" algn="l" defTabSz="1160889" rtl="0" eaLnBrk="0" fontAlgn="base" hangingPunct="0">
        <a:spcBef>
          <a:spcPct val="20000"/>
        </a:spcBef>
        <a:spcAft>
          <a:spcPct val="0"/>
        </a:spcAft>
        <a:buClr>
          <a:srgbClr val="67547B"/>
        </a:buClr>
        <a:buFont typeface="Wingdings" pitchFamily="2" charset="2"/>
        <a:buChar char="§"/>
        <a:defRPr sz="1896">
          <a:solidFill>
            <a:srgbClr val="4F4F4F"/>
          </a:solidFill>
          <a:latin typeface="+mn-lt"/>
          <a:ea typeface="MS PGothic" pitchFamily="34" charset="-128"/>
        </a:defRPr>
      </a:lvl4pPr>
      <a:lvl5pPr marL="2613411" indent="-291634" algn="l" defTabSz="1160889" rtl="0" eaLnBrk="0" fontAlgn="base" hangingPunct="0">
        <a:spcBef>
          <a:spcPct val="20000"/>
        </a:spcBef>
        <a:spcAft>
          <a:spcPct val="0"/>
        </a:spcAft>
        <a:buClr>
          <a:srgbClr val="67547B"/>
        </a:buClr>
        <a:buFont typeface="Wingdings" pitchFamily="2" charset="2"/>
        <a:buChar char="§"/>
        <a:defRPr sz="1896">
          <a:solidFill>
            <a:srgbClr val="4F4F4F"/>
          </a:solidFill>
          <a:latin typeface="+mn-lt"/>
          <a:ea typeface="MS PGothic" pitchFamily="34" charset="-128"/>
        </a:defRPr>
      </a:lvl5pPr>
      <a:lvl6pPr marL="3155284" indent="-291634" algn="l" defTabSz="1160889"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6pPr>
      <a:lvl7pPr marL="3697158" indent="-291634" algn="l" defTabSz="1160889"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7pPr>
      <a:lvl8pPr marL="4239031" indent="-291634" algn="l" defTabSz="1160889"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8pPr>
      <a:lvl9pPr marL="4780905" indent="-291634" algn="l" defTabSz="1160889" rtl="0" eaLnBrk="0" fontAlgn="base" hangingPunct="0">
        <a:spcBef>
          <a:spcPct val="20000"/>
        </a:spcBef>
        <a:spcAft>
          <a:spcPct val="0"/>
        </a:spcAft>
        <a:buClr>
          <a:srgbClr val="67547B"/>
        </a:buClr>
        <a:buFont typeface="Wingdings" pitchFamily="2" charset="2"/>
        <a:buChar char="§"/>
        <a:defRPr sz="1896">
          <a:solidFill>
            <a:srgbClr val="4F4F4F"/>
          </a:solidFill>
          <a:latin typeface="+mn-lt"/>
        </a:defRPr>
      </a:lvl9pPr>
    </p:bodyStyle>
    <p:otherStyle>
      <a:defPPr>
        <a:defRPr lang="en-US"/>
      </a:defPPr>
      <a:lvl1pPr marL="0" algn="l" defTabSz="1083747" rtl="0" eaLnBrk="1" latinLnBrk="0" hangingPunct="1">
        <a:defRPr sz="2133" kern="1200">
          <a:solidFill>
            <a:schemeClr val="tx1"/>
          </a:solidFill>
          <a:latin typeface="+mn-lt"/>
          <a:ea typeface="+mn-ea"/>
          <a:cs typeface="+mn-cs"/>
        </a:defRPr>
      </a:lvl1pPr>
      <a:lvl2pPr marL="541873" algn="l" defTabSz="1083747" rtl="0" eaLnBrk="1" latinLnBrk="0" hangingPunct="1">
        <a:defRPr sz="2133" kern="1200">
          <a:solidFill>
            <a:schemeClr val="tx1"/>
          </a:solidFill>
          <a:latin typeface="+mn-lt"/>
          <a:ea typeface="+mn-ea"/>
          <a:cs typeface="+mn-cs"/>
        </a:defRPr>
      </a:lvl2pPr>
      <a:lvl3pPr marL="1083747" algn="l" defTabSz="1083747" rtl="0" eaLnBrk="1" latinLnBrk="0" hangingPunct="1">
        <a:defRPr sz="2133" kern="1200">
          <a:solidFill>
            <a:schemeClr val="tx1"/>
          </a:solidFill>
          <a:latin typeface="+mn-lt"/>
          <a:ea typeface="+mn-ea"/>
          <a:cs typeface="+mn-cs"/>
        </a:defRPr>
      </a:lvl3pPr>
      <a:lvl4pPr marL="1625620" algn="l" defTabSz="1083747" rtl="0" eaLnBrk="1" latinLnBrk="0" hangingPunct="1">
        <a:defRPr sz="2133" kern="1200">
          <a:solidFill>
            <a:schemeClr val="tx1"/>
          </a:solidFill>
          <a:latin typeface="+mn-lt"/>
          <a:ea typeface="+mn-ea"/>
          <a:cs typeface="+mn-cs"/>
        </a:defRPr>
      </a:lvl4pPr>
      <a:lvl5pPr marL="2167494" algn="l" defTabSz="1083747" rtl="0" eaLnBrk="1" latinLnBrk="0" hangingPunct="1">
        <a:defRPr sz="2133" kern="1200">
          <a:solidFill>
            <a:schemeClr val="tx1"/>
          </a:solidFill>
          <a:latin typeface="+mn-lt"/>
          <a:ea typeface="+mn-ea"/>
          <a:cs typeface="+mn-cs"/>
        </a:defRPr>
      </a:lvl5pPr>
      <a:lvl6pPr marL="2709367" algn="l" defTabSz="1083747" rtl="0" eaLnBrk="1" latinLnBrk="0" hangingPunct="1">
        <a:defRPr sz="2133" kern="1200">
          <a:solidFill>
            <a:schemeClr val="tx1"/>
          </a:solidFill>
          <a:latin typeface="+mn-lt"/>
          <a:ea typeface="+mn-ea"/>
          <a:cs typeface="+mn-cs"/>
        </a:defRPr>
      </a:lvl6pPr>
      <a:lvl7pPr marL="3251241" algn="l" defTabSz="1083747" rtl="0" eaLnBrk="1" latinLnBrk="0" hangingPunct="1">
        <a:defRPr sz="2133" kern="1200">
          <a:solidFill>
            <a:schemeClr val="tx1"/>
          </a:solidFill>
          <a:latin typeface="+mn-lt"/>
          <a:ea typeface="+mn-ea"/>
          <a:cs typeface="+mn-cs"/>
        </a:defRPr>
      </a:lvl7pPr>
      <a:lvl8pPr marL="3793114" algn="l" defTabSz="1083747" rtl="0" eaLnBrk="1" latinLnBrk="0" hangingPunct="1">
        <a:defRPr sz="2133" kern="1200">
          <a:solidFill>
            <a:schemeClr val="tx1"/>
          </a:solidFill>
          <a:latin typeface="+mn-lt"/>
          <a:ea typeface="+mn-ea"/>
          <a:cs typeface="+mn-cs"/>
        </a:defRPr>
      </a:lvl8pPr>
      <a:lvl9pPr marL="4334988" algn="l" defTabSz="1083747"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0"/>
            <a:ext cx="10358967" cy="2590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2593376453"/>
      </p:ext>
    </p:extLst>
  </p:cSld>
  <p:clrMap bg1="lt1" tx1="dk1" bg2="lt2" tx2="dk2" accent1="accent1" accent2="accent2" accent3="accent3" accent4="accent4" accent5="accent5" accent6="accent6" hlink="hlink" folHlink="folHlink"/>
  <p:sldLayoutIdLst>
    <p:sldLayoutId id="2147488543" r:id="rId1"/>
    <p:sldLayoutId id="2147488544" r:id="rId2"/>
    <p:sldLayoutId id="2147488545" r:id="rId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12750" rtl="0" eaLnBrk="0" fontAlgn="base" hangingPunct="0">
        <a:lnSpc>
          <a:spcPct val="100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0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3.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89.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3.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3.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0"/>
            <a:ext cx="1219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ts val="1800"/>
              </a:spcBef>
              <a:spcAft>
                <a:spcPts val="0"/>
              </a:spcAft>
              <a:buClrTx/>
              <a:buSzTx/>
              <a:buFontTx/>
              <a:buNone/>
              <a:tabLst/>
              <a:defRPr/>
            </a:pPr>
            <a:r>
              <a:rPr kumimoji="0" lang="en-US" altLang="x-none" sz="3400" b="1" i="0" u="none" strike="noStrike" kern="1200" cap="none" spc="0" normalizeH="0" baseline="0" noProof="0" dirty="0">
                <a:ln>
                  <a:noFill/>
                </a:ln>
                <a:solidFill>
                  <a:srgbClr val="0432FF"/>
                </a:solidFill>
                <a:effectLst/>
                <a:uLnTx/>
                <a:uFillTx/>
                <a:latin typeface="Arial" charset="0"/>
                <a:ea typeface="ヒラギノ角ゴ Pro W3" charset="-128"/>
              </a:rPr>
              <a:t>Role of Hormonal Therapy in the </a:t>
            </a:r>
            <a:br>
              <a:rPr kumimoji="0" lang="en-US" altLang="x-none" sz="3400" b="1" i="0" u="none" strike="noStrike" kern="1200" cap="none" spc="0" normalizeH="0" baseline="0" noProof="0" dirty="0">
                <a:ln>
                  <a:noFill/>
                </a:ln>
                <a:solidFill>
                  <a:srgbClr val="0432FF"/>
                </a:solidFill>
                <a:effectLst/>
                <a:uLnTx/>
                <a:uFillTx/>
                <a:latin typeface="Arial" charset="0"/>
                <a:ea typeface="ヒラギノ角ゴ Pro W3" charset="-128"/>
              </a:rPr>
            </a:br>
            <a:r>
              <a:rPr kumimoji="0" lang="en-US" altLang="x-none" sz="3400" b="1" i="0" u="none" strike="noStrike" kern="1200" cap="none" spc="0" normalizeH="0" baseline="0" noProof="0" dirty="0">
                <a:ln>
                  <a:noFill/>
                </a:ln>
                <a:solidFill>
                  <a:srgbClr val="0432FF"/>
                </a:solidFill>
                <a:effectLst/>
                <a:uLnTx/>
                <a:uFillTx/>
                <a:latin typeface="Arial" charset="0"/>
                <a:ea typeface="ヒラギノ角ゴ Pro W3" charset="-128"/>
              </a:rPr>
              <a:t>Management of Prostate Cancer</a:t>
            </a:r>
            <a:endParaRPr kumimoji="0" lang="en-US" altLang="x-none" sz="3200" b="1" i="0" u="none" strike="noStrike" kern="1200" cap="none" spc="0" normalizeH="0" baseline="0" noProof="0" dirty="0">
              <a:ln>
                <a:noFill/>
              </a:ln>
              <a:solidFill>
                <a:srgbClr val="0432FF"/>
              </a:solidFill>
              <a:effectLst/>
              <a:uLnTx/>
              <a:uFillTx/>
              <a:latin typeface="Arial" charset="0"/>
              <a:ea typeface="ヒラギノ角ゴ Pro W3" charset="-128"/>
            </a:endParaRPr>
          </a:p>
          <a:p>
            <a:pPr marL="0" marR="0" lvl="0" indent="0" algn="ctr" defTabSz="914400" rtl="0" eaLnBrk="0" fontAlgn="base" latinLnBrk="0" hangingPunct="0">
              <a:lnSpc>
                <a:spcPct val="100000"/>
              </a:lnSpc>
              <a:spcBef>
                <a:spcPts val="1800"/>
              </a:spcBef>
              <a:spcAft>
                <a:spcPts val="0"/>
              </a:spcAft>
              <a:buClrTx/>
              <a:buSzTx/>
              <a:buFontTx/>
              <a:buNone/>
              <a:tabLst/>
              <a:defRPr/>
            </a:pP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Tuesday, September 15, 2020</a:t>
            </a:r>
            <a:b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b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9:00 AM – 10:00 AM ET</a:t>
            </a:r>
          </a:p>
        </p:txBody>
      </p:sp>
      <p:pic>
        <p:nvPicPr>
          <p:cNvPr id="3" name="Picture 2" descr="A close up of a sign&#10;&#10;Description automatically generated">
            <a:extLst>
              <a:ext uri="{FF2B5EF4-FFF2-40B4-BE49-F238E27FC236}">
                <a16:creationId xmlns:a16="http://schemas.microsoft.com/office/drawing/2014/main" id="{6E16CE49-920E-E346-9E2E-78BE2421C084}"/>
              </a:ext>
            </a:extLst>
          </p:cNvPr>
          <p:cNvPicPr>
            <a:picLocks noChangeAspect="1"/>
          </p:cNvPicPr>
          <p:nvPr/>
        </p:nvPicPr>
        <p:blipFill>
          <a:blip r:embed="rId3"/>
          <a:stretch>
            <a:fillRect/>
          </a:stretch>
        </p:blipFill>
        <p:spPr>
          <a:xfrm>
            <a:off x="4597400" y="2779875"/>
            <a:ext cx="2997200" cy="1169826"/>
          </a:xfrm>
          <a:prstGeom prst="rect">
            <a:avLst/>
          </a:prstGeom>
        </p:spPr>
      </p:pic>
      <p:sp>
        <p:nvSpPr>
          <p:cNvPr id="11" name="Text Box 3">
            <a:extLst>
              <a:ext uri="{FF2B5EF4-FFF2-40B4-BE49-F238E27FC236}">
                <a16:creationId xmlns:a16="http://schemas.microsoft.com/office/drawing/2014/main" id="{B2FE0227-76DF-414C-B4AE-E0C832320C3F}"/>
              </a:ext>
            </a:extLst>
          </p:cNvPr>
          <p:cNvSpPr txBox="1">
            <a:spLocks noChangeArrowheads="1"/>
          </p:cNvSpPr>
          <p:nvPr/>
        </p:nvSpPr>
        <p:spPr bwMode="auto">
          <a:xfrm>
            <a:off x="4932363" y="5703888"/>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ＭＳ Ｐゴシック" charset="-128"/>
              </a:rPr>
              <a:t>Neil Love, MD</a:t>
            </a:r>
          </a:p>
        </p:txBody>
      </p:sp>
      <p:sp>
        <p:nvSpPr>
          <p:cNvPr id="12" name="Text Box 7">
            <a:extLst>
              <a:ext uri="{FF2B5EF4-FFF2-40B4-BE49-F238E27FC236}">
                <a16:creationId xmlns:a16="http://schemas.microsoft.com/office/drawing/2014/main" id="{46B3C6B5-56E5-D048-A594-1D8CA3B9F623}"/>
              </a:ext>
            </a:extLst>
          </p:cNvPr>
          <p:cNvSpPr txBox="1">
            <a:spLocks noChangeArrowheads="1"/>
          </p:cNvSpPr>
          <p:nvPr/>
        </p:nvSpPr>
        <p:spPr bwMode="auto">
          <a:xfrm>
            <a:off x="5469066" y="4284663"/>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13" name="Text Box 6">
            <a:extLst>
              <a:ext uri="{FF2B5EF4-FFF2-40B4-BE49-F238E27FC236}">
                <a16:creationId xmlns:a16="http://schemas.microsoft.com/office/drawing/2014/main" id="{AEFF7B6C-CFA4-0E4A-BEF5-00E955D95832}"/>
              </a:ext>
            </a:extLst>
          </p:cNvPr>
          <p:cNvSpPr txBox="1">
            <a:spLocks noChangeArrowheads="1"/>
          </p:cNvSpPr>
          <p:nvPr/>
        </p:nvSpPr>
        <p:spPr bwMode="auto">
          <a:xfrm>
            <a:off x="1600200" y="4724400"/>
            <a:ext cx="44958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128"/>
              </a:rPr>
              <a:t>Andrew J Armstrong, MD, </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128"/>
              </a:rPr>
              <a:t>ScM</a:t>
            </a:r>
            <a:endParaRPr kumimoji="0" lang="en-US" sz="2200" b="1" i="0" u="none" strike="noStrike" kern="1200" cap="none" spc="0" normalizeH="0" baseline="0" noProof="0" dirty="0">
              <a:ln>
                <a:noFill/>
              </a:ln>
              <a:solidFill>
                <a:srgbClr val="002060"/>
              </a:solidFill>
              <a:effectLst/>
              <a:uLnTx/>
              <a:uFillTx/>
              <a:latin typeface="Arial" charset="0"/>
              <a:ea typeface="ＭＳ Ｐゴシック"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128"/>
              </a:rPr>
              <a:t>Molly Kim, MSN, NP-C</a:t>
            </a:r>
          </a:p>
        </p:txBody>
      </p:sp>
      <p:sp>
        <p:nvSpPr>
          <p:cNvPr id="14" name="Text Box 6">
            <a:extLst>
              <a:ext uri="{FF2B5EF4-FFF2-40B4-BE49-F238E27FC236}">
                <a16:creationId xmlns:a16="http://schemas.microsoft.com/office/drawing/2014/main" id="{01E4370F-487D-024F-B02D-419E799568EA}"/>
              </a:ext>
            </a:extLst>
          </p:cNvPr>
          <p:cNvSpPr txBox="1">
            <a:spLocks noChangeArrowheads="1"/>
          </p:cNvSpPr>
          <p:nvPr/>
        </p:nvSpPr>
        <p:spPr bwMode="auto">
          <a:xfrm>
            <a:off x="6553200" y="4724400"/>
            <a:ext cx="4814339"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128"/>
              </a:rPr>
              <a:t>Ellen </a:t>
            </a:r>
            <a:r>
              <a:rPr kumimoji="0" lang="en-US" sz="2200" b="1" i="0" u="none" strike="noStrike" kern="1200" cap="none" spc="0" normalizeH="0" baseline="0" noProof="0" dirty="0" err="1">
                <a:ln>
                  <a:noFill/>
                </a:ln>
                <a:solidFill>
                  <a:srgbClr val="002060"/>
                </a:solidFill>
                <a:effectLst/>
                <a:uLnTx/>
                <a:uFillTx/>
                <a:latin typeface="Arial" charset="0"/>
                <a:ea typeface="ＭＳ Ｐゴシック" charset="-128"/>
              </a:rPr>
              <a:t>Leidig</a:t>
            </a:r>
            <a:r>
              <a:rPr kumimoji="0" lang="en-US" sz="2200" b="1" i="0" u="none" strike="noStrike" kern="1200" cap="none" spc="0" normalizeH="0" baseline="0" noProof="0" dirty="0">
                <a:ln>
                  <a:noFill/>
                </a:ln>
                <a:solidFill>
                  <a:srgbClr val="002060"/>
                </a:solidFill>
                <a:effectLst/>
                <a:uLnTx/>
                <a:uFillTx/>
                <a:latin typeface="Arial" charset="0"/>
                <a:ea typeface="ＭＳ Ｐゴシック" charset="-128"/>
              </a:rPr>
              <a:t>, MSN, FNP-BC, RN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128"/>
              </a:rPr>
              <a:t>William K Oh, MD</a:t>
            </a:r>
          </a:p>
        </p:txBody>
      </p:sp>
    </p:spTree>
    <p:extLst>
      <p:ext uri="{BB962C8B-B14F-4D97-AF65-F5344CB8AC3E}">
        <p14:creationId xmlns:p14="http://schemas.microsoft.com/office/powerpoint/2010/main" val="2121931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088"/>
            <a:ext cx="10358967" cy="1143000"/>
          </a:xfrm>
        </p:spPr>
        <p:txBody>
          <a:bodyPr/>
          <a:lstStyle/>
          <a:p>
            <a:r>
              <a:rPr lang="en-US" dirty="0"/>
              <a:t>Steering Committee</a:t>
            </a:r>
          </a:p>
        </p:txBody>
      </p:sp>
      <p:sp>
        <p:nvSpPr>
          <p:cNvPr id="13" name="Text Box 9">
            <a:extLst>
              <a:ext uri="{FF2B5EF4-FFF2-40B4-BE49-F238E27FC236}">
                <a16:creationId xmlns:a16="http://schemas.microsoft.com/office/drawing/2014/main" id="{918241F8-07D7-9E41-8729-003A728C65F2}"/>
              </a:ext>
            </a:extLst>
          </p:cNvPr>
          <p:cNvSpPr txBox="1">
            <a:spLocks noChangeArrowheads="1"/>
          </p:cNvSpPr>
          <p:nvPr/>
        </p:nvSpPr>
        <p:spPr bwMode="auto">
          <a:xfrm>
            <a:off x="9008881" y="1130269"/>
            <a:ext cx="230425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0" fontAlgn="base" latinLnBrk="0" hangingPunct="0">
              <a:lnSpc>
                <a:spcPct val="100000"/>
              </a:lnSpc>
              <a:spcBef>
                <a:spcPct val="30000"/>
              </a:spcBef>
              <a:spcAft>
                <a:spcPts val="800"/>
              </a:spcAft>
              <a:buClr>
                <a:srgbClr val="000000"/>
              </a:buClr>
              <a:buSzPct val="100000"/>
              <a:buFontTx/>
              <a:buNone/>
              <a:tabLst/>
              <a:defRPr/>
            </a:pPr>
            <a:r>
              <a:rPr kumimoji="0" lang="en-US" sz="1600" b="1" i="1" u="none" strike="noStrike" kern="1200" cap="none" spc="0" normalizeH="0" baseline="0" noProof="0" dirty="0">
                <a:ln>
                  <a:noFill/>
                </a:ln>
                <a:solidFill>
                  <a:srgbClr val="000000"/>
                </a:solidFill>
                <a:effectLst/>
                <a:uLnTx/>
                <a:uFillTx/>
                <a:latin typeface="Calibri" pitchFamily="-72" charset="0"/>
                <a:ea typeface="MS PGothic" charset="0"/>
              </a:rPr>
              <a:t>Project Chair</a:t>
            </a: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 </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25" name="Picture 24">
            <a:extLst>
              <a:ext uri="{FF2B5EF4-FFF2-40B4-BE49-F238E27FC236}">
                <a16:creationId xmlns:a16="http://schemas.microsoft.com/office/drawing/2014/main" id="{ED135AFD-A77C-F245-AF1F-9DFA863A91C2}"/>
              </a:ext>
            </a:extLst>
          </p:cNvPr>
          <p:cNvPicPr>
            <a:picLocks noChangeAspect="1"/>
          </p:cNvPicPr>
          <p:nvPr/>
        </p:nvPicPr>
        <p:blipFill>
          <a:blip r:embed="rId3"/>
          <a:srcRect/>
          <a:stretch/>
        </p:blipFill>
        <p:spPr>
          <a:xfrm>
            <a:off x="7771698" y="1089223"/>
            <a:ext cx="1261872" cy="1261872"/>
          </a:xfrm>
          <a:prstGeom prst="rect">
            <a:avLst/>
          </a:prstGeom>
        </p:spPr>
      </p:pic>
      <p:sp>
        <p:nvSpPr>
          <p:cNvPr id="11" name="Text Box 7">
            <a:extLst>
              <a:ext uri="{FF2B5EF4-FFF2-40B4-BE49-F238E27FC236}">
                <a16:creationId xmlns:a16="http://schemas.microsoft.com/office/drawing/2014/main" id="{BEABA45C-8BE8-1649-9434-3C7C61E553AC}"/>
              </a:ext>
            </a:extLst>
          </p:cNvPr>
          <p:cNvSpPr txBox="1">
            <a:spLocks noChangeArrowheads="1"/>
          </p:cNvSpPr>
          <p:nvPr/>
        </p:nvSpPr>
        <p:spPr bwMode="auto">
          <a:xfrm>
            <a:off x="2056533" y="1190514"/>
            <a:ext cx="4494321" cy="1710532"/>
          </a:xfrm>
          <a:prstGeom prst="rect">
            <a:avLst/>
          </a:prstGeom>
          <a:noFill/>
          <a:ln w="9525">
            <a:noFill/>
            <a:miter lim="800000"/>
            <a:headEnd/>
            <a:tailEnd/>
          </a:ln>
        </p:spPr>
        <p:txBody>
          <a:bodyPr lIns="91440" tIns="0" rIns="0" bIns="0">
            <a:prstTxWarp prst="textNoShape">
              <a:avLst/>
            </a:prstTxWarp>
          </a:bodyPr>
          <a:lstStyle/>
          <a:p>
            <a:pPr lvl="0" defTabSz="455613" eaLnBrk="1" hangingPunct="1">
              <a:defRPr/>
            </a:pPr>
            <a:r>
              <a:rPr lang="en-US" sz="1600" b="1" dirty="0">
                <a:solidFill>
                  <a:srgbClr val="000000"/>
                </a:solidFill>
                <a:latin typeface="Calibri" panose="020F0502020204030204" pitchFamily="34" charset="0"/>
                <a:ea typeface="MS PGothic" charset="0"/>
                <a:cs typeface="Calibri" panose="020F0502020204030204" pitchFamily="34" charset="0"/>
              </a:rPr>
              <a:t>Celestia S </a:t>
            </a:r>
            <a:r>
              <a:rPr lang="en-US" sz="1600" b="1" dirty="0" err="1">
                <a:solidFill>
                  <a:srgbClr val="000000"/>
                </a:solidFill>
                <a:latin typeface="Calibri" panose="020F0502020204030204" pitchFamily="34" charset="0"/>
                <a:ea typeface="MS PGothic" charset="0"/>
                <a:cs typeface="Calibri" panose="020F0502020204030204" pitchFamily="34" charset="0"/>
              </a:rPr>
              <a:t>Higano</a:t>
            </a:r>
            <a:r>
              <a:rPr lang="en-US" sz="1600" b="1" dirty="0">
                <a:solidFill>
                  <a:srgbClr val="000000"/>
                </a:solidFill>
                <a:latin typeface="Calibri" panose="020F0502020204030204" pitchFamily="34" charset="0"/>
                <a:ea typeface="MS PGothic" charset="0"/>
                <a:cs typeface="Calibri" panose="020F0502020204030204" pitchFamily="34" charset="0"/>
              </a:rPr>
              <a:t>, MD</a:t>
            </a:r>
          </a:p>
          <a:p>
            <a:pPr lvl="0" defTabSz="455613" eaLnBrk="1" hangingPunct="1">
              <a:defRPr/>
            </a:pPr>
            <a:r>
              <a:rPr lang="en-US" sz="1600" dirty="0">
                <a:solidFill>
                  <a:srgbClr val="000000"/>
                </a:solidFill>
                <a:latin typeface="Calibri" panose="020F0502020204030204" pitchFamily="34" charset="0"/>
                <a:ea typeface="MS PGothic" charset="0"/>
                <a:cs typeface="Calibri" panose="020F0502020204030204" pitchFamily="34" charset="0"/>
              </a:rPr>
              <a:t>Affiliate Professor, Department of Urologic Sciences</a:t>
            </a:r>
          </a:p>
          <a:p>
            <a:pPr lvl="0" defTabSz="455613" eaLnBrk="1" hangingPunct="1">
              <a:defRPr/>
            </a:pPr>
            <a:r>
              <a:rPr lang="en-US" sz="1600" dirty="0">
                <a:solidFill>
                  <a:srgbClr val="000000"/>
                </a:solidFill>
                <a:latin typeface="Calibri" panose="020F0502020204030204" pitchFamily="34" charset="0"/>
                <a:ea typeface="MS PGothic" charset="0"/>
                <a:cs typeface="Calibri" panose="020F0502020204030204" pitchFamily="34" charset="0"/>
              </a:rPr>
              <a:t>University of British Columbia</a:t>
            </a:r>
          </a:p>
          <a:p>
            <a:pPr lvl="0" defTabSz="455613" eaLnBrk="1" hangingPunct="1">
              <a:defRPr/>
            </a:pPr>
            <a:r>
              <a:rPr lang="en-US" sz="1600" dirty="0">
                <a:solidFill>
                  <a:srgbClr val="000000"/>
                </a:solidFill>
                <a:latin typeface="Calibri" panose="020F0502020204030204" pitchFamily="34" charset="0"/>
                <a:ea typeface="MS PGothic" charset="0"/>
                <a:cs typeface="Calibri" panose="020F0502020204030204" pitchFamily="34" charset="0"/>
              </a:rPr>
              <a:t>Director, Prostate Cancer Supportive Care Program</a:t>
            </a:r>
          </a:p>
          <a:p>
            <a:pPr lvl="0" defTabSz="455613" eaLnBrk="1" hangingPunct="1">
              <a:defRPr/>
            </a:pPr>
            <a:r>
              <a:rPr lang="en-US" sz="1600" dirty="0">
                <a:solidFill>
                  <a:srgbClr val="000000"/>
                </a:solidFill>
                <a:latin typeface="Calibri" panose="020F0502020204030204" pitchFamily="34" charset="0"/>
                <a:ea typeface="MS PGothic" charset="0"/>
                <a:cs typeface="Calibri" panose="020F0502020204030204" pitchFamily="34" charset="0"/>
              </a:rPr>
              <a:t>Vancouver Prostate Centre</a:t>
            </a:r>
          </a:p>
          <a:p>
            <a:pPr lvl="0" defTabSz="455613" eaLnBrk="1" hangingPunct="1">
              <a:defRPr/>
            </a:pPr>
            <a:r>
              <a:rPr lang="en-US" sz="1600" dirty="0">
                <a:solidFill>
                  <a:srgbClr val="000000"/>
                </a:solidFill>
                <a:latin typeface="Calibri" panose="020F0502020204030204" pitchFamily="34" charset="0"/>
                <a:ea typeface="MS PGothic" charset="0"/>
                <a:cs typeface="Calibri" panose="020F0502020204030204" pitchFamily="34" charset="0"/>
              </a:rPr>
              <a:t>Vancouver, British Columbia, Canada</a:t>
            </a:r>
          </a:p>
        </p:txBody>
      </p:sp>
      <p:pic>
        <p:nvPicPr>
          <p:cNvPr id="12" name="Picture 11">
            <a:extLst>
              <a:ext uri="{FF2B5EF4-FFF2-40B4-BE49-F238E27FC236}">
                <a16:creationId xmlns:a16="http://schemas.microsoft.com/office/drawing/2014/main" id="{5051D685-D142-DC43-885A-A4E82A4373A6}"/>
              </a:ext>
            </a:extLst>
          </p:cNvPr>
          <p:cNvPicPr>
            <a:picLocks noChangeAspect="1"/>
          </p:cNvPicPr>
          <p:nvPr/>
        </p:nvPicPr>
        <p:blipFill>
          <a:blip r:embed="rId4"/>
          <a:srcRect/>
          <a:stretch/>
        </p:blipFill>
        <p:spPr>
          <a:xfrm>
            <a:off x="779044" y="1172509"/>
            <a:ext cx="1261872" cy="1261872"/>
          </a:xfrm>
          <a:prstGeom prst="rect">
            <a:avLst/>
          </a:prstGeom>
        </p:spPr>
      </p:pic>
      <p:sp>
        <p:nvSpPr>
          <p:cNvPr id="14" name="Text Box 7">
            <a:extLst>
              <a:ext uri="{FF2B5EF4-FFF2-40B4-BE49-F238E27FC236}">
                <a16:creationId xmlns:a16="http://schemas.microsoft.com/office/drawing/2014/main" id="{1DEDE64A-6ED5-1D4C-8CCC-11B7B1EC1BF3}"/>
              </a:ext>
            </a:extLst>
          </p:cNvPr>
          <p:cNvSpPr txBox="1">
            <a:spLocks noChangeArrowheads="1"/>
          </p:cNvSpPr>
          <p:nvPr/>
        </p:nvSpPr>
        <p:spPr bwMode="auto">
          <a:xfrm>
            <a:off x="2056291" y="3326019"/>
            <a:ext cx="4860624" cy="2045992"/>
          </a:xfrm>
          <a:prstGeom prst="rect">
            <a:avLst/>
          </a:prstGeom>
          <a:noFill/>
          <a:ln w="9525">
            <a:noFill/>
            <a:miter lim="800000"/>
            <a:headEnd/>
            <a:tailEnd/>
          </a:ln>
        </p:spPr>
        <p:txBody>
          <a:bodyPr lIns="91440" tIns="0" rIns="0" bIns="0">
            <a:prstTxWarp prst="textNoShape">
              <a:avLst/>
            </a:prstTxWarp>
          </a:bodyPr>
          <a:lstStyle/>
          <a:p>
            <a:r>
              <a:rPr lang="en-US" sz="1600" b="1" dirty="0">
                <a:latin typeface="Calibri" panose="020F0502020204030204" pitchFamily="34" charset="0"/>
                <a:cs typeface="Calibri" panose="020F0502020204030204" pitchFamily="34" charset="0"/>
              </a:rPr>
              <a:t>A Oliver Sartor, MD</a:t>
            </a:r>
          </a:p>
          <a:p>
            <a:r>
              <a:rPr lang="en-US" sz="1600" dirty="0">
                <a:latin typeface="Calibri" panose="020F0502020204030204" pitchFamily="34" charset="0"/>
                <a:cs typeface="Calibri" panose="020F0502020204030204" pitchFamily="34" charset="0"/>
              </a:rPr>
              <a:t>CE and Bernadine Laborde Professor for Cancer Research</a:t>
            </a:r>
          </a:p>
          <a:p>
            <a:r>
              <a:rPr lang="en-US" sz="1600" dirty="0">
                <a:latin typeface="Calibri" panose="020F0502020204030204" pitchFamily="34" charset="0"/>
                <a:cs typeface="Calibri" panose="020F0502020204030204" pitchFamily="34" charset="0"/>
              </a:rPr>
              <a:t>Medical Director, Tulane Cancer Center</a:t>
            </a:r>
          </a:p>
          <a:p>
            <a:r>
              <a:rPr lang="en-US" sz="1600" dirty="0">
                <a:latin typeface="Calibri" panose="020F0502020204030204" pitchFamily="34" charset="0"/>
                <a:cs typeface="Calibri" panose="020F0502020204030204" pitchFamily="34" charset="0"/>
              </a:rPr>
              <a:t>Assistant Dean for Oncology</a:t>
            </a:r>
          </a:p>
          <a:p>
            <a:r>
              <a:rPr lang="en-US" sz="1600" dirty="0">
                <a:latin typeface="Calibri" panose="020F0502020204030204" pitchFamily="34" charset="0"/>
                <a:cs typeface="Calibri" panose="020F0502020204030204" pitchFamily="34" charset="0"/>
              </a:rPr>
              <a:t>Tulane Medical School</a:t>
            </a:r>
          </a:p>
          <a:p>
            <a:r>
              <a:rPr lang="en-US" sz="1600" dirty="0">
                <a:latin typeface="Calibri" panose="020F0502020204030204" pitchFamily="34" charset="0"/>
                <a:cs typeface="Calibri" panose="020F0502020204030204" pitchFamily="34" charset="0"/>
              </a:rPr>
              <a:t>New Orleans, Louisiana</a:t>
            </a:r>
          </a:p>
        </p:txBody>
      </p:sp>
      <p:pic>
        <p:nvPicPr>
          <p:cNvPr id="17" name="Picture 16">
            <a:extLst>
              <a:ext uri="{FF2B5EF4-FFF2-40B4-BE49-F238E27FC236}">
                <a16:creationId xmlns:a16="http://schemas.microsoft.com/office/drawing/2014/main" id="{0BFDE9F2-00A2-4A46-8F71-A4A96B3E425A}"/>
              </a:ext>
            </a:extLst>
          </p:cNvPr>
          <p:cNvPicPr>
            <a:picLocks noChangeAspect="1"/>
          </p:cNvPicPr>
          <p:nvPr/>
        </p:nvPicPr>
        <p:blipFill>
          <a:blip r:embed="rId5"/>
          <a:srcRect/>
          <a:stretch/>
        </p:blipFill>
        <p:spPr>
          <a:xfrm>
            <a:off x="779044" y="3326019"/>
            <a:ext cx="1261872" cy="1261872"/>
          </a:xfrm>
          <a:prstGeom prst="rect">
            <a:avLst/>
          </a:prstGeom>
        </p:spPr>
      </p:pic>
    </p:spTree>
    <p:custDataLst>
      <p:tags r:id="rId1"/>
    </p:custDataLst>
    <p:extLst>
      <p:ext uri="{BB962C8B-B14F-4D97-AF65-F5344CB8AC3E}">
        <p14:creationId xmlns:p14="http://schemas.microsoft.com/office/powerpoint/2010/main" val="501899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0D7DF-1052-A340-9DB1-CF7555998936}"/>
              </a:ext>
            </a:extLst>
          </p:cNvPr>
          <p:cNvPicPr>
            <a:picLocks noChangeAspect="1"/>
          </p:cNvPicPr>
          <p:nvPr/>
        </p:nvPicPr>
        <p:blipFill>
          <a:blip r:embed="rId2"/>
          <a:srcRect/>
          <a:stretch/>
        </p:blipFill>
        <p:spPr>
          <a:xfrm>
            <a:off x="8077200" y="3886200"/>
            <a:ext cx="3731081" cy="2487387"/>
          </a:xfrm>
          <a:prstGeom prst="rect">
            <a:avLst/>
          </a:prstGeom>
          <a:ln w="50800">
            <a:solidFill>
              <a:schemeClr val="bg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FF1FF25-DA0F-BF43-A774-90DD1AFF195D}"/>
              </a:ext>
            </a:extLst>
          </p:cNvPr>
          <p:cNvPicPr>
            <a:picLocks noChangeAspect="1"/>
          </p:cNvPicPr>
          <p:nvPr/>
        </p:nvPicPr>
        <p:blipFill>
          <a:blip r:embed="rId3"/>
          <a:srcRect/>
          <a:stretch/>
        </p:blipFill>
        <p:spPr>
          <a:xfrm>
            <a:off x="685800" y="408212"/>
            <a:ext cx="3731080" cy="2487387"/>
          </a:xfrm>
          <a:prstGeom prst="rect">
            <a:avLst/>
          </a:prstGeom>
          <a:ln w="50800">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0217DF2-E4D1-7F4E-AC63-DDCA85018C48}"/>
              </a:ext>
            </a:extLst>
          </p:cNvPr>
          <p:cNvPicPr>
            <a:picLocks noChangeAspect="1"/>
          </p:cNvPicPr>
          <p:nvPr/>
        </p:nvPicPr>
        <p:blipFill rotWithShape="1">
          <a:blip r:embed="rId4"/>
          <a:srcRect l="10742" t="10742"/>
          <a:stretch/>
        </p:blipFill>
        <p:spPr>
          <a:xfrm>
            <a:off x="8077200" y="326571"/>
            <a:ext cx="3731080" cy="2487387"/>
          </a:xfrm>
          <a:prstGeom prst="rect">
            <a:avLst/>
          </a:prstGeom>
          <a:ln w="50800">
            <a:solidFill>
              <a:schemeClr val="bg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876D1AD-38EE-6147-B7CA-0D1C60564E9A}"/>
              </a:ext>
            </a:extLst>
          </p:cNvPr>
          <p:cNvPicPr>
            <a:picLocks noChangeAspect="1"/>
          </p:cNvPicPr>
          <p:nvPr/>
        </p:nvPicPr>
        <p:blipFill>
          <a:blip r:embed="rId5"/>
          <a:srcRect/>
          <a:stretch/>
        </p:blipFill>
        <p:spPr>
          <a:xfrm>
            <a:off x="3733800" y="1449726"/>
            <a:ext cx="5252029" cy="3501353"/>
          </a:xfrm>
          <a:prstGeom prst="rect">
            <a:avLst/>
          </a:prstGeom>
          <a:ln w="5080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6A1BC4F-A0D9-2D49-8F06-66685415B04D}"/>
              </a:ext>
            </a:extLst>
          </p:cNvPr>
          <p:cNvPicPr>
            <a:picLocks noChangeAspect="1"/>
          </p:cNvPicPr>
          <p:nvPr/>
        </p:nvPicPr>
        <p:blipFill rotWithShape="1">
          <a:blip r:embed="rId6"/>
          <a:srcRect l="8417" t="8287" b="131"/>
          <a:stretch/>
        </p:blipFill>
        <p:spPr>
          <a:xfrm>
            <a:off x="685800" y="3657597"/>
            <a:ext cx="3731080" cy="2487386"/>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8583395"/>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381000" y="76200"/>
            <a:ext cx="11353800" cy="1143000"/>
          </a:xfrm>
        </p:spPr>
        <p:txBody>
          <a:bodyPr/>
          <a:lstStyle/>
          <a:p>
            <a:pPr lvl="0">
              <a:spcBef>
                <a:spcPts val="1800"/>
              </a:spcBef>
              <a:spcAft>
                <a:spcPts val="0"/>
              </a:spcAft>
              <a:defRPr/>
            </a:pP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Role of Hormonal Therapy in the </a:t>
            </a:r>
            <a:br>
              <a:rPr lang="en-US" altLang="x-none" sz="3200" dirty="0">
                <a:solidFill>
                  <a:srgbClr val="0432FF"/>
                </a:solidFill>
                <a:latin typeface="Arial" panose="020B0604020202020204" pitchFamily="34" charset="0"/>
                <a:ea typeface="ヒラギノ角ゴ Pro W3" charset="-128"/>
                <a:cs typeface="Arial" panose="020B0604020202020204" pitchFamily="34" charset="0"/>
              </a:rPr>
            </a:b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Management of Prostate Cancer</a:t>
            </a:r>
            <a:endParaRPr lang="en-US" altLang="x-none" sz="2800" dirty="0">
              <a:solidFill>
                <a:srgbClr val="0432FF"/>
              </a:solidFill>
              <a:latin typeface="Arial" panose="020B0604020202020204" pitchFamily="34" charset="0"/>
              <a:ea typeface="ヒラギノ角ゴ Pro W3" charset="-128"/>
              <a:cs typeface="Arial" panose="020B0604020202020204" pitchFamily="34" charset="0"/>
            </a:endParaRPr>
          </a:p>
        </p:txBody>
      </p:sp>
      <p:sp>
        <p:nvSpPr>
          <p:cNvPr id="4" name="TextBox 3">
            <a:extLst>
              <a:ext uri="{FF2B5EF4-FFF2-40B4-BE49-F238E27FC236}">
                <a16:creationId xmlns:a16="http://schemas.microsoft.com/office/drawing/2014/main" id="{92B472E3-F40C-C045-9FB7-1C3EF1EE242C}"/>
              </a:ext>
            </a:extLst>
          </p:cNvPr>
          <p:cNvSpPr txBox="1"/>
          <p:nvPr/>
        </p:nvSpPr>
        <p:spPr>
          <a:xfrm>
            <a:off x="762000" y="1371600"/>
            <a:ext cx="11125200" cy="5501506"/>
          </a:xfrm>
          <a:prstGeom prst="rect">
            <a:avLst/>
          </a:prstGeom>
          <a:noFill/>
        </p:spPr>
        <p:txBody>
          <a:bodyPr wrap="square" rtlCol="0">
            <a:spAutoFit/>
          </a:bodyPr>
          <a:lstStyle/>
          <a:p>
            <a:pPr marL="231775" indent="-231775">
              <a:spcBef>
                <a:spcPts val="1200"/>
              </a:spcBef>
              <a:spcAft>
                <a:spcPts val="0"/>
              </a:spcAft>
              <a:defRPr/>
            </a:pPr>
            <a:r>
              <a:rPr lang="en-US" sz="2000" b="1" dirty="0">
                <a:solidFill>
                  <a:srgbClr val="0432FF"/>
                </a:solidFill>
                <a:latin typeface="Arial" panose="020B0604020202020204" pitchFamily="34" charset="0"/>
                <a:ea typeface="ＭＳ Ｐゴシック"/>
                <a:cs typeface="Arial" panose="020B0604020202020204" pitchFamily="34" charset="0"/>
              </a:rPr>
              <a:t>Case</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rPr>
              <a:t> 1: </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rPr>
              <a:t>A 73-year-old man </a:t>
            </a:r>
            <a:r>
              <a:rPr lang="en-US" sz="2000" b="1" dirty="0">
                <a:solidFill>
                  <a:srgbClr val="0432FF"/>
                </a:solidFill>
                <a:latin typeface="Arial" panose="020B0604020202020204" pitchFamily="34" charset="0"/>
                <a:cs typeface="Arial" panose="020B0604020202020204" pitchFamily="34" charset="0"/>
              </a:rPr>
              <a:t>with metastatic</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rPr>
              <a:t> hormone-sensitive prostate cancer </a:t>
            </a:r>
            <a:r>
              <a:rPr lang="en-US" sz="2000" b="1" dirty="0">
                <a:solidFill>
                  <a:srgbClr val="0432FF"/>
                </a:solidFill>
                <a:latin typeface="Arial" panose="020B0604020202020204" pitchFamily="34" charset="0"/>
                <a:cs typeface="Arial" panose="020B0604020202020204" pitchFamily="34" charset="0"/>
              </a:rPr>
              <a:t>(</a:t>
            </a:r>
            <a:r>
              <a:rPr lang="en-US" sz="2000" b="1" dirty="0" err="1">
                <a:solidFill>
                  <a:srgbClr val="0432FF"/>
                </a:solidFill>
                <a:latin typeface="Arial" panose="020B0604020202020204" pitchFamily="34" charset="0"/>
                <a:cs typeface="Arial" panose="020B0604020202020204" pitchFamily="34" charset="0"/>
              </a:rPr>
              <a:t>mHSPC</a:t>
            </a:r>
            <a:r>
              <a:rPr lang="en-US" sz="2000" b="1" dirty="0">
                <a:solidFill>
                  <a:srgbClr val="0432FF"/>
                </a:solidFill>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endParaRP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Biology of prostate cancer and the androgen receptor</a:t>
            </a:r>
          </a:p>
          <a:p>
            <a:pPr marL="231775" indent="-231775">
              <a:spcBef>
                <a:spcPts val="300"/>
              </a:spcBef>
              <a:spcAft>
                <a:spcPts val="0"/>
              </a:spcAft>
              <a:buFont typeface="Arial" panose="020B0604020202020204" pitchFamily="34" charset="0"/>
              <a:buChar char="•"/>
              <a:defRPr/>
            </a:pPr>
            <a:r>
              <a:rPr lang="en-US" sz="1800" dirty="0">
                <a:solidFill>
                  <a:srgbClr val="000000"/>
                </a:solidFill>
                <a:latin typeface="Arial" panose="020B0604020202020204" pitchFamily="34" charset="0"/>
                <a:ea typeface="ＭＳ Ｐゴシック"/>
                <a:cs typeface="Arial" panose="020B0604020202020204" pitchFamily="34" charset="0"/>
              </a:rPr>
              <a:t>Overview of androgen deprivation therapy (ADT) and its role in the management of prostate cancer</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Clinical and patient factors guiding the use of ADT alone or in combination with other treatment modalities</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Educating patients on the secondary side effects associated with ADT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Addition of chemotherapy versus secondary hormonal therapy to ADT for the management of mHSPC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Monitoring for and management of cardiovascular and CNS-related events in patients receiving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hormonal therapy</a:t>
            </a:r>
          </a:p>
          <a:p>
            <a:pPr marL="231775" indent="-231775">
              <a:spcBef>
                <a:spcPts val="1800"/>
              </a:spcBef>
              <a:spcAft>
                <a:spcPts val="0"/>
              </a:spcAft>
              <a:defRPr/>
            </a:pPr>
            <a:r>
              <a:rPr lang="en-US" sz="2000" b="1" dirty="0">
                <a:solidFill>
                  <a:srgbClr val="0432FF"/>
                </a:solidFill>
                <a:latin typeface="Arial" panose="020B0604020202020204" pitchFamily="34" charset="0"/>
                <a:cs typeface="Arial" panose="020B0604020202020204" pitchFamily="34" charset="0"/>
              </a:rPr>
              <a:t>Case</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rPr>
              <a:t> 2: A 55-year-old man with </a:t>
            </a:r>
            <a:r>
              <a:rPr lang="en-US" sz="2000" b="1" dirty="0">
                <a:solidFill>
                  <a:srgbClr val="0432FF"/>
                </a:solidFill>
                <a:latin typeface="Arial" panose="020B0604020202020204" pitchFamily="34" charset="0"/>
                <a:cs typeface="Arial" panose="020B0604020202020204" pitchFamily="34" charset="0"/>
              </a:rPr>
              <a:t>metastatic </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rPr>
              <a:t>castration-resistant prostate cancer </a:t>
            </a:r>
            <a:r>
              <a:rPr lang="en-US" sz="2000" b="1" dirty="0">
                <a:solidFill>
                  <a:srgbClr val="0432FF"/>
                </a:solidFill>
                <a:latin typeface="Arial" panose="020B0604020202020204" pitchFamily="34" charset="0"/>
                <a:cs typeface="Arial" panose="020B0604020202020204" pitchFamily="34" charset="0"/>
              </a:rPr>
              <a:t>(</a:t>
            </a:r>
            <a:r>
              <a:rPr lang="en-US" sz="2000" b="1" dirty="0" err="1">
                <a:solidFill>
                  <a:srgbClr val="0432FF"/>
                </a:solidFill>
                <a:latin typeface="Arial" panose="020B0604020202020204" pitchFamily="34" charset="0"/>
                <a:cs typeface="Arial" panose="020B0604020202020204" pitchFamily="34" charset="0"/>
              </a:rPr>
              <a:t>mCRPC</a:t>
            </a:r>
            <a:r>
              <a:rPr lang="en-US" sz="2000" b="1" dirty="0">
                <a:solidFill>
                  <a:srgbClr val="0432FF"/>
                </a:solidFill>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0432FF"/>
              </a:solidFill>
              <a:effectLst/>
              <a:uLnTx/>
              <a:uFillTx/>
              <a:latin typeface="Arial" panose="020B0604020202020204" pitchFamily="34" charset="0"/>
              <a:cs typeface="Arial" panose="020B0604020202020204" pitchFamily="34" charset="0"/>
            </a:endParaRP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Definition of castration-resistant disease and current role of secondary hormonal therapies in the treatment of mCRPC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Nonhormonal interventions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sipuleucel</a:t>
            </a:r>
            <a:r>
              <a:rPr lang="en-US" sz="1800" dirty="0">
                <a:solidFill>
                  <a:srgbClr val="000000"/>
                </a:solidFill>
                <a:latin typeface="Arial" panose="020B0604020202020204" pitchFamily="34" charset="0"/>
                <a:ea typeface="ＭＳ Ｐゴシック"/>
                <a:cs typeface="Arial" panose="020B0604020202020204" pitchFamily="34" charset="0"/>
              </a:rPr>
              <a:t>-T, radium 223, </a:t>
            </a:r>
            <a:r>
              <a:rPr lang="en-US" sz="1800" dirty="0" err="1">
                <a:solidFill>
                  <a:srgbClr val="000000"/>
                </a:solidFill>
                <a:latin typeface="Arial" panose="020B0604020202020204" pitchFamily="34" charset="0"/>
                <a:ea typeface="ＭＳ Ｐゴシック"/>
                <a:cs typeface="Arial" panose="020B0604020202020204" pitchFamily="34" charset="0"/>
              </a:rPr>
              <a:t>taxanes</a:t>
            </a:r>
            <a:r>
              <a:rPr lang="en-US" sz="1800" dirty="0">
                <a:solidFill>
                  <a:srgbClr val="000000"/>
                </a:solidFill>
                <a:latin typeface="Arial" panose="020B0604020202020204" pitchFamily="34" charset="0"/>
                <a:ea typeface="ＭＳ Ｐゴシック"/>
                <a:cs typeface="Arial" panose="020B0604020202020204" pitchFamily="34"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231775" marR="0" lvl="0" indent="-231775" algn="l" defTabSz="914400" rtl="0" eaLnBrk="0" fontAlgn="base" latinLnBrk="0" hangingPunct="0">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rPr>
              <a:t>Case 3: A </a:t>
            </a:r>
            <a:r>
              <a:rPr lang="en-US" sz="2000" b="1" dirty="0">
                <a:solidFill>
                  <a:srgbClr val="0432FF"/>
                </a:solidFill>
                <a:latin typeface="Arial" panose="020B0604020202020204" pitchFamily="34" charset="0"/>
                <a:ea typeface="ＭＳ Ｐゴシック"/>
                <a:cs typeface="Arial" panose="020B0604020202020204" pitchFamily="34" charset="0"/>
              </a:rPr>
              <a:t>77</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rPr>
              <a:t>-year-old man with M0 prostate cancer </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lang="en-US" sz="1800" dirty="0">
                <a:solidFill>
                  <a:srgbClr val="000000"/>
                </a:solidFill>
                <a:latin typeface="Arial" panose="020B0604020202020204" pitchFamily="34" charset="0"/>
                <a:ea typeface="ＭＳ Ｐゴシック"/>
                <a:cs typeface="Arial" panose="020B0604020202020204" pitchFamily="34" charset="0"/>
              </a:rPr>
              <a:t>Management of initial PSA relapse</a:t>
            </a:r>
          </a:p>
          <a:p>
            <a:pPr marL="231775" indent="-231775">
              <a:spcBef>
                <a:spcPts val="300"/>
              </a:spcBef>
              <a:spcAft>
                <a:spcPts val="0"/>
              </a:spcAft>
              <a:buFont typeface="Arial" panose="020B0604020202020204" pitchFamily="34" charset="0"/>
              <a:buChar char="•"/>
              <a:defRPr/>
            </a:pPr>
            <a:r>
              <a:rPr lang="en-US" sz="1800" dirty="0">
                <a:solidFill>
                  <a:srgbClr val="000000"/>
                </a:solidFill>
                <a:latin typeface="Arial" panose="020B0604020202020204" pitchFamily="34" charset="0"/>
                <a:ea typeface="ＭＳ Ｐゴシック"/>
                <a:cs typeface="Arial" panose="020B0604020202020204" pitchFamily="34" charset="0"/>
              </a:rPr>
              <a:t>Management of PSA progression; choice of antiandrogen therapy</a:t>
            </a:r>
            <a:endParaRPr kumimoji="0" lang="en-US" sz="1800"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endParaRP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61698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0E9903-67FE-434B-BDA7-55D7E135A813}"/>
              </a:ext>
            </a:extLst>
          </p:cNvPr>
          <p:cNvSpPr/>
          <p:nvPr/>
        </p:nvSpPr>
        <p:spPr bwMode="auto">
          <a:xfrm>
            <a:off x="762000" y="1432560"/>
            <a:ext cx="10972800" cy="32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solidFill>
                  <a:srgbClr val="000000"/>
                </a:solidFill>
              </a:ln>
              <a:solidFill>
                <a:srgbClr val="000000"/>
              </a:solidFill>
              <a:effectLst/>
              <a:uLnTx/>
              <a:uFillTx/>
              <a:latin typeface="Times New Roman" pitchFamily="18" charset="0"/>
              <a:ea typeface="ＭＳ Ｐゴシック" charset="0"/>
            </a:endParaRPr>
          </a:p>
        </p:txBody>
      </p:sp>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381000" y="76200"/>
            <a:ext cx="11353800" cy="1143000"/>
          </a:xfrm>
        </p:spPr>
        <p:txBody>
          <a:bodyPr/>
          <a:lstStyle/>
          <a:p>
            <a:pPr lvl="0">
              <a:spcBef>
                <a:spcPts val="1800"/>
              </a:spcBef>
              <a:spcAft>
                <a:spcPts val="0"/>
              </a:spcAft>
              <a:defRPr/>
            </a:pP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Role of Hormonal Therapy in the </a:t>
            </a:r>
            <a:br>
              <a:rPr lang="en-US" altLang="x-none" sz="3200" dirty="0">
                <a:solidFill>
                  <a:srgbClr val="0432FF"/>
                </a:solidFill>
                <a:latin typeface="Arial" panose="020B0604020202020204" pitchFamily="34" charset="0"/>
                <a:ea typeface="ヒラギノ角ゴ Pro W3" charset="-128"/>
                <a:cs typeface="Arial" panose="020B0604020202020204" pitchFamily="34" charset="0"/>
              </a:rPr>
            </a:b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Management of Prostate Cancer</a:t>
            </a:r>
            <a:endParaRPr lang="en-US" altLang="x-none" sz="2800" dirty="0">
              <a:solidFill>
                <a:srgbClr val="0432FF"/>
              </a:solidFill>
              <a:latin typeface="Arial" panose="020B0604020202020204" pitchFamily="34" charset="0"/>
              <a:ea typeface="ヒラギノ角ゴ Pro W3" charset="-128"/>
              <a:cs typeface="Arial" panose="020B0604020202020204" pitchFamily="34" charset="0"/>
            </a:endParaRPr>
          </a:p>
        </p:txBody>
      </p:sp>
      <p:sp>
        <p:nvSpPr>
          <p:cNvPr id="4" name="TextBox 3">
            <a:extLst>
              <a:ext uri="{FF2B5EF4-FFF2-40B4-BE49-F238E27FC236}">
                <a16:creationId xmlns:a16="http://schemas.microsoft.com/office/drawing/2014/main" id="{92B472E3-F40C-C045-9FB7-1C3EF1EE242C}"/>
              </a:ext>
            </a:extLst>
          </p:cNvPr>
          <p:cNvSpPr txBox="1"/>
          <p:nvPr/>
        </p:nvSpPr>
        <p:spPr>
          <a:xfrm>
            <a:off x="762000" y="1371600"/>
            <a:ext cx="11125200" cy="5501506"/>
          </a:xfrm>
          <a:prstGeom prst="rect">
            <a:avLst/>
          </a:prstGeom>
          <a:noFill/>
        </p:spPr>
        <p:txBody>
          <a:bodyPr wrap="square" rtlCol="0">
            <a:spAutoFit/>
          </a:bodyPr>
          <a:lstStyle/>
          <a:p>
            <a:pPr marL="231775" marR="0" lvl="0" indent="-231775" algn="l" defTabSz="914400" rtl="0" eaLnBrk="0" fontAlgn="base" latinLnBrk="0" hangingPunct="0">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a:cs typeface="Arial" panose="020B0604020202020204" pitchFamily="34" charset="0"/>
              </a:rPr>
              <a:t>Case 1: </a:t>
            </a: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A 73-year-old man with metastatic hormone-sensitive prostate cancer (</a:t>
            </a:r>
            <a:r>
              <a:rPr kumimoji="0" lang="en-US" sz="2000" b="1" i="0" u="none" strike="noStrike" kern="120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mHSPC</a:t>
            </a: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Biology of prostate cancer and the androgen receptor</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Overview of androgen deprivation therapy (ADT) and its role in the management of prostate cancer</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Clinical and patient factors guiding the use of ADT alone or in combination with other treatment modalities</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Educating patients on the secondary side effects associated with ADT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Addition of chemotherapy versus secondary hormonal therapy to ADT for the management of mHSPC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Monitoring for and management of cardiovascular and CNS-related events in patients receiving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hormonal therapy</a:t>
            </a:r>
          </a:p>
          <a:p>
            <a:pPr marL="231775" marR="0" lvl="0" indent="-231775" algn="l" defTabSz="914400" rtl="0" eaLnBrk="0" fontAlgn="base" latinLnBrk="0" hangingPunct="0">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Case 2: A 55-year-old man with metastatic castration-resistant prostate cancer (</a:t>
            </a:r>
            <a:r>
              <a:rPr kumimoji="0" lang="en-US" sz="2000" b="1" i="0" u="none" strike="noStrike" kern="1200" cap="none" spc="0" normalizeH="0" baseline="0" noProof="0" dirty="0" err="1">
                <a:ln>
                  <a:noFill/>
                </a:ln>
                <a:solidFill>
                  <a:srgbClr val="0432FF"/>
                </a:solidFill>
                <a:effectLst/>
                <a:uLnTx/>
                <a:uFillTx/>
                <a:latin typeface="Arial" panose="020B0604020202020204" pitchFamily="34" charset="0"/>
                <a:ea typeface="ＭＳ Ｐゴシック" charset="0"/>
                <a:cs typeface="Arial" panose="020B0604020202020204" pitchFamily="34" charset="0"/>
              </a:rPr>
              <a:t>mCRPC</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Definition of castration-resistant disease and current role of secondary hormonal therapies in the treatment of mCRPC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Nonhormonal interventions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sipuleucel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-T, radium 223,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taxanes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p>
          <a:p>
            <a:pPr marL="231775" marR="0" lvl="0" indent="-231775" algn="l" defTabSz="914400" rtl="0" eaLnBrk="0" fontAlgn="base" latinLnBrk="0" hangingPunct="0">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rPr>
              <a:t>Case 3: A 77-year-old man with M0 prostate cancer </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Management of initial PSA relapse</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Management of PSA progression; choice of antiandrogen therapy</a:t>
            </a:r>
            <a:endPar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endParaRP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10504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posing for the camera&#10;&#10;Description automatically generated">
            <a:extLst>
              <a:ext uri="{FF2B5EF4-FFF2-40B4-BE49-F238E27FC236}">
                <a16:creationId xmlns:a16="http://schemas.microsoft.com/office/drawing/2014/main" id="{CDC9F4ED-FF15-454C-AF08-2F5FF2A0B14F}"/>
              </a:ext>
            </a:extLst>
          </p:cNvPr>
          <p:cNvPicPr>
            <a:picLocks noChangeAspect="1"/>
          </p:cNvPicPr>
          <p:nvPr/>
        </p:nvPicPr>
        <p:blipFill rotWithShape="1">
          <a:blip r:embed="rId2"/>
          <a:srcRect l="24625" t="9560" r="9374" b="34454"/>
          <a:stretch/>
        </p:blipFill>
        <p:spPr>
          <a:xfrm>
            <a:off x="8849349" y="1447800"/>
            <a:ext cx="2682251" cy="1906750"/>
          </a:xfrm>
          <a:prstGeom prst="rect">
            <a:avLst/>
          </a:prstGeom>
          <a:solidFill>
            <a:schemeClr val="bg1"/>
          </a:solidFill>
          <a:ln w="57150">
            <a:solidFill>
              <a:schemeClr val="tx1"/>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A8863BCC-6FBD-BC47-8055-2DB6F4DA68B3}"/>
              </a:ext>
            </a:extLst>
          </p:cNvPr>
          <p:cNvSpPr>
            <a:spLocks noGrp="1"/>
          </p:cNvSpPr>
          <p:nvPr>
            <p:ph type="title"/>
          </p:nvPr>
        </p:nvSpPr>
        <p:spPr/>
        <p:txBody>
          <a:bodyPr/>
          <a:lstStyle/>
          <a:p>
            <a:r>
              <a:rPr lang="en-US" dirty="0"/>
              <a:t>Case Presentation: </a:t>
            </a:r>
            <a:r>
              <a:rPr lang="en-US" sz="2800" dirty="0"/>
              <a:t>A 73-year-old man with hormone-sensitive metastatic prostate cancer</a:t>
            </a:r>
            <a:endParaRPr lang="en-US" dirty="0"/>
          </a:p>
        </p:txBody>
      </p:sp>
      <p:sp>
        <p:nvSpPr>
          <p:cNvPr id="5" name="Content Placeholder 4">
            <a:extLst>
              <a:ext uri="{FF2B5EF4-FFF2-40B4-BE49-F238E27FC236}">
                <a16:creationId xmlns:a16="http://schemas.microsoft.com/office/drawing/2014/main" id="{F1B75AF9-64F4-3641-B90A-345910FC6F69}"/>
              </a:ext>
            </a:extLst>
          </p:cNvPr>
          <p:cNvSpPr>
            <a:spLocks noGrp="1"/>
          </p:cNvSpPr>
          <p:nvPr>
            <p:ph idx="1"/>
          </p:nvPr>
        </p:nvSpPr>
        <p:spPr>
          <a:xfrm>
            <a:off x="609600" y="1443454"/>
            <a:ext cx="10972800" cy="3311604"/>
          </a:xfrm>
        </p:spPr>
        <p:txBody>
          <a:bodyPr/>
          <a:lstStyle/>
          <a:p>
            <a:pPr marL="0" indent="0">
              <a:spcBef>
                <a:spcPts val="400"/>
              </a:spcBef>
              <a:buNone/>
            </a:pPr>
            <a:r>
              <a:rPr lang="en-US" sz="2200" b="1" i="1" dirty="0">
                <a:solidFill>
                  <a:schemeClr val="tx2"/>
                </a:solidFill>
              </a:rPr>
              <a:t>Special Considerations</a:t>
            </a:r>
          </a:p>
          <a:p>
            <a:pPr>
              <a:spcBef>
                <a:spcPts val="400"/>
              </a:spcBef>
            </a:pPr>
            <a:r>
              <a:rPr lang="en-US" sz="2200" dirty="0">
                <a:solidFill>
                  <a:schemeClr val="tx2"/>
                </a:solidFill>
              </a:rPr>
              <a:t>Wife died 1 year ago from breast cancer at the age of 72</a:t>
            </a:r>
          </a:p>
          <a:p>
            <a:pPr>
              <a:spcBef>
                <a:spcPts val="400"/>
              </a:spcBef>
            </a:pPr>
            <a:r>
              <a:rPr lang="en-US" sz="2200" dirty="0">
                <a:solidFill>
                  <a:schemeClr val="tx2"/>
                </a:solidFill>
              </a:rPr>
              <a:t>Has no close family</a:t>
            </a:r>
          </a:p>
          <a:p>
            <a:pPr>
              <a:spcBef>
                <a:spcPts val="400"/>
              </a:spcBef>
            </a:pPr>
            <a:r>
              <a:rPr lang="en-US" sz="2200" dirty="0">
                <a:solidFill>
                  <a:schemeClr val="tx2"/>
                </a:solidFill>
              </a:rPr>
              <a:t>Currently out of work as a chef in a restaurant and is very </a:t>
            </a:r>
            <a:br>
              <a:rPr lang="en-US" sz="2200" dirty="0">
                <a:solidFill>
                  <a:schemeClr val="tx2"/>
                </a:solidFill>
              </a:rPr>
            </a:br>
            <a:r>
              <a:rPr lang="en-US" sz="2200" dirty="0">
                <a:solidFill>
                  <a:schemeClr val="tx2"/>
                </a:solidFill>
              </a:rPr>
              <a:t>concerned about finances as well as exposure to COVID-19</a:t>
            </a:r>
          </a:p>
          <a:p>
            <a:pPr>
              <a:spcBef>
                <a:spcPts val="400"/>
              </a:spcBef>
            </a:pPr>
            <a:r>
              <a:rPr lang="en-US" sz="2200" dirty="0">
                <a:solidFill>
                  <a:schemeClr val="tx2"/>
                </a:solidFill>
              </a:rPr>
              <a:t>Never underwent PSA or rectal exam </a:t>
            </a:r>
          </a:p>
          <a:p>
            <a:pPr>
              <a:spcBef>
                <a:spcPts val="400"/>
              </a:spcBef>
            </a:pPr>
            <a:r>
              <a:rPr lang="en-US" sz="2200" dirty="0">
                <a:solidFill>
                  <a:schemeClr val="tx2"/>
                </a:solidFill>
              </a:rPr>
              <a:t>Presents with back pain and is found to have multiple bone </a:t>
            </a:r>
            <a:br>
              <a:rPr lang="en-US" sz="2200" dirty="0">
                <a:solidFill>
                  <a:schemeClr val="tx2"/>
                </a:solidFill>
              </a:rPr>
            </a:br>
            <a:r>
              <a:rPr lang="en-US" sz="2200" dirty="0">
                <a:solidFill>
                  <a:schemeClr val="tx2"/>
                </a:solidFill>
              </a:rPr>
              <a:t>metastases, high PSA and an enlarged prostate </a:t>
            </a:r>
            <a:br>
              <a:rPr lang="en-US" sz="2200" dirty="0">
                <a:solidFill>
                  <a:schemeClr val="tx2"/>
                </a:solidFill>
              </a:rPr>
            </a:br>
            <a:r>
              <a:rPr lang="en-US" sz="2200" dirty="0">
                <a:solidFill>
                  <a:schemeClr val="tx2"/>
                </a:solidFill>
              </a:rPr>
              <a:t>(biopsy: Gleason 6 [3 + 3] prostate cancer)</a:t>
            </a:r>
          </a:p>
        </p:txBody>
      </p:sp>
      <p:sp>
        <p:nvSpPr>
          <p:cNvPr id="2" name="TextBox 1">
            <a:extLst>
              <a:ext uri="{FF2B5EF4-FFF2-40B4-BE49-F238E27FC236}">
                <a16:creationId xmlns:a16="http://schemas.microsoft.com/office/drawing/2014/main" id="{7660692D-1537-4F43-8401-AE581B1F3A20}"/>
              </a:ext>
            </a:extLst>
          </p:cNvPr>
          <p:cNvSpPr txBox="1"/>
          <p:nvPr/>
        </p:nvSpPr>
        <p:spPr>
          <a:xfrm>
            <a:off x="642616" y="5055513"/>
            <a:ext cx="9796784" cy="820738"/>
          </a:xfrm>
          <a:prstGeom prst="rect">
            <a:avLst/>
          </a:prstGeom>
          <a:noFill/>
        </p:spPr>
        <p:txBody>
          <a:bodyPr wrap="none" rtlCol="0">
            <a:spAutoFit/>
          </a:bodyPr>
          <a:lstStyle/>
          <a:p>
            <a:pPr marL="0" marR="0" lvl="0" indent="0" algn="l" defTabSz="914400" rtl="0" eaLnBrk="0" fontAlgn="base" latinLnBrk="0" hangingPunct="0">
              <a:lnSpc>
                <a:spcPct val="100000"/>
              </a:lnSpc>
              <a:spcBef>
                <a:spcPts val="40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charset="0"/>
                <a:ea typeface="ＭＳ Ｐゴシック" charset="0"/>
              </a:rPr>
              <a:t>Key Treatment</a:t>
            </a:r>
            <a:r>
              <a:rPr kumimoji="0" lang="en-US" sz="2200" b="1" i="1" u="none" strike="noStrike" kern="1200" cap="none" spc="0" normalizeH="0" noProof="0" dirty="0">
                <a:ln>
                  <a:noFill/>
                </a:ln>
                <a:solidFill>
                  <a:srgbClr val="000000"/>
                </a:solidFill>
                <a:effectLst/>
                <a:uLnTx/>
                <a:uFillTx/>
                <a:latin typeface="Arial" charset="0"/>
                <a:ea typeface="ＭＳ Ｐゴシック" charset="0"/>
              </a:rPr>
              <a:t> Decision</a:t>
            </a:r>
            <a:r>
              <a:rPr kumimoji="0" lang="en-US" sz="2200" b="1" i="1" u="none" strike="noStrike" kern="1200" cap="none" spc="0" normalizeH="0" baseline="0" noProof="0" dirty="0">
                <a:ln>
                  <a:noFill/>
                </a:ln>
                <a:solidFill>
                  <a:srgbClr val="000000"/>
                </a:solidFill>
                <a:effectLst/>
                <a:uLnTx/>
                <a:uFillTx/>
                <a:latin typeface="Arial" charset="0"/>
                <a:ea typeface="ＭＳ Ｐゴシック" charset="0"/>
              </a:rPr>
              <a:t>: ADT alone or wit</a:t>
            </a:r>
            <a:r>
              <a:rPr lang="en-US" sz="2200" b="1" i="1" dirty="0">
                <a:solidFill>
                  <a:srgbClr val="000000"/>
                </a:solidFill>
              </a:rPr>
              <a:t>h enzalutamide, apalutamide, </a:t>
            </a:r>
          </a:p>
          <a:p>
            <a:pPr marL="0" marR="0" lvl="0" indent="0" algn="l" defTabSz="914400" rtl="0" eaLnBrk="0" fontAlgn="base" latinLnBrk="0" hangingPunct="0">
              <a:lnSpc>
                <a:spcPct val="100000"/>
              </a:lnSpc>
              <a:spcBef>
                <a:spcPts val="400"/>
              </a:spcBef>
              <a:spcAft>
                <a:spcPct val="0"/>
              </a:spcAft>
              <a:buClrTx/>
              <a:buSzTx/>
              <a:buFontTx/>
              <a:buNone/>
              <a:tabLst/>
              <a:defRPr/>
            </a:pPr>
            <a:r>
              <a:rPr lang="en-US" sz="2200" b="1" i="1" dirty="0">
                <a:solidFill>
                  <a:srgbClr val="000000"/>
                </a:solidFill>
              </a:rPr>
              <a:t>abiraterone or docetaxel </a:t>
            </a:r>
          </a:p>
        </p:txBody>
      </p:sp>
      <p:sp>
        <p:nvSpPr>
          <p:cNvPr id="8" name="TextBox 7">
            <a:extLst>
              <a:ext uri="{FF2B5EF4-FFF2-40B4-BE49-F238E27FC236}">
                <a16:creationId xmlns:a16="http://schemas.microsoft.com/office/drawing/2014/main" id="{C2B4CB36-AD7B-E043-BBB5-D7D5D391231D}"/>
              </a:ext>
            </a:extLst>
          </p:cNvPr>
          <p:cNvSpPr txBox="1"/>
          <p:nvPr/>
        </p:nvSpPr>
        <p:spPr>
          <a:xfrm>
            <a:off x="0" y="2757268"/>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52136936"/>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49118C9-DACC-C649-BFAF-446310176B5C}"/>
              </a:ext>
            </a:extLst>
          </p:cNvPr>
          <p:cNvGraphicFramePr>
            <a:graphicFrameLocks noGrp="1"/>
          </p:cNvGraphicFramePr>
          <p:nvPr/>
        </p:nvGraphicFramePr>
        <p:xfrm>
          <a:off x="767408" y="1828800"/>
          <a:ext cx="8064251" cy="2653836"/>
        </p:xfrm>
        <a:graphic>
          <a:graphicData uri="http://schemas.openxmlformats.org/drawingml/2006/table">
            <a:tbl>
              <a:tblPr firstRow="1" bandRow="1">
                <a:tableStyleId>{0E3FDE45-AF77-4B5C-9715-49D594BDF05E}</a:tableStyleId>
              </a:tblPr>
              <a:tblGrid>
                <a:gridCol w="8064251">
                  <a:extLst>
                    <a:ext uri="{9D8B030D-6E8A-4147-A177-3AD203B41FA5}">
                      <a16:colId xmlns:a16="http://schemas.microsoft.com/office/drawing/2014/main" val="2475546180"/>
                    </a:ext>
                  </a:extLst>
                </a:gridCol>
              </a:tblGrid>
              <a:tr h="609131">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67299">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66987">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6729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4ED"/>
                    </a:solidFill>
                  </a:tcPr>
                </a:tc>
                <a:extLst>
                  <a:ext uri="{0D108BD9-81ED-4DB2-BD59-A6C34878D82A}">
                    <a16:rowId xmlns:a16="http://schemas.microsoft.com/office/drawing/2014/main" val="1376862603"/>
                  </a:ext>
                </a:extLst>
              </a:tr>
              <a:tr h="54312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5778859"/>
                  </a:ext>
                </a:extLst>
              </a:tr>
            </a:tbl>
          </a:graphicData>
        </a:graphic>
      </p:graphicFrame>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912286" y="227013"/>
            <a:ext cx="10746314" cy="1143000"/>
          </a:xfrm>
        </p:spPr>
        <p:txBody>
          <a:bodyPr/>
          <a:lstStyle/>
          <a:p>
            <a:pPr algn="l"/>
            <a:r>
              <a:rPr lang="en-US" dirty="0">
                <a:latin typeface="Arial" panose="020B0604020202020204" pitchFamily="34" charset="0"/>
                <a:cs typeface="Arial" panose="020B0604020202020204" pitchFamily="34" charset="0"/>
              </a:rPr>
              <a:t>In general, which treatment strategy would be best for this patient?</a:t>
            </a:r>
          </a:p>
        </p:txBody>
      </p:sp>
      <p:sp>
        <p:nvSpPr>
          <p:cNvPr id="3" name="Content Placeholder 2">
            <a:extLst>
              <a:ext uri="{FF2B5EF4-FFF2-40B4-BE49-F238E27FC236}">
                <a16:creationId xmlns:a16="http://schemas.microsoft.com/office/drawing/2014/main" id="{E56DCF53-94A4-944E-9E92-E2AA29CB31E5}"/>
              </a:ext>
            </a:extLst>
          </p:cNvPr>
          <p:cNvSpPr>
            <a:spLocks noGrp="1"/>
          </p:cNvSpPr>
          <p:nvPr>
            <p:ph idx="1"/>
          </p:nvPr>
        </p:nvSpPr>
        <p:spPr>
          <a:xfrm>
            <a:off x="912286" y="1982787"/>
            <a:ext cx="10358967" cy="4799013"/>
          </a:xfrm>
        </p:spPr>
        <p:txBody>
          <a:bodyPr/>
          <a:lstStyle/>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Androgen deprivation therapy (ADT) alone</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ADT plus chemotherapy</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ADT plus secondary hormonal therapy</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115730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03D1CE3-EE17-6744-B5FB-B728BD09446E}"/>
              </a:ext>
            </a:extLst>
          </p:cNvPr>
          <p:cNvGraphicFramePr>
            <a:graphicFrameLocks noGrp="1"/>
          </p:cNvGraphicFramePr>
          <p:nvPr/>
        </p:nvGraphicFramePr>
        <p:xfrm>
          <a:off x="767408" y="1905000"/>
          <a:ext cx="8064251" cy="2186537"/>
        </p:xfrm>
        <a:graphic>
          <a:graphicData uri="http://schemas.openxmlformats.org/drawingml/2006/table">
            <a:tbl>
              <a:tblPr firstRow="1" bandRow="1">
                <a:tableStyleId>{0E3FDE45-AF77-4B5C-9715-49D594BDF05E}</a:tableStyleId>
              </a:tblPr>
              <a:tblGrid>
                <a:gridCol w="8064251">
                  <a:extLst>
                    <a:ext uri="{9D8B030D-6E8A-4147-A177-3AD203B41FA5}">
                      <a16:colId xmlns:a16="http://schemas.microsoft.com/office/drawing/2014/main" val="2475546180"/>
                    </a:ext>
                  </a:extLst>
                </a:gridCol>
              </a:tblGrid>
              <a:tr h="609131">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67299">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66987">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4312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5778859"/>
                  </a:ext>
                </a:extLst>
              </a:tr>
            </a:tbl>
          </a:graphicData>
        </a:graphic>
      </p:graphicFrame>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912286" y="227013"/>
            <a:ext cx="10746314" cy="1143000"/>
          </a:xfrm>
        </p:spPr>
        <p:txBody>
          <a:bodyPr/>
          <a:lstStyle/>
          <a:p>
            <a:pPr algn="l"/>
            <a:r>
              <a:rPr lang="en-US" dirty="0">
                <a:latin typeface="Arial" panose="020B0604020202020204" pitchFamily="34" charset="0"/>
                <a:cs typeface="Arial" panose="020B0604020202020204" pitchFamily="34" charset="0"/>
              </a:rPr>
              <a:t>To what extent do you believe the COVID-19 pandemic would affect this decision? </a:t>
            </a:r>
          </a:p>
        </p:txBody>
      </p:sp>
      <p:sp>
        <p:nvSpPr>
          <p:cNvPr id="3" name="Content Placeholder 2">
            <a:extLst>
              <a:ext uri="{FF2B5EF4-FFF2-40B4-BE49-F238E27FC236}">
                <a16:creationId xmlns:a16="http://schemas.microsoft.com/office/drawing/2014/main" id="{E56DCF53-94A4-944E-9E92-E2AA29CB31E5}"/>
              </a:ext>
            </a:extLst>
          </p:cNvPr>
          <p:cNvSpPr>
            <a:spLocks noGrp="1"/>
          </p:cNvSpPr>
          <p:nvPr>
            <p:ph idx="1"/>
          </p:nvPr>
        </p:nvSpPr>
        <p:spPr>
          <a:xfrm>
            <a:off x="912286" y="2057400"/>
            <a:ext cx="10358967" cy="4343400"/>
          </a:xfrm>
        </p:spPr>
        <p:txBody>
          <a:bodyPr/>
          <a:lstStyle/>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Significantly </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Somewhat </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Minimally or not at all</a:t>
            </a:r>
          </a:p>
        </p:txBody>
      </p:sp>
    </p:spTree>
    <p:extLst>
      <p:ext uri="{BB962C8B-B14F-4D97-AF65-F5344CB8AC3E}">
        <p14:creationId xmlns:p14="http://schemas.microsoft.com/office/powerpoint/2010/main" val="372397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432909B5-56B0-3A4D-B743-AAD2B6065A29}"/>
              </a:ext>
            </a:extLst>
          </p:cNvPr>
          <p:cNvSpPr>
            <a:spLocks noGrp="1"/>
          </p:cNvSpPr>
          <p:nvPr>
            <p:ph type="title"/>
          </p:nvPr>
        </p:nvSpPr>
        <p:spPr>
          <a:xfrm>
            <a:off x="381000" y="0"/>
            <a:ext cx="11506200" cy="1143000"/>
          </a:xfrm>
        </p:spPr>
        <p:txBody>
          <a:bodyPr/>
          <a:lstStyle/>
          <a:p>
            <a:r>
              <a:rPr lang="en-US" dirty="0">
                <a:latin typeface="Arial" panose="020B0604020202020204" pitchFamily="34" charset="0"/>
                <a:cs typeface="Arial" panose="020B0604020202020204" pitchFamily="34" charset="0"/>
              </a:rPr>
              <a:t>Mechanisms of Androgen Signaling Inhibition</a:t>
            </a:r>
          </a:p>
        </p:txBody>
      </p:sp>
      <p:sp>
        <p:nvSpPr>
          <p:cNvPr id="11" name="TextBox 10">
            <a:extLst>
              <a:ext uri="{FF2B5EF4-FFF2-40B4-BE49-F238E27FC236}">
                <a16:creationId xmlns:a16="http://schemas.microsoft.com/office/drawing/2014/main" id="{6EF05817-2036-3140-83ED-308B76BEA495}"/>
              </a:ext>
            </a:extLst>
          </p:cNvPr>
          <p:cNvSpPr txBox="1"/>
          <p:nvPr/>
        </p:nvSpPr>
        <p:spPr>
          <a:xfrm>
            <a:off x="127591" y="6462346"/>
            <a:ext cx="699422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A4E"/>
                </a:solidFill>
                <a:effectLst/>
                <a:uLnTx/>
                <a:uFillTx/>
                <a:latin typeface="Arial" charset="0"/>
                <a:ea typeface="ＭＳ Ｐゴシック" charset="0"/>
              </a:rPr>
              <a:t>Crawford DE et al.</a:t>
            </a:r>
            <a:r>
              <a:rPr kumimoji="0" lang="en-US" sz="1600" b="0" i="1" u="none" strike="noStrike" kern="1200" cap="none" spc="0" normalizeH="0" baseline="0" noProof="0" dirty="0">
                <a:ln>
                  <a:noFill/>
                </a:ln>
                <a:solidFill>
                  <a:srgbClr val="002A4E"/>
                </a:solidFill>
                <a:effectLst/>
                <a:uLnTx/>
                <a:uFillTx/>
                <a:latin typeface="Arial" charset="0"/>
                <a:ea typeface="ＭＳ Ｐゴシック" charset="0"/>
              </a:rPr>
              <a:t> Prostate Cancer and Prostatic Diseases </a:t>
            </a:r>
            <a:r>
              <a:rPr kumimoji="0" lang="en-US" sz="1600" b="0" i="0" u="none" strike="noStrike" kern="1200" cap="none" spc="0" normalizeH="0" baseline="0" noProof="0" dirty="0">
                <a:ln>
                  <a:noFill/>
                </a:ln>
                <a:solidFill>
                  <a:srgbClr val="002A4E"/>
                </a:solidFill>
                <a:effectLst/>
                <a:uLnTx/>
                <a:uFillTx/>
                <a:latin typeface="Arial" charset="0"/>
                <a:ea typeface="ＭＳ Ｐゴシック" charset="0"/>
              </a:rPr>
              <a:t>2019;22:24-38.</a:t>
            </a:r>
          </a:p>
        </p:txBody>
      </p:sp>
      <p:pic>
        <p:nvPicPr>
          <p:cNvPr id="12" name="Picture 11">
            <a:extLst>
              <a:ext uri="{FF2B5EF4-FFF2-40B4-BE49-F238E27FC236}">
                <a16:creationId xmlns:a16="http://schemas.microsoft.com/office/drawing/2014/main" id="{52A1ED99-2376-A048-86A8-3BE6620DBE22}"/>
              </a:ext>
            </a:extLst>
          </p:cNvPr>
          <p:cNvPicPr>
            <a:picLocks noChangeAspect="1"/>
          </p:cNvPicPr>
          <p:nvPr/>
        </p:nvPicPr>
        <p:blipFill>
          <a:blip r:embed="rId2"/>
          <a:stretch>
            <a:fillRect/>
          </a:stretch>
        </p:blipFill>
        <p:spPr>
          <a:xfrm>
            <a:off x="1385119" y="990600"/>
            <a:ext cx="9497962" cy="5105841"/>
          </a:xfrm>
          <a:prstGeom prst="rect">
            <a:avLst/>
          </a:prstGeom>
        </p:spPr>
      </p:pic>
    </p:spTree>
    <p:extLst>
      <p:ext uri="{BB962C8B-B14F-4D97-AF65-F5344CB8AC3E}">
        <p14:creationId xmlns:p14="http://schemas.microsoft.com/office/powerpoint/2010/main" val="14966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Straight Connector 122"/>
          <p:cNvCxnSpPr/>
          <p:nvPr/>
        </p:nvCxnSpPr>
        <p:spPr>
          <a:xfrm>
            <a:off x="8423748" y="1738361"/>
            <a:ext cx="0" cy="584081"/>
          </a:xfrm>
          <a:prstGeom prst="line">
            <a:avLst/>
          </a:prstGeom>
          <a:noFill/>
          <a:ln w="19050" cap="flat" cmpd="sng" algn="ctr">
            <a:solidFill>
              <a:srgbClr val="161A2E"/>
            </a:solidFill>
            <a:prstDash val="dash"/>
          </a:ln>
          <a:effectLst/>
        </p:spPr>
      </p:cxnSp>
      <p:cxnSp>
        <p:nvCxnSpPr>
          <p:cNvPr id="121" name="Straight Connector 120"/>
          <p:cNvCxnSpPr/>
          <p:nvPr/>
        </p:nvCxnSpPr>
        <p:spPr>
          <a:xfrm>
            <a:off x="4957059" y="1735777"/>
            <a:ext cx="0" cy="1382308"/>
          </a:xfrm>
          <a:prstGeom prst="line">
            <a:avLst/>
          </a:prstGeom>
          <a:noFill/>
          <a:ln w="19050" cap="flat" cmpd="sng" algn="ctr">
            <a:solidFill>
              <a:srgbClr val="161A2E"/>
            </a:solidFill>
            <a:prstDash val="dash"/>
          </a:ln>
          <a:effectLst/>
        </p:spPr>
      </p:cxnSp>
      <p:sp>
        <p:nvSpPr>
          <p:cNvPr id="2" name="Title 1"/>
          <p:cNvSpPr>
            <a:spLocks noGrp="1"/>
          </p:cNvSpPr>
          <p:nvPr>
            <p:ph type="title"/>
          </p:nvPr>
        </p:nvSpPr>
        <p:spPr/>
        <p:txBody>
          <a:bodyPr/>
          <a:lstStyle/>
          <a:p>
            <a:r>
              <a:rPr lang="en-US" noProof="0" dirty="0"/>
              <a:t>Clinical Disease States Model of Prostate Cancer</a:t>
            </a:r>
            <a:r>
              <a:rPr lang="en-US" baseline="30000" noProof="0" dirty="0"/>
              <a:t>1</a:t>
            </a:r>
          </a:p>
        </p:txBody>
      </p:sp>
      <p:sp>
        <p:nvSpPr>
          <p:cNvPr id="4" name="Footer Placeholder 3"/>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Adapted from Scher HI et al. </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 Clin Oncol. </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2008;26:1148-1159. </a:t>
            </a:r>
          </a:p>
        </p:txBody>
      </p:sp>
      <p:sp>
        <p:nvSpPr>
          <p:cNvPr id="64" name="Rounded Rectangle 63"/>
          <p:cNvSpPr/>
          <p:nvPr/>
        </p:nvSpPr>
        <p:spPr bwMode="auto">
          <a:xfrm>
            <a:off x="928371" y="3089991"/>
            <a:ext cx="2710180"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Clinically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localized disease</a:t>
            </a:r>
            <a:endParaRPr kumimoji="0" lang="en-US" altLang="en-US" sz="1867" b="0"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p:txBody>
      </p:sp>
      <p:sp>
        <p:nvSpPr>
          <p:cNvPr id="68" name="Rounded Rectangle 67"/>
          <p:cNvSpPr/>
          <p:nvPr/>
        </p:nvSpPr>
        <p:spPr bwMode="auto">
          <a:xfrm>
            <a:off x="6198545" y="2322442"/>
            <a:ext cx="4518140" cy="2127124"/>
          </a:xfrm>
          <a:prstGeom prst="roundRect">
            <a:avLst/>
          </a:prstGeom>
          <a:gradFill flip="none" rotWithShape="1">
            <a:gsLst>
              <a:gs pos="0">
                <a:srgbClr val="317A9F"/>
              </a:gs>
              <a:gs pos="100000">
                <a:srgbClr val="8CC1DC"/>
              </a:gs>
            </a:gsLst>
            <a:lin ang="5400000" scaled="1"/>
            <a:tileRect/>
          </a:gradFill>
          <a:effectLst>
            <a:outerShdw blurRad="50800" dist="38100" dir="5400000" algn="t" rotWithShape="0">
              <a:prstClr val="black">
                <a:alpha val="40000"/>
              </a:prstClr>
            </a:outerShdw>
          </a:effectLst>
        </p:spPr>
        <p:txBody>
          <a:bodyPr wrap="square" tIns="2400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Clinical Metastases</a:t>
            </a:r>
            <a:endParaRPr kumimoji="0" lang="en-US" sz="1867" b="0"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cxnSp>
        <p:nvCxnSpPr>
          <p:cNvPr id="73" name="Straight Arrow Connector 72"/>
          <p:cNvCxnSpPr/>
          <p:nvPr/>
        </p:nvCxnSpPr>
        <p:spPr>
          <a:xfrm rot="16200000" flipH="1">
            <a:off x="3758551" y="3589220"/>
            <a:ext cx="0" cy="240000"/>
          </a:xfrm>
          <a:prstGeom prst="straightConnector1">
            <a:avLst/>
          </a:prstGeom>
          <a:noFill/>
          <a:ln w="19050" cap="flat" cmpd="sng" algn="ctr">
            <a:solidFill>
              <a:srgbClr val="000000"/>
            </a:solidFill>
            <a:prstDash val="solid"/>
            <a:tailEnd type="triangle"/>
          </a:ln>
          <a:effectLst/>
        </p:spPr>
      </p:cxnSp>
      <p:grpSp>
        <p:nvGrpSpPr>
          <p:cNvPr id="76" name="Group 75"/>
          <p:cNvGrpSpPr/>
          <p:nvPr/>
        </p:nvGrpSpPr>
        <p:grpSpPr>
          <a:xfrm rot="16200000" flipV="1">
            <a:off x="8634324" y="4077136"/>
            <a:ext cx="558853" cy="1268781"/>
            <a:chOff x="5038122" y="3240478"/>
            <a:chExt cx="361558" cy="165519"/>
          </a:xfrm>
        </p:grpSpPr>
        <p:cxnSp>
          <p:nvCxnSpPr>
            <p:cNvPr id="77" name="Straight Arrow Connector 76"/>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78" name="Straight Connector 77"/>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79" name="Group 78"/>
          <p:cNvGrpSpPr/>
          <p:nvPr/>
        </p:nvGrpSpPr>
        <p:grpSpPr>
          <a:xfrm flipV="1">
            <a:off x="4931531" y="4335967"/>
            <a:ext cx="1411199" cy="675767"/>
            <a:chOff x="5038122" y="3240478"/>
            <a:chExt cx="361558" cy="165519"/>
          </a:xfrm>
        </p:grpSpPr>
        <p:cxnSp>
          <p:nvCxnSpPr>
            <p:cNvPr id="80" name="Straight Arrow Connector 79"/>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81" name="Straight Connector 80"/>
            <p:cNvCxnSpPr/>
            <p:nvPr/>
          </p:nvCxnSpPr>
          <p:spPr>
            <a:xfrm flipH="1">
              <a:off x="5039680" y="3240478"/>
              <a:ext cx="0" cy="165519"/>
            </a:xfrm>
            <a:prstGeom prst="line">
              <a:avLst/>
            </a:prstGeom>
            <a:noFill/>
            <a:ln w="19050" cap="flat" cmpd="sng" algn="ctr">
              <a:solidFill>
                <a:srgbClr val="161A2E"/>
              </a:solidFill>
              <a:prstDash val="solid"/>
            </a:ln>
            <a:effectLst/>
          </p:spPr>
        </p:cxnSp>
      </p:grpSp>
      <p:sp>
        <p:nvSpPr>
          <p:cNvPr id="93" name="Rounded Rectangle 92"/>
          <p:cNvSpPr/>
          <p:nvPr/>
        </p:nvSpPr>
        <p:spPr bwMode="auto">
          <a:xfrm>
            <a:off x="6342731" y="3082463"/>
            <a:ext cx="1936629" cy="1253507"/>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grpSp>
        <p:nvGrpSpPr>
          <p:cNvPr id="112" name="Group 111"/>
          <p:cNvGrpSpPr/>
          <p:nvPr/>
        </p:nvGrpSpPr>
        <p:grpSpPr>
          <a:xfrm>
            <a:off x="284905" y="1602311"/>
            <a:ext cx="2876145" cy="636072"/>
            <a:chOff x="201449" y="1005231"/>
            <a:chExt cx="2157109" cy="477054"/>
          </a:xfrm>
        </p:grpSpPr>
        <p:sp>
          <p:nvSpPr>
            <p:cNvPr id="101" name="Rectangle 100"/>
            <p:cNvSpPr/>
            <p:nvPr/>
          </p:nvSpPr>
          <p:spPr>
            <a:xfrm>
              <a:off x="201449" y="1298632"/>
              <a:ext cx="108000" cy="108000"/>
            </a:xfrm>
            <a:prstGeom prst="rect">
              <a:avLst/>
            </a:prstGeom>
            <a:solidFill>
              <a:srgbClr val="161A2E"/>
            </a:solidFill>
            <a:ln w="25400" cap="flat" cmpd="sng" algn="ctr">
              <a:solidFill>
                <a:srgbClr val="161A2E"/>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Arial"/>
                <a:ea typeface="ＭＳ Ｐゴシック" charset="0"/>
                <a:cs typeface="+mn-cs"/>
              </a:endParaRPr>
            </a:p>
          </p:txBody>
        </p:sp>
        <p:sp>
          <p:nvSpPr>
            <p:cNvPr id="102" name="Rectangle 101"/>
            <p:cNvSpPr/>
            <p:nvPr/>
          </p:nvSpPr>
          <p:spPr>
            <a:xfrm>
              <a:off x="201449" y="1081334"/>
              <a:ext cx="108000" cy="108000"/>
            </a:xfrm>
            <a:prstGeom prst="rect">
              <a:avLst/>
            </a:prstGeom>
            <a:solidFill>
              <a:srgbClr val="F0F5F8"/>
            </a:solidFill>
            <a:ln w="25400" cap="flat" cmpd="sng" algn="ctr">
              <a:solidFill>
                <a:srgbClr val="317A9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Arial"/>
                <a:ea typeface="ＭＳ Ｐゴシック" charset="0"/>
                <a:cs typeface="+mn-cs"/>
              </a:endParaRPr>
            </a:p>
          </p:txBody>
        </p:sp>
        <p:sp>
          <p:nvSpPr>
            <p:cNvPr id="103" name="TextBox 102"/>
            <p:cNvSpPr txBox="1"/>
            <p:nvPr/>
          </p:nvSpPr>
          <p:spPr>
            <a:xfrm>
              <a:off x="285634" y="1005231"/>
              <a:ext cx="2072924" cy="4770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charset="0"/>
                  <a:cs typeface="+mn-cs"/>
                </a:rPr>
                <a:t>Noncastrate prostate cancer</a:t>
              </a:r>
            </a:p>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charset="0"/>
                  <a:cs typeface="+mn-cs"/>
                </a:rPr>
                <a:t>Castrate prostate cancer</a:t>
              </a:r>
            </a:p>
          </p:txBody>
        </p:sp>
      </p:grpSp>
      <p:sp>
        <p:nvSpPr>
          <p:cNvPr id="104" name="Rounded Rectangle 103"/>
          <p:cNvSpPr/>
          <p:nvPr/>
        </p:nvSpPr>
        <p:spPr bwMode="auto">
          <a:xfrm>
            <a:off x="3963218" y="3082466"/>
            <a:ext cx="1936629"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sp>
        <p:nvSpPr>
          <p:cNvPr id="105" name="Rounded Rectangle 104"/>
          <p:cNvSpPr/>
          <p:nvPr/>
        </p:nvSpPr>
        <p:spPr bwMode="auto">
          <a:xfrm>
            <a:off x="8579827" y="3082462"/>
            <a:ext cx="1936629" cy="1253508"/>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sp>
        <p:nvSpPr>
          <p:cNvPr id="107" name="Rounded Rectangle 106"/>
          <p:cNvSpPr/>
          <p:nvPr/>
        </p:nvSpPr>
        <p:spPr bwMode="auto">
          <a:xfrm>
            <a:off x="9961645" y="1346309"/>
            <a:ext cx="1936628" cy="745067"/>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other causes</a:t>
            </a:r>
            <a:endParaRPr kumimoji="0" lang="en-US" sz="1867" b="0" i="0" u="none" strike="noStrike" kern="1200" cap="none" spc="0" normalizeH="0" baseline="0" noProof="0" dirty="0">
              <a:ln>
                <a:noFill/>
              </a:ln>
              <a:solidFill>
                <a:prstClr val="white"/>
              </a:solidFill>
              <a:effectLst/>
              <a:uLnTx/>
              <a:uFillTx/>
              <a:latin typeface="Arial"/>
              <a:ea typeface="ＭＳ Ｐゴシック" charset="0"/>
              <a:cs typeface="+mn-cs"/>
            </a:endParaRPr>
          </a:p>
        </p:txBody>
      </p:sp>
      <p:sp>
        <p:nvSpPr>
          <p:cNvPr id="108" name="Rounded Rectangle 107"/>
          <p:cNvSpPr/>
          <p:nvPr/>
        </p:nvSpPr>
        <p:spPr bwMode="auto">
          <a:xfrm>
            <a:off x="9961644" y="4639735"/>
            <a:ext cx="1936629" cy="744000"/>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disease</a:t>
            </a:r>
            <a:endParaRPr kumimoji="0" lang="en-US" sz="1867" b="0" i="0" u="none" strike="noStrike" kern="1200" cap="none" spc="0" normalizeH="0" baseline="0" noProof="0" dirty="0">
              <a:ln>
                <a:noFill/>
              </a:ln>
              <a:solidFill>
                <a:prstClr val="white"/>
              </a:solidFill>
              <a:effectLst/>
              <a:uLnTx/>
              <a:uFillTx/>
              <a:latin typeface="Arial"/>
              <a:ea typeface="ＭＳ Ｐゴシック" charset="0"/>
              <a:cs typeface="+mn-cs"/>
            </a:endParaRPr>
          </a:p>
        </p:txBody>
      </p:sp>
      <p:sp>
        <p:nvSpPr>
          <p:cNvPr id="109" name="Rounded Rectangle 108"/>
          <p:cNvSpPr/>
          <p:nvPr/>
        </p:nvSpPr>
        <p:spPr bwMode="auto">
          <a:xfrm>
            <a:off x="6342731" y="4639735"/>
            <a:ext cx="1936629" cy="744000"/>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cxnSp>
        <p:nvCxnSpPr>
          <p:cNvPr id="110" name="Straight Arrow Connector 109"/>
          <p:cNvCxnSpPr/>
          <p:nvPr/>
        </p:nvCxnSpPr>
        <p:spPr>
          <a:xfrm rot="16200000" flipH="1">
            <a:off x="6006751" y="3572287"/>
            <a:ext cx="0" cy="240000"/>
          </a:xfrm>
          <a:prstGeom prst="straightConnector1">
            <a:avLst/>
          </a:prstGeom>
          <a:noFill/>
          <a:ln w="19050" cap="flat" cmpd="sng" algn="ctr">
            <a:solidFill>
              <a:srgbClr val="000000"/>
            </a:solidFill>
            <a:prstDash val="solid"/>
            <a:tailEnd type="triangle"/>
          </a:ln>
          <a:effectLst/>
        </p:spPr>
      </p:cxnSp>
      <p:cxnSp>
        <p:nvCxnSpPr>
          <p:cNvPr id="111" name="Straight Arrow Connector 110"/>
          <p:cNvCxnSpPr/>
          <p:nvPr/>
        </p:nvCxnSpPr>
        <p:spPr>
          <a:xfrm rot="16200000" flipH="1">
            <a:off x="8399360" y="3572287"/>
            <a:ext cx="0" cy="240000"/>
          </a:xfrm>
          <a:prstGeom prst="straightConnector1">
            <a:avLst/>
          </a:prstGeom>
          <a:noFill/>
          <a:ln w="19050" cap="flat" cmpd="sng" algn="ctr">
            <a:solidFill>
              <a:srgbClr val="000000"/>
            </a:solidFill>
            <a:prstDash val="solid"/>
            <a:tailEnd type="triangle"/>
          </a:ln>
          <a:effectLst/>
        </p:spPr>
      </p:cxnSp>
      <p:grpSp>
        <p:nvGrpSpPr>
          <p:cNvPr id="113" name="Group 112"/>
          <p:cNvGrpSpPr/>
          <p:nvPr/>
        </p:nvGrpSpPr>
        <p:grpSpPr>
          <a:xfrm rot="5400000">
            <a:off x="10349599" y="4059374"/>
            <a:ext cx="947448" cy="213273"/>
            <a:chOff x="5038122" y="3240478"/>
            <a:chExt cx="361558" cy="165519"/>
          </a:xfrm>
        </p:grpSpPr>
        <p:cxnSp>
          <p:nvCxnSpPr>
            <p:cNvPr id="114" name="Straight Arrow Connector 113"/>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115" name="Straight Connector 114"/>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116" name="Group 115"/>
          <p:cNvGrpSpPr/>
          <p:nvPr/>
        </p:nvGrpSpPr>
        <p:grpSpPr>
          <a:xfrm>
            <a:off x="3279736" y="1735775"/>
            <a:ext cx="6681915" cy="1371148"/>
            <a:chOff x="5037846" y="3242522"/>
            <a:chExt cx="361834" cy="165519"/>
          </a:xfrm>
        </p:grpSpPr>
        <p:cxnSp>
          <p:nvCxnSpPr>
            <p:cNvPr id="118" name="Straight Connector 117"/>
            <p:cNvCxnSpPr/>
            <p:nvPr/>
          </p:nvCxnSpPr>
          <p:spPr>
            <a:xfrm flipH="1">
              <a:off x="5037846" y="3242522"/>
              <a:ext cx="0" cy="165519"/>
            </a:xfrm>
            <a:prstGeom prst="line">
              <a:avLst/>
            </a:prstGeom>
            <a:noFill/>
            <a:ln w="19050" cap="flat" cmpd="sng" algn="ctr">
              <a:solidFill>
                <a:srgbClr val="161A2E"/>
              </a:solidFill>
              <a:prstDash val="dash"/>
            </a:ln>
            <a:effectLst/>
          </p:spPr>
        </p:cxnSp>
        <p:cxnSp>
          <p:nvCxnSpPr>
            <p:cNvPr id="117" name="Straight Arrow Connector 116"/>
            <p:cNvCxnSpPr/>
            <p:nvPr/>
          </p:nvCxnSpPr>
          <p:spPr>
            <a:xfrm>
              <a:off x="5038122" y="3242834"/>
              <a:ext cx="361558" cy="0"/>
            </a:xfrm>
            <a:prstGeom prst="straightConnector1">
              <a:avLst/>
            </a:prstGeom>
            <a:noFill/>
            <a:ln w="19050" cap="flat" cmpd="sng" algn="ctr">
              <a:solidFill>
                <a:srgbClr val="000000"/>
              </a:solidFill>
              <a:prstDash val="dash"/>
              <a:tailEnd type="triangle"/>
            </a:ln>
            <a:effectLst/>
          </p:spPr>
        </p:cxnSp>
      </p:grpSp>
      <p:sp>
        <p:nvSpPr>
          <p:cNvPr id="126" name="Oval 125"/>
          <p:cNvSpPr/>
          <p:nvPr/>
        </p:nvSpPr>
        <p:spPr>
          <a:xfrm>
            <a:off x="6091307" y="2971800"/>
            <a:ext cx="2573076" cy="139108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36" name="TextBox 35">
            <a:extLst>
              <a:ext uri="{FF2B5EF4-FFF2-40B4-BE49-F238E27FC236}">
                <a16:creationId xmlns:a16="http://schemas.microsoft.com/office/drawing/2014/main" id="{0ECFAF2B-8697-2347-84A1-9EBF6948997A}"/>
              </a:ext>
            </a:extLst>
          </p:cNvPr>
          <p:cNvSpPr txBox="1"/>
          <p:nvPr/>
        </p:nvSpPr>
        <p:spPr>
          <a:xfrm>
            <a:off x="9145859" y="6505869"/>
            <a:ext cx="289374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Courtesy of Matthew R Smith, MD, PhD</a:t>
            </a:r>
          </a:p>
        </p:txBody>
      </p:sp>
    </p:spTree>
    <p:extLst>
      <p:ext uri="{BB962C8B-B14F-4D97-AF65-F5344CB8AC3E}">
        <p14:creationId xmlns:p14="http://schemas.microsoft.com/office/powerpoint/2010/main" val="1047713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Decision-Making in Hormone-Sensitive Metastatic Disease</a:t>
            </a:r>
          </a:p>
        </p:txBody>
      </p:sp>
      <p:sp>
        <p:nvSpPr>
          <p:cNvPr id="3" name="Content Placeholder 2"/>
          <p:cNvSpPr>
            <a:spLocks noGrp="1"/>
          </p:cNvSpPr>
          <p:nvPr>
            <p:ph idx="1"/>
          </p:nvPr>
        </p:nvSpPr>
        <p:spPr/>
        <p:txBody>
          <a:bodyPr/>
          <a:lstStyle/>
          <a:p>
            <a:r>
              <a:rPr lang="en-US" sz="2400" dirty="0"/>
              <a:t>Patient factors</a:t>
            </a:r>
          </a:p>
          <a:p>
            <a:pPr lvl="1"/>
            <a:r>
              <a:rPr lang="en-US" sz="2400" dirty="0"/>
              <a:t>Performance status</a:t>
            </a:r>
          </a:p>
          <a:p>
            <a:pPr lvl="1"/>
            <a:r>
              <a:rPr lang="en-US" sz="2400" dirty="0"/>
              <a:t>Co-morbidities, </a:t>
            </a:r>
            <a:r>
              <a:rPr lang="en-US" sz="2400" dirty="0" err="1"/>
              <a:t>eg</a:t>
            </a:r>
            <a:r>
              <a:rPr lang="en-US" sz="2400" dirty="0"/>
              <a:t>, pre-existing peripheral neuropathy</a:t>
            </a:r>
          </a:p>
          <a:p>
            <a:pPr lvl="1"/>
            <a:r>
              <a:rPr lang="en-US" sz="2400" dirty="0"/>
              <a:t>I hate taking pills doc </a:t>
            </a:r>
            <a:r>
              <a:rPr lang="en-US" sz="2400" dirty="0" err="1"/>
              <a:t>etc</a:t>
            </a:r>
            <a:endParaRPr lang="en-US" sz="2400" dirty="0"/>
          </a:p>
          <a:p>
            <a:r>
              <a:rPr lang="en-US" sz="2400" dirty="0"/>
              <a:t>Disease factors</a:t>
            </a:r>
          </a:p>
          <a:p>
            <a:pPr lvl="1"/>
            <a:r>
              <a:rPr lang="en-US" sz="2400" dirty="0"/>
              <a:t>Extent of disease, volume of disease, presence/absence of visceral, </a:t>
            </a:r>
            <a:r>
              <a:rPr lang="en-US" sz="2400" dirty="0" err="1"/>
              <a:t>eg</a:t>
            </a:r>
            <a:r>
              <a:rPr lang="en-US" sz="2400" dirty="0"/>
              <a:t>, liver metastases</a:t>
            </a:r>
          </a:p>
          <a:p>
            <a:pPr lvl="1"/>
            <a:r>
              <a:rPr lang="en-US" sz="2400" dirty="0"/>
              <a:t>Non AR biology, </a:t>
            </a:r>
            <a:r>
              <a:rPr lang="en-US" sz="2400" dirty="0" err="1"/>
              <a:t>eg</a:t>
            </a:r>
            <a:r>
              <a:rPr lang="en-US" sz="2400" dirty="0"/>
              <a:t>, poor </a:t>
            </a:r>
            <a:r>
              <a:rPr lang="en-US" sz="2400" dirty="0" err="1"/>
              <a:t>psa</a:t>
            </a:r>
            <a:r>
              <a:rPr lang="en-US" sz="2400" dirty="0"/>
              <a:t> expresser, significant neuroendocrine features</a:t>
            </a:r>
          </a:p>
          <a:p>
            <a:r>
              <a:rPr lang="en-US" sz="2400" dirty="0"/>
              <a:t>Economic factors</a:t>
            </a:r>
          </a:p>
          <a:p>
            <a:pPr lvl="1"/>
            <a:r>
              <a:rPr lang="en-US" sz="2400" dirty="0"/>
              <a:t> Non viable co-pay or oral agents</a:t>
            </a:r>
          </a:p>
        </p:txBody>
      </p:sp>
      <p:sp>
        <p:nvSpPr>
          <p:cNvPr id="5" name="TextBox 4">
            <a:extLst>
              <a:ext uri="{FF2B5EF4-FFF2-40B4-BE49-F238E27FC236}">
                <a16:creationId xmlns:a16="http://schemas.microsoft.com/office/drawing/2014/main" id="{31B28158-4751-994D-BE82-9778ABFE0BCA}"/>
              </a:ext>
            </a:extLst>
          </p:cNvPr>
          <p:cNvSpPr txBox="1"/>
          <p:nvPr/>
        </p:nvSpPr>
        <p:spPr>
          <a:xfrm>
            <a:off x="153515" y="6474023"/>
            <a:ext cx="3961285"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93950"/>
                </a:solidFill>
                <a:effectLst/>
                <a:uLnTx/>
                <a:uFillTx/>
                <a:latin typeface="Arial" charset="0"/>
                <a:ea typeface="ＭＳ Ｐゴシック" charset="-128"/>
              </a:rPr>
              <a:t>Courtesy of </a:t>
            </a:r>
            <a:r>
              <a:rPr kumimoji="0" lang="en-US" sz="1500" b="0" i="0" u="none" strike="noStrike" kern="1200" cap="none" spc="0" normalizeH="0" baseline="0" noProof="0">
                <a:ln>
                  <a:noFill/>
                </a:ln>
                <a:solidFill>
                  <a:srgbClr val="093950"/>
                </a:solidFill>
                <a:effectLst/>
                <a:uLnTx/>
                <a:uFillTx/>
                <a:latin typeface="Arial" charset="0"/>
                <a:ea typeface="ＭＳ Ｐゴシック" charset="0"/>
              </a:rPr>
              <a:t>Robert Dreicer, MD, MS</a:t>
            </a:r>
          </a:p>
        </p:txBody>
      </p:sp>
    </p:spTree>
    <p:extLst>
      <p:ext uri="{BB962C8B-B14F-4D97-AF65-F5344CB8AC3E}">
        <p14:creationId xmlns:p14="http://schemas.microsoft.com/office/powerpoint/2010/main" val="2063753294"/>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6B47AA4-774E-9C49-A550-817F02D812CA}"/>
              </a:ext>
            </a:extLst>
          </p:cNvPr>
          <p:cNvPicPr>
            <a:picLocks noChangeAspect="1"/>
          </p:cNvPicPr>
          <p:nvPr/>
        </p:nvPicPr>
        <p:blipFill>
          <a:blip r:embed="rId3"/>
          <a:srcRect/>
          <a:stretch/>
        </p:blipFill>
        <p:spPr>
          <a:xfrm>
            <a:off x="7068857" y="3077641"/>
            <a:ext cx="1261872" cy="1261872"/>
          </a:xfrm>
          <a:prstGeom prst="rect">
            <a:avLst/>
          </a:prstGeom>
        </p:spPr>
      </p:pic>
      <p:pic>
        <p:nvPicPr>
          <p:cNvPr id="22" name="Picture 21">
            <a:extLst>
              <a:ext uri="{FF2B5EF4-FFF2-40B4-BE49-F238E27FC236}">
                <a16:creationId xmlns:a16="http://schemas.microsoft.com/office/drawing/2014/main" id="{5CABD270-C006-8F4C-80DD-6029A954101A}"/>
              </a:ext>
            </a:extLst>
          </p:cNvPr>
          <p:cNvPicPr>
            <a:picLocks noChangeAspect="1"/>
          </p:cNvPicPr>
          <p:nvPr/>
        </p:nvPicPr>
        <p:blipFill>
          <a:blip r:embed="rId4"/>
          <a:srcRect/>
          <a:stretch/>
        </p:blipFill>
        <p:spPr>
          <a:xfrm>
            <a:off x="7075571" y="1176528"/>
            <a:ext cx="1261872" cy="1261872"/>
          </a:xfrm>
          <a:prstGeom prst="rect">
            <a:avLst/>
          </a:prstGeom>
        </p:spPr>
      </p:pic>
      <p:sp>
        <p:nvSpPr>
          <p:cNvPr id="16" name="Text Box 7">
            <a:extLst>
              <a:ext uri="{FF2B5EF4-FFF2-40B4-BE49-F238E27FC236}">
                <a16:creationId xmlns:a16="http://schemas.microsoft.com/office/drawing/2014/main" id="{7242A9EC-890E-6449-8376-A2E7C4295928}"/>
              </a:ext>
            </a:extLst>
          </p:cNvPr>
          <p:cNvSpPr txBox="1">
            <a:spLocks noChangeArrowheads="1"/>
          </p:cNvSpPr>
          <p:nvPr/>
        </p:nvSpPr>
        <p:spPr bwMode="auto">
          <a:xfrm>
            <a:off x="2058879" y="4035156"/>
            <a:ext cx="4494321" cy="1710532"/>
          </a:xfrm>
          <a:prstGeom prst="rect">
            <a:avLst/>
          </a:prstGeom>
          <a:noFill/>
          <a:ln w="9525">
            <a:noFill/>
            <a:miter lim="800000"/>
            <a:headEnd/>
            <a:tailEnd/>
          </a:ln>
        </p:spPr>
        <p:txBody>
          <a:bodyPr lIns="91440" tIns="0" rIns="0" bIns="0">
            <a:prstTxWarp prst="textNoShape">
              <a:avLst/>
            </a:prstTxWarp>
          </a:bodyPr>
          <a:lstStyle/>
          <a:p>
            <a:pPr defTabSz="455613" eaLnBrk="1" hangingPunct="1">
              <a:defRPr/>
            </a:pPr>
            <a:r>
              <a:rPr lang="en-US" sz="1600" b="1" dirty="0">
                <a:latin typeface="Calibri" panose="020F0502020204030204" pitchFamily="34" charset="0"/>
                <a:cs typeface="Calibri" panose="020F0502020204030204" pitchFamily="34" charset="0"/>
              </a:rPr>
              <a:t>Molly Kim, MSN, NP-C </a:t>
            </a:r>
          </a:p>
          <a:p>
            <a:pPr defTabSz="455613" eaLnBrk="1" hangingPunct="1">
              <a:defRPr/>
            </a:pPr>
            <a:r>
              <a:rPr lang="en-US" sz="1600" dirty="0">
                <a:latin typeface="Calibri" panose="020F0502020204030204" pitchFamily="34" charset="0"/>
                <a:cs typeface="Calibri" panose="020F0502020204030204" pitchFamily="34" charset="0"/>
              </a:rPr>
              <a:t>Nurse Practitioner </a:t>
            </a:r>
          </a:p>
          <a:p>
            <a:pPr defTabSz="455613" eaLnBrk="1" hangingPunct="1">
              <a:defRPr/>
            </a:pPr>
            <a:r>
              <a:rPr lang="en-US" sz="1600" dirty="0">
                <a:latin typeface="Calibri" panose="020F0502020204030204" pitchFamily="34" charset="0"/>
                <a:cs typeface="Calibri" panose="020F0502020204030204" pitchFamily="34" charset="0"/>
              </a:rPr>
              <a:t>Genitourinary Medical Oncology </a:t>
            </a:r>
          </a:p>
          <a:p>
            <a:pPr defTabSz="455613" eaLnBrk="1" hangingPunct="1">
              <a:defRPr/>
            </a:pPr>
            <a:r>
              <a:rPr lang="en-US" sz="1600" dirty="0">
                <a:latin typeface="Calibri" panose="020F0502020204030204" pitchFamily="34" charset="0"/>
                <a:cs typeface="Calibri" panose="020F0502020204030204" pitchFamily="34" charset="0"/>
              </a:rPr>
              <a:t>Mount Sinai Hospital</a:t>
            </a:r>
          </a:p>
          <a:p>
            <a:pPr defTabSz="455613" eaLnBrk="1" hangingPunct="1">
              <a:defRPr/>
            </a:pPr>
            <a:r>
              <a:rPr lang="en-US" sz="1600" dirty="0">
                <a:latin typeface="Calibri" panose="020F0502020204030204" pitchFamily="34" charset="0"/>
                <a:cs typeface="Calibri" panose="020F0502020204030204" pitchFamily="34" charset="0"/>
              </a:rPr>
              <a:t>New York, New York</a:t>
            </a:r>
          </a:p>
        </p:txBody>
      </p:sp>
      <p:pic>
        <p:nvPicPr>
          <p:cNvPr id="21" name="Picture 20">
            <a:extLst>
              <a:ext uri="{FF2B5EF4-FFF2-40B4-BE49-F238E27FC236}">
                <a16:creationId xmlns:a16="http://schemas.microsoft.com/office/drawing/2014/main" id="{5B90D470-67D5-A143-9798-8A654EF79E21}"/>
              </a:ext>
            </a:extLst>
          </p:cNvPr>
          <p:cNvPicPr>
            <a:picLocks noChangeAspect="1"/>
          </p:cNvPicPr>
          <p:nvPr/>
        </p:nvPicPr>
        <p:blipFill>
          <a:blip r:embed="rId5"/>
          <a:srcRect/>
          <a:stretch/>
        </p:blipFill>
        <p:spPr>
          <a:xfrm>
            <a:off x="742504" y="3995928"/>
            <a:ext cx="1261872" cy="1261872"/>
          </a:xfrm>
          <a:prstGeom prst="rect">
            <a:avLst/>
          </a:prstGeom>
        </p:spPr>
      </p:pic>
      <p:sp>
        <p:nvSpPr>
          <p:cNvPr id="2" name="Title 1"/>
          <p:cNvSpPr>
            <a:spLocks noGrp="1"/>
          </p:cNvSpPr>
          <p:nvPr>
            <p:ph type="title"/>
          </p:nvPr>
        </p:nvSpPr>
        <p:spPr>
          <a:xfrm>
            <a:off x="912286" y="35088"/>
            <a:ext cx="10358967" cy="1143000"/>
          </a:xfrm>
        </p:spPr>
        <p:txBody>
          <a:bodyPr/>
          <a:lstStyle/>
          <a:p>
            <a:r>
              <a:rPr lang="en-US" dirty="0"/>
              <a:t>Live Webinar Faculty</a:t>
            </a:r>
          </a:p>
        </p:txBody>
      </p:sp>
      <p:sp>
        <p:nvSpPr>
          <p:cNvPr id="9" name="Text Box 7"/>
          <p:cNvSpPr txBox="1">
            <a:spLocks noChangeArrowheads="1"/>
          </p:cNvSpPr>
          <p:nvPr/>
        </p:nvSpPr>
        <p:spPr bwMode="auto">
          <a:xfrm>
            <a:off x="2058879" y="1149063"/>
            <a:ext cx="4302487" cy="1710532"/>
          </a:xfrm>
          <a:prstGeom prst="rect">
            <a:avLst/>
          </a:prstGeom>
          <a:noFill/>
          <a:ln w="9525">
            <a:noFill/>
            <a:miter lim="800000"/>
            <a:headEnd/>
            <a:tailEnd/>
          </a:ln>
        </p:spPr>
        <p:txBody>
          <a:bodyPr lIns="91440" tIns="0" rIns="0" bIns="0">
            <a:prstTxWarp prst="textNoShape">
              <a:avLst/>
            </a:prstTxWarp>
          </a:bodyPr>
          <a:lstStyle/>
          <a:p>
            <a:pPr lvl="0" defTabSz="455613" eaLnBrk="1" hangingPunct="1">
              <a:defRPr/>
            </a:pPr>
            <a:r>
              <a:rPr lang="en-US" sz="1600" b="1" dirty="0">
                <a:solidFill>
                  <a:srgbClr val="000000"/>
                </a:solidFill>
                <a:latin typeface="Calibri" panose="020F0502020204030204" pitchFamily="34" charset="0"/>
                <a:ea typeface="MS PGothic" charset="0"/>
                <a:cs typeface="Calibri" panose="020F0502020204030204" pitchFamily="34" charset="0"/>
              </a:rPr>
              <a:t>Andrew J Armstrong, MD, </a:t>
            </a:r>
            <a:r>
              <a:rPr lang="en-US" sz="1600" b="1" dirty="0" err="1">
                <a:solidFill>
                  <a:srgbClr val="000000"/>
                </a:solidFill>
                <a:latin typeface="Calibri" panose="020F0502020204030204" pitchFamily="34" charset="0"/>
                <a:ea typeface="MS PGothic" charset="0"/>
                <a:cs typeface="Calibri" panose="020F0502020204030204" pitchFamily="34" charset="0"/>
              </a:rPr>
              <a:t>ScM</a:t>
            </a:r>
            <a:br>
              <a:rPr lang="en-US" sz="1600" b="1"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Professor of Medicine, Surgery, Pharmacology</a:t>
            </a:r>
            <a:br>
              <a:rPr lang="en-US" sz="1600"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and Cancer Biology</a:t>
            </a:r>
            <a:br>
              <a:rPr lang="en-US" sz="1600"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Director of Research</a:t>
            </a:r>
            <a:br>
              <a:rPr lang="en-US" sz="1600"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Duke Cancer Institute Center for Prostate</a:t>
            </a:r>
            <a:br>
              <a:rPr lang="en-US" sz="1600"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and Urologic Cancers</a:t>
            </a:r>
            <a:br>
              <a:rPr lang="en-US" sz="1600"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Divisions of Medical Oncology and Urology</a:t>
            </a:r>
            <a:br>
              <a:rPr lang="en-US" sz="1600"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Duke University</a:t>
            </a:r>
            <a:br>
              <a:rPr lang="en-US" sz="1600" dirty="0">
                <a:solidFill>
                  <a:srgbClr val="000000"/>
                </a:solidFill>
                <a:latin typeface="Calibri" panose="020F0502020204030204" pitchFamily="34" charset="0"/>
                <a:ea typeface="MS PGothic" charset="0"/>
                <a:cs typeface="Calibri" panose="020F0502020204030204" pitchFamily="34" charset="0"/>
              </a:rPr>
            </a:br>
            <a:r>
              <a:rPr lang="en-US" sz="1600" dirty="0">
                <a:solidFill>
                  <a:srgbClr val="000000"/>
                </a:solidFill>
                <a:latin typeface="Calibri" panose="020F0502020204030204" pitchFamily="34" charset="0"/>
                <a:ea typeface="MS PGothic" charset="0"/>
                <a:cs typeface="Calibri" panose="020F0502020204030204" pitchFamily="34" charset="0"/>
              </a:rPr>
              <a:t>Durham, North Carolina</a:t>
            </a:r>
            <a:endParaRPr kumimoji="0" lang="en-US" sz="16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4" name="Text Box 7"/>
          <p:cNvSpPr txBox="1">
            <a:spLocks noChangeArrowheads="1"/>
          </p:cNvSpPr>
          <p:nvPr/>
        </p:nvSpPr>
        <p:spPr bwMode="auto">
          <a:xfrm>
            <a:off x="8506318" y="1240977"/>
            <a:ext cx="3533281" cy="1300504"/>
          </a:xfrm>
          <a:prstGeom prst="rect">
            <a:avLst/>
          </a:prstGeom>
          <a:noFill/>
          <a:ln w="9525">
            <a:noFill/>
            <a:miter lim="800000"/>
            <a:headEnd/>
            <a:tailEnd/>
          </a:ln>
        </p:spPr>
        <p:txBody>
          <a:bodyPr lIns="91440" tIns="0" rIns="0" bIns="0">
            <a:prstTxWarp prst="textNoShape">
              <a:avLst/>
            </a:prstTxWarp>
          </a:bodyPr>
          <a:lstStyle/>
          <a:p>
            <a:pPr lvl="0" defTabSz="455613">
              <a:spcBef>
                <a:spcPts val="0"/>
              </a:spcBef>
              <a:spcAft>
                <a:spcPts val="0"/>
              </a:spcAft>
              <a:buClr>
                <a:srgbClr val="000000"/>
              </a:buClr>
              <a:buSzPct val="100000"/>
              <a:defRPr/>
            </a:pPr>
            <a:r>
              <a:rPr lang="en-US" sz="1600" b="1" dirty="0">
                <a:latin typeface="Calibri" panose="020F0502020204030204" pitchFamily="34" charset="0"/>
                <a:cs typeface="Calibri" panose="020F0502020204030204" pitchFamily="34" charset="0"/>
              </a:rPr>
              <a:t>Ellen </a:t>
            </a:r>
            <a:r>
              <a:rPr lang="en-US" sz="1600" b="1" dirty="0" err="1">
                <a:latin typeface="Calibri" panose="020F0502020204030204" pitchFamily="34" charset="0"/>
                <a:cs typeface="Calibri" panose="020F0502020204030204" pitchFamily="34" charset="0"/>
              </a:rPr>
              <a:t>Leidig</a:t>
            </a:r>
            <a:r>
              <a:rPr lang="en-US" sz="1600" b="1" dirty="0">
                <a:latin typeface="Calibri" panose="020F0502020204030204" pitchFamily="34" charset="0"/>
                <a:cs typeface="Calibri" panose="020F0502020204030204" pitchFamily="34" charset="0"/>
              </a:rPr>
              <a:t>, MSN, FNP-BC</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Nurse Practitioner, GU Medical Oncology</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Duke Cancer Center</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Durham, North Carolina</a:t>
            </a:r>
            <a:endParaRPr lang="en-US" sz="1600" dirty="0">
              <a:solidFill>
                <a:srgbClr val="000000"/>
              </a:solidFill>
              <a:latin typeface="Calibri" panose="020F0502020204030204" pitchFamily="34" charset="0"/>
              <a:ea typeface="MS PGothic" charset="0"/>
              <a:cs typeface="Calibri" panose="020F0502020204030204" pitchFamily="34" charset="0"/>
            </a:endParaRPr>
          </a:p>
        </p:txBody>
      </p:sp>
      <p:sp>
        <p:nvSpPr>
          <p:cNvPr id="12" name="Text Box 7"/>
          <p:cNvSpPr txBox="1">
            <a:spLocks noChangeArrowheads="1"/>
          </p:cNvSpPr>
          <p:nvPr/>
        </p:nvSpPr>
        <p:spPr bwMode="auto">
          <a:xfrm>
            <a:off x="8493662" y="3118282"/>
            <a:ext cx="3698338" cy="1301319"/>
          </a:xfrm>
          <a:prstGeom prst="rect">
            <a:avLst/>
          </a:prstGeom>
          <a:noFill/>
          <a:ln w="9525">
            <a:noFill/>
            <a:miter lim="800000"/>
            <a:headEnd/>
            <a:tailEnd/>
          </a:ln>
        </p:spPr>
        <p:txBody>
          <a:bodyPr lIns="91440" tIns="0" rIns="0" bIns="0">
            <a:prstTxWarp prst="textNoShape">
              <a:avLst/>
            </a:prstTxWarp>
          </a:bodyPr>
          <a:lstStyle/>
          <a:p>
            <a:pPr lvl="0" defTabSz="455613">
              <a:spcBef>
                <a:spcPts val="0"/>
              </a:spcBef>
              <a:spcAft>
                <a:spcPts val="0"/>
              </a:spcAft>
              <a:buClr>
                <a:srgbClr val="000000"/>
              </a:buClr>
              <a:buSzPct val="100000"/>
              <a:defRPr/>
            </a:pPr>
            <a:r>
              <a:rPr lang="en-US" sz="1600" b="1" dirty="0">
                <a:latin typeface="Calibri" panose="020F0502020204030204" pitchFamily="34" charset="0"/>
                <a:cs typeface="Calibri" panose="020F0502020204030204" pitchFamily="34" charset="0"/>
              </a:rPr>
              <a:t>William K Oh, MD</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Chief, Division of Hematology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and Medical Oncology</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Professor of Medicine and Urology</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Ezra M Greenspan, MD Professor in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Clinical Cancer Therapeutics</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Icahn School of Medicine at Mount Sinai</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Associate Director of Clinical Research</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The Tisch Cancer Institute</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Mount Sinai Health System</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New York, New York</a:t>
            </a:r>
            <a:endParaRPr lang="en-US" sz="1600" dirty="0">
              <a:solidFill>
                <a:srgbClr val="000000"/>
              </a:solidFill>
              <a:latin typeface="Calibri" panose="020F0502020204030204" pitchFamily="34" charset="0"/>
              <a:ea typeface="MS PGothic" charset="0"/>
              <a:cs typeface="Calibri" panose="020F0502020204030204" pitchFamily="34" charset="0"/>
            </a:endParaRPr>
          </a:p>
        </p:txBody>
      </p:sp>
      <p:pic>
        <p:nvPicPr>
          <p:cNvPr id="17" name="Picture 16">
            <a:extLst>
              <a:ext uri="{FF2B5EF4-FFF2-40B4-BE49-F238E27FC236}">
                <a16:creationId xmlns:a16="http://schemas.microsoft.com/office/drawing/2014/main" id="{A3DBE2E7-AEC4-464A-BE31-1B7D79A3263C}"/>
              </a:ext>
            </a:extLst>
          </p:cNvPr>
          <p:cNvPicPr>
            <a:picLocks noChangeAspect="1"/>
          </p:cNvPicPr>
          <p:nvPr/>
        </p:nvPicPr>
        <p:blipFill>
          <a:blip r:embed="rId6"/>
          <a:srcRect/>
          <a:stretch/>
        </p:blipFill>
        <p:spPr>
          <a:xfrm>
            <a:off x="744947" y="1172509"/>
            <a:ext cx="1261872" cy="1261872"/>
          </a:xfrm>
          <a:prstGeom prst="rect">
            <a:avLst/>
          </a:prstGeom>
        </p:spPr>
      </p:pic>
    </p:spTree>
    <p:custDataLst>
      <p:tags r:id="rId1"/>
    </p:custDataLst>
    <p:extLst>
      <p:ext uri="{BB962C8B-B14F-4D97-AF65-F5344CB8AC3E}">
        <p14:creationId xmlns:p14="http://schemas.microsoft.com/office/powerpoint/2010/main" val="473484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152400" y="213376"/>
            <a:ext cx="11887200" cy="1143000"/>
          </a:xfrm>
          <a:prstGeom prst="rect">
            <a:avLst/>
          </a:prstGeom>
          <a:solidFill>
            <a:schemeClr val="lt1">
              <a:alpha val="21960"/>
            </a:schemeClr>
          </a:solidFill>
          <a:ln>
            <a:noFill/>
          </a:ln>
        </p:spPr>
        <p:txBody>
          <a:bodyPr spcFirstLastPara="1" vert="horz" wrap="square" lIns="121900" tIns="60933" rIns="121900" bIns="60933" numCol="1" anchor="ctr" anchorCtr="0" compatLnSpc="1">
            <a:prstTxWarp prst="textNoShape">
              <a:avLst/>
            </a:prstTxWarp>
            <a:noAutofit/>
          </a:bodyPr>
          <a:lstStyle/>
          <a:p>
            <a:pPr algn="ctr">
              <a:spcBef>
                <a:spcPts val="0"/>
              </a:spcBef>
              <a:spcAft>
                <a:spcPts val="0"/>
              </a:spcAft>
            </a:pPr>
            <a:r>
              <a:rPr lang="en-US" b="1" i="0" dirty="0">
                <a:solidFill>
                  <a:schemeClr val="tx1"/>
                </a:solidFill>
                <a:latin typeface="+mn-lt"/>
              </a:rPr>
              <a:t>Treatment Options for mHSPC 2020</a:t>
            </a:r>
            <a:endParaRPr b="1" dirty="0">
              <a:solidFill>
                <a:schemeClr val="tx1"/>
              </a:solidFill>
              <a:latin typeface="+mn-lt"/>
            </a:endParaRPr>
          </a:p>
        </p:txBody>
      </p:sp>
      <p:sp>
        <p:nvSpPr>
          <p:cNvPr id="124" name="Google Shape;124;p26"/>
          <p:cNvSpPr txBox="1">
            <a:spLocks noGrp="1"/>
          </p:cNvSpPr>
          <p:nvPr>
            <p:ph type="body" idx="1"/>
          </p:nvPr>
        </p:nvSpPr>
        <p:spPr>
          <a:xfrm>
            <a:off x="609600" y="1815737"/>
            <a:ext cx="10363200" cy="4040088"/>
          </a:xfrm>
          <a:prstGeom prst="rect">
            <a:avLst/>
          </a:prstGeom>
          <a:noFill/>
          <a:ln>
            <a:noFill/>
          </a:ln>
        </p:spPr>
        <p:txBody>
          <a:bodyPr spcFirstLastPara="1" vert="horz" wrap="square" lIns="121900" tIns="60933" rIns="121900" bIns="60933" numCol="1" anchor="t" anchorCtr="0" compatLnSpc="1">
            <a:prstTxWarp prst="textNoShape">
              <a:avLst/>
            </a:prstTxWarp>
            <a:noAutofit/>
          </a:bodyPr>
          <a:lstStyle/>
          <a:p>
            <a:pPr marL="457189" indent="-457189">
              <a:spcBef>
                <a:spcPts val="0"/>
              </a:spcBef>
              <a:spcAft>
                <a:spcPts val="0"/>
              </a:spcAft>
              <a:buSzPts val="2400"/>
              <a:buFont typeface="Arial"/>
              <a:buChar char="•"/>
            </a:pPr>
            <a:r>
              <a:rPr lang="en-US" dirty="0">
                <a:solidFill>
                  <a:schemeClr val="tx1"/>
                </a:solidFill>
              </a:rPr>
              <a:t>ADT plus docetaxel</a:t>
            </a:r>
            <a:endParaRPr dirty="0">
              <a:solidFill>
                <a:schemeClr val="tx1"/>
              </a:solidFill>
            </a:endParaRPr>
          </a:p>
          <a:p>
            <a:pPr marL="457189" indent="-457189">
              <a:spcBef>
                <a:spcPts val="640"/>
              </a:spcBef>
              <a:spcAft>
                <a:spcPts val="0"/>
              </a:spcAft>
              <a:buSzPts val="2400"/>
              <a:buFont typeface="Arial"/>
              <a:buChar char="•"/>
            </a:pPr>
            <a:r>
              <a:rPr lang="en-US" dirty="0">
                <a:solidFill>
                  <a:schemeClr val="tx1"/>
                </a:solidFill>
              </a:rPr>
              <a:t>ADT plus abiraterone acetate &amp; prednisone</a:t>
            </a:r>
            <a:endParaRPr dirty="0">
              <a:solidFill>
                <a:schemeClr val="tx1"/>
              </a:solidFill>
            </a:endParaRPr>
          </a:p>
          <a:p>
            <a:pPr marL="457189" indent="-457189">
              <a:spcBef>
                <a:spcPts val="640"/>
              </a:spcBef>
              <a:spcAft>
                <a:spcPts val="0"/>
              </a:spcAft>
              <a:buSzPts val="2400"/>
              <a:buFont typeface="Arial"/>
              <a:buChar char="•"/>
            </a:pPr>
            <a:r>
              <a:rPr lang="en-US" dirty="0">
                <a:solidFill>
                  <a:schemeClr val="tx1"/>
                </a:solidFill>
              </a:rPr>
              <a:t>ADT plus apalutamide</a:t>
            </a:r>
            <a:endParaRPr dirty="0">
              <a:solidFill>
                <a:schemeClr val="tx1"/>
              </a:solidFill>
            </a:endParaRPr>
          </a:p>
          <a:p>
            <a:pPr marL="457189" indent="-457189">
              <a:spcBef>
                <a:spcPts val="640"/>
              </a:spcBef>
              <a:spcAft>
                <a:spcPts val="0"/>
              </a:spcAft>
              <a:buSzPts val="2400"/>
              <a:buFont typeface="Arial"/>
              <a:buChar char="•"/>
            </a:pPr>
            <a:r>
              <a:rPr lang="en-US" dirty="0">
                <a:solidFill>
                  <a:schemeClr val="tx1"/>
                </a:solidFill>
              </a:rPr>
              <a:t>ADT plus enzalutamide</a:t>
            </a:r>
            <a:endParaRPr dirty="0">
              <a:solidFill>
                <a:schemeClr val="tx1"/>
              </a:solidFill>
            </a:endParaRPr>
          </a:p>
          <a:p>
            <a:pPr marL="457189" indent="-457189">
              <a:spcBef>
                <a:spcPts val="640"/>
              </a:spcBef>
              <a:spcAft>
                <a:spcPts val="0"/>
              </a:spcAft>
              <a:buSzPts val="2400"/>
              <a:buFont typeface="Arial"/>
              <a:buChar char="•"/>
            </a:pPr>
            <a:r>
              <a:rPr lang="en-US" dirty="0">
                <a:solidFill>
                  <a:schemeClr val="tx1"/>
                </a:solidFill>
              </a:rPr>
              <a:t>ADT alone?</a:t>
            </a:r>
            <a:endParaRPr dirty="0">
              <a:solidFill>
                <a:schemeClr val="tx1"/>
              </a:solidFill>
            </a:endParaRPr>
          </a:p>
          <a:p>
            <a:pPr marL="457189" indent="-457189">
              <a:spcBef>
                <a:spcPts val="640"/>
              </a:spcBef>
              <a:spcAft>
                <a:spcPts val="0"/>
              </a:spcAft>
              <a:buSzPts val="2400"/>
              <a:buFont typeface="Arial"/>
              <a:buChar char="•"/>
            </a:pPr>
            <a:r>
              <a:rPr lang="en-US" dirty="0">
                <a:solidFill>
                  <a:schemeClr val="tx1"/>
                </a:solidFill>
              </a:rPr>
              <a:t>Treat the primary in addition to one of above?</a:t>
            </a:r>
          </a:p>
          <a:p>
            <a:pPr marL="457189" indent="-457189">
              <a:spcBef>
                <a:spcPts val="640"/>
              </a:spcBef>
              <a:spcAft>
                <a:spcPts val="0"/>
              </a:spcAft>
              <a:buSzPts val="2400"/>
              <a:buFont typeface="Arial"/>
              <a:buChar char="•"/>
            </a:pPr>
            <a:r>
              <a:rPr lang="en-US" dirty="0">
                <a:solidFill>
                  <a:schemeClr val="tx1"/>
                </a:solidFill>
              </a:rPr>
              <a:t>Treat oligometastatic sites?</a:t>
            </a:r>
          </a:p>
          <a:p>
            <a:pPr marL="457189" indent="-457189">
              <a:spcBef>
                <a:spcPts val="640"/>
              </a:spcBef>
              <a:spcAft>
                <a:spcPts val="0"/>
              </a:spcAft>
              <a:buSzPts val="2400"/>
              <a:buFont typeface="Arial"/>
              <a:buChar char="•"/>
            </a:pPr>
            <a:endParaRPr dirty="0">
              <a:solidFill>
                <a:schemeClr val="tx1"/>
              </a:solidFill>
            </a:endParaRPr>
          </a:p>
          <a:p>
            <a:pPr marL="0" indent="0" algn="ctr">
              <a:spcBef>
                <a:spcPts val="640"/>
              </a:spcBef>
              <a:spcAft>
                <a:spcPts val="0"/>
              </a:spcAft>
              <a:buClr>
                <a:srgbClr val="FFFF00"/>
              </a:buClr>
              <a:buSzPts val="2400"/>
              <a:buNone/>
            </a:pPr>
            <a:r>
              <a:rPr lang="en-US" b="1" i="1" dirty="0">
                <a:solidFill>
                  <a:schemeClr val="tx1"/>
                </a:solidFill>
              </a:rPr>
              <a:t>How to decide?</a:t>
            </a:r>
            <a:endParaRPr dirty="0">
              <a:solidFill>
                <a:schemeClr val="tx1"/>
              </a:solidFill>
            </a:endParaRPr>
          </a:p>
          <a:p>
            <a:pPr marL="0" indent="0">
              <a:spcBef>
                <a:spcPts val="640"/>
              </a:spcBef>
              <a:spcAft>
                <a:spcPts val="0"/>
              </a:spcAft>
              <a:buClr>
                <a:srgbClr val="53BABD"/>
              </a:buClr>
              <a:buSzPts val="2400"/>
              <a:buNone/>
            </a:pPr>
            <a:endParaRPr dirty="0">
              <a:solidFill>
                <a:schemeClr val="tx1"/>
              </a:solidFill>
            </a:endParaRPr>
          </a:p>
        </p:txBody>
      </p:sp>
      <p:sp>
        <p:nvSpPr>
          <p:cNvPr id="4" name="Rectangle 3">
            <a:extLst>
              <a:ext uri="{FF2B5EF4-FFF2-40B4-BE49-F238E27FC236}">
                <a16:creationId xmlns:a16="http://schemas.microsoft.com/office/drawing/2014/main" id="{574A83DD-3392-374A-9133-7FA65EFAB2ED}"/>
              </a:ext>
            </a:extLst>
          </p:cNvPr>
          <p:cNvSpPr/>
          <p:nvPr/>
        </p:nvSpPr>
        <p:spPr>
          <a:xfrm>
            <a:off x="9506364" y="6516495"/>
            <a:ext cx="2424062"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Courtesy of Neal Shore, MD</a:t>
            </a:r>
            <a:endParaRPr kumimoji="0" lang="en-US" sz="14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274547086"/>
      </p:ext>
    </p:extLst>
  </p:cSld>
  <p:clrMapOvr>
    <a:masterClrMapping/>
  </p:clrMapOvr>
  <p:transition spd="med"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5D96-02DA-9844-A25A-D2FF75D78332}"/>
              </a:ext>
            </a:extLst>
          </p:cNvPr>
          <p:cNvSpPr>
            <a:spLocks noGrp="1"/>
          </p:cNvSpPr>
          <p:nvPr>
            <p:ph type="title"/>
          </p:nvPr>
        </p:nvSpPr>
        <p:spPr/>
        <p:txBody>
          <a:bodyPr/>
          <a:lstStyle/>
          <a:p>
            <a:r>
              <a:rPr lang="en-US" dirty="0"/>
              <a:t>Choosing Oral Antiandrogen Therapy</a:t>
            </a:r>
          </a:p>
        </p:txBody>
      </p:sp>
      <p:sp>
        <p:nvSpPr>
          <p:cNvPr id="3" name="Content Placeholder 2">
            <a:extLst>
              <a:ext uri="{FF2B5EF4-FFF2-40B4-BE49-F238E27FC236}">
                <a16:creationId xmlns:a16="http://schemas.microsoft.com/office/drawing/2014/main" id="{5C8A9914-E96C-9346-AE2F-5E82D6015252}"/>
              </a:ext>
            </a:extLst>
          </p:cNvPr>
          <p:cNvSpPr>
            <a:spLocks noGrp="1"/>
          </p:cNvSpPr>
          <p:nvPr>
            <p:ph idx="1"/>
          </p:nvPr>
        </p:nvSpPr>
        <p:spPr/>
        <p:txBody>
          <a:bodyPr/>
          <a:lstStyle/>
          <a:p>
            <a:r>
              <a:rPr lang="en-US" sz="2400" dirty="0"/>
              <a:t>Age</a:t>
            </a:r>
          </a:p>
          <a:p>
            <a:r>
              <a:rPr lang="en-US" sz="2400" dirty="0"/>
              <a:t>Comorbidities </a:t>
            </a:r>
          </a:p>
          <a:p>
            <a:pPr lvl="1"/>
            <a:r>
              <a:rPr lang="en-US" sz="2400" dirty="0"/>
              <a:t>Diabetes</a:t>
            </a:r>
          </a:p>
          <a:p>
            <a:pPr lvl="1"/>
            <a:r>
              <a:rPr lang="en-US" sz="2400" dirty="0"/>
              <a:t>History of seizure</a:t>
            </a:r>
          </a:p>
          <a:p>
            <a:pPr lvl="1"/>
            <a:r>
              <a:rPr lang="en-US" sz="2400" dirty="0"/>
              <a:t>Falls</a:t>
            </a:r>
          </a:p>
          <a:p>
            <a:pPr lvl="1"/>
            <a:r>
              <a:rPr lang="en-US" sz="2400" dirty="0"/>
              <a:t>Performance status</a:t>
            </a:r>
          </a:p>
          <a:p>
            <a:pPr lvl="1"/>
            <a:r>
              <a:rPr lang="en-US" sz="2400" dirty="0"/>
              <a:t>Concomitant medications</a:t>
            </a:r>
          </a:p>
        </p:txBody>
      </p:sp>
      <p:sp>
        <p:nvSpPr>
          <p:cNvPr id="4" name="TextBox 3">
            <a:extLst>
              <a:ext uri="{FF2B5EF4-FFF2-40B4-BE49-F238E27FC236}">
                <a16:creationId xmlns:a16="http://schemas.microsoft.com/office/drawing/2014/main" id="{D298B596-45CC-364E-9783-567E2E733AF2}"/>
              </a:ext>
            </a:extLst>
          </p:cNvPr>
          <p:cNvSpPr txBox="1"/>
          <p:nvPr/>
        </p:nvSpPr>
        <p:spPr>
          <a:xfrm>
            <a:off x="153515" y="6474023"/>
            <a:ext cx="3961285"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charset="0"/>
                <a:ea typeface="ＭＳ Ｐゴシック" charset="-128"/>
              </a:rPr>
              <a:t>Courtesy of </a:t>
            </a:r>
            <a:r>
              <a:rPr kumimoji="0" lang="en-US" sz="1500" b="0" i="0" u="none" strike="noStrike" kern="1200" cap="none" spc="0" normalizeH="0" baseline="0" noProof="0">
                <a:ln>
                  <a:noFill/>
                </a:ln>
                <a:solidFill>
                  <a:prstClr val="black"/>
                </a:solidFill>
                <a:effectLst/>
                <a:uLnTx/>
                <a:uFillTx/>
                <a:latin typeface="Arial" charset="0"/>
                <a:ea typeface="ＭＳ Ｐゴシック" charset="0"/>
              </a:rPr>
              <a:t>Kara M Olivier, NP, APRN-BC</a:t>
            </a:r>
          </a:p>
        </p:txBody>
      </p:sp>
    </p:spTree>
    <p:extLst>
      <p:ext uri="{BB962C8B-B14F-4D97-AF65-F5344CB8AC3E}">
        <p14:creationId xmlns:p14="http://schemas.microsoft.com/office/powerpoint/2010/main" val="3714262989"/>
      </p:ext>
    </p:extLst>
  </p:cSld>
  <p:clrMapOvr>
    <a:masterClrMapping/>
  </p:clrMapOvr>
  <p:transition spd="slow" advClick="0"/>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Line 20"/>
          <p:cNvSpPr>
            <a:spLocks noChangeShapeType="1"/>
          </p:cNvSpPr>
          <p:nvPr/>
        </p:nvSpPr>
        <p:spPr bwMode="auto">
          <a:xfrm flipH="1" flipV="1">
            <a:off x="7144527" y="2341829"/>
            <a:ext cx="1371600" cy="0"/>
          </a:xfrm>
          <a:prstGeom prst="line">
            <a:avLst/>
          </a:prstGeom>
          <a:noFill/>
          <a:ln w="38100">
            <a:noFill/>
            <a:round/>
            <a:headEnd type="triangle" w="med" len="med"/>
            <a:tailEnd/>
          </a:ln>
          <a:extLst>
            <a:ext uri="{909E8E84-426E-40DD-AFC4-6F175D3DCCD1}">
              <a14:hiddenFill xmlns:a14="http://schemas.microsoft.com/office/drawing/2010/main">
                <a:noFill/>
              </a14:hiddenFill>
            </a:ext>
          </a:extLst>
        </p:spPr>
        <p:txBody>
          <a:bodyPr wrap="none" lIns="101978" tIns="50991" rIns="101978" bIns="50991" anchor="ctr"/>
          <a:lstStyle/>
          <a:p>
            <a:pPr marL="0" marR="0" lvl="0" indent="0" algn="l" defTabSz="50993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p:txBody>
      </p:sp>
      <p:sp>
        <p:nvSpPr>
          <p:cNvPr id="6" name="Line 20"/>
          <p:cNvSpPr>
            <a:spLocks noChangeShapeType="1"/>
          </p:cNvSpPr>
          <p:nvPr/>
        </p:nvSpPr>
        <p:spPr bwMode="auto">
          <a:xfrm flipH="1">
            <a:off x="7677927" y="3992801"/>
            <a:ext cx="838200" cy="0"/>
          </a:xfrm>
          <a:prstGeom prst="line">
            <a:avLst/>
          </a:prstGeom>
          <a:noFill/>
          <a:ln w="38100">
            <a:noFill/>
            <a:round/>
            <a:headEnd type="triangle" w="med" len="med"/>
            <a:tailEnd/>
          </a:ln>
          <a:extLst>
            <a:ext uri="{909E8E84-426E-40DD-AFC4-6F175D3DCCD1}">
              <a14:hiddenFill xmlns:a14="http://schemas.microsoft.com/office/drawing/2010/main">
                <a:noFill/>
              </a14:hiddenFill>
            </a:ext>
          </a:extLst>
        </p:spPr>
        <p:txBody>
          <a:bodyPr wrap="none" lIns="101978" tIns="50991" rIns="101978" bIns="50991" anchor="ctr"/>
          <a:lstStyle/>
          <a:p>
            <a:pPr marL="0" marR="0" lvl="0" indent="0" algn="l" defTabSz="50993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p:txBody>
      </p:sp>
      <p:sp>
        <p:nvSpPr>
          <p:cNvPr id="11" name="Rounded Rectangle 10"/>
          <p:cNvSpPr/>
          <p:nvPr/>
        </p:nvSpPr>
        <p:spPr>
          <a:xfrm>
            <a:off x="8264655" y="1451704"/>
            <a:ext cx="2310270" cy="3473153"/>
          </a:xfrm>
          <a:prstGeom prst="roundRect">
            <a:avLst>
              <a:gd name="adj" fmla="val 6645"/>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lIns="101978" tIns="50991" rIns="101978" bIns="50991" anchor="t"/>
          <a:lstStyle/>
          <a:p>
            <a:pPr marL="196526" marR="0" lvl="0" indent="-196526" algn="ctr" defTabSz="509933"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Efficacy Endpoints</a:t>
            </a:r>
          </a:p>
          <a:p>
            <a:pPr marL="0" marR="0" lvl="0" indent="0" algn="l" defTabSz="509933" rtl="0" eaLnBrk="1" fontAlgn="base" latinLnBrk="0" hangingPunct="1">
              <a:lnSpc>
                <a:spcPct val="100000"/>
              </a:lnSpc>
              <a:spcBef>
                <a:spcPts val="334"/>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Coprimary:</a:t>
            </a:r>
          </a:p>
          <a:p>
            <a:pPr marL="191225" marR="0" lvl="0" indent="-191225" algn="l" defTabSz="509933"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OS</a:t>
            </a:r>
          </a:p>
          <a:p>
            <a:pPr marL="191225" marR="0" lvl="0" indent="-191225" algn="l" defTabSz="509933"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rPFS</a:t>
            </a:r>
          </a:p>
          <a:p>
            <a:pPr marL="0" marR="0" lvl="0" indent="0" algn="l" defTabSz="509933" rtl="0" eaLnBrk="1" fontAlgn="base" latinLnBrk="0" hangingPunct="1">
              <a:lnSpc>
                <a:spcPct val="100000"/>
              </a:lnSpc>
              <a:spcBef>
                <a:spcPts val="334"/>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a:p>
            <a:pPr marL="0" marR="0" lvl="0" indent="0" algn="l" defTabSz="509933" rtl="0" eaLnBrk="1" fontAlgn="base" latinLnBrk="0" hangingPunct="1">
              <a:lnSpc>
                <a:spcPct val="100000"/>
              </a:lnSpc>
              <a:spcBef>
                <a:spcPts val="334"/>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Secondary:</a:t>
            </a:r>
            <a:endPar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a:p>
            <a:pPr marL="0" marR="0" lvl="0" indent="0" algn="l" defTabSz="509933" rtl="0" eaLnBrk="1" fontAlgn="base" latinLnBrk="0" hangingPunct="1">
              <a:lnSpc>
                <a:spcPct val="100000"/>
              </a:lnSpc>
              <a:spcBef>
                <a:spcPts val="334"/>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Time to:</a:t>
            </a:r>
          </a:p>
          <a:p>
            <a:pPr marL="196526" marR="0" lvl="0" indent="-196526" algn="l" defTabSz="509933" rtl="0" eaLnBrk="1" fontAlgn="base"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Pain progression</a:t>
            </a:r>
          </a:p>
          <a:p>
            <a:pPr marL="196526" marR="0" lvl="0" indent="-196526" algn="l" defTabSz="509933" rtl="0" eaLnBrk="1" fontAlgn="base"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PSA progression</a:t>
            </a:r>
          </a:p>
          <a:p>
            <a:pPr marL="196526" marR="0" lvl="0" indent="-196526" algn="l" defTabSz="509933" rtl="0" eaLnBrk="1" fontAlgn="base"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Next symptomatic skeletal event </a:t>
            </a:r>
          </a:p>
          <a:p>
            <a:pPr marL="196526" marR="0" lvl="0" indent="-196526" algn="l" defTabSz="509933" rtl="0" eaLnBrk="1" fontAlgn="base"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Chemotherapy</a:t>
            </a:r>
          </a:p>
          <a:p>
            <a:pPr marL="196526" marR="0" lvl="0" indent="-196526" algn="l" defTabSz="509933" rtl="0" eaLnBrk="1" fontAlgn="base"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Subsequent prostate cancer therapy</a:t>
            </a:r>
          </a:p>
        </p:txBody>
      </p:sp>
      <p:sp>
        <p:nvSpPr>
          <p:cNvPr id="13" name="Rounded Rectangle 12"/>
          <p:cNvSpPr/>
          <p:nvPr/>
        </p:nvSpPr>
        <p:spPr>
          <a:xfrm>
            <a:off x="5461537" y="1622781"/>
            <a:ext cx="2635491" cy="1513243"/>
          </a:xfrm>
          <a:prstGeom prst="roundRect">
            <a:avLst>
              <a:gd name="adj" fmla="val 12540"/>
            </a:avLst>
          </a:prstGeom>
          <a:ln>
            <a:noFill/>
          </a:ln>
        </p:spPr>
        <p:style>
          <a:lnRef idx="2">
            <a:schemeClr val="accent5">
              <a:shade val="50000"/>
            </a:schemeClr>
          </a:lnRef>
          <a:fillRef idx="1">
            <a:schemeClr val="accent5"/>
          </a:fillRef>
          <a:effectRef idx="0">
            <a:schemeClr val="accent5"/>
          </a:effectRef>
          <a:fontRef idx="minor">
            <a:schemeClr val="lt1"/>
          </a:fontRef>
        </p:style>
        <p:txBody>
          <a:bodyPr lIns="0" tIns="50991" rIns="0" bIns="50991" anchor="ctr"/>
          <a:lstStyle/>
          <a:p>
            <a:pPr marL="0" marR="0" lvl="0" indent="0" algn="ctr" defTabSz="50993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ADT + docetaxel, abiraterone acetate, enzalutamide and apalutamide </a:t>
            </a:r>
            <a:br>
              <a:rPr kumimoji="0" lang="en-US" sz="15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br>
            <a:endParaRPr kumimoji="0" lang="en-US" sz="1500" b="0"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 name="Rounded Rectangle 13"/>
          <p:cNvSpPr/>
          <p:nvPr/>
        </p:nvSpPr>
        <p:spPr>
          <a:xfrm>
            <a:off x="5461537" y="3462667"/>
            <a:ext cx="2635491" cy="1087148"/>
          </a:xfrm>
          <a:prstGeom prst="roundRect">
            <a:avLst>
              <a:gd name="adj" fmla="val 12540"/>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0" tIns="50991" rIns="0" bIns="50991" anchor="ctr"/>
          <a:lstStyle/>
          <a:p>
            <a:pPr marL="0" marR="0" lvl="0" indent="0" algn="ctr" defTabSz="509933"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ADT + placebo</a:t>
            </a:r>
          </a:p>
        </p:txBody>
      </p:sp>
      <p:sp>
        <p:nvSpPr>
          <p:cNvPr id="19" name="Line 5"/>
          <p:cNvSpPr>
            <a:spLocks noChangeShapeType="1"/>
          </p:cNvSpPr>
          <p:nvPr/>
        </p:nvSpPr>
        <p:spPr bwMode="auto">
          <a:xfrm>
            <a:off x="3375575" y="3136057"/>
            <a:ext cx="967960" cy="6859"/>
          </a:xfrm>
          <a:prstGeom prst="line">
            <a:avLst/>
          </a:prstGeom>
          <a:noFill/>
          <a:ln w="44450">
            <a:noFill/>
            <a:round/>
            <a:headEnd/>
            <a:tailEnd type="triangle" w="med" len="med"/>
          </a:ln>
          <a:extLst>
            <a:ext uri="{909E8E84-426E-40DD-AFC4-6F175D3DCCD1}">
              <a14:hiddenFill xmlns:a14="http://schemas.microsoft.com/office/drawing/2010/main">
                <a:noFill/>
              </a14:hiddenFill>
            </a:ext>
          </a:extLst>
        </p:spPr>
        <p:txBody>
          <a:bodyPr lIns="50791" tIns="25397" rIns="50791" bIns="25397"/>
          <a:lstStyle/>
          <a:p>
            <a:pPr marL="0" marR="0" lvl="0" indent="0" algn="l" defTabSz="509933"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endParaRPr>
          </a:p>
        </p:txBody>
      </p:sp>
      <p:sp>
        <p:nvSpPr>
          <p:cNvPr id="22" name="Rounded Rectangle 21"/>
          <p:cNvSpPr/>
          <p:nvPr/>
        </p:nvSpPr>
        <p:spPr>
          <a:xfrm>
            <a:off x="1614664" y="1622781"/>
            <a:ext cx="2635491" cy="3131000"/>
          </a:xfrm>
          <a:prstGeom prst="roundRect">
            <a:avLst>
              <a:gd name="adj" fmla="val 6645"/>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78" tIns="50991" rIns="101978" bIns="50991" anchor="ctr"/>
          <a:lstStyle/>
          <a:p>
            <a:pPr marL="11113" marR="0" lvl="0" indent="-11113" algn="l" defTabSz="509933"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Patients with a mixture of newly diagnosed i.e. de novo and progressive metastatic prostate cancer</a:t>
            </a: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a:p>
            <a:pPr marL="11113" marR="0" lvl="0" indent="-11113" algn="l" defTabSz="509933" rtl="0" eaLnBrk="1" fontAlgn="base"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24" name="Line 20"/>
          <p:cNvSpPr>
            <a:spLocks noChangeShapeType="1"/>
          </p:cNvSpPr>
          <p:nvPr/>
        </p:nvSpPr>
        <p:spPr bwMode="auto">
          <a:xfrm flipH="1" flipV="1">
            <a:off x="4439621" y="2341829"/>
            <a:ext cx="795338" cy="0"/>
          </a:xfrm>
          <a:prstGeom prst="line">
            <a:avLst/>
          </a:prstGeom>
          <a:noFill/>
          <a:ln w="28575">
            <a:solidFill>
              <a:schemeClr val="accent1"/>
            </a:solidFill>
            <a:round/>
            <a:headEnd type="triangle" w="med" len="med"/>
            <a:tailEnd/>
          </a:ln>
          <a:extLst>
            <a:ext uri="{909E8E84-426E-40DD-AFC4-6F175D3DCCD1}">
              <a14:hiddenFill xmlns:a14="http://schemas.microsoft.com/office/drawing/2010/main">
                <a:noFill/>
              </a14:hiddenFill>
            </a:ext>
          </a:extLst>
        </p:spPr>
        <p:txBody>
          <a:bodyPr wrap="none" lIns="101978" tIns="50991" rIns="101978" bIns="50991" anchor="ctr"/>
          <a:lstStyle/>
          <a:p>
            <a:pPr marL="0" marR="0" lvl="0" indent="0" algn="l" defTabSz="50993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p:txBody>
      </p:sp>
      <p:sp>
        <p:nvSpPr>
          <p:cNvPr id="25" name="Line 20"/>
          <p:cNvSpPr>
            <a:spLocks noChangeShapeType="1"/>
          </p:cNvSpPr>
          <p:nvPr/>
        </p:nvSpPr>
        <p:spPr bwMode="auto">
          <a:xfrm flipH="1">
            <a:off x="4439621" y="3992801"/>
            <a:ext cx="795338" cy="0"/>
          </a:xfrm>
          <a:prstGeom prst="line">
            <a:avLst/>
          </a:prstGeom>
          <a:noFill/>
          <a:ln w="28575">
            <a:solidFill>
              <a:schemeClr val="accent1"/>
            </a:solidFill>
            <a:round/>
            <a:headEnd type="triangle" w="med" len="med"/>
            <a:tailEnd/>
          </a:ln>
          <a:extLst>
            <a:ext uri="{909E8E84-426E-40DD-AFC4-6F175D3DCCD1}">
              <a14:hiddenFill xmlns:a14="http://schemas.microsoft.com/office/drawing/2010/main">
                <a:noFill/>
              </a14:hiddenFill>
            </a:ext>
          </a:extLst>
        </p:spPr>
        <p:txBody>
          <a:bodyPr wrap="none" lIns="101978" tIns="50991" rIns="101978" bIns="50991" anchor="ctr"/>
          <a:lstStyle/>
          <a:p>
            <a:pPr marL="0" marR="0" lvl="0" indent="0" algn="l" defTabSz="50993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p:txBody>
      </p:sp>
      <p:sp>
        <p:nvSpPr>
          <p:cNvPr id="17" name="Title 1"/>
          <p:cNvSpPr txBox="1">
            <a:spLocks/>
          </p:cNvSpPr>
          <p:nvPr/>
        </p:nvSpPr>
        <p:spPr>
          <a:xfrm>
            <a:off x="1717587" y="116109"/>
            <a:ext cx="8778240" cy="990600"/>
          </a:xfrm>
          <a:prstGeom prst="rect">
            <a:avLst/>
          </a:prstGeom>
        </p:spPr>
        <p:txBody>
          <a:bodyPr vert="horz" lIns="91432" tIns="45716" rIns="91432" bIns="45716" rtlCol="0" anchor="ctr">
            <a:noAutofit/>
          </a:bodyPr>
          <a:lstStyle>
            <a:lvl1pPr algn="ctr" defTabSz="914400" rtl="0" eaLnBrk="1" latinLnBrk="0" hangingPunct="1">
              <a:spcBef>
                <a:spcPct val="0"/>
              </a:spcBef>
              <a:buNone/>
              <a:defRPr sz="3000"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j-ea"/>
                <a:cs typeface="Arial" panose="020B0604020202020204" pitchFamily="34" charset="0"/>
              </a:rPr>
              <a:t>Phase 3 Studies in Hormone-Sensitive </a:t>
            </a:r>
            <a:br>
              <a:rPr kumimoji="0" lang="en-US" sz="2800" b="1" i="0" u="none" strike="noStrike" kern="1200" cap="none" spc="0" normalizeH="0" baseline="0" noProof="0" dirty="0">
                <a:ln>
                  <a:noFill/>
                </a:ln>
                <a:solidFill>
                  <a:srgbClr val="000000"/>
                </a:solidFill>
                <a:effectLst/>
                <a:uLnTx/>
                <a:uFillTx/>
                <a:latin typeface="Arial"/>
                <a:ea typeface="+mj-ea"/>
                <a:cs typeface="Arial" panose="020B0604020202020204" pitchFamily="34" charset="0"/>
              </a:rPr>
            </a:br>
            <a:r>
              <a:rPr kumimoji="0" lang="en-US" sz="2800" b="1" i="0" u="none" strike="noStrike" kern="1200" cap="none" spc="0" normalizeH="0" baseline="0" noProof="0" dirty="0">
                <a:ln>
                  <a:noFill/>
                </a:ln>
                <a:solidFill>
                  <a:srgbClr val="000000"/>
                </a:solidFill>
                <a:effectLst/>
                <a:uLnTx/>
                <a:uFillTx/>
                <a:latin typeface="Arial"/>
                <a:ea typeface="+mj-ea"/>
                <a:cs typeface="Arial" panose="020B0604020202020204" pitchFamily="34" charset="0"/>
              </a:rPr>
              <a:t>Metastatic Prostate Cancer</a:t>
            </a:r>
            <a:endParaRPr kumimoji="0" lang="en-US" sz="2800" b="1" i="0" u="none" strike="noStrike" kern="1200" cap="none" spc="0" normalizeH="0" baseline="3000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Box 3"/>
          <p:cNvSpPr txBox="1"/>
          <p:nvPr/>
        </p:nvSpPr>
        <p:spPr>
          <a:xfrm>
            <a:off x="1561176" y="5435918"/>
            <a:ext cx="7800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mn-cs"/>
              </a:rPr>
              <a:t>Survival benefit from combo therapy from 6 randomized studies is a median increase in greater than 1 year</a:t>
            </a:r>
          </a:p>
        </p:txBody>
      </p:sp>
      <p:sp>
        <p:nvSpPr>
          <p:cNvPr id="7" name="TextBox 6"/>
          <p:cNvSpPr txBox="1"/>
          <p:nvPr/>
        </p:nvSpPr>
        <p:spPr>
          <a:xfrm>
            <a:off x="139920" y="6326393"/>
            <a:ext cx="9928928"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50000"/>
                    <a:lumOff val="50000"/>
                  </a:srgbClr>
                </a:solidFill>
                <a:effectLst/>
                <a:uLnTx/>
                <a:uFillTx/>
                <a:latin typeface="Arial"/>
                <a:ea typeface="ＭＳ Ｐゴシック" charset="0"/>
                <a:cs typeface="+mn-cs"/>
              </a:rPr>
              <a:t>Sweeney CJ et al. </a:t>
            </a:r>
            <a:r>
              <a:rPr kumimoji="0" lang="en-US" sz="1100" b="0" i="1" u="none" strike="noStrike" kern="1200" cap="none" spc="0" normalizeH="0" baseline="0" noProof="0" dirty="0">
                <a:ln>
                  <a:noFill/>
                </a:ln>
                <a:solidFill>
                  <a:srgbClr val="000000">
                    <a:lumMod val="50000"/>
                    <a:lumOff val="50000"/>
                  </a:srgbClr>
                </a:solidFill>
                <a:effectLst/>
                <a:uLnTx/>
                <a:uFillTx/>
                <a:latin typeface="Arial"/>
                <a:ea typeface="ＭＳ Ｐゴシック" charset="0"/>
                <a:cs typeface="+mn-cs"/>
              </a:rPr>
              <a:t>N Engl J Med</a:t>
            </a:r>
            <a:r>
              <a:rPr kumimoji="0" lang="en-US" sz="1100" b="0" i="0" u="none" strike="noStrike" kern="1200" cap="none" spc="0" normalizeH="0" baseline="0" noProof="0" dirty="0">
                <a:ln>
                  <a:noFill/>
                </a:ln>
                <a:solidFill>
                  <a:srgbClr val="000000">
                    <a:lumMod val="50000"/>
                    <a:lumOff val="50000"/>
                  </a:srgbClr>
                </a:solidFill>
                <a:effectLst/>
                <a:uLnTx/>
                <a:uFillTx/>
                <a:latin typeface="Arial"/>
                <a:ea typeface="ＭＳ Ｐゴシック" charset="0"/>
                <a:cs typeface="+mn-cs"/>
              </a:rPr>
              <a:t>. 2015;373:737-746, </a:t>
            </a:r>
            <a:r>
              <a:rPr kumimoji="0" lang="en-US" sz="1000" b="0" i="0" u="none" strike="noStrike" kern="1200" cap="none" spc="0" normalizeH="0" baseline="0" noProof="0" dirty="0">
                <a:ln>
                  <a:noFill/>
                </a:ln>
                <a:solidFill>
                  <a:srgbClr val="000000">
                    <a:lumMod val="50000"/>
                    <a:lumOff val="50000"/>
                  </a:srgbClr>
                </a:solidFill>
                <a:effectLst/>
                <a:uLnTx/>
                <a:uFillTx/>
                <a:latin typeface="Arial"/>
                <a:ea typeface="ＭＳ Ｐゴシック" charset="0"/>
                <a:cs typeface="+mn-cs"/>
              </a:rPr>
              <a:t>Fizazi K et al. </a:t>
            </a:r>
            <a:r>
              <a:rPr kumimoji="0" lang="en-US" sz="1000" b="0" i="1" u="none" strike="noStrike" kern="1200" cap="none" spc="0" normalizeH="0" baseline="0" noProof="0" dirty="0">
                <a:ln>
                  <a:noFill/>
                </a:ln>
                <a:solidFill>
                  <a:srgbClr val="000000">
                    <a:lumMod val="50000"/>
                    <a:lumOff val="50000"/>
                  </a:srgbClr>
                </a:solidFill>
                <a:effectLst/>
                <a:uLnTx/>
                <a:uFillTx/>
                <a:latin typeface="Arial"/>
                <a:ea typeface="ＭＳ Ｐゴシック" charset="0"/>
                <a:cs typeface="+mn-cs"/>
              </a:rPr>
              <a:t>N Engl J Med. </a:t>
            </a:r>
            <a:r>
              <a:rPr kumimoji="0" lang="en-US" sz="1000" b="0" i="0" u="none" strike="noStrike" kern="1200" cap="none" spc="0" normalizeH="0" baseline="0" noProof="0" dirty="0">
                <a:ln>
                  <a:noFill/>
                </a:ln>
                <a:solidFill>
                  <a:srgbClr val="000000">
                    <a:lumMod val="50000"/>
                    <a:lumOff val="50000"/>
                  </a:srgbClr>
                </a:solidFill>
                <a:effectLst/>
                <a:uLnTx/>
                <a:uFillTx/>
                <a:latin typeface="Arial"/>
                <a:ea typeface="ＭＳ Ｐゴシック" charset="0"/>
                <a:cs typeface="+mn-cs"/>
              </a:rPr>
              <a:t>2017;377:352-360 , </a:t>
            </a:r>
            <a:r>
              <a:rPr kumimoji="0" lang="en-US" altLang="en-US" sz="10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James N, et al. Lancet. 2015, </a:t>
            </a:r>
            <a:r>
              <a:rPr kumimoji="0" lang="en-US" sz="1000" b="0" i="0" u="none" strike="noStrike" kern="1200" cap="none" spc="0" normalizeH="0" baseline="0" noProof="0" dirty="0">
                <a:ln>
                  <a:noFill/>
                </a:ln>
                <a:solidFill>
                  <a:prstClr val="black"/>
                </a:solidFill>
                <a:effectLst/>
                <a:uLnTx/>
                <a:uFillTx/>
                <a:latin typeface="Arial"/>
                <a:ea typeface="ＭＳ Ｐゴシック" charset="0"/>
                <a:cs typeface="+mn-cs"/>
              </a:rPr>
              <a:t>. James ND, et al. N Engl J Med 2017;377:338-351, Armstrong A, et al JCO 2019, Chi K et al. NEJM 2019</a:t>
            </a:r>
            <a:r>
              <a:rPr kumimoji="0" lang="en-US" altLang="en-US" sz="1000" b="0" i="0" u="none" strike="noStrike" kern="1200" cap="none" spc="0" normalizeH="0" baseline="0" noProof="0" dirty="0">
                <a:ln>
                  <a:noFill/>
                </a:ln>
                <a:solidFill>
                  <a:srgbClr val="000000"/>
                </a:solidFill>
                <a:effectLst/>
                <a:uLnTx/>
                <a:uFillTx/>
                <a:latin typeface="Arial"/>
                <a:ea typeface="ＭＳ Ｐゴシック" charset="0"/>
                <a:cs typeface="Arial" panose="020B0604020202020204" pitchFamily="34" charset="0"/>
              </a:rPr>
              <a:t> </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15" name="Rectangle 14">
            <a:extLst>
              <a:ext uri="{FF2B5EF4-FFF2-40B4-BE49-F238E27FC236}">
                <a16:creationId xmlns:a16="http://schemas.microsoft.com/office/drawing/2014/main" id="{DA6963A3-1307-5D48-8810-14B2A7015433}"/>
              </a:ext>
            </a:extLst>
          </p:cNvPr>
          <p:cNvSpPr/>
          <p:nvPr/>
        </p:nvSpPr>
        <p:spPr>
          <a:xfrm>
            <a:off x="9506364" y="6516495"/>
            <a:ext cx="268188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Courtesy of Robert Dreicer, MD</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504473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AD2DD9-05BD-BB4D-8F5F-885F790BBB78}"/>
              </a:ext>
            </a:extLst>
          </p:cNvPr>
          <p:cNvSpPr>
            <a:spLocks noGrp="1"/>
          </p:cNvSpPr>
          <p:nvPr>
            <p:ph type="title"/>
          </p:nvPr>
        </p:nvSpPr>
        <p:spPr>
          <a:xfrm>
            <a:off x="381000" y="0"/>
            <a:ext cx="11506200" cy="1143000"/>
          </a:xfrm>
        </p:spPr>
        <p:txBody>
          <a:bodyPr/>
          <a:lstStyle/>
          <a:p>
            <a:r>
              <a:rPr lang="en-US"/>
              <a:t>ENZAMET: ADT + Enzalutamide or Standard Nonsteroidal Antiandrogen Primary Endpoint: Overall Survival</a:t>
            </a:r>
          </a:p>
        </p:txBody>
      </p:sp>
      <p:sp>
        <p:nvSpPr>
          <p:cNvPr id="6" name="TextBox 5">
            <a:extLst>
              <a:ext uri="{FF2B5EF4-FFF2-40B4-BE49-F238E27FC236}">
                <a16:creationId xmlns:a16="http://schemas.microsoft.com/office/drawing/2014/main" id="{41A0FE9C-144F-C64B-BCF4-5AF18AC4CE5A}"/>
              </a:ext>
            </a:extLst>
          </p:cNvPr>
          <p:cNvSpPr txBox="1"/>
          <p:nvPr/>
        </p:nvSpPr>
        <p:spPr>
          <a:xfrm>
            <a:off x="127591" y="6462346"/>
            <a:ext cx="466826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A4E"/>
                </a:solidFill>
                <a:effectLst/>
                <a:uLnTx/>
                <a:uFillTx/>
                <a:latin typeface="Arial" charset="0"/>
                <a:ea typeface="ＭＳ Ｐゴシック" charset="0"/>
              </a:rPr>
              <a:t>Davis ID et al.</a:t>
            </a:r>
            <a:r>
              <a:rPr kumimoji="0" lang="en-US" sz="1600" b="0" i="1" u="none" strike="noStrike" kern="1200" cap="none" spc="0" normalizeH="0" baseline="0" noProof="0" dirty="0">
                <a:ln>
                  <a:noFill/>
                </a:ln>
                <a:solidFill>
                  <a:srgbClr val="002A4E"/>
                </a:solidFill>
                <a:effectLst/>
                <a:uLnTx/>
                <a:uFillTx/>
                <a:latin typeface="Arial" charset="0"/>
                <a:ea typeface="ＭＳ Ｐゴシック" charset="0"/>
              </a:rPr>
              <a:t> N Engl J Med</a:t>
            </a:r>
            <a:r>
              <a:rPr kumimoji="0" lang="en-US" sz="1600" b="0" i="0" u="none" strike="noStrike" kern="1200" cap="none" spc="0" normalizeH="0" baseline="0" noProof="0" dirty="0">
                <a:ln>
                  <a:noFill/>
                </a:ln>
                <a:solidFill>
                  <a:srgbClr val="002A4E"/>
                </a:solidFill>
                <a:effectLst/>
                <a:uLnTx/>
                <a:uFillTx/>
                <a:latin typeface="Arial" charset="0"/>
                <a:ea typeface="ＭＳ Ｐゴシック" charset="0"/>
              </a:rPr>
              <a:t> 2019;381(2):121-31.</a:t>
            </a:r>
          </a:p>
        </p:txBody>
      </p:sp>
      <p:pic>
        <p:nvPicPr>
          <p:cNvPr id="5" name="Picture 4">
            <a:extLst>
              <a:ext uri="{FF2B5EF4-FFF2-40B4-BE49-F238E27FC236}">
                <a16:creationId xmlns:a16="http://schemas.microsoft.com/office/drawing/2014/main" id="{BBAC19E0-9F83-C449-B508-EC242FD599B5}"/>
              </a:ext>
            </a:extLst>
          </p:cNvPr>
          <p:cNvPicPr>
            <a:picLocks noChangeAspect="1"/>
          </p:cNvPicPr>
          <p:nvPr/>
        </p:nvPicPr>
        <p:blipFill>
          <a:blip r:embed="rId2"/>
          <a:srcRect/>
          <a:stretch/>
        </p:blipFill>
        <p:spPr>
          <a:xfrm>
            <a:off x="1295400" y="1398601"/>
            <a:ext cx="9372600" cy="4808143"/>
          </a:xfrm>
          <a:prstGeom prst="rect">
            <a:avLst/>
          </a:prstGeom>
        </p:spPr>
      </p:pic>
      <p:sp>
        <p:nvSpPr>
          <p:cNvPr id="7" name="TextBox 6">
            <a:extLst>
              <a:ext uri="{FF2B5EF4-FFF2-40B4-BE49-F238E27FC236}">
                <a16:creationId xmlns:a16="http://schemas.microsoft.com/office/drawing/2014/main" id="{1F08D315-C29D-914F-9DBA-E7CDF715414D}"/>
              </a:ext>
            </a:extLst>
          </p:cNvPr>
          <p:cNvSpPr txBox="1"/>
          <p:nvPr/>
        </p:nvSpPr>
        <p:spPr>
          <a:xfrm>
            <a:off x="127591" y="2057400"/>
            <a:ext cx="231080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ＭＳ Ｐゴシック"/>
                <a:cs typeface="+mn-cs"/>
              </a:rPr>
              <a:t>A Mixed Bag</a:t>
            </a:r>
          </a:p>
          <a:p>
            <a:pPr marL="285744" marR="0" lvl="0" indent="-285744"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mn-cs"/>
              </a:rPr>
              <a:t>High and Low Volume</a:t>
            </a:r>
          </a:p>
          <a:p>
            <a:pPr marL="285744" marR="0" lvl="0" indent="-285744" algn="l" defTabSz="914400" rtl="0" eaLnBrk="1" fontAlgn="auto" latinLnBrk="0" hangingPunct="1">
              <a:lnSpc>
                <a:spcPct val="100000"/>
              </a:lnSpc>
              <a:spcBef>
                <a:spcPts val="0"/>
              </a:spcBef>
              <a:spcAft>
                <a:spcPts val="0"/>
              </a:spcAft>
              <a:buClrTx/>
              <a:buSzTx/>
              <a:buFontTx/>
              <a:buChar char="-"/>
              <a:tabLst/>
              <a:defRPr/>
            </a:pPr>
            <a:r>
              <a:rPr kumimoji="0" lang="en-US" sz="1800" b="0" i="1" u="none" strike="noStrike" kern="1200" cap="none" spc="0" normalizeH="0" baseline="0" noProof="0">
                <a:ln>
                  <a:noFill/>
                </a:ln>
                <a:solidFill>
                  <a:srgbClr val="000000"/>
                </a:solidFill>
                <a:effectLst/>
                <a:uLnTx/>
                <a:uFillTx/>
                <a:latin typeface="Calibri" panose="020F0502020204030204"/>
                <a:ea typeface="ＭＳ Ｐゴシック"/>
                <a:cs typeface="+mn-cs"/>
              </a:rPr>
              <a:t>De novo </a:t>
            </a:r>
            <a:r>
              <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mn-cs"/>
              </a:rPr>
              <a:t>vs </a:t>
            </a:r>
            <a:r>
              <a:rPr kumimoji="0" lang="en-US" sz="1800" b="0" i="0" u="none" strike="noStrike" kern="1200" cap="none" spc="0" normalizeH="0" baseline="0" noProof="0" err="1">
                <a:ln>
                  <a:noFill/>
                </a:ln>
                <a:solidFill>
                  <a:srgbClr val="000000"/>
                </a:solidFill>
                <a:effectLst/>
                <a:uLnTx/>
                <a:uFillTx/>
                <a:latin typeface="Calibri" panose="020F0502020204030204"/>
                <a:ea typeface="ＭＳ Ｐゴシック"/>
                <a:cs typeface="+mn-cs"/>
              </a:rPr>
              <a:t>Metach</a:t>
            </a:r>
            <a:endPar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mn-cs"/>
            </a:endParaRPr>
          </a:p>
          <a:p>
            <a:pPr marL="285744" marR="0" lvl="0" indent="-285744"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mn-cs"/>
              </a:rPr>
              <a:t>Concurrent Docetaxel</a:t>
            </a:r>
          </a:p>
          <a:p>
            <a:pPr marL="285744" marR="0" lvl="0" indent="-285744"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ＭＳ Ｐゴシック"/>
                <a:cs typeface="+mn-cs"/>
              </a:rPr>
              <a:t>Many Permutations</a:t>
            </a:r>
          </a:p>
        </p:txBody>
      </p:sp>
      <p:sp>
        <p:nvSpPr>
          <p:cNvPr id="2" name="TextBox 1">
            <a:extLst>
              <a:ext uri="{FF2B5EF4-FFF2-40B4-BE49-F238E27FC236}">
                <a16:creationId xmlns:a16="http://schemas.microsoft.com/office/drawing/2014/main" id="{6A52D926-272C-0344-BD99-E2AEEA3811CB}"/>
              </a:ext>
            </a:extLst>
          </p:cNvPr>
          <p:cNvSpPr txBox="1"/>
          <p:nvPr/>
        </p:nvSpPr>
        <p:spPr>
          <a:xfrm>
            <a:off x="4159841" y="3142420"/>
            <a:ext cx="3948517"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Median OS: Not estimable in either group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Est 3-yrs OS: 80% vs 72%</a:t>
            </a:r>
          </a:p>
        </p:txBody>
      </p:sp>
    </p:spTree>
    <p:extLst>
      <p:ext uri="{BB962C8B-B14F-4D97-AF65-F5344CB8AC3E}">
        <p14:creationId xmlns:p14="http://schemas.microsoft.com/office/powerpoint/2010/main" val="2349719876"/>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AF3A6-04E3-5C4F-AAA6-3AF178461026}"/>
              </a:ext>
            </a:extLst>
          </p:cNvPr>
          <p:cNvSpPr>
            <a:spLocks noGrp="1"/>
          </p:cNvSpPr>
          <p:nvPr>
            <p:ph type="title"/>
          </p:nvPr>
        </p:nvSpPr>
        <p:spPr/>
        <p:txBody>
          <a:bodyPr/>
          <a:lstStyle/>
          <a:p>
            <a:r>
              <a:rPr lang="en-US" dirty="0"/>
              <a:t>Summary Results for ADT + Enzalutamide (ARCHES) and ADT + Apalutamide (TITAN) in Metastatic HSPC</a:t>
            </a:r>
          </a:p>
        </p:txBody>
      </p:sp>
      <p:graphicFrame>
        <p:nvGraphicFramePr>
          <p:cNvPr id="5" name="Content Placeholder 4">
            <a:extLst>
              <a:ext uri="{FF2B5EF4-FFF2-40B4-BE49-F238E27FC236}">
                <a16:creationId xmlns:a16="http://schemas.microsoft.com/office/drawing/2014/main" id="{E4E27879-997E-1B49-8FD4-610DDA9667D4}"/>
              </a:ext>
            </a:extLst>
          </p:cNvPr>
          <p:cNvGraphicFramePr>
            <a:graphicFrameLocks noGrp="1"/>
          </p:cNvGraphicFramePr>
          <p:nvPr>
            <p:ph idx="1"/>
            <p:extLst>
              <p:ext uri="{D42A27DB-BD31-4B8C-83A1-F6EECF244321}">
                <p14:modId xmlns:p14="http://schemas.microsoft.com/office/powerpoint/2010/main" val="1114399840"/>
              </p:ext>
            </p:extLst>
          </p:nvPr>
        </p:nvGraphicFramePr>
        <p:xfrm>
          <a:off x="609600" y="1403913"/>
          <a:ext cx="10972801" cy="4785360"/>
        </p:xfrm>
        <a:graphic>
          <a:graphicData uri="http://schemas.openxmlformats.org/drawingml/2006/table">
            <a:tbl>
              <a:tblPr firstRow="1" bandRow="1">
                <a:tableStyleId>{10A1B5D5-9B99-4C35-A422-299274C87663}</a:tableStyleId>
              </a:tblPr>
              <a:tblGrid>
                <a:gridCol w="2819401">
                  <a:extLst>
                    <a:ext uri="{9D8B030D-6E8A-4147-A177-3AD203B41FA5}">
                      <a16:colId xmlns:a16="http://schemas.microsoft.com/office/drawing/2014/main" val="3661765813"/>
                    </a:ext>
                  </a:extLst>
                </a:gridCol>
                <a:gridCol w="2459965">
                  <a:extLst>
                    <a:ext uri="{9D8B030D-6E8A-4147-A177-3AD203B41FA5}">
                      <a16:colId xmlns:a16="http://schemas.microsoft.com/office/drawing/2014/main" val="2920334251"/>
                    </a:ext>
                  </a:extLst>
                </a:gridCol>
                <a:gridCol w="1656272">
                  <a:extLst>
                    <a:ext uri="{9D8B030D-6E8A-4147-A177-3AD203B41FA5}">
                      <a16:colId xmlns:a16="http://schemas.microsoft.com/office/drawing/2014/main" val="979954468"/>
                    </a:ext>
                  </a:extLst>
                </a:gridCol>
                <a:gridCol w="2380891">
                  <a:extLst>
                    <a:ext uri="{9D8B030D-6E8A-4147-A177-3AD203B41FA5}">
                      <a16:colId xmlns:a16="http://schemas.microsoft.com/office/drawing/2014/main" val="1226621330"/>
                    </a:ext>
                  </a:extLst>
                </a:gridCol>
                <a:gridCol w="1656272">
                  <a:extLst>
                    <a:ext uri="{9D8B030D-6E8A-4147-A177-3AD203B41FA5}">
                      <a16:colId xmlns:a16="http://schemas.microsoft.com/office/drawing/2014/main" val="3149015244"/>
                    </a:ext>
                  </a:extLst>
                </a:gridCol>
              </a:tblGrid>
              <a:tr h="559389">
                <a:tc>
                  <a:txBody>
                    <a:bodyPr/>
                    <a:lstStyle/>
                    <a:p>
                      <a:endParaRPr lang="en-US" sz="1600" dirty="0">
                        <a:solidFill>
                          <a:schemeClr val="tx1"/>
                        </a:solidFill>
                      </a:endParaRPr>
                    </a:p>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F"/>
                    </a:solidFill>
                  </a:tcPr>
                </a:tc>
                <a:tc gridSpan="2">
                  <a:txBody>
                    <a:bodyPr/>
                    <a:lstStyle/>
                    <a:p>
                      <a:pPr algn="ctr"/>
                      <a:r>
                        <a:rPr lang="en-US" sz="1600">
                          <a:solidFill>
                            <a:schemeClr val="tx1"/>
                          </a:solidFill>
                        </a:rPr>
                        <a:t>ARCHES</a:t>
                      </a:r>
                    </a:p>
                    <a:p>
                      <a:pPr algn="ctr"/>
                      <a:r>
                        <a:rPr lang="en-US" sz="1600">
                          <a:solidFill>
                            <a:schemeClr val="tx1"/>
                          </a:solidFill>
                        </a:rPr>
                        <a:t>(N = 1150)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F"/>
                    </a:solidFill>
                  </a:tcPr>
                </a:tc>
                <a:tc hMerge="1">
                  <a:txBody>
                    <a:bodyPr/>
                    <a:lstStyle/>
                    <a:p>
                      <a:endParaRPr lang="en-US"/>
                    </a:p>
                  </a:txBody>
                  <a:tcPr/>
                </a:tc>
                <a:tc gridSpan="2">
                  <a:txBody>
                    <a:bodyPr/>
                    <a:lstStyle/>
                    <a:p>
                      <a:pPr algn="ctr"/>
                      <a:r>
                        <a:rPr lang="en-US" sz="1600">
                          <a:solidFill>
                            <a:schemeClr val="tx1"/>
                          </a:solidFill>
                        </a:rPr>
                        <a:t>TITAN</a:t>
                      </a:r>
                    </a:p>
                    <a:p>
                      <a:pPr algn="ctr"/>
                      <a:r>
                        <a:rPr lang="en-US" sz="1600">
                          <a:solidFill>
                            <a:schemeClr val="tx1"/>
                          </a:solidFill>
                        </a:rPr>
                        <a:t>(N = 1052)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F"/>
                    </a:solidFill>
                  </a:tcPr>
                </a:tc>
                <a:tc hMerge="1">
                  <a:txBody>
                    <a:bodyPr/>
                    <a:lstStyle/>
                    <a:p>
                      <a:endParaRPr lang="en-US"/>
                    </a:p>
                  </a:txBody>
                  <a:tcPr/>
                </a:tc>
                <a:extLst>
                  <a:ext uri="{0D108BD9-81ED-4DB2-BD59-A6C34878D82A}">
                    <a16:rowId xmlns:a16="http://schemas.microsoft.com/office/drawing/2014/main" val="3742294141"/>
                  </a:ext>
                </a:extLst>
              </a:tr>
              <a:tr h="799127">
                <a:tc>
                  <a:txBody>
                    <a:bodyPr/>
                    <a:lstStyle/>
                    <a:p>
                      <a:r>
                        <a:rPr lang="en-US" sz="1600">
                          <a:solidFill>
                            <a:schemeClr val="tx1"/>
                          </a:solidFill>
                        </a:rPr>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gridSpan="2">
                  <a:txBody>
                    <a:bodyPr/>
                    <a:lstStyle/>
                    <a:p>
                      <a:pPr marL="285750" indent="-285750">
                        <a:buFont typeface="Arial" panose="020B0604020202020204" pitchFamily="34" charset="0"/>
                        <a:buChar char="•"/>
                      </a:pPr>
                      <a:r>
                        <a:rPr lang="en-US" sz="1600" b="0" dirty="0">
                          <a:solidFill>
                            <a:schemeClr val="tx1"/>
                          </a:solidFill>
                        </a:rPr>
                        <a:t>2/3</a:t>
                      </a:r>
                      <a:r>
                        <a:rPr lang="en-US" sz="1600" b="0" baseline="30000" dirty="0">
                          <a:solidFill>
                            <a:schemeClr val="tx1"/>
                          </a:solidFill>
                        </a:rPr>
                        <a:t>rd</a:t>
                      </a:r>
                      <a:r>
                        <a:rPr lang="en-US" sz="1600" b="0" dirty="0">
                          <a:solidFill>
                            <a:schemeClr val="tx1"/>
                          </a:solidFill>
                        </a:rPr>
                        <a:t> high volume</a:t>
                      </a:r>
                    </a:p>
                    <a:p>
                      <a:pPr marL="285750" indent="-285750">
                        <a:buFont typeface="Arial" panose="020B0604020202020204" pitchFamily="34" charset="0"/>
                        <a:buChar char="•"/>
                      </a:pPr>
                      <a:r>
                        <a:rPr lang="en-US" sz="1600" b="0" dirty="0">
                          <a:solidFill>
                            <a:schemeClr val="tx1"/>
                          </a:solidFill>
                        </a:rPr>
                        <a:t>17% prior docetaxel</a:t>
                      </a:r>
                    </a:p>
                    <a:p>
                      <a:pPr marL="285750" indent="-285750">
                        <a:buFont typeface="Arial" panose="020B0604020202020204" pitchFamily="34" charset="0"/>
                        <a:buChar char="•"/>
                      </a:pPr>
                      <a:r>
                        <a:rPr lang="en-US" sz="1600" b="0" dirty="0">
                          <a:solidFill>
                            <a:schemeClr val="tx1"/>
                          </a:solidFill>
                        </a:rPr>
                        <a:t>25% prior RP/XRT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hMerge="1">
                  <a:txBody>
                    <a:bodyPr/>
                    <a:lstStyle/>
                    <a:p>
                      <a:endParaRPr lang="en-US"/>
                    </a:p>
                  </a:txBody>
                  <a:tcPr/>
                </a:tc>
                <a:tc gridSpan="2">
                  <a:txBody>
                    <a:bodyPr/>
                    <a:lstStyle/>
                    <a:p>
                      <a:pPr marL="285750" indent="-285750">
                        <a:buFont typeface="Arial" panose="020B0604020202020204" pitchFamily="34" charset="0"/>
                        <a:buChar char="•"/>
                      </a:pPr>
                      <a:r>
                        <a:rPr lang="en-US" sz="1600" b="0" dirty="0">
                          <a:solidFill>
                            <a:schemeClr val="tx1"/>
                          </a:solidFill>
                        </a:rPr>
                        <a:t>2/3</a:t>
                      </a:r>
                      <a:r>
                        <a:rPr lang="en-US" sz="1600" b="0" baseline="30000" dirty="0">
                          <a:solidFill>
                            <a:schemeClr val="tx1"/>
                          </a:solidFill>
                        </a:rPr>
                        <a:t>rd</a:t>
                      </a:r>
                      <a:r>
                        <a:rPr lang="en-US" sz="1600" b="0" dirty="0">
                          <a:solidFill>
                            <a:schemeClr val="tx1"/>
                          </a:solidFill>
                        </a:rPr>
                        <a:t> high volume </a:t>
                      </a:r>
                    </a:p>
                    <a:p>
                      <a:pPr marL="285750" indent="-285750">
                        <a:buFont typeface="Arial" panose="020B0604020202020204" pitchFamily="34" charset="0"/>
                        <a:buChar char="•"/>
                      </a:pPr>
                      <a:r>
                        <a:rPr lang="en-US" sz="1600" b="0" dirty="0">
                          <a:solidFill>
                            <a:schemeClr val="tx1"/>
                          </a:solidFill>
                        </a:rPr>
                        <a:t>10% prior docetaxel</a:t>
                      </a:r>
                    </a:p>
                    <a:p>
                      <a:pPr marL="285750" indent="-285750">
                        <a:buFont typeface="Arial" panose="020B0604020202020204" pitchFamily="34" charset="0"/>
                        <a:buChar char="•"/>
                      </a:pPr>
                      <a:r>
                        <a:rPr lang="en-US" sz="1600" b="0" dirty="0">
                          <a:solidFill>
                            <a:schemeClr val="tx1"/>
                          </a:solidFill>
                        </a:rPr>
                        <a:t>17% prior RP/XRT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hMerge="1">
                  <a:txBody>
                    <a:bodyPr/>
                    <a:lstStyle/>
                    <a:p>
                      <a:endParaRPr lang="en-US"/>
                    </a:p>
                  </a:txBody>
                  <a:tcPr/>
                </a:tc>
                <a:extLst>
                  <a:ext uri="{0D108BD9-81ED-4DB2-BD59-A6C34878D82A}">
                    <a16:rowId xmlns:a16="http://schemas.microsoft.com/office/drawing/2014/main" val="4231299098"/>
                  </a:ext>
                </a:extLst>
              </a:tr>
              <a:tr h="559389">
                <a:tc>
                  <a:txBody>
                    <a:bodyPr/>
                    <a:lstStyle/>
                    <a:p>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b="1" dirty="0">
                          <a:solidFill>
                            <a:schemeClr val="tx1"/>
                          </a:solidFill>
                        </a:rPr>
                        <a:t>ADT + enzalutamide</a:t>
                      </a:r>
                    </a:p>
                    <a:p>
                      <a:pPr algn="ctr"/>
                      <a:r>
                        <a:rPr lang="en-US" sz="1600" b="1" dirty="0">
                          <a:solidFill>
                            <a:schemeClr val="tx1"/>
                          </a:solidFill>
                        </a:rPr>
                        <a:t>(n = 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F"/>
                    </a:solidFill>
                  </a:tcPr>
                </a:tc>
                <a:tc>
                  <a:txBody>
                    <a:bodyPr/>
                    <a:lstStyle/>
                    <a:p>
                      <a:pPr algn="ctr"/>
                      <a:r>
                        <a:rPr lang="en-US" sz="1600" b="1">
                          <a:solidFill>
                            <a:schemeClr val="tx1"/>
                          </a:solidFill>
                        </a:rPr>
                        <a:t>ADT</a:t>
                      </a:r>
                    </a:p>
                    <a:p>
                      <a:pPr algn="ctr"/>
                      <a:r>
                        <a:rPr lang="en-US" sz="1600" b="1">
                          <a:solidFill>
                            <a:schemeClr val="tx1"/>
                          </a:solidFill>
                        </a:rPr>
                        <a:t>(n = 576)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F"/>
                    </a:solidFill>
                  </a:tcPr>
                </a:tc>
                <a:tc>
                  <a:txBody>
                    <a:bodyPr/>
                    <a:lstStyle/>
                    <a:p>
                      <a:pPr algn="ctr"/>
                      <a:r>
                        <a:rPr lang="en-US" sz="1600" b="1" dirty="0">
                          <a:solidFill>
                            <a:schemeClr val="tx1"/>
                          </a:solidFill>
                        </a:rPr>
                        <a:t>ADT + </a:t>
                      </a:r>
                      <a:r>
                        <a:rPr lang="en-US" sz="1600" b="1" dirty="0" err="1">
                          <a:solidFill>
                            <a:schemeClr val="tx1"/>
                          </a:solidFill>
                        </a:rPr>
                        <a:t>apalutamide</a:t>
                      </a:r>
                      <a:endParaRPr lang="en-US" sz="1600" b="1" dirty="0">
                        <a:solidFill>
                          <a:schemeClr val="tx1"/>
                        </a:solidFill>
                      </a:endParaRPr>
                    </a:p>
                    <a:p>
                      <a:pPr algn="ctr"/>
                      <a:r>
                        <a:rPr lang="en-US" sz="1600" b="1" dirty="0">
                          <a:solidFill>
                            <a:schemeClr val="tx1"/>
                          </a:solidFill>
                        </a:rPr>
                        <a:t>(n = 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F"/>
                    </a:solidFill>
                  </a:tcPr>
                </a:tc>
                <a:tc>
                  <a:txBody>
                    <a:bodyPr/>
                    <a:lstStyle/>
                    <a:p>
                      <a:pPr algn="ctr"/>
                      <a:r>
                        <a:rPr lang="en-US" sz="1600" b="1" dirty="0">
                          <a:solidFill>
                            <a:schemeClr val="tx1"/>
                          </a:solidFill>
                        </a:rPr>
                        <a:t>ADT</a:t>
                      </a:r>
                    </a:p>
                    <a:p>
                      <a:pPr algn="ctr"/>
                      <a:r>
                        <a:rPr lang="en-US" sz="1600" b="1" dirty="0">
                          <a:solidFill>
                            <a:schemeClr val="tx1"/>
                          </a:solidFill>
                        </a:rPr>
                        <a:t>(n = 527)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F"/>
                    </a:solidFill>
                  </a:tcPr>
                </a:tc>
                <a:extLst>
                  <a:ext uri="{0D108BD9-81ED-4DB2-BD59-A6C34878D82A}">
                    <a16:rowId xmlns:a16="http://schemas.microsoft.com/office/drawing/2014/main" val="2648908440"/>
                  </a:ext>
                </a:extLst>
              </a:tr>
              <a:tr h="322585">
                <a:tc rowSpan="2">
                  <a:txBody>
                    <a:bodyPr/>
                    <a:lstStyle/>
                    <a:p>
                      <a:pPr algn="l"/>
                      <a:r>
                        <a:rPr lang="en-US" sz="1600" dirty="0">
                          <a:solidFill>
                            <a:schemeClr val="tx1"/>
                          </a:solidFill>
                        </a:rPr>
                        <a:t>Radiographic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19.0 </a:t>
                      </a:r>
                      <a:r>
                        <a:rPr lang="en-US" sz="1600" err="1">
                          <a:solidFill>
                            <a:schemeClr val="tx1"/>
                          </a:solidFill>
                        </a:rPr>
                        <a:t>mo</a:t>
                      </a:r>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22.1 </a:t>
                      </a:r>
                      <a:r>
                        <a:rPr lang="en-US" sz="1600" err="1">
                          <a:solidFill>
                            <a:schemeClr val="tx1"/>
                          </a:solidFill>
                        </a:rPr>
                        <a:t>mo</a:t>
                      </a:r>
                      <a:endParaRPr lang="en-US"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extLst>
                  <a:ext uri="{0D108BD9-81ED-4DB2-BD59-A6C34878D82A}">
                    <a16:rowId xmlns:a16="http://schemas.microsoft.com/office/drawing/2014/main" val="4276425744"/>
                  </a:ext>
                </a:extLst>
              </a:tr>
              <a:tr h="1026406">
                <a:tc vMerge="1">
                  <a:txBody>
                    <a:bodyPr/>
                    <a:lstStyle/>
                    <a:p>
                      <a:endParaRPr lang="en-US"/>
                    </a:p>
                  </a:txBody>
                  <a:tcPr/>
                </a:tc>
                <a:tc gridSpan="2">
                  <a:txBody>
                    <a:bodyPr/>
                    <a:lstStyle/>
                    <a:p>
                      <a:pPr marL="0" indent="0" algn="ctr">
                        <a:buFont typeface="Arial" panose="020B0604020202020204" pitchFamily="34" charset="0"/>
                        <a:buNone/>
                      </a:pPr>
                      <a:r>
                        <a:rPr lang="en-US" sz="1600" b="1" dirty="0">
                          <a:solidFill>
                            <a:schemeClr val="tx1"/>
                          </a:solidFill>
                        </a:rPr>
                        <a:t>HR (overall): 0.39</a:t>
                      </a:r>
                    </a:p>
                    <a:p>
                      <a:pPr marL="285750" indent="-285750" algn="just">
                        <a:buFont typeface="Arial" panose="020B0604020202020204" pitchFamily="34" charset="0"/>
                        <a:buChar char="•"/>
                      </a:pPr>
                      <a:r>
                        <a:rPr lang="en-US" sz="1600" dirty="0">
                          <a:solidFill>
                            <a:schemeClr val="tx1"/>
                          </a:solidFill>
                        </a:rPr>
                        <a:t>HR (prior docetaxel): 0.52</a:t>
                      </a:r>
                    </a:p>
                    <a:p>
                      <a:pPr marL="285750" indent="-285750" algn="just">
                        <a:buFont typeface="Arial" panose="020B0604020202020204" pitchFamily="34" charset="0"/>
                        <a:buChar char="•"/>
                      </a:pPr>
                      <a:r>
                        <a:rPr lang="en-US" sz="1600" dirty="0">
                          <a:solidFill>
                            <a:schemeClr val="tx1"/>
                          </a:solidFill>
                        </a:rPr>
                        <a:t>HR (high volume): 0.43</a:t>
                      </a:r>
                    </a:p>
                    <a:p>
                      <a:pPr marL="285750" indent="-285750" algn="just">
                        <a:buFont typeface="Arial" panose="020B0604020202020204" pitchFamily="34" charset="0"/>
                        <a:buChar char="•"/>
                      </a:pPr>
                      <a:r>
                        <a:rPr lang="en-US" sz="1600" dirty="0">
                          <a:solidFill>
                            <a:schemeClr val="tx1"/>
                          </a:solidFill>
                        </a:rPr>
                        <a:t>HR (low volume): 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hMerge="1">
                  <a:txBody>
                    <a:bodyPr/>
                    <a:lstStyle/>
                    <a:p>
                      <a:endParaRPr lang="en-US"/>
                    </a:p>
                  </a:txBody>
                  <a:tcPr/>
                </a:tc>
                <a:tc gridSpan="2">
                  <a:txBody>
                    <a:bodyPr/>
                    <a:lstStyle/>
                    <a:p>
                      <a:pPr algn="ctr"/>
                      <a:r>
                        <a:rPr lang="en-US" sz="1600" b="1">
                          <a:solidFill>
                            <a:schemeClr val="tx1"/>
                          </a:solidFill>
                        </a:rPr>
                        <a:t>HR (overall): 0.48</a:t>
                      </a:r>
                    </a:p>
                    <a:p>
                      <a:pPr marL="285750" indent="-285750" algn="l">
                        <a:buFont typeface="Arial" panose="020B0604020202020204" pitchFamily="34" charset="0"/>
                        <a:buChar char="•"/>
                      </a:pPr>
                      <a:r>
                        <a:rPr lang="en-US" sz="1600">
                          <a:solidFill>
                            <a:schemeClr val="tx1"/>
                          </a:solidFill>
                        </a:rPr>
                        <a:t>HR (prior docetaxel): 0.47</a:t>
                      </a:r>
                    </a:p>
                    <a:p>
                      <a:pPr marL="285750" indent="-285750" algn="l">
                        <a:buFont typeface="Arial" panose="020B0604020202020204" pitchFamily="34" charset="0"/>
                        <a:buChar char="•"/>
                      </a:pPr>
                      <a:r>
                        <a:rPr lang="en-US" sz="1600">
                          <a:solidFill>
                            <a:schemeClr val="tx1"/>
                          </a:solidFill>
                        </a:rPr>
                        <a:t>HR (high volume): 0.53</a:t>
                      </a:r>
                    </a:p>
                    <a:p>
                      <a:pPr marL="285750" indent="-285750" algn="l">
                        <a:buFont typeface="Arial" panose="020B0604020202020204" pitchFamily="34" charset="0"/>
                        <a:buChar char="•"/>
                      </a:pPr>
                      <a:r>
                        <a:rPr lang="en-US" sz="1600">
                          <a:solidFill>
                            <a:schemeClr val="tx1"/>
                          </a:solidFill>
                        </a:rPr>
                        <a:t>HR (low volume): 0.36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hMerge="1">
                  <a:txBody>
                    <a:bodyPr/>
                    <a:lstStyle/>
                    <a:p>
                      <a:endParaRPr lang="en-US"/>
                    </a:p>
                  </a:txBody>
                  <a:tcPr/>
                </a:tc>
                <a:extLst>
                  <a:ext uri="{0D108BD9-81ED-4DB2-BD59-A6C34878D82A}">
                    <a16:rowId xmlns:a16="http://schemas.microsoft.com/office/drawing/2014/main" val="1036478910"/>
                  </a:ext>
                </a:extLst>
              </a:tr>
              <a:tr h="322585">
                <a:tc rowSpan="2">
                  <a:txBody>
                    <a:bodyPr/>
                    <a:lstStyle/>
                    <a:p>
                      <a:r>
                        <a:rPr lang="en-US" sz="1600" dirty="0">
                          <a:solidFill>
                            <a:schemeClr val="tx1"/>
                          </a:solidFill>
                        </a:rPr>
                        <a:t>Overall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a:txBody>
                    <a:bodyPr/>
                    <a:lstStyle/>
                    <a:p>
                      <a:pPr algn="ctr"/>
                      <a:r>
                        <a:rPr lang="en-US" sz="160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extLst>
                  <a:ext uri="{0D108BD9-81ED-4DB2-BD59-A6C34878D82A}">
                    <a16:rowId xmlns:a16="http://schemas.microsoft.com/office/drawing/2014/main" val="1626961339"/>
                  </a:ext>
                </a:extLst>
              </a:tr>
              <a:tr h="1026406">
                <a:tc vMerge="1">
                  <a:txBody>
                    <a:bodyPr/>
                    <a:lstStyle/>
                    <a:p>
                      <a:endParaRPr lang="en-US"/>
                    </a:p>
                  </a:txBody>
                  <a:tcPr/>
                </a:tc>
                <a:tc gridSpan="2">
                  <a:txBody>
                    <a:bodyPr/>
                    <a:lstStyle/>
                    <a:p>
                      <a:pPr algn="ctr"/>
                      <a:r>
                        <a:rPr lang="en-US" sz="1600" b="1" dirty="0">
                          <a:solidFill>
                            <a:schemeClr val="tx1"/>
                          </a:solidFill>
                        </a:rPr>
                        <a:t>HR: 0.81 (immature)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hMerge="1">
                  <a:txBody>
                    <a:bodyPr/>
                    <a:lstStyle/>
                    <a:p>
                      <a:endParaRPr lang="en-US"/>
                    </a:p>
                  </a:txBody>
                  <a:tcPr/>
                </a:tc>
                <a:tc gridSpan="2">
                  <a:txBody>
                    <a:bodyPr/>
                    <a:lstStyle/>
                    <a:p>
                      <a:pPr algn="ctr"/>
                      <a:r>
                        <a:rPr lang="en-US" sz="1600" b="1" dirty="0">
                          <a:solidFill>
                            <a:schemeClr val="tx1"/>
                          </a:solidFill>
                        </a:rPr>
                        <a:t>HR (overall): 0.67</a:t>
                      </a:r>
                    </a:p>
                    <a:p>
                      <a:pPr marL="285750" indent="-285750">
                        <a:buFont typeface="Arial" panose="020B0604020202020204" pitchFamily="34" charset="0"/>
                        <a:buChar char="•"/>
                      </a:pPr>
                      <a:r>
                        <a:rPr lang="en-US" sz="1600" b="0" dirty="0">
                          <a:solidFill>
                            <a:schemeClr val="tx1"/>
                          </a:solidFill>
                        </a:rPr>
                        <a:t>HR (prior docetaxel): 1.27</a:t>
                      </a:r>
                    </a:p>
                    <a:p>
                      <a:pPr marL="285750" indent="-285750">
                        <a:buFont typeface="Arial" panose="020B0604020202020204" pitchFamily="34" charset="0"/>
                        <a:buChar char="•"/>
                      </a:pPr>
                      <a:r>
                        <a:rPr lang="en-US" sz="1600" b="0" dirty="0">
                          <a:solidFill>
                            <a:schemeClr val="tx1"/>
                          </a:solidFill>
                        </a:rPr>
                        <a:t>HR (high volume): 0.68</a:t>
                      </a:r>
                    </a:p>
                    <a:p>
                      <a:pPr marL="285750" indent="-285750">
                        <a:buFont typeface="Arial" panose="020B0604020202020204" pitchFamily="34" charset="0"/>
                        <a:buChar char="•"/>
                      </a:pPr>
                      <a:r>
                        <a:rPr lang="en-US" sz="1600" b="0" dirty="0">
                          <a:solidFill>
                            <a:schemeClr val="tx1"/>
                          </a:solidFill>
                        </a:rPr>
                        <a:t>HR (low volume): 0.67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090"/>
                    </a:solidFill>
                  </a:tcPr>
                </a:tc>
                <a:tc hMerge="1">
                  <a:txBody>
                    <a:bodyPr/>
                    <a:lstStyle/>
                    <a:p>
                      <a:endParaRPr lang="en-US"/>
                    </a:p>
                  </a:txBody>
                  <a:tcPr/>
                </a:tc>
                <a:extLst>
                  <a:ext uri="{0D108BD9-81ED-4DB2-BD59-A6C34878D82A}">
                    <a16:rowId xmlns:a16="http://schemas.microsoft.com/office/drawing/2014/main" val="3581175977"/>
                  </a:ext>
                </a:extLst>
              </a:tr>
            </a:tbl>
          </a:graphicData>
        </a:graphic>
      </p:graphicFrame>
      <p:sp>
        <p:nvSpPr>
          <p:cNvPr id="9" name="TextBox 8">
            <a:extLst>
              <a:ext uri="{FF2B5EF4-FFF2-40B4-BE49-F238E27FC236}">
                <a16:creationId xmlns:a16="http://schemas.microsoft.com/office/drawing/2014/main" id="{F0FA2DA8-ADF3-6A45-9B07-0755AC1709F5}"/>
              </a:ext>
            </a:extLst>
          </p:cNvPr>
          <p:cNvSpPr txBox="1"/>
          <p:nvPr/>
        </p:nvSpPr>
        <p:spPr>
          <a:xfrm>
            <a:off x="152400" y="6538439"/>
            <a:ext cx="113538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Armstrong AJ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J Clin Oncol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2019;[</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Epub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ahead of print]. Chi KN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N Engl J Med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2019;381(1):13-24.</a:t>
            </a:r>
          </a:p>
        </p:txBody>
      </p:sp>
      <p:sp>
        <p:nvSpPr>
          <p:cNvPr id="4" name="TextBox 3">
            <a:extLst>
              <a:ext uri="{FF2B5EF4-FFF2-40B4-BE49-F238E27FC236}">
                <a16:creationId xmlns:a16="http://schemas.microsoft.com/office/drawing/2014/main" id="{A0565E11-0FE7-5548-A325-1B0548AC9526}"/>
              </a:ext>
            </a:extLst>
          </p:cNvPr>
          <p:cNvSpPr txBox="1"/>
          <p:nvPr/>
        </p:nvSpPr>
        <p:spPr>
          <a:xfrm>
            <a:off x="627528" y="6179268"/>
            <a:ext cx="191563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NR = not reached</a:t>
            </a:r>
          </a:p>
        </p:txBody>
      </p:sp>
    </p:spTree>
    <p:extLst>
      <p:ext uri="{BB962C8B-B14F-4D97-AF65-F5344CB8AC3E}">
        <p14:creationId xmlns:p14="http://schemas.microsoft.com/office/powerpoint/2010/main" val="3989319097"/>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8BCB-38C0-934C-A853-993D58BB827C}"/>
              </a:ext>
            </a:extLst>
          </p:cNvPr>
          <p:cNvSpPr>
            <a:spLocks noGrp="1"/>
          </p:cNvSpPr>
          <p:nvPr>
            <p:ph type="title"/>
          </p:nvPr>
        </p:nvSpPr>
        <p:spPr/>
        <p:txBody>
          <a:bodyPr/>
          <a:lstStyle/>
          <a:p>
            <a:r>
              <a:rPr lang="en-US"/>
              <a:t>LATITUDE Final Overall Survival Analysis By Volume of Disease (CHAARTED definition*)</a:t>
            </a:r>
          </a:p>
        </p:txBody>
      </p:sp>
      <p:sp>
        <p:nvSpPr>
          <p:cNvPr id="3" name="TextBox 2">
            <a:extLst>
              <a:ext uri="{FF2B5EF4-FFF2-40B4-BE49-F238E27FC236}">
                <a16:creationId xmlns:a16="http://schemas.microsoft.com/office/drawing/2014/main" id="{82CE870B-351D-574A-B6EB-66DE34AB8B50}"/>
              </a:ext>
            </a:extLst>
          </p:cNvPr>
          <p:cNvSpPr txBox="1"/>
          <p:nvPr/>
        </p:nvSpPr>
        <p:spPr>
          <a:xfrm>
            <a:off x="228600" y="6532052"/>
            <a:ext cx="814517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Fizazi</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K et al. Lancet Oncol 2019;20:686-700. </a:t>
            </a:r>
            <a:r>
              <a:rPr kumimoji="0" lang="en-US" sz="1400" b="0" i="1" u="none" strike="noStrike" kern="1200" cap="none" spc="0" normalizeH="0" baseline="0" noProof="0" dirty="0">
                <a:ln>
                  <a:noFill/>
                </a:ln>
                <a:solidFill>
                  <a:prstClr val="black"/>
                </a:solidFill>
                <a:effectLst/>
                <a:uLnTx/>
                <a:uFillTx/>
                <a:latin typeface="Arial" charset="0"/>
                <a:ea typeface="ＭＳ Ｐゴシック" charset="0"/>
              </a:rPr>
              <a:t>Chi et al 2019 GU Cancers </a:t>
            </a:r>
            <a:r>
              <a:rPr kumimoji="0" lang="en-US" sz="1400" b="0" i="1" u="none" strike="noStrike" kern="1200" cap="none" spc="0" normalizeH="0" baseline="0" noProof="0" dirty="0" err="1">
                <a:ln>
                  <a:noFill/>
                </a:ln>
                <a:solidFill>
                  <a:prstClr val="black"/>
                </a:solidFill>
                <a:effectLst/>
                <a:uLnTx/>
                <a:uFillTx/>
                <a:latin typeface="Arial" charset="0"/>
                <a:ea typeface="ＭＳ Ｐゴシック" charset="0"/>
              </a:rPr>
              <a:t>Symposium;</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rPr>
              <a:t>Abstract</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 141.</a:t>
            </a:r>
          </a:p>
        </p:txBody>
      </p:sp>
      <p:pic>
        <p:nvPicPr>
          <p:cNvPr id="5" name="Picture 4" descr="A close up of a map&#10;&#10;Description automatically generated">
            <a:extLst>
              <a:ext uri="{FF2B5EF4-FFF2-40B4-BE49-F238E27FC236}">
                <a16:creationId xmlns:a16="http://schemas.microsoft.com/office/drawing/2014/main" id="{AF70B1B8-837A-1E4B-A340-408A9BF13638}"/>
              </a:ext>
            </a:extLst>
          </p:cNvPr>
          <p:cNvPicPr>
            <a:picLocks noChangeAspect="1"/>
          </p:cNvPicPr>
          <p:nvPr/>
        </p:nvPicPr>
        <p:blipFill>
          <a:blip r:embed="rId2"/>
          <a:stretch>
            <a:fillRect/>
          </a:stretch>
        </p:blipFill>
        <p:spPr>
          <a:xfrm>
            <a:off x="380999" y="1676400"/>
            <a:ext cx="5715000" cy="3277184"/>
          </a:xfrm>
          <a:prstGeom prst="rect">
            <a:avLst/>
          </a:prstGeom>
        </p:spPr>
      </p:pic>
      <p:pic>
        <p:nvPicPr>
          <p:cNvPr id="7" name="Picture 6" descr="A close up of a map&#10;&#10;Description automatically generated">
            <a:extLst>
              <a:ext uri="{FF2B5EF4-FFF2-40B4-BE49-F238E27FC236}">
                <a16:creationId xmlns:a16="http://schemas.microsoft.com/office/drawing/2014/main" id="{35AEA80C-B700-0B40-B1CE-BE3341B7B74B}"/>
              </a:ext>
            </a:extLst>
          </p:cNvPr>
          <p:cNvPicPr>
            <a:picLocks noChangeAspect="1"/>
          </p:cNvPicPr>
          <p:nvPr/>
        </p:nvPicPr>
        <p:blipFill>
          <a:blip r:embed="rId3"/>
          <a:stretch>
            <a:fillRect/>
          </a:stretch>
        </p:blipFill>
        <p:spPr>
          <a:xfrm>
            <a:off x="6324600" y="1676400"/>
            <a:ext cx="5714999" cy="3292016"/>
          </a:xfrm>
          <a:prstGeom prst="rect">
            <a:avLst/>
          </a:prstGeom>
        </p:spPr>
      </p:pic>
      <p:graphicFrame>
        <p:nvGraphicFramePr>
          <p:cNvPr id="9" name="Table 8">
            <a:extLst>
              <a:ext uri="{FF2B5EF4-FFF2-40B4-BE49-F238E27FC236}">
                <a16:creationId xmlns:a16="http://schemas.microsoft.com/office/drawing/2014/main" id="{F2FA096B-BA71-A344-95B3-E1C8AD083E9A}"/>
              </a:ext>
            </a:extLst>
          </p:cNvPr>
          <p:cNvGraphicFramePr>
            <a:graphicFrameLocks noGrp="1"/>
          </p:cNvGraphicFramePr>
          <p:nvPr>
            <p:extLst>
              <p:ext uri="{D42A27DB-BD31-4B8C-83A1-F6EECF244321}">
                <p14:modId xmlns:p14="http://schemas.microsoft.com/office/powerpoint/2010/main" val="1809070004"/>
              </p:ext>
            </p:extLst>
          </p:nvPr>
        </p:nvGraphicFramePr>
        <p:xfrm>
          <a:off x="457200" y="5088116"/>
          <a:ext cx="5588000" cy="919480"/>
        </p:xfrm>
        <a:graphic>
          <a:graphicData uri="http://schemas.openxmlformats.org/drawingml/2006/table">
            <a:tbl>
              <a:tblPr firstRow="1" bandRow="1"/>
              <a:tblGrid>
                <a:gridCol w="829659">
                  <a:extLst>
                    <a:ext uri="{9D8B030D-6E8A-4147-A177-3AD203B41FA5}">
                      <a16:colId xmlns:a16="http://schemas.microsoft.com/office/drawing/2014/main" val="1966906200"/>
                    </a:ext>
                  </a:extLst>
                </a:gridCol>
                <a:gridCol w="1468210">
                  <a:extLst>
                    <a:ext uri="{9D8B030D-6E8A-4147-A177-3AD203B41FA5}">
                      <a16:colId xmlns:a16="http://schemas.microsoft.com/office/drawing/2014/main" val="2570242564"/>
                    </a:ext>
                  </a:extLst>
                </a:gridCol>
                <a:gridCol w="1723402">
                  <a:extLst>
                    <a:ext uri="{9D8B030D-6E8A-4147-A177-3AD203B41FA5}">
                      <a16:colId xmlns:a16="http://schemas.microsoft.com/office/drawing/2014/main" val="3017823516"/>
                    </a:ext>
                  </a:extLst>
                </a:gridCol>
                <a:gridCol w="626692">
                  <a:extLst>
                    <a:ext uri="{9D8B030D-6E8A-4147-A177-3AD203B41FA5}">
                      <a16:colId xmlns:a16="http://schemas.microsoft.com/office/drawing/2014/main" val="153591436"/>
                    </a:ext>
                  </a:extLst>
                </a:gridCol>
                <a:gridCol w="940037">
                  <a:extLst>
                    <a:ext uri="{9D8B030D-6E8A-4147-A177-3AD203B41FA5}">
                      <a16:colId xmlns:a16="http://schemas.microsoft.com/office/drawing/2014/main" val="1576191475"/>
                    </a:ext>
                  </a:extLst>
                </a:gridCol>
              </a:tblGrid>
              <a:tr h="370840">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endParaRPr lang="en-US" sz="15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ADT + AA + P</a:t>
                      </a:r>
                    </a:p>
                    <a:p>
                      <a:pPr algn="ctr"/>
                      <a:r>
                        <a:rPr lang="en-US" sz="1500">
                          <a:solidFill>
                            <a:schemeClr val="tx1"/>
                          </a:solidFill>
                          <a:latin typeface="Arial" panose="020B0604020202020204" pitchFamily="34" charset="0"/>
                          <a:cs typeface="Arial" panose="020B0604020202020204" pitchFamily="34" charset="0"/>
                        </a:rPr>
                        <a:t>(n = 487)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ADT + Placebo</a:t>
                      </a:r>
                    </a:p>
                    <a:p>
                      <a:pPr algn="ctr"/>
                      <a:r>
                        <a:rPr lang="en-US" sz="1500" dirty="0">
                          <a:solidFill>
                            <a:schemeClr val="tx1"/>
                          </a:solidFill>
                          <a:latin typeface="Arial" panose="020B0604020202020204" pitchFamily="34" charset="0"/>
                          <a:cs typeface="Arial" panose="020B0604020202020204" pitchFamily="34" charset="0"/>
                        </a:rPr>
                        <a:t>(n = 468)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a:solidFill>
                          <a:schemeClr val="tx1"/>
                        </a:solidFill>
                        <a:latin typeface="Arial" panose="020B0604020202020204" pitchFamily="34" charset="0"/>
                        <a:cs typeface="Arial" panose="020B0604020202020204" pitchFamily="34" charset="0"/>
                      </a:endParaRPr>
                    </a:p>
                    <a:p>
                      <a:pPr algn="ctr"/>
                      <a:r>
                        <a:rPr lang="en-US" sz="1500">
                          <a:solidFill>
                            <a:schemeClr val="tx1"/>
                          </a:solidFill>
                          <a:latin typeface="Arial" panose="020B0604020202020204" pitchFamily="34" charset="0"/>
                          <a:cs typeface="Arial" panose="020B0604020202020204" pitchFamily="34" charset="0"/>
                        </a:rPr>
                        <a:t>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dirty="0">
                        <a:solidFill>
                          <a:schemeClr val="tx1"/>
                        </a:solidFill>
                        <a:latin typeface="Arial" panose="020B0604020202020204" pitchFamily="34" charset="0"/>
                        <a:cs typeface="Arial" panose="020B0604020202020204" pitchFamily="34" charset="0"/>
                      </a:endParaRPr>
                    </a:p>
                    <a:p>
                      <a:pPr algn="ctr"/>
                      <a:r>
                        <a:rPr lang="en-US" sz="1500" i="1" dirty="0">
                          <a:solidFill>
                            <a:schemeClr val="tx1"/>
                          </a:solidFill>
                          <a:latin typeface="Arial" panose="020B0604020202020204" pitchFamily="34" charset="0"/>
                          <a:cs typeface="Arial" panose="020B0604020202020204" pitchFamily="34" charset="0"/>
                        </a:rPr>
                        <a:t>p</a:t>
                      </a:r>
                      <a:r>
                        <a:rPr lang="en-US" sz="1500" dirty="0">
                          <a:solidFill>
                            <a:schemeClr val="tx1"/>
                          </a:solidFill>
                          <a:latin typeface="Arial" panose="020B0604020202020204" pitchFamily="34" charset="0"/>
                          <a:cs typeface="Arial" panose="020B0604020202020204" pitchFamily="34" charset="0"/>
                        </a:rPr>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3963256562"/>
                  </a:ext>
                </a:extLst>
              </a:tr>
              <a:tr h="370840">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r>
                        <a:rPr lang="en-US" sz="1500" err="1">
                          <a:solidFill>
                            <a:schemeClr val="tx1"/>
                          </a:solidFill>
                          <a:latin typeface="Arial" panose="020B0604020202020204" pitchFamily="34" charset="0"/>
                          <a:cs typeface="Arial" panose="020B0604020202020204" pitchFamily="34" charset="0"/>
                        </a:rPr>
                        <a:t>mOS</a:t>
                      </a:r>
                      <a:endParaRPr lang="en-US" sz="15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49.7 </a:t>
                      </a:r>
                      <a:r>
                        <a:rPr lang="en-US" sz="1500" err="1">
                          <a:solidFill>
                            <a:schemeClr val="tx1"/>
                          </a:solidFill>
                          <a:latin typeface="Arial" panose="020B0604020202020204" pitchFamily="34" charset="0"/>
                          <a:cs typeface="Arial" panose="020B0604020202020204" pitchFamily="34" charset="0"/>
                        </a:rPr>
                        <a:t>mo</a:t>
                      </a:r>
                      <a:endParaRPr lang="en-US" sz="15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33.3 </a:t>
                      </a:r>
                      <a:r>
                        <a:rPr lang="en-US" sz="1500" err="1">
                          <a:solidFill>
                            <a:schemeClr val="tx1"/>
                          </a:solidFill>
                          <a:latin typeface="Arial" panose="020B0604020202020204" pitchFamily="34" charset="0"/>
                          <a:cs typeface="Arial" panose="020B0604020202020204" pitchFamily="34" charset="0"/>
                        </a:rPr>
                        <a:t>mo</a:t>
                      </a:r>
                      <a:endParaRPr lang="en-US" sz="150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0.62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&lt;0.0001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extLst>
                  <a:ext uri="{0D108BD9-81ED-4DB2-BD59-A6C34878D82A}">
                    <a16:rowId xmlns:a16="http://schemas.microsoft.com/office/drawing/2014/main" val="3301255533"/>
                  </a:ext>
                </a:extLst>
              </a:tr>
            </a:tbl>
          </a:graphicData>
        </a:graphic>
      </p:graphicFrame>
      <p:sp>
        <p:nvSpPr>
          <p:cNvPr id="10" name="TextBox 9">
            <a:extLst>
              <a:ext uri="{FF2B5EF4-FFF2-40B4-BE49-F238E27FC236}">
                <a16:creationId xmlns:a16="http://schemas.microsoft.com/office/drawing/2014/main" id="{89462902-E653-2B44-833E-31C7FC99D11C}"/>
              </a:ext>
            </a:extLst>
          </p:cNvPr>
          <p:cNvSpPr txBox="1"/>
          <p:nvPr/>
        </p:nvSpPr>
        <p:spPr>
          <a:xfrm>
            <a:off x="380999" y="1253099"/>
            <a:ext cx="57149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High-Volume Disease</a:t>
            </a:r>
          </a:p>
        </p:txBody>
      </p:sp>
      <p:sp>
        <p:nvSpPr>
          <p:cNvPr id="11" name="TextBox 10">
            <a:extLst>
              <a:ext uri="{FF2B5EF4-FFF2-40B4-BE49-F238E27FC236}">
                <a16:creationId xmlns:a16="http://schemas.microsoft.com/office/drawing/2014/main" id="{D5DBDC9A-77F7-9E46-BC58-DE7ED41DCE10}"/>
              </a:ext>
            </a:extLst>
          </p:cNvPr>
          <p:cNvSpPr txBox="1"/>
          <p:nvPr/>
        </p:nvSpPr>
        <p:spPr>
          <a:xfrm>
            <a:off x="6324600" y="1253099"/>
            <a:ext cx="57149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Low-Volume Disease</a:t>
            </a:r>
          </a:p>
        </p:txBody>
      </p:sp>
      <p:sp>
        <p:nvSpPr>
          <p:cNvPr id="12" name="Rectangle 11">
            <a:extLst>
              <a:ext uri="{FF2B5EF4-FFF2-40B4-BE49-F238E27FC236}">
                <a16:creationId xmlns:a16="http://schemas.microsoft.com/office/drawing/2014/main" id="{A2417344-8C39-514F-B23D-39ED2C053D24}"/>
              </a:ext>
            </a:extLst>
          </p:cNvPr>
          <p:cNvSpPr/>
          <p:nvPr/>
        </p:nvSpPr>
        <p:spPr bwMode="auto">
          <a:xfrm>
            <a:off x="1524000" y="4205551"/>
            <a:ext cx="2133600" cy="2286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aphicFrame>
        <p:nvGraphicFramePr>
          <p:cNvPr id="14" name="Table 13">
            <a:extLst>
              <a:ext uri="{FF2B5EF4-FFF2-40B4-BE49-F238E27FC236}">
                <a16:creationId xmlns:a16="http://schemas.microsoft.com/office/drawing/2014/main" id="{D786E87F-CC2C-1C49-ADE2-89B0606DEAD0}"/>
              </a:ext>
            </a:extLst>
          </p:cNvPr>
          <p:cNvGraphicFramePr>
            <a:graphicFrameLocks noGrp="1"/>
          </p:cNvGraphicFramePr>
          <p:nvPr>
            <p:extLst>
              <p:ext uri="{D42A27DB-BD31-4B8C-83A1-F6EECF244321}">
                <p14:modId xmlns:p14="http://schemas.microsoft.com/office/powerpoint/2010/main" val="2714004138"/>
              </p:ext>
            </p:extLst>
          </p:nvPr>
        </p:nvGraphicFramePr>
        <p:xfrm>
          <a:off x="6388099" y="5084142"/>
          <a:ext cx="5588000" cy="919480"/>
        </p:xfrm>
        <a:graphic>
          <a:graphicData uri="http://schemas.openxmlformats.org/drawingml/2006/table">
            <a:tbl>
              <a:tblPr firstRow="1" bandRow="1"/>
              <a:tblGrid>
                <a:gridCol w="829659">
                  <a:extLst>
                    <a:ext uri="{9D8B030D-6E8A-4147-A177-3AD203B41FA5}">
                      <a16:colId xmlns:a16="http://schemas.microsoft.com/office/drawing/2014/main" val="1966906200"/>
                    </a:ext>
                  </a:extLst>
                </a:gridCol>
                <a:gridCol w="1468210">
                  <a:extLst>
                    <a:ext uri="{9D8B030D-6E8A-4147-A177-3AD203B41FA5}">
                      <a16:colId xmlns:a16="http://schemas.microsoft.com/office/drawing/2014/main" val="2570242564"/>
                    </a:ext>
                  </a:extLst>
                </a:gridCol>
                <a:gridCol w="1723402">
                  <a:extLst>
                    <a:ext uri="{9D8B030D-6E8A-4147-A177-3AD203B41FA5}">
                      <a16:colId xmlns:a16="http://schemas.microsoft.com/office/drawing/2014/main" val="3017823516"/>
                    </a:ext>
                  </a:extLst>
                </a:gridCol>
                <a:gridCol w="626692">
                  <a:extLst>
                    <a:ext uri="{9D8B030D-6E8A-4147-A177-3AD203B41FA5}">
                      <a16:colId xmlns:a16="http://schemas.microsoft.com/office/drawing/2014/main" val="153591436"/>
                    </a:ext>
                  </a:extLst>
                </a:gridCol>
                <a:gridCol w="940037">
                  <a:extLst>
                    <a:ext uri="{9D8B030D-6E8A-4147-A177-3AD203B41FA5}">
                      <a16:colId xmlns:a16="http://schemas.microsoft.com/office/drawing/2014/main" val="1576191475"/>
                    </a:ext>
                  </a:extLst>
                </a:gridCol>
              </a:tblGrid>
              <a:tr h="370840">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endParaRPr lang="en-US"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ADT + AA + P</a:t>
                      </a:r>
                    </a:p>
                    <a:p>
                      <a:pPr algn="ctr"/>
                      <a:r>
                        <a:rPr lang="en-US" sz="1500">
                          <a:solidFill>
                            <a:schemeClr val="tx1"/>
                          </a:solidFill>
                          <a:latin typeface="Arial" panose="020B0604020202020204" pitchFamily="34" charset="0"/>
                          <a:cs typeface="Arial" panose="020B0604020202020204" pitchFamily="34" charset="0"/>
                        </a:rPr>
                        <a:t>(n = 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ADT + Placebo</a:t>
                      </a:r>
                    </a:p>
                    <a:p>
                      <a:pPr algn="ctr"/>
                      <a:r>
                        <a:rPr lang="en-US" sz="1500">
                          <a:solidFill>
                            <a:schemeClr val="tx1"/>
                          </a:solidFill>
                          <a:latin typeface="Arial" panose="020B0604020202020204" pitchFamily="34" charset="0"/>
                          <a:cs typeface="Arial" panose="020B0604020202020204" pitchFamily="34" charset="0"/>
                        </a:rPr>
                        <a:t>(n = 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a:solidFill>
                          <a:schemeClr val="tx1"/>
                        </a:solidFill>
                        <a:latin typeface="Arial" panose="020B0604020202020204" pitchFamily="34" charset="0"/>
                        <a:cs typeface="Arial" panose="020B0604020202020204" pitchFamily="34" charset="0"/>
                      </a:endParaRPr>
                    </a:p>
                    <a:p>
                      <a:pPr algn="ctr"/>
                      <a:r>
                        <a:rPr lang="en-US" sz="1500">
                          <a:solidFill>
                            <a:schemeClr val="tx1"/>
                          </a:solidFill>
                          <a:latin typeface="Arial" panose="020B0604020202020204" pitchFamily="34" charset="0"/>
                          <a:cs typeface="Arial" panose="020B0604020202020204" pitchFamily="34" charset="0"/>
                        </a:rPr>
                        <a:t>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dirty="0">
                        <a:solidFill>
                          <a:schemeClr val="tx1"/>
                        </a:solidFill>
                        <a:latin typeface="Arial" panose="020B0604020202020204" pitchFamily="34" charset="0"/>
                        <a:cs typeface="Arial" panose="020B0604020202020204" pitchFamily="34" charset="0"/>
                      </a:endParaRPr>
                    </a:p>
                    <a:p>
                      <a:pPr algn="ctr"/>
                      <a:r>
                        <a:rPr lang="en-US" sz="1500" i="1" dirty="0">
                          <a:solidFill>
                            <a:schemeClr val="tx1"/>
                          </a:solidFill>
                          <a:latin typeface="Arial" panose="020B0604020202020204" pitchFamily="34" charset="0"/>
                          <a:cs typeface="Arial" panose="020B0604020202020204" pitchFamily="34" charset="0"/>
                        </a:rPr>
                        <a:t>p</a:t>
                      </a:r>
                      <a:r>
                        <a:rPr lang="en-US" sz="1500" dirty="0">
                          <a:solidFill>
                            <a:schemeClr val="tx1"/>
                          </a:solidFill>
                          <a:latin typeface="Arial" panose="020B0604020202020204" pitchFamily="34" charset="0"/>
                          <a:cs typeface="Arial" panose="020B0604020202020204" pitchFamily="34" charset="0"/>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3963256562"/>
                  </a:ext>
                </a:extLst>
              </a:tr>
              <a:tr h="370840">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r>
                        <a:rPr lang="en-US" sz="1500" err="1">
                          <a:solidFill>
                            <a:schemeClr val="tx1"/>
                          </a:solidFill>
                          <a:latin typeface="Arial" panose="020B0604020202020204" pitchFamily="34" charset="0"/>
                          <a:cs typeface="Arial" panose="020B0604020202020204" pitchFamily="34" charset="0"/>
                        </a:rPr>
                        <a:t>mOS</a:t>
                      </a:r>
                      <a:endParaRPr lang="en-US" sz="1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a:solidFill>
                            <a:schemeClr val="tx1"/>
                          </a:solidFill>
                          <a:latin typeface="Arial" panose="020B0604020202020204" pitchFamily="34" charset="0"/>
                          <a:cs typeface="Arial" panose="020B0604020202020204" pitchFamily="34" charset="0"/>
                        </a:rPr>
                        <a:t>0.72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0.1242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extLst>
                  <a:ext uri="{0D108BD9-81ED-4DB2-BD59-A6C34878D82A}">
                    <a16:rowId xmlns:a16="http://schemas.microsoft.com/office/drawing/2014/main" val="3301255533"/>
                  </a:ext>
                </a:extLst>
              </a:tr>
            </a:tbl>
          </a:graphicData>
        </a:graphic>
      </p:graphicFrame>
      <p:sp>
        <p:nvSpPr>
          <p:cNvPr id="15" name="Rectangle 14">
            <a:extLst>
              <a:ext uri="{FF2B5EF4-FFF2-40B4-BE49-F238E27FC236}">
                <a16:creationId xmlns:a16="http://schemas.microsoft.com/office/drawing/2014/main" id="{74B1B92C-4202-2440-BFAB-D2F12438309F}"/>
              </a:ext>
            </a:extLst>
          </p:cNvPr>
          <p:cNvSpPr/>
          <p:nvPr/>
        </p:nvSpPr>
        <p:spPr bwMode="auto">
          <a:xfrm>
            <a:off x="7439142" y="4210380"/>
            <a:ext cx="2133600" cy="2286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9CDAC5D2-B89D-0546-91E7-B0A0793F7A02}"/>
              </a:ext>
            </a:extLst>
          </p:cNvPr>
          <p:cNvSpPr txBox="1"/>
          <p:nvPr/>
        </p:nvSpPr>
        <p:spPr>
          <a:xfrm>
            <a:off x="390938" y="6170487"/>
            <a:ext cx="1143607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*CHAARTED definition of low vs high volume: Presence of visceral </a:t>
            </a:r>
            <a:r>
              <a:rPr kumimoji="0" lang="en-US" sz="1400" b="0" i="0" u="none" strike="noStrike" kern="1200" cap="none" spc="0" normalizeH="0" baseline="0" noProof="0" err="1">
                <a:ln>
                  <a:noFill/>
                </a:ln>
                <a:solidFill>
                  <a:srgbClr val="000000"/>
                </a:solidFill>
                <a:effectLst/>
                <a:uLnTx/>
                <a:uFillTx/>
                <a:latin typeface="Arial" charset="0"/>
                <a:ea typeface="ＭＳ Ｐゴシック" charset="0"/>
              </a:rPr>
              <a:t>mets</a:t>
            </a: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 and/or ≥ 4 bone </a:t>
            </a:r>
            <a:r>
              <a:rPr kumimoji="0" lang="en-US" sz="1400" b="0" i="0" u="none" strike="noStrike" kern="1200" cap="none" spc="0" normalizeH="0" baseline="0" noProof="0" err="1">
                <a:ln>
                  <a:noFill/>
                </a:ln>
                <a:solidFill>
                  <a:srgbClr val="000000"/>
                </a:solidFill>
                <a:effectLst/>
                <a:uLnTx/>
                <a:uFillTx/>
                <a:latin typeface="Arial" charset="0"/>
                <a:ea typeface="ＭＳ Ｐゴシック" charset="0"/>
              </a:rPr>
              <a:t>mets</a:t>
            </a: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 with one outside the vertebral column or pelvis </a:t>
            </a:r>
          </a:p>
        </p:txBody>
      </p:sp>
    </p:spTree>
    <p:extLst>
      <p:ext uri="{BB962C8B-B14F-4D97-AF65-F5344CB8AC3E}">
        <p14:creationId xmlns:p14="http://schemas.microsoft.com/office/powerpoint/2010/main" val="2729569822"/>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25422" y="448733"/>
            <a:ext cx="7924004" cy="830997"/>
          </a:xfrm>
          <a:prstGeom prst="rect">
            <a:avLst/>
          </a:prstGeom>
          <a:noFill/>
        </p:spPr>
        <p:txBody>
          <a:bodyPr wrap="square" rtlCol="0">
            <a:spAutoFit/>
          </a:bodyPr>
          <a:lstStyle/>
          <a:p>
            <a:pPr algn="ctr" defTabSz="1219215" eaLnBrk="1" hangingPunct="1"/>
            <a:r>
              <a:rPr lang="en-US" sz="2667" dirty="0">
                <a:solidFill>
                  <a:prstClr val="white"/>
                </a:solidFill>
                <a:latin typeface="Calibri" panose="020F0502020204030204" pitchFamily="34" charset="0"/>
                <a:ea typeface="ＭＳ Ｐゴシック" charset="0"/>
              </a:rPr>
              <a:t>SPARTAN ─ Overall Study Design </a:t>
            </a:r>
          </a:p>
          <a:p>
            <a:pPr algn="ctr" defTabSz="1219215" eaLnBrk="1" hangingPunct="1"/>
            <a:r>
              <a:rPr lang="en-US" sz="2133" b="0" dirty="0">
                <a:solidFill>
                  <a:prstClr val="white"/>
                </a:solidFill>
                <a:latin typeface="Calibri" panose="020F0502020204030204" pitchFamily="34" charset="0"/>
                <a:ea typeface="ＭＳ Ｐゴシック" charset="0"/>
              </a:rPr>
              <a:t>Phase 3 Placebo-Controlled, Randomized International Study </a:t>
            </a:r>
          </a:p>
        </p:txBody>
      </p:sp>
      <p:sp>
        <p:nvSpPr>
          <p:cNvPr id="67" name="Title 1">
            <a:extLst>
              <a:ext uri="{FF2B5EF4-FFF2-40B4-BE49-F238E27FC236}">
                <a16:creationId xmlns:a16="http://schemas.microsoft.com/office/drawing/2014/main" id="{E4D69260-BEC1-486C-8A35-950BBA1B97DF}"/>
              </a:ext>
            </a:extLst>
          </p:cNvPr>
          <p:cNvSpPr>
            <a:spLocks noGrp="1"/>
          </p:cNvSpPr>
          <p:nvPr>
            <p:ph type="title"/>
          </p:nvPr>
        </p:nvSpPr>
        <p:spPr>
          <a:xfrm>
            <a:off x="40402" y="720742"/>
            <a:ext cx="12192000" cy="395006"/>
          </a:xfrm>
        </p:spPr>
        <p:txBody>
          <a:bodyPr/>
          <a:lstStyle/>
          <a:p>
            <a:r>
              <a:rPr lang="en-US" sz="3319" b="0" dirty="0">
                <a:solidFill>
                  <a:schemeClr val="tx1"/>
                </a:solidFill>
                <a:latin typeface="Calibri" pitchFamily="34" charset="0"/>
              </a:rPr>
              <a:t>CHAARTED: Docetaxel for </a:t>
            </a:r>
            <a:r>
              <a:rPr lang="en-US" sz="3319" b="0" dirty="0" err="1">
                <a:solidFill>
                  <a:schemeClr val="tx1"/>
                </a:solidFill>
                <a:latin typeface="Calibri" pitchFamily="34" charset="0"/>
              </a:rPr>
              <a:t>mHSPC</a:t>
            </a:r>
            <a:endParaRPr lang="en-US" sz="3319" dirty="0">
              <a:solidFill>
                <a:schemeClr val="tx1"/>
              </a:solidFill>
              <a:latin typeface="Calibri" pitchFamily="34" charset="0"/>
            </a:endParaRPr>
          </a:p>
        </p:txBody>
      </p:sp>
      <p:pic>
        <p:nvPicPr>
          <p:cNvPr id="3" name="Picture 2">
            <a:extLst>
              <a:ext uri="{FF2B5EF4-FFF2-40B4-BE49-F238E27FC236}">
                <a16:creationId xmlns:a16="http://schemas.microsoft.com/office/drawing/2014/main" id="{7C88D77D-71D7-4FD6-948E-4503211DAF41}"/>
              </a:ext>
            </a:extLst>
          </p:cNvPr>
          <p:cNvPicPr>
            <a:picLocks noChangeAspect="1"/>
          </p:cNvPicPr>
          <p:nvPr/>
        </p:nvPicPr>
        <p:blipFill>
          <a:blip r:embed="rId3" cstate="print"/>
          <a:stretch>
            <a:fillRect/>
          </a:stretch>
        </p:blipFill>
        <p:spPr>
          <a:xfrm>
            <a:off x="2242823" y="1317099"/>
            <a:ext cx="7706353" cy="5310286"/>
          </a:xfrm>
          <a:prstGeom prst="rect">
            <a:avLst/>
          </a:prstGeom>
        </p:spPr>
      </p:pic>
      <p:sp>
        <p:nvSpPr>
          <p:cNvPr id="14" name="Text Box 5"/>
          <p:cNvSpPr txBox="1">
            <a:spLocks noChangeArrowheads="1"/>
          </p:cNvSpPr>
          <p:nvPr/>
        </p:nvSpPr>
        <p:spPr bwMode="auto">
          <a:xfrm>
            <a:off x="152400" y="6476514"/>
            <a:ext cx="8760178" cy="338554"/>
          </a:xfrm>
          <a:prstGeom prst="rect">
            <a:avLst/>
          </a:prstGeom>
          <a:noFill/>
          <a:ln w="9525">
            <a:noFill/>
            <a:miter lim="800000"/>
            <a:headEnd/>
            <a:tailEnd/>
          </a:ln>
        </p:spPr>
        <p:txBody>
          <a:bodyPr wrap="square">
            <a:spAutoFit/>
          </a:bodyPr>
          <a:lstStyle/>
          <a:p>
            <a:r>
              <a:rPr lang="en-US" sz="1600" dirty="0"/>
              <a:t>Sweeney et al. </a:t>
            </a:r>
            <a:r>
              <a:rPr lang="en-US" sz="1600" i="1" dirty="0"/>
              <a:t>N </a:t>
            </a:r>
            <a:r>
              <a:rPr lang="en-US" sz="1600" i="1" dirty="0" err="1"/>
              <a:t>Engl</a:t>
            </a:r>
            <a:r>
              <a:rPr lang="en-US" sz="1600" i="1" dirty="0"/>
              <a:t> J Med</a:t>
            </a:r>
            <a:r>
              <a:rPr lang="en-US" sz="1600" dirty="0"/>
              <a:t> 2015;373:737-46.</a:t>
            </a:r>
          </a:p>
        </p:txBody>
      </p:sp>
      <p:sp>
        <p:nvSpPr>
          <p:cNvPr id="6" name="TextBox 5">
            <a:extLst>
              <a:ext uri="{FF2B5EF4-FFF2-40B4-BE49-F238E27FC236}">
                <a16:creationId xmlns:a16="http://schemas.microsoft.com/office/drawing/2014/main" id="{46E79470-B2C3-7547-88CE-4E88E33D6672}"/>
              </a:ext>
            </a:extLst>
          </p:cNvPr>
          <p:cNvSpPr txBox="1"/>
          <p:nvPr/>
        </p:nvSpPr>
        <p:spPr>
          <a:xfrm>
            <a:off x="8851021" y="6517383"/>
            <a:ext cx="3340979"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Courtesy of Matthew R Smith, MD, PhD</a:t>
            </a:r>
          </a:p>
        </p:txBody>
      </p:sp>
      <p:sp>
        <p:nvSpPr>
          <p:cNvPr id="7" name="Rectangle 6">
            <a:extLst>
              <a:ext uri="{FF2B5EF4-FFF2-40B4-BE49-F238E27FC236}">
                <a16:creationId xmlns:a16="http://schemas.microsoft.com/office/drawing/2014/main" id="{80B3001D-C9D5-9E47-8BB7-47210EA301FA}"/>
              </a:ext>
            </a:extLst>
          </p:cNvPr>
          <p:cNvSpPr/>
          <p:nvPr/>
        </p:nvSpPr>
        <p:spPr bwMode="auto">
          <a:xfrm>
            <a:off x="251586" y="0"/>
            <a:ext cx="2186814" cy="8518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omic Sans MS" pitchFamily="66" charset="0"/>
              <a:ea typeface="ＭＳ Ｐゴシック" charset="0"/>
            </a:endParaRPr>
          </a:p>
        </p:txBody>
      </p:sp>
    </p:spTree>
    <p:extLst>
      <p:ext uri="{BB962C8B-B14F-4D97-AF65-F5344CB8AC3E}">
        <p14:creationId xmlns:p14="http://schemas.microsoft.com/office/powerpoint/2010/main" val="4135076852"/>
      </p:ext>
    </p:extLst>
  </p:cSld>
  <p:clrMapOvr>
    <a:masterClrMapping/>
  </p:clrMapOvr>
  <p:transition spd="med"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167A-BFF8-7E4D-A079-CD93936B9B3B}"/>
              </a:ext>
            </a:extLst>
          </p:cNvPr>
          <p:cNvSpPr>
            <a:spLocks noGrp="1"/>
          </p:cNvSpPr>
          <p:nvPr>
            <p:ph type="title"/>
          </p:nvPr>
        </p:nvSpPr>
        <p:spPr>
          <a:xfrm>
            <a:off x="1834752" y="228600"/>
            <a:ext cx="8529450" cy="1143000"/>
          </a:xfrm>
        </p:spPr>
        <p:txBody>
          <a:bodyPr>
            <a:normAutofit fontScale="90000"/>
          </a:bodyPr>
          <a:lstStyle/>
          <a:p>
            <a:r>
              <a:rPr lang="en-US" dirty="0"/>
              <a:t>Summary of Risks of mHSPC Rx:</a:t>
            </a:r>
            <a:br>
              <a:rPr lang="en-US" dirty="0"/>
            </a:br>
            <a:r>
              <a:rPr lang="en-US" sz="1800" dirty="0"/>
              <a:t>No head-to-head trials showing one is more effective than the other in terms of overall survival</a:t>
            </a:r>
            <a:endParaRPr lang="en-US" dirty="0"/>
          </a:p>
        </p:txBody>
      </p:sp>
      <p:graphicFrame>
        <p:nvGraphicFramePr>
          <p:cNvPr id="5" name="Content Placeholder 4">
            <a:extLst>
              <a:ext uri="{FF2B5EF4-FFF2-40B4-BE49-F238E27FC236}">
                <a16:creationId xmlns:a16="http://schemas.microsoft.com/office/drawing/2014/main" id="{2841AABD-D97E-D14A-9FFF-09A8B935C4DB}"/>
              </a:ext>
            </a:extLst>
          </p:cNvPr>
          <p:cNvGraphicFramePr>
            <a:graphicFrameLocks noGrp="1"/>
          </p:cNvGraphicFramePr>
          <p:nvPr>
            <p:ph idx="1"/>
          </p:nvPr>
        </p:nvGraphicFramePr>
        <p:xfrm>
          <a:off x="1143000" y="1475601"/>
          <a:ext cx="10172700" cy="44196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1598279832"/>
                    </a:ext>
                  </a:extLst>
                </a:gridCol>
                <a:gridCol w="2819400">
                  <a:extLst>
                    <a:ext uri="{9D8B030D-6E8A-4147-A177-3AD203B41FA5}">
                      <a16:colId xmlns:a16="http://schemas.microsoft.com/office/drawing/2014/main" val="3001465793"/>
                    </a:ext>
                  </a:extLst>
                </a:gridCol>
                <a:gridCol w="3133725">
                  <a:extLst>
                    <a:ext uri="{9D8B030D-6E8A-4147-A177-3AD203B41FA5}">
                      <a16:colId xmlns:a16="http://schemas.microsoft.com/office/drawing/2014/main" val="3316687842"/>
                    </a:ext>
                  </a:extLst>
                </a:gridCol>
                <a:gridCol w="2543175">
                  <a:extLst>
                    <a:ext uri="{9D8B030D-6E8A-4147-A177-3AD203B41FA5}">
                      <a16:colId xmlns:a16="http://schemas.microsoft.com/office/drawing/2014/main" val="342481953"/>
                    </a:ext>
                  </a:extLst>
                </a:gridCol>
              </a:tblGrid>
              <a:tr h="400893">
                <a:tc>
                  <a:txBody>
                    <a:bodyPr/>
                    <a:lstStyle/>
                    <a:p>
                      <a:r>
                        <a:rPr lang="en-US" sz="1800"/>
                        <a:t>Agent</a:t>
                      </a:r>
                    </a:p>
                  </a:txBody>
                  <a:tcPr marL="68580" marR="68580" marT="34290" marB="34290"/>
                </a:tc>
                <a:tc>
                  <a:txBody>
                    <a:bodyPr/>
                    <a:lstStyle/>
                    <a:p>
                      <a:r>
                        <a:rPr lang="en-US" sz="1800"/>
                        <a:t>Side Effects</a:t>
                      </a:r>
                    </a:p>
                  </a:txBody>
                  <a:tcPr marL="68580" marR="68580" marT="34290" marB="34290"/>
                </a:tc>
                <a:tc>
                  <a:txBody>
                    <a:bodyPr/>
                    <a:lstStyle/>
                    <a:p>
                      <a:r>
                        <a:rPr lang="en-US" sz="1800"/>
                        <a:t>Quality of Life </a:t>
                      </a:r>
                    </a:p>
                  </a:txBody>
                  <a:tcPr marL="68580" marR="68580" marT="34290" marB="34290"/>
                </a:tc>
                <a:tc>
                  <a:txBody>
                    <a:bodyPr/>
                    <a:lstStyle/>
                    <a:p>
                      <a:r>
                        <a:rPr lang="en-US" sz="1800"/>
                        <a:t>Financial Costs</a:t>
                      </a:r>
                    </a:p>
                  </a:txBody>
                  <a:tcPr marL="68580" marR="68580" marT="34290" marB="34290"/>
                </a:tc>
                <a:extLst>
                  <a:ext uri="{0D108BD9-81ED-4DB2-BD59-A6C34878D82A}">
                    <a16:rowId xmlns:a16="http://schemas.microsoft.com/office/drawing/2014/main" val="2172352197"/>
                  </a:ext>
                </a:extLst>
              </a:tr>
              <a:tr h="1339569">
                <a:tc>
                  <a:txBody>
                    <a:bodyPr/>
                    <a:lstStyle/>
                    <a:p>
                      <a:r>
                        <a:rPr lang="en-US" sz="1800" dirty="0"/>
                        <a:t>Abiraterone</a:t>
                      </a:r>
                    </a:p>
                  </a:txBody>
                  <a:tcPr marL="68580" marR="68580" marT="34290" marB="34290"/>
                </a:tc>
                <a:tc>
                  <a:txBody>
                    <a:bodyPr/>
                    <a:lstStyle/>
                    <a:p>
                      <a:pPr marL="285750" indent="-285750">
                        <a:buFont typeface="Arial" panose="020B0604020202020204" pitchFamily="34" charset="0"/>
                        <a:buChar char="•"/>
                      </a:pPr>
                      <a:r>
                        <a:rPr lang="en-US" sz="1800"/>
                        <a:t>Hypertension</a:t>
                      </a:r>
                    </a:p>
                    <a:p>
                      <a:pPr marL="285750" indent="-285750">
                        <a:buFont typeface="Arial" panose="020B0604020202020204" pitchFamily="34" charset="0"/>
                        <a:buChar char="•"/>
                      </a:pPr>
                      <a:r>
                        <a:rPr lang="en-US" sz="1800"/>
                        <a:t>Liver dysfunction</a:t>
                      </a:r>
                    </a:p>
                    <a:p>
                      <a:pPr marL="285750" indent="-285750">
                        <a:buFont typeface="Arial" panose="020B0604020202020204" pitchFamily="34" charset="0"/>
                        <a:buChar char="•"/>
                      </a:pPr>
                      <a:r>
                        <a:rPr lang="en-US" sz="1800"/>
                        <a:t>Hyperkalemia</a:t>
                      </a:r>
                    </a:p>
                    <a:p>
                      <a:pPr marL="285750" indent="-285750">
                        <a:buFont typeface="Arial" panose="020B0604020202020204" pitchFamily="34" charset="0"/>
                        <a:buChar char="•"/>
                      </a:pPr>
                      <a:r>
                        <a:rPr lang="en-US" sz="1800"/>
                        <a:t>Fluid retention/edema</a:t>
                      </a:r>
                    </a:p>
                  </a:txBody>
                  <a:tcPr marL="68580" marR="68580" marT="34290" marB="34290"/>
                </a:tc>
                <a:tc>
                  <a:txBody>
                    <a:bodyPr/>
                    <a:lstStyle/>
                    <a:p>
                      <a:pPr marL="285750" indent="-285750">
                        <a:buFont typeface="Arial" panose="020B0604020202020204" pitchFamily="34" charset="0"/>
                        <a:buChar char="•"/>
                      </a:pPr>
                      <a:r>
                        <a:rPr lang="en-US" sz="1800"/>
                        <a:t>Stable over time</a:t>
                      </a:r>
                    </a:p>
                    <a:p>
                      <a:pPr marL="285750" indent="-285750">
                        <a:buFont typeface="Arial" panose="020B0604020202020204" pitchFamily="34" charset="0"/>
                        <a:buChar char="•"/>
                      </a:pPr>
                      <a:r>
                        <a:rPr lang="en-US" sz="1800"/>
                        <a:t>Potentially maintains better QOL over time</a:t>
                      </a:r>
                    </a:p>
                  </a:txBody>
                  <a:tcPr marL="68580" marR="68580" marT="34290" marB="34290"/>
                </a:tc>
                <a:tc>
                  <a:txBody>
                    <a:bodyPr/>
                    <a:lstStyle/>
                    <a:p>
                      <a:pPr marL="285750" indent="-285750">
                        <a:buFont typeface="Arial" panose="020B0604020202020204" pitchFamily="34" charset="0"/>
                        <a:buChar char="•"/>
                      </a:pPr>
                      <a:r>
                        <a:rPr lang="en-US" sz="1800" dirty="0"/>
                        <a:t>Next cheapest option</a:t>
                      </a:r>
                    </a:p>
                    <a:p>
                      <a:pPr marL="285750" indent="-285750">
                        <a:buFont typeface="Arial" panose="020B0604020202020204" pitchFamily="34" charset="0"/>
                        <a:buChar char="•"/>
                      </a:pPr>
                      <a:r>
                        <a:rPr lang="en-US" sz="1800" dirty="0"/>
                        <a:t>Available in generic</a:t>
                      </a:r>
                    </a:p>
                    <a:p>
                      <a:pPr marL="285750" indent="-285750">
                        <a:buFont typeface="Arial" panose="020B0604020202020204" pitchFamily="34" charset="0"/>
                        <a:buChar char="•"/>
                      </a:pPr>
                      <a:r>
                        <a:rPr lang="en-US" sz="1800" dirty="0"/>
                        <a:t>Continuous treatment</a:t>
                      </a:r>
                    </a:p>
                  </a:txBody>
                  <a:tcPr marL="68580" marR="68580" marT="34290" marB="34290"/>
                </a:tc>
                <a:extLst>
                  <a:ext uri="{0D108BD9-81ED-4DB2-BD59-A6C34878D82A}">
                    <a16:rowId xmlns:a16="http://schemas.microsoft.com/office/drawing/2014/main" val="908168694"/>
                  </a:ext>
                </a:extLst>
              </a:tr>
              <a:tr h="1339569">
                <a:tc>
                  <a:txBody>
                    <a:bodyPr/>
                    <a:lstStyle/>
                    <a:p>
                      <a:r>
                        <a:rPr lang="en-US" sz="1800"/>
                        <a:t>Enzalutamide</a:t>
                      </a:r>
                    </a:p>
                  </a:txBody>
                  <a:tcPr marL="68580" marR="68580" marT="34290" marB="34290"/>
                </a:tc>
                <a:tc>
                  <a:txBody>
                    <a:bodyPr/>
                    <a:lstStyle/>
                    <a:p>
                      <a:pPr marL="285750" indent="-285750">
                        <a:buFont typeface="Arial" panose="020B0604020202020204" pitchFamily="34" charset="0"/>
                        <a:buChar char="•"/>
                      </a:pPr>
                      <a:r>
                        <a:rPr lang="en-US" sz="1800"/>
                        <a:t>Fatigue</a:t>
                      </a:r>
                    </a:p>
                    <a:p>
                      <a:pPr marL="285750" indent="-285750">
                        <a:buFont typeface="Arial" panose="020B0604020202020204" pitchFamily="34" charset="0"/>
                        <a:buChar char="•"/>
                      </a:pPr>
                      <a:r>
                        <a:rPr lang="en-US" sz="1800"/>
                        <a:t>Hypertension</a:t>
                      </a:r>
                    </a:p>
                    <a:p>
                      <a:pPr marL="285750" indent="-285750">
                        <a:buFont typeface="Arial" panose="020B0604020202020204" pitchFamily="34" charset="0"/>
                        <a:buChar char="•"/>
                      </a:pPr>
                      <a:r>
                        <a:rPr lang="en-US" sz="1800"/>
                        <a:t>Seizure risk</a:t>
                      </a:r>
                    </a:p>
                    <a:p>
                      <a:pPr marL="285750" indent="-285750">
                        <a:buFont typeface="Arial" panose="020B0604020202020204" pitchFamily="34" charset="0"/>
                        <a:buChar char="•"/>
                      </a:pPr>
                      <a:r>
                        <a:rPr lang="en-US" sz="1800"/>
                        <a:t>Cardiac risk</a:t>
                      </a:r>
                    </a:p>
                  </a:txBody>
                  <a:tcPr marL="68580" marR="68580" marT="34290" marB="34290"/>
                </a:tc>
                <a:tc>
                  <a:txBody>
                    <a:bodyPr/>
                    <a:lstStyle/>
                    <a:p>
                      <a:pPr marL="285750" indent="-285750">
                        <a:buFont typeface="Arial" panose="020B0604020202020204" pitchFamily="34" charset="0"/>
                        <a:buChar char="•"/>
                      </a:pPr>
                      <a:r>
                        <a:rPr lang="en-US" sz="1800"/>
                        <a:t>Stable over time</a:t>
                      </a:r>
                    </a:p>
                  </a:txBody>
                  <a:tcPr marL="68580" marR="68580" marT="34290" marB="34290"/>
                </a:tc>
                <a:tc>
                  <a:txBody>
                    <a:bodyPr/>
                    <a:lstStyle/>
                    <a:p>
                      <a:pPr marL="285750" indent="-285750">
                        <a:buFont typeface="Arial" panose="020B0604020202020204" pitchFamily="34" charset="0"/>
                        <a:buChar char="•"/>
                      </a:pPr>
                      <a:r>
                        <a:rPr lang="en-US" sz="1800"/>
                        <a:t>More expensive</a:t>
                      </a:r>
                    </a:p>
                    <a:p>
                      <a:pPr marL="285750" indent="-285750">
                        <a:buFont typeface="Arial" panose="020B0604020202020204" pitchFamily="34" charset="0"/>
                        <a:buChar char="•"/>
                      </a:pPr>
                      <a:r>
                        <a:rPr lang="en-US" sz="1800"/>
                        <a:t>Not available in generic</a:t>
                      </a:r>
                    </a:p>
                    <a:p>
                      <a:pPr marL="285750" indent="-285750">
                        <a:buFont typeface="Arial" panose="020B0604020202020204" pitchFamily="34" charset="0"/>
                        <a:buChar char="•"/>
                      </a:pPr>
                      <a:r>
                        <a:rPr lang="en-US" sz="1800"/>
                        <a:t>Continuous treatment</a:t>
                      </a:r>
                    </a:p>
                  </a:txBody>
                  <a:tcPr marL="68580" marR="68580" marT="34290" marB="34290"/>
                </a:tc>
                <a:extLst>
                  <a:ext uri="{0D108BD9-81ED-4DB2-BD59-A6C34878D82A}">
                    <a16:rowId xmlns:a16="http://schemas.microsoft.com/office/drawing/2014/main" val="2746687690"/>
                  </a:ext>
                </a:extLst>
              </a:tr>
              <a:tr h="1339569">
                <a:tc>
                  <a:txBody>
                    <a:bodyPr/>
                    <a:lstStyle/>
                    <a:p>
                      <a:r>
                        <a:rPr lang="en-US" sz="1800" err="1"/>
                        <a:t>Apalutamide</a:t>
                      </a:r>
                      <a:endParaRPr lang="en-US" sz="1800"/>
                    </a:p>
                  </a:txBody>
                  <a:tcPr marL="68580" marR="68580" marT="34290" marB="34290"/>
                </a:tc>
                <a:tc>
                  <a:txBody>
                    <a:bodyPr/>
                    <a:lstStyle/>
                    <a:p>
                      <a:pPr marL="285750" indent="-285750">
                        <a:buFont typeface="Arial" panose="020B0604020202020204" pitchFamily="34" charset="0"/>
                        <a:buChar char="•"/>
                      </a:pPr>
                      <a:r>
                        <a:rPr lang="en-US" sz="1800"/>
                        <a:t>Rash</a:t>
                      </a:r>
                    </a:p>
                    <a:p>
                      <a:pPr marL="285750" indent="-285750">
                        <a:buFont typeface="Arial" panose="020B0604020202020204" pitchFamily="34" charset="0"/>
                        <a:buChar char="•"/>
                      </a:pPr>
                      <a:r>
                        <a:rPr lang="en-US" sz="1800"/>
                        <a:t>Hypothyroidism</a:t>
                      </a:r>
                    </a:p>
                    <a:p>
                      <a:pPr marL="285750" indent="-285750">
                        <a:buFont typeface="Arial" panose="020B0604020202020204" pitchFamily="34" charset="0"/>
                        <a:buChar char="•"/>
                      </a:pPr>
                      <a:r>
                        <a:rPr lang="en-US" sz="1800"/>
                        <a:t>Fracture</a:t>
                      </a:r>
                    </a:p>
                  </a:txBody>
                  <a:tcPr marL="68580" marR="68580" marT="34290" marB="34290"/>
                </a:tc>
                <a:tc>
                  <a:txBody>
                    <a:bodyPr/>
                    <a:lstStyle/>
                    <a:p>
                      <a:pPr marL="285750" indent="-285750">
                        <a:buFont typeface="Arial" panose="020B0604020202020204" pitchFamily="34" charset="0"/>
                        <a:buChar char="•"/>
                      </a:pPr>
                      <a:r>
                        <a:rPr lang="en-US" sz="1800"/>
                        <a:t>Stable over time</a:t>
                      </a:r>
                    </a:p>
                  </a:txBody>
                  <a:tcPr marL="68580" marR="68580" marT="34290" marB="34290"/>
                </a:tc>
                <a:tc>
                  <a:txBody>
                    <a:bodyPr/>
                    <a:lstStyle/>
                    <a:p>
                      <a:pPr marL="285750" indent="-285750">
                        <a:buFont typeface="Arial" panose="020B0604020202020204" pitchFamily="34" charset="0"/>
                        <a:buChar char="•"/>
                      </a:pPr>
                      <a:r>
                        <a:rPr lang="en-US" sz="1800" dirty="0"/>
                        <a:t>More expensive</a:t>
                      </a:r>
                    </a:p>
                    <a:p>
                      <a:pPr marL="285750" indent="-285750">
                        <a:buFont typeface="Arial" panose="020B0604020202020204" pitchFamily="34" charset="0"/>
                        <a:buChar char="•"/>
                      </a:pPr>
                      <a:r>
                        <a:rPr lang="en-US" sz="1800" dirty="0"/>
                        <a:t>Not available in generic</a:t>
                      </a:r>
                    </a:p>
                    <a:p>
                      <a:pPr marL="285750" indent="-285750">
                        <a:buFont typeface="Arial" panose="020B0604020202020204" pitchFamily="34" charset="0"/>
                        <a:buChar char="•"/>
                      </a:pPr>
                      <a:r>
                        <a:rPr lang="en-US" sz="1800" dirty="0"/>
                        <a:t>Continuous treatment</a:t>
                      </a:r>
                    </a:p>
                  </a:txBody>
                  <a:tcPr marL="68580" marR="68580" marT="34290" marB="34290"/>
                </a:tc>
                <a:extLst>
                  <a:ext uri="{0D108BD9-81ED-4DB2-BD59-A6C34878D82A}">
                    <a16:rowId xmlns:a16="http://schemas.microsoft.com/office/drawing/2014/main" val="1023731374"/>
                  </a:ext>
                </a:extLst>
              </a:tr>
            </a:tbl>
          </a:graphicData>
        </a:graphic>
      </p:graphicFrame>
      <p:sp>
        <p:nvSpPr>
          <p:cNvPr id="4" name="TextBox 3">
            <a:extLst>
              <a:ext uri="{FF2B5EF4-FFF2-40B4-BE49-F238E27FC236}">
                <a16:creationId xmlns:a16="http://schemas.microsoft.com/office/drawing/2014/main" id="{08B4F459-D3C4-8840-876C-2313270FDEEE}"/>
              </a:ext>
            </a:extLst>
          </p:cNvPr>
          <p:cNvSpPr txBox="1"/>
          <p:nvPr/>
        </p:nvSpPr>
        <p:spPr>
          <a:xfrm>
            <a:off x="152400" y="6538210"/>
            <a:ext cx="285847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charset="0"/>
              </a:rPr>
              <a:t>Courtesy of David F Penson, MD, MPH</a:t>
            </a:r>
          </a:p>
        </p:txBody>
      </p:sp>
    </p:spTree>
    <p:extLst>
      <p:ext uri="{BB962C8B-B14F-4D97-AF65-F5344CB8AC3E}">
        <p14:creationId xmlns:p14="http://schemas.microsoft.com/office/powerpoint/2010/main" val="239366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1125200" cy="1143000"/>
          </a:xfrm>
        </p:spPr>
        <p:txBody>
          <a:bodyPr/>
          <a:lstStyle/>
          <a:p>
            <a:r>
              <a:rPr lang="en-US" dirty="0"/>
              <a:t>In general, which treatment strategy would be best for this patient?</a:t>
            </a:r>
            <a:endParaRPr lang="en-US" sz="2400" dirty="0"/>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370994"/>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609600" y="2150031"/>
            <a:ext cx="39147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Androgen deprivation therapy (ADT) with secondary hormonal therapy</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474939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ADT with chemotherapy</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CB532018-CCDD-234E-AEFC-ECEF26A35D8A}"/>
              </a:ext>
            </a:extLst>
          </p:cNvPr>
          <p:cNvSpPr/>
          <p:nvPr/>
        </p:nvSpPr>
        <p:spPr>
          <a:xfrm>
            <a:off x="304800" y="6008264"/>
            <a:ext cx="3733800" cy="369332"/>
          </a:xfrm>
          <a:prstGeom prst="rect">
            <a:avLst/>
          </a:prstGeom>
        </p:spPr>
        <p:txBody>
          <a:bodyPr wrap="square"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57</a:t>
            </a:r>
          </a:p>
        </p:txBody>
      </p:sp>
      <p:sp>
        <p:nvSpPr>
          <p:cNvPr id="11" name="Text Box 4">
            <a:extLst>
              <a:ext uri="{FF2B5EF4-FFF2-40B4-BE49-F238E27FC236}">
                <a16:creationId xmlns:a16="http://schemas.microsoft.com/office/drawing/2014/main" id="{934C44A4-2054-B14E-BBBB-A750ED7FF4D9}"/>
              </a:ext>
            </a:extLst>
          </p:cNvPr>
          <p:cNvSpPr txBox="1">
            <a:spLocks noChangeArrowheads="1"/>
          </p:cNvSpPr>
          <p:nvPr/>
        </p:nvSpPr>
        <p:spPr bwMode="auto">
          <a:xfrm>
            <a:off x="609600" y="3429000"/>
            <a:ext cx="39147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ADT alone</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82477227"/>
      </p:ext>
    </p:extLst>
  </p:cSld>
  <p:clrMapOvr>
    <a:masterClrMapping/>
  </p:clrMapOvr>
  <p:transition spd="slow"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9FE-0B06-8641-BF31-8A4BD81F957B}"/>
              </a:ext>
            </a:extLst>
          </p:cNvPr>
          <p:cNvSpPr>
            <a:spLocks noGrp="1"/>
          </p:cNvSpPr>
          <p:nvPr>
            <p:ph type="title"/>
          </p:nvPr>
        </p:nvSpPr>
        <p:spPr>
          <a:xfrm>
            <a:off x="609600" y="76200"/>
            <a:ext cx="11125200" cy="1143000"/>
          </a:xfrm>
        </p:spPr>
        <p:txBody>
          <a:bodyPr/>
          <a:lstStyle/>
          <a:p>
            <a:r>
              <a:rPr lang="en-US" dirty="0"/>
              <a:t>To what extent do you believe the COVID-19 pandemic would affect this decision?</a:t>
            </a:r>
            <a:endParaRPr lang="en-US" sz="2400" dirty="0"/>
          </a:p>
        </p:txBody>
      </p:sp>
      <p:graphicFrame>
        <p:nvGraphicFramePr>
          <p:cNvPr id="6" name="Chart 5">
            <a:extLst>
              <a:ext uri="{FF2B5EF4-FFF2-40B4-BE49-F238E27FC236}">
                <a16:creationId xmlns:a16="http://schemas.microsoft.com/office/drawing/2014/main" id="{5761DC5A-64A1-894C-AD5E-8EC390E922D3}"/>
              </a:ext>
            </a:extLst>
          </p:cNvPr>
          <p:cNvGraphicFramePr/>
          <p:nvPr/>
        </p:nvGraphicFramePr>
        <p:xfrm>
          <a:off x="4419600" y="1370994"/>
          <a:ext cx="6781800" cy="446698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4">
            <a:extLst>
              <a:ext uri="{FF2B5EF4-FFF2-40B4-BE49-F238E27FC236}">
                <a16:creationId xmlns:a16="http://schemas.microsoft.com/office/drawing/2014/main" id="{08E49ABC-F7F8-B54C-9C10-DC82F45273F2}"/>
              </a:ext>
            </a:extLst>
          </p:cNvPr>
          <p:cNvSpPr txBox="1">
            <a:spLocks noChangeArrowheads="1"/>
          </p:cNvSpPr>
          <p:nvPr/>
        </p:nvSpPr>
        <p:spPr bwMode="auto">
          <a:xfrm>
            <a:off x="609600" y="2150031"/>
            <a:ext cx="39147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Significantly</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
        <p:nvSpPr>
          <p:cNvPr id="12" name="Text Box 4">
            <a:extLst>
              <a:ext uri="{FF2B5EF4-FFF2-40B4-BE49-F238E27FC236}">
                <a16:creationId xmlns:a16="http://schemas.microsoft.com/office/drawing/2014/main" id="{1530D4C0-F2EA-AE46-8CCB-A6B5919C7622}"/>
              </a:ext>
            </a:extLst>
          </p:cNvPr>
          <p:cNvSpPr txBox="1">
            <a:spLocks noChangeArrowheads="1"/>
          </p:cNvSpPr>
          <p:nvPr/>
        </p:nvSpPr>
        <p:spPr bwMode="auto">
          <a:xfrm>
            <a:off x="149204" y="4749394"/>
            <a:ext cx="4375172" cy="19719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Minimally or not at all</a:t>
            </a:r>
          </a:p>
        </p:txBody>
      </p:sp>
      <p:sp>
        <p:nvSpPr>
          <p:cNvPr id="3" name="Rectangle 2">
            <a:extLst>
              <a:ext uri="{FF2B5EF4-FFF2-40B4-BE49-F238E27FC236}">
                <a16:creationId xmlns:a16="http://schemas.microsoft.com/office/drawing/2014/main" id="{41E5027E-6260-E649-8043-3EE1AF511D3B}"/>
              </a:ext>
            </a:extLst>
          </p:cNvPr>
          <p:cNvSpPr/>
          <p:nvPr/>
        </p:nvSpPr>
        <p:spPr>
          <a:xfrm>
            <a:off x="304800" y="6377597"/>
            <a:ext cx="344196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Survey of live webinar audience</a:t>
            </a:r>
          </a:p>
        </p:txBody>
      </p:sp>
      <p:sp>
        <p:nvSpPr>
          <p:cNvPr id="13" name="Rectangle 12">
            <a:extLst>
              <a:ext uri="{FF2B5EF4-FFF2-40B4-BE49-F238E27FC236}">
                <a16:creationId xmlns:a16="http://schemas.microsoft.com/office/drawing/2014/main" id="{CB532018-CCDD-234E-AEFC-ECEF26A35D8A}"/>
              </a:ext>
            </a:extLst>
          </p:cNvPr>
          <p:cNvSpPr/>
          <p:nvPr/>
        </p:nvSpPr>
        <p:spPr>
          <a:xfrm>
            <a:off x="304800" y="6008264"/>
            <a:ext cx="3733800" cy="369332"/>
          </a:xfrm>
          <a:prstGeom prst="rect">
            <a:avLst/>
          </a:prstGeom>
        </p:spPr>
        <p:txBody>
          <a:bodyPr wrap="square"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2" charset="0"/>
                <a:ea typeface="ＭＳ Ｐゴシック" charset="0"/>
              </a:rPr>
              <a:t>N = 124</a:t>
            </a:r>
          </a:p>
        </p:txBody>
      </p:sp>
      <p:sp>
        <p:nvSpPr>
          <p:cNvPr id="11" name="Text Box 4">
            <a:extLst>
              <a:ext uri="{FF2B5EF4-FFF2-40B4-BE49-F238E27FC236}">
                <a16:creationId xmlns:a16="http://schemas.microsoft.com/office/drawing/2014/main" id="{934C44A4-2054-B14E-BBBB-A750ED7FF4D9}"/>
              </a:ext>
            </a:extLst>
          </p:cNvPr>
          <p:cNvSpPr txBox="1">
            <a:spLocks noChangeArrowheads="1"/>
          </p:cNvSpPr>
          <p:nvPr/>
        </p:nvSpPr>
        <p:spPr bwMode="auto">
          <a:xfrm>
            <a:off x="609600" y="3429000"/>
            <a:ext cx="3914775" cy="10501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charset="0"/>
                <a:ea typeface="ＭＳ Ｐゴシック" charset="0"/>
              </a:rPr>
              <a:t>Somewhat</a:t>
            </a:r>
            <a:endParaRPr kumimoji="0" lang="en-US" sz="2200" b="1" i="0" u="none" strike="noStrike" kern="1200" cap="none" spc="0" normalizeH="0" baseline="0" noProof="0" dirty="0">
              <a:ln>
                <a:noFill/>
              </a:ln>
              <a:solidFill>
                <a:srgbClr val="00206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557208651"/>
      </p:ext>
    </p:extLst>
  </p:cSld>
  <p:clrMapOvr>
    <a:masterClrMapping/>
  </p:clrMapOvr>
  <p:transition spd="slow"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a:xfrm>
            <a:off x="609600" y="1524000"/>
            <a:ext cx="10972800" cy="4876800"/>
          </a:xfrm>
        </p:spPr>
        <p:txBody>
          <a:bodyPr/>
          <a:lstStyle/>
          <a:p>
            <a:pPr marL="0" indent="0">
              <a:buNone/>
            </a:pPr>
            <a:r>
              <a:rPr lang="en-US" dirty="0"/>
              <a:t>This activity is supported by educational grants from Astellas and Pfizer Inc.</a:t>
            </a:r>
            <a:endParaRPr lang="en-US" dirty="0">
              <a:solidFill>
                <a:srgbClr val="FF00FF"/>
              </a:solidFill>
            </a:endParaRPr>
          </a:p>
        </p:txBody>
      </p:sp>
    </p:spTree>
    <p:extLst>
      <p:ext uri="{BB962C8B-B14F-4D97-AF65-F5344CB8AC3E}">
        <p14:creationId xmlns:p14="http://schemas.microsoft.com/office/powerpoint/2010/main" val="2098408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14B25-029C-B647-9506-62B44B9F467F}"/>
              </a:ext>
            </a:extLst>
          </p:cNvPr>
          <p:cNvSpPr/>
          <p:nvPr/>
        </p:nvSpPr>
        <p:spPr>
          <a:xfrm>
            <a:off x="381000" y="1981200"/>
            <a:ext cx="11582400" cy="3170099"/>
          </a:xfrm>
          <a:prstGeom prst="rect">
            <a:avLst/>
          </a:prstGeom>
        </p:spPr>
        <p:txBody>
          <a:bodyPr wrap="square">
            <a:spAutoFit/>
          </a:bodyPr>
          <a:lstStyle/>
          <a:p>
            <a:pPr marL="0" indent="0" algn="ctr">
              <a:buNone/>
            </a:pPr>
            <a:r>
              <a:rPr lang="en-US" sz="4000" b="1" kern="0" dirty="0">
                <a:solidFill>
                  <a:srgbClr val="0432FF"/>
                </a:solidFill>
                <a:latin typeface="Arial"/>
                <a:ea typeface="ＭＳ Ｐゴシック"/>
              </a:rPr>
              <a:t>For a patient with prostate cancer for whom androgen deprivation therapy (ADT) is being initiated, what potential side effects do </a:t>
            </a:r>
            <a:br>
              <a:rPr lang="en-US" sz="4000" b="1" kern="0" dirty="0">
                <a:solidFill>
                  <a:srgbClr val="0432FF"/>
                </a:solidFill>
                <a:latin typeface="Arial"/>
                <a:ea typeface="ＭＳ Ｐゴシック"/>
              </a:rPr>
            </a:br>
            <a:r>
              <a:rPr lang="en-US" sz="4000" b="1" kern="0" dirty="0">
                <a:solidFill>
                  <a:srgbClr val="0432FF"/>
                </a:solidFill>
                <a:latin typeface="Arial"/>
                <a:ea typeface="ＭＳ Ｐゴシック"/>
              </a:rPr>
              <a:t>you generally counsel him about?</a:t>
            </a:r>
          </a:p>
          <a:p>
            <a:pPr marL="0" indent="0" algn="ctr">
              <a:buNone/>
            </a:pPr>
            <a:r>
              <a:rPr lang="en-US" sz="4000" b="1" kern="0" dirty="0">
                <a:solidFill>
                  <a:srgbClr val="0432FF"/>
                </a:solidFill>
                <a:latin typeface="Arial"/>
                <a:ea typeface="ＭＳ Ｐゴシック"/>
              </a:rPr>
              <a:t>(</a:t>
            </a:r>
            <a:r>
              <a:rPr lang="en-US" sz="4000" b="1" kern="0" dirty="0" err="1">
                <a:solidFill>
                  <a:srgbClr val="0432FF"/>
                </a:solidFill>
                <a:latin typeface="Arial"/>
                <a:ea typeface="ＭＳ Ｐゴシック"/>
              </a:rPr>
              <a:t>Ms</a:t>
            </a:r>
            <a:r>
              <a:rPr lang="en-US" sz="4000" b="1" kern="0" dirty="0">
                <a:solidFill>
                  <a:srgbClr val="0432FF"/>
                </a:solidFill>
                <a:latin typeface="Arial"/>
                <a:ea typeface="ＭＳ Ｐゴシック"/>
              </a:rPr>
              <a:t> Kim)</a:t>
            </a:r>
            <a:endParaRPr lang="en-US" sz="4000" b="1" dirty="0">
              <a:solidFill>
                <a:srgbClr val="0432FF"/>
              </a:solidFill>
            </a:endParaRPr>
          </a:p>
        </p:txBody>
      </p:sp>
    </p:spTree>
    <p:extLst>
      <p:ext uri="{BB962C8B-B14F-4D97-AF65-F5344CB8AC3E}">
        <p14:creationId xmlns:p14="http://schemas.microsoft.com/office/powerpoint/2010/main" val="4050865200"/>
      </p:ext>
    </p:extLst>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6516" y="262888"/>
            <a:ext cx="10358967" cy="2577848"/>
          </a:xfrm>
        </p:spPr>
        <p:txBody>
          <a:bodyPr/>
          <a:lstStyle/>
          <a:p>
            <a:r>
              <a:rPr lang="en-US" sz="2300" dirty="0"/>
              <a:t>A patient who has recently started ADT for prostate cancer complains that he has been experiencing hot flashes that have interrupted his sleep and contributed to fatigue. What would you recommend? (</a:t>
            </a:r>
            <a:r>
              <a:rPr lang="en-US" sz="2300" dirty="0" err="1"/>
              <a:t>Ms</a:t>
            </a:r>
            <a:r>
              <a:rPr lang="en-US" sz="2300" dirty="0"/>
              <a:t> </a:t>
            </a:r>
            <a:r>
              <a:rPr lang="en-US" sz="2300" dirty="0" err="1"/>
              <a:t>Leidig</a:t>
            </a:r>
            <a:r>
              <a:rPr lang="en-US" sz="2300" dirty="0"/>
              <a:t>)</a:t>
            </a:r>
          </a:p>
        </p:txBody>
      </p:sp>
      <p:sp>
        <p:nvSpPr>
          <p:cNvPr id="10" name="Content Placeholder 9">
            <a:extLst>
              <a:ext uri="{FF2B5EF4-FFF2-40B4-BE49-F238E27FC236}">
                <a16:creationId xmlns:a16="http://schemas.microsoft.com/office/drawing/2014/main" id="{47BF6FA0-00D4-F94C-A683-8504F2CDBD41}"/>
              </a:ext>
            </a:extLst>
          </p:cNvPr>
          <p:cNvSpPr>
            <a:spLocks noGrp="1"/>
          </p:cNvSpPr>
          <p:nvPr>
            <p:ph idx="11"/>
          </p:nvPr>
        </p:nvSpPr>
        <p:spPr/>
        <p:txBody>
          <a:bodyPr/>
          <a:lstStyle/>
          <a:p>
            <a:r>
              <a:rPr lang="en-US" sz="1500" dirty="0"/>
              <a:t>Exercise first during the day, consider </a:t>
            </a:r>
            <a:r>
              <a:rPr lang="en-US" sz="1500" dirty="0" err="1"/>
              <a:t>megace</a:t>
            </a:r>
            <a:r>
              <a:rPr lang="en-US" sz="1500" dirty="0"/>
              <a:t>, an SSRI, ceiling/bedside fan, low-dose vitamin E</a:t>
            </a:r>
          </a:p>
        </p:txBody>
      </p:sp>
      <p:sp>
        <p:nvSpPr>
          <p:cNvPr id="11" name="Content Placeholder 10">
            <a:extLst>
              <a:ext uri="{FF2B5EF4-FFF2-40B4-BE49-F238E27FC236}">
                <a16:creationId xmlns:a16="http://schemas.microsoft.com/office/drawing/2014/main" id="{572A2190-E458-0246-899B-32CDF60D7BC4}"/>
              </a:ext>
            </a:extLst>
          </p:cNvPr>
          <p:cNvSpPr>
            <a:spLocks noGrp="1"/>
          </p:cNvSpPr>
          <p:nvPr>
            <p:ph idx="12"/>
          </p:nvPr>
        </p:nvSpPr>
        <p:spPr/>
        <p:txBody>
          <a:bodyPr/>
          <a:lstStyle/>
          <a:p>
            <a:r>
              <a:rPr lang="en-US" dirty="0"/>
              <a:t>Venlafaxine 37.5 mg BID</a:t>
            </a:r>
          </a:p>
        </p:txBody>
      </p:sp>
      <p:sp>
        <p:nvSpPr>
          <p:cNvPr id="12" name="Content Placeholder 11">
            <a:extLst>
              <a:ext uri="{FF2B5EF4-FFF2-40B4-BE49-F238E27FC236}">
                <a16:creationId xmlns:a16="http://schemas.microsoft.com/office/drawing/2014/main" id="{D4C48650-8BD6-AD49-817A-3870DB1D2E0E}"/>
              </a:ext>
            </a:extLst>
          </p:cNvPr>
          <p:cNvSpPr>
            <a:spLocks noGrp="1"/>
          </p:cNvSpPr>
          <p:nvPr>
            <p:ph idx="13"/>
          </p:nvPr>
        </p:nvSpPr>
        <p:spPr/>
        <p:txBody>
          <a:bodyPr/>
          <a:lstStyle/>
          <a:p>
            <a:r>
              <a:rPr lang="en-US" dirty="0"/>
              <a:t>Discuss role of black cohosh vs venlafaxine for relief of hot flashes</a:t>
            </a:r>
          </a:p>
        </p:txBody>
      </p:sp>
      <p:sp>
        <p:nvSpPr>
          <p:cNvPr id="13" name="Content Placeholder 12">
            <a:extLst>
              <a:ext uri="{FF2B5EF4-FFF2-40B4-BE49-F238E27FC236}">
                <a16:creationId xmlns:a16="http://schemas.microsoft.com/office/drawing/2014/main" id="{0D5D8743-DF23-0842-9319-8453DAEEBCBB}"/>
              </a:ext>
            </a:extLst>
          </p:cNvPr>
          <p:cNvSpPr>
            <a:spLocks noGrp="1"/>
          </p:cNvSpPr>
          <p:nvPr>
            <p:ph idx="14"/>
          </p:nvPr>
        </p:nvSpPr>
        <p:spPr/>
        <p:txBody>
          <a:bodyPr/>
          <a:lstStyle/>
          <a:p>
            <a:pPr>
              <a:lnSpc>
                <a:spcPts val="1500"/>
              </a:lnSpc>
            </a:pPr>
            <a:r>
              <a:rPr lang="en-US" sz="1500" dirty="0"/>
              <a:t>Recommend black cohosh or flaxseed oil, behavioral modification (use of  fan and cold glass of water). If ineffective, we may prescribe interventions such as venlafaxine, gabapentin or </a:t>
            </a:r>
            <a:r>
              <a:rPr lang="en-US" sz="1500" dirty="0" err="1"/>
              <a:t>megace</a:t>
            </a:r>
            <a:r>
              <a:rPr lang="en-US" sz="1500" dirty="0"/>
              <a:t> </a:t>
            </a:r>
          </a:p>
        </p:txBody>
      </p:sp>
      <p:sp>
        <p:nvSpPr>
          <p:cNvPr id="14" name="Content Placeholder 13">
            <a:extLst>
              <a:ext uri="{FF2B5EF4-FFF2-40B4-BE49-F238E27FC236}">
                <a16:creationId xmlns:a16="http://schemas.microsoft.com/office/drawing/2014/main" id="{B7220543-347D-844E-9C2C-56B56172A62C}"/>
              </a:ext>
            </a:extLst>
          </p:cNvPr>
          <p:cNvSpPr>
            <a:spLocks noGrp="1"/>
          </p:cNvSpPr>
          <p:nvPr>
            <p:ph idx="16"/>
          </p:nvPr>
        </p:nvSpPr>
        <p:spPr/>
        <p:txBody>
          <a:bodyPr/>
          <a:lstStyle/>
          <a:p>
            <a:r>
              <a:rPr lang="en-US" dirty="0"/>
              <a:t>Oxybutynin at 5 mg starting dose</a:t>
            </a:r>
          </a:p>
        </p:txBody>
      </p:sp>
      <p:sp>
        <p:nvSpPr>
          <p:cNvPr id="15" name="Content Placeholder 14">
            <a:extLst>
              <a:ext uri="{FF2B5EF4-FFF2-40B4-BE49-F238E27FC236}">
                <a16:creationId xmlns:a16="http://schemas.microsoft.com/office/drawing/2014/main" id="{E9EC7F5C-9EB2-D246-AF5E-BD6A243E7038}"/>
              </a:ext>
            </a:extLst>
          </p:cNvPr>
          <p:cNvSpPr>
            <a:spLocks noGrp="1"/>
          </p:cNvSpPr>
          <p:nvPr>
            <p:ph idx="20"/>
          </p:nvPr>
        </p:nvSpPr>
        <p:spPr/>
        <p:txBody>
          <a:bodyPr/>
          <a:lstStyle/>
          <a:p>
            <a:r>
              <a:rPr lang="en-US" dirty="0"/>
              <a:t>Black cohosh → venlafaxine</a:t>
            </a:r>
          </a:p>
        </p:txBody>
      </p:sp>
    </p:spTree>
    <p:extLst>
      <p:ext uri="{BB962C8B-B14F-4D97-AF65-F5344CB8AC3E}">
        <p14:creationId xmlns:p14="http://schemas.microsoft.com/office/powerpoint/2010/main" val="242679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14B25-029C-B647-9506-62B44B9F467F}"/>
              </a:ext>
            </a:extLst>
          </p:cNvPr>
          <p:cNvSpPr/>
          <p:nvPr/>
        </p:nvSpPr>
        <p:spPr>
          <a:xfrm>
            <a:off x="381000" y="1981200"/>
            <a:ext cx="11582400" cy="2554545"/>
          </a:xfrm>
          <a:prstGeom prst="rect">
            <a:avLst/>
          </a:prstGeom>
        </p:spPr>
        <p:txBody>
          <a:bodyPr wrap="square">
            <a:spAutoFit/>
          </a:bodyPr>
          <a:lstStyle/>
          <a:p>
            <a:pPr marL="0" indent="0" algn="ctr">
              <a:buNone/>
            </a:pPr>
            <a:r>
              <a:rPr lang="en-US" sz="4000" b="1" dirty="0">
                <a:solidFill>
                  <a:srgbClr val="0432FF"/>
                </a:solidFill>
              </a:rPr>
              <a:t>In what situations is ADT combined </a:t>
            </a:r>
            <a:br>
              <a:rPr lang="en-US" sz="4000" b="1" dirty="0">
                <a:solidFill>
                  <a:srgbClr val="0432FF"/>
                </a:solidFill>
              </a:rPr>
            </a:br>
            <a:r>
              <a:rPr lang="en-US" sz="4000" b="1" dirty="0">
                <a:solidFill>
                  <a:srgbClr val="0432FF"/>
                </a:solidFill>
              </a:rPr>
              <a:t>with radiation therapy for patients with </a:t>
            </a:r>
            <a:br>
              <a:rPr lang="en-US" sz="4000" b="1" dirty="0">
                <a:solidFill>
                  <a:srgbClr val="0432FF"/>
                </a:solidFill>
              </a:rPr>
            </a:br>
            <a:r>
              <a:rPr lang="en-US" sz="4000" b="1" dirty="0">
                <a:solidFill>
                  <a:srgbClr val="0432FF"/>
                </a:solidFill>
              </a:rPr>
              <a:t>locally advanced prostate cancer?</a:t>
            </a:r>
          </a:p>
          <a:p>
            <a:pPr marL="0" indent="0" algn="ctr">
              <a:buNone/>
            </a:pPr>
            <a:r>
              <a:rPr lang="en-US" sz="4000" b="1" dirty="0">
                <a:solidFill>
                  <a:srgbClr val="0432FF"/>
                </a:solidFill>
              </a:rPr>
              <a:t>(</a:t>
            </a:r>
            <a:r>
              <a:rPr lang="en-US" sz="4000" b="1" dirty="0" err="1">
                <a:solidFill>
                  <a:srgbClr val="0432FF"/>
                </a:solidFill>
              </a:rPr>
              <a:t>Ms</a:t>
            </a:r>
            <a:r>
              <a:rPr lang="en-US" sz="4000" b="1" dirty="0">
                <a:solidFill>
                  <a:srgbClr val="0432FF"/>
                </a:solidFill>
              </a:rPr>
              <a:t> </a:t>
            </a:r>
            <a:r>
              <a:rPr lang="en-US" sz="4000" b="1" dirty="0" err="1">
                <a:solidFill>
                  <a:srgbClr val="0432FF"/>
                </a:solidFill>
              </a:rPr>
              <a:t>Leidig</a:t>
            </a:r>
            <a:r>
              <a:rPr lang="en-US" sz="4000" b="1" dirty="0">
                <a:solidFill>
                  <a:srgbClr val="0432FF"/>
                </a:solidFill>
              </a:rPr>
              <a:t>) </a:t>
            </a:r>
          </a:p>
        </p:txBody>
      </p:sp>
    </p:spTree>
    <p:extLst>
      <p:ext uri="{BB962C8B-B14F-4D97-AF65-F5344CB8AC3E}">
        <p14:creationId xmlns:p14="http://schemas.microsoft.com/office/powerpoint/2010/main" val="1067628165"/>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sz="2400" dirty="0"/>
              <a:t>In general, how do you respond to a patient who is receiving ADT for prostate cancer and asks how long he can expect to experience side effects after treatment has been discontinued?</a:t>
            </a:r>
          </a:p>
        </p:txBody>
      </p:sp>
      <p:sp>
        <p:nvSpPr>
          <p:cNvPr id="2" name="Content Placeholder 1">
            <a:extLst>
              <a:ext uri="{FF2B5EF4-FFF2-40B4-BE49-F238E27FC236}">
                <a16:creationId xmlns:a16="http://schemas.microsoft.com/office/drawing/2014/main" id="{9C52F320-92A1-DB4D-9BAE-CABC7BB73522}"/>
              </a:ext>
            </a:extLst>
          </p:cNvPr>
          <p:cNvSpPr>
            <a:spLocks noGrp="1"/>
          </p:cNvSpPr>
          <p:nvPr>
            <p:ph idx="11"/>
          </p:nvPr>
        </p:nvSpPr>
        <p:spPr/>
        <p:txBody>
          <a:bodyPr/>
          <a:lstStyle/>
          <a:p>
            <a:r>
              <a:rPr lang="en-US" dirty="0"/>
              <a:t>3 to 12 months (sometimes longer due to age, duration of ADT)</a:t>
            </a:r>
          </a:p>
        </p:txBody>
      </p:sp>
      <p:sp>
        <p:nvSpPr>
          <p:cNvPr id="4" name="Content Placeholder 3">
            <a:extLst>
              <a:ext uri="{FF2B5EF4-FFF2-40B4-BE49-F238E27FC236}">
                <a16:creationId xmlns:a16="http://schemas.microsoft.com/office/drawing/2014/main" id="{D26C566A-B6E5-A445-B684-0510F91BB9CC}"/>
              </a:ext>
            </a:extLst>
          </p:cNvPr>
          <p:cNvSpPr>
            <a:spLocks noGrp="1"/>
          </p:cNvSpPr>
          <p:nvPr>
            <p:ph idx="12"/>
          </p:nvPr>
        </p:nvSpPr>
        <p:spPr/>
        <p:txBody>
          <a:bodyPr/>
          <a:lstStyle/>
          <a:p>
            <a:r>
              <a:rPr lang="en-US" dirty="0"/>
              <a:t>Depends on several factors, but about 3 to 6 months</a:t>
            </a:r>
          </a:p>
        </p:txBody>
      </p:sp>
      <p:sp>
        <p:nvSpPr>
          <p:cNvPr id="6" name="Content Placeholder 5">
            <a:extLst>
              <a:ext uri="{FF2B5EF4-FFF2-40B4-BE49-F238E27FC236}">
                <a16:creationId xmlns:a16="http://schemas.microsoft.com/office/drawing/2014/main" id="{3EDBE52C-3DF3-1442-BDA3-6A0D40719B1A}"/>
              </a:ext>
            </a:extLst>
          </p:cNvPr>
          <p:cNvSpPr>
            <a:spLocks noGrp="1"/>
          </p:cNvSpPr>
          <p:nvPr>
            <p:ph idx="13"/>
          </p:nvPr>
        </p:nvSpPr>
        <p:spPr/>
        <p:txBody>
          <a:bodyPr/>
          <a:lstStyle/>
          <a:p>
            <a:r>
              <a:rPr lang="en-US" dirty="0"/>
              <a:t>Varies by patient (side effects dissipate as testosterone recovers)</a:t>
            </a:r>
          </a:p>
        </p:txBody>
      </p:sp>
      <p:sp>
        <p:nvSpPr>
          <p:cNvPr id="7" name="Content Placeholder 6">
            <a:extLst>
              <a:ext uri="{FF2B5EF4-FFF2-40B4-BE49-F238E27FC236}">
                <a16:creationId xmlns:a16="http://schemas.microsoft.com/office/drawing/2014/main" id="{D8644EE8-D20B-4D45-86ED-84C7BD96F6C9}"/>
              </a:ext>
            </a:extLst>
          </p:cNvPr>
          <p:cNvSpPr>
            <a:spLocks noGrp="1"/>
          </p:cNvSpPr>
          <p:nvPr>
            <p:ph idx="14"/>
          </p:nvPr>
        </p:nvSpPr>
        <p:spPr/>
        <p:txBody>
          <a:bodyPr/>
          <a:lstStyle/>
          <a:p>
            <a:r>
              <a:rPr lang="en-US" dirty="0"/>
              <a:t>Varies by patient (age, pretreatment testosterone levels, </a:t>
            </a:r>
            <a:r>
              <a:rPr lang="en-US" dirty="0" err="1"/>
              <a:t>etc</a:t>
            </a:r>
            <a:r>
              <a:rPr lang="en-US" dirty="0"/>
              <a:t>)</a:t>
            </a:r>
          </a:p>
        </p:txBody>
      </p:sp>
      <p:sp>
        <p:nvSpPr>
          <p:cNvPr id="8" name="Content Placeholder 7">
            <a:extLst>
              <a:ext uri="{FF2B5EF4-FFF2-40B4-BE49-F238E27FC236}">
                <a16:creationId xmlns:a16="http://schemas.microsoft.com/office/drawing/2014/main" id="{81B72E2F-9252-4146-A498-7D412A054789}"/>
              </a:ext>
            </a:extLst>
          </p:cNvPr>
          <p:cNvSpPr>
            <a:spLocks noGrp="1"/>
          </p:cNvSpPr>
          <p:nvPr>
            <p:ph idx="16"/>
          </p:nvPr>
        </p:nvSpPr>
        <p:spPr/>
        <p:txBody>
          <a:bodyPr/>
          <a:lstStyle/>
          <a:p>
            <a:pPr>
              <a:lnSpc>
                <a:spcPts val="1520"/>
              </a:lnSpc>
            </a:pPr>
            <a:r>
              <a:rPr lang="en-US" sz="1600" dirty="0"/>
              <a:t>Side effects dependent on testosterone recovery, which depends on duration </a:t>
            </a:r>
            <a:br>
              <a:rPr lang="en-US" sz="1600" dirty="0"/>
            </a:br>
            <a:r>
              <a:rPr lang="en-US" sz="1600" dirty="0"/>
              <a:t>of therapy and other factors </a:t>
            </a:r>
          </a:p>
        </p:txBody>
      </p:sp>
      <p:sp>
        <p:nvSpPr>
          <p:cNvPr id="9" name="Content Placeholder 8">
            <a:extLst>
              <a:ext uri="{FF2B5EF4-FFF2-40B4-BE49-F238E27FC236}">
                <a16:creationId xmlns:a16="http://schemas.microsoft.com/office/drawing/2014/main" id="{B35143B1-2730-ED42-A99D-52886BB736FC}"/>
              </a:ext>
            </a:extLst>
          </p:cNvPr>
          <p:cNvSpPr>
            <a:spLocks noGrp="1"/>
          </p:cNvSpPr>
          <p:nvPr>
            <p:ph idx="20"/>
          </p:nvPr>
        </p:nvSpPr>
        <p:spPr/>
        <p:txBody>
          <a:bodyPr/>
          <a:lstStyle/>
          <a:p>
            <a:r>
              <a:rPr lang="en-US" dirty="0"/>
              <a:t>Side effects may last as long as duration patient was on ADT</a:t>
            </a:r>
          </a:p>
        </p:txBody>
      </p:sp>
    </p:spTree>
    <p:extLst>
      <p:ext uri="{BB962C8B-B14F-4D97-AF65-F5344CB8AC3E}">
        <p14:creationId xmlns:p14="http://schemas.microsoft.com/office/powerpoint/2010/main" val="943147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dirty="0"/>
              <a:t>Do you generally recommend nutritional supplements for patients with prostate cancer who are starting ADT? If so, which supplements would you recommend? (</a:t>
            </a:r>
            <a:r>
              <a:rPr lang="en-US" dirty="0" err="1"/>
              <a:t>Ms</a:t>
            </a:r>
            <a:r>
              <a:rPr lang="en-US" dirty="0"/>
              <a:t> Kim)</a:t>
            </a:r>
          </a:p>
        </p:txBody>
      </p:sp>
      <p:sp>
        <p:nvSpPr>
          <p:cNvPr id="9" name="Content Placeholder 8">
            <a:extLst>
              <a:ext uri="{FF2B5EF4-FFF2-40B4-BE49-F238E27FC236}">
                <a16:creationId xmlns:a16="http://schemas.microsoft.com/office/drawing/2014/main" id="{2F4C4738-0468-C14A-A26B-AA162CF4F8E1}"/>
              </a:ext>
            </a:extLst>
          </p:cNvPr>
          <p:cNvSpPr>
            <a:spLocks noGrp="1"/>
          </p:cNvSpPr>
          <p:nvPr>
            <p:ph idx="11"/>
          </p:nvPr>
        </p:nvSpPr>
        <p:spPr/>
        <p:txBody>
          <a:bodyPr/>
          <a:lstStyle/>
          <a:p>
            <a:r>
              <a:rPr lang="en-US" dirty="0"/>
              <a:t>Yes (vitamin D3 at least 800 IU plus calcium 1,200 mg/d)</a:t>
            </a:r>
          </a:p>
        </p:txBody>
      </p:sp>
      <p:sp>
        <p:nvSpPr>
          <p:cNvPr id="10" name="Content Placeholder 9">
            <a:extLst>
              <a:ext uri="{FF2B5EF4-FFF2-40B4-BE49-F238E27FC236}">
                <a16:creationId xmlns:a16="http://schemas.microsoft.com/office/drawing/2014/main" id="{B82C4F07-786A-C142-95D7-F405BE6E96D2}"/>
              </a:ext>
            </a:extLst>
          </p:cNvPr>
          <p:cNvSpPr>
            <a:spLocks noGrp="1"/>
          </p:cNvSpPr>
          <p:nvPr>
            <p:ph idx="12"/>
          </p:nvPr>
        </p:nvSpPr>
        <p:spPr/>
        <p:txBody>
          <a:bodyPr/>
          <a:lstStyle/>
          <a:p>
            <a:r>
              <a:rPr lang="en-US" dirty="0"/>
              <a:t>Yes (calcium 1,200 mg/d and vitamin D 1,000 IU/d)</a:t>
            </a:r>
          </a:p>
        </p:txBody>
      </p:sp>
      <p:sp>
        <p:nvSpPr>
          <p:cNvPr id="11" name="Content Placeholder 10">
            <a:extLst>
              <a:ext uri="{FF2B5EF4-FFF2-40B4-BE49-F238E27FC236}">
                <a16:creationId xmlns:a16="http://schemas.microsoft.com/office/drawing/2014/main" id="{7BFC8589-8544-D546-8F57-5657BC2ABC41}"/>
              </a:ext>
            </a:extLst>
          </p:cNvPr>
          <p:cNvSpPr>
            <a:spLocks noGrp="1"/>
          </p:cNvSpPr>
          <p:nvPr>
            <p:ph idx="13"/>
          </p:nvPr>
        </p:nvSpPr>
        <p:spPr/>
        <p:txBody>
          <a:bodyPr/>
          <a:lstStyle/>
          <a:p>
            <a:r>
              <a:rPr lang="en-US" dirty="0"/>
              <a:t>Yes (refer to nutritionist)</a:t>
            </a:r>
          </a:p>
        </p:txBody>
      </p:sp>
      <p:sp>
        <p:nvSpPr>
          <p:cNvPr id="12" name="Content Placeholder 11">
            <a:extLst>
              <a:ext uri="{FF2B5EF4-FFF2-40B4-BE49-F238E27FC236}">
                <a16:creationId xmlns:a16="http://schemas.microsoft.com/office/drawing/2014/main" id="{D50BECEC-3DC1-124A-BF2A-ABC94C03B505}"/>
              </a:ext>
            </a:extLst>
          </p:cNvPr>
          <p:cNvSpPr>
            <a:spLocks noGrp="1"/>
          </p:cNvSpPr>
          <p:nvPr>
            <p:ph idx="14"/>
          </p:nvPr>
        </p:nvSpPr>
        <p:spPr/>
        <p:txBody>
          <a:bodyPr/>
          <a:lstStyle/>
          <a:p>
            <a:r>
              <a:rPr lang="en-US" dirty="0"/>
              <a:t>Yes (</a:t>
            </a:r>
            <a:r>
              <a:rPr lang="en-US"/>
              <a:t>calcium 1,200 </a:t>
            </a:r>
            <a:r>
              <a:rPr lang="en-US" dirty="0"/>
              <a:t>mg and vitamin D 800 IU daily)</a:t>
            </a:r>
          </a:p>
        </p:txBody>
      </p:sp>
      <p:sp>
        <p:nvSpPr>
          <p:cNvPr id="13" name="Content Placeholder 12">
            <a:extLst>
              <a:ext uri="{FF2B5EF4-FFF2-40B4-BE49-F238E27FC236}">
                <a16:creationId xmlns:a16="http://schemas.microsoft.com/office/drawing/2014/main" id="{C318FE48-3A1F-6E46-83FA-1E8D7B4BC2B0}"/>
              </a:ext>
            </a:extLst>
          </p:cNvPr>
          <p:cNvSpPr>
            <a:spLocks noGrp="1"/>
          </p:cNvSpPr>
          <p:nvPr>
            <p:ph idx="16"/>
          </p:nvPr>
        </p:nvSpPr>
        <p:spPr/>
        <p:txBody>
          <a:bodyPr/>
          <a:lstStyle/>
          <a:p>
            <a:r>
              <a:rPr lang="en-US" dirty="0"/>
              <a:t>Calcium 1,000 mg per day and vitamin D at least 400 IU per day</a:t>
            </a:r>
          </a:p>
        </p:txBody>
      </p:sp>
      <p:sp>
        <p:nvSpPr>
          <p:cNvPr id="14" name="Content Placeholder 13">
            <a:extLst>
              <a:ext uri="{FF2B5EF4-FFF2-40B4-BE49-F238E27FC236}">
                <a16:creationId xmlns:a16="http://schemas.microsoft.com/office/drawing/2014/main" id="{EF7EE5BF-36DA-C640-865E-6B8CDBC15F8F}"/>
              </a:ext>
            </a:extLst>
          </p:cNvPr>
          <p:cNvSpPr>
            <a:spLocks noGrp="1"/>
          </p:cNvSpPr>
          <p:nvPr>
            <p:ph idx="20"/>
          </p:nvPr>
        </p:nvSpPr>
        <p:spPr/>
        <p:txBody>
          <a:bodyPr/>
          <a:lstStyle/>
          <a:p>
            <a:r>
              <a:rPr lang="en-US" dirty="0"/>
              <a:t>No (diet but not supplements per se)</a:t>
            </a:r>
          </a:p>
        </p:txBody>
      </p:sp>
    </p:spTree>
    <p:extLst>
      <p:ext uri="{BB962C8B-B14F-4D97-AF65-F5344CB8AC3E}">
        <p14:creationId xmlns:p14="http://schemas.microsoft.com/office/powerpoint/2010/main" val="2771516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14B25-029C-B647-9506-62B44B9F467F}"/>
              </a:ext>
            </a:extLst>
          </p:cNvPr>
          <p:cNvSpPr/>
          <p:nvPr/>
        </p:nvSpPr>
        <p:spPr>
          <a:xfrm>
            <a:off x="381000" y="1536174"/>
            <a:ext cx="11582400" cy="4401205"/>
          </a:xfrm>
          <a:prstGeom prst="rect">
            <a:avLst/>
          </a:prstGeom>
        </p:spPr>
        <p:txBody>
          <a:bodyPr wrap="square">
            <a:spAutoFit/>
          </a:bodyPr>
          <a:lstStyle/>
          <a:p>
            <a:pPr lvl="0" algn="ctr"/>
            <a:r>
              <a:rPr lang="en-US" sz="4000" b="1" kern="0" dirty="0">
                <a:solidFill>
                  <a:srgbClr val="3333FF"/>
                </a:solidFill>
                <a:latin typeface="Arial" panose="020B0604020202020204" pitchFamily="34" charset="0"/>
                <a:ea typeface="MS PGothic" pitchFamily="34" charset="-128"/>
                <a:cs typeface="Arial" panose="020B0604020202020204" pitchFamily="34" charset="0"/>
              </a:rPr>
              <a:t>A 73-year-old man presents with a PSA of </a:t>
            </a:r>
            <a:br>
              <a:rPr lang="en-US" sz="4000" b="1" kern="0" dirty="0">
                <a:solidFill>
                  <a:srgbClr val="3333FF"/>
                </a:solidFill>
                <a:latin typeface="Arial" panose="020B0604020202020204" pitchFamily="34" charset="0"/>
                <a:ea typeface="MS PGothic" pitchFamily="34" charset="-128"/>
                <a:cs typeface="Arial" panose="020B0604020202020204" pitchFamily="34" charset="0"/>
              </a:rPr>
            </a:br>
            <a:r>
              <a:rPr lang="en-US" sz="4000" b="1" kern="0" dirty="0">
                <a:solidFill>
                  <a:srgbClr val="3333FF"/>
                </a:solidFill>
                <a:latin typeface="Arial" panose="020B0604020202020204" pitchFamily="34" charset="0"/>
                <a:ea typeface="MS PGothic" pitchFamily="34" charset="-128"/>
                <a:cs typeface="Arial" panose="020B0604020202020204" pitchFamily="34" charset="0"/>
              </a:rPr>
              <a:t>660 ng/dL and difficulty urinating, and biopsy confirms Gleason 8 prostate cancer. </a:t>
            </a:r>
            <a:br>
              <a:rPr lang="en-US" sz="4000" b="1" kern="0" dirty="0">
                <a:solidFill>
                  <a:srgbClr val="3333FF"/>
                </a:solidFill>
                <a:latin typeface="Arial" panose="020B0604020202020204" pitchFamily="34" charset="0"/>
                <a:ea typeface="MS PGothic" pitchFamily="34" charset="-128"/>
                <a:cs typeface="Arial" panose="020B0604020202020204" pitchFamily="34" charset="0"/>
              </a:rPr>
            </a:br>
            <a:r>
              <a:rPr lang="en-US" sz="4000" b="1" kern="0" dirty="0">
                <a:solidFill>
                  <a:srgbClr val="3333FF"/>
                </a:solidFill>
                <a:latin typeface="Arial" panose="020B0604020202020204" pitchFamily="34" charset="0"/>
                <a:ea typeface="MS PGothic" pitchFamily="34" charset="-128"/>
                <a:cs typeface="Arial" panose="020B0604020202020204" pitchFamily="34" charset="0"/>
              </a:rPr>
              <a:t>Scans show limited bone metastases in the ribs and pelvis. Which therapy would you recommend adding to ADT for this patient? </a:t>
            </a:r>
            <a:br>
              <a:rPr lang="en-US" sz="4000" b="1" kern="0" dirty="0">
                <a:solidFill>
                  <a:srgbClr val="3333FF"/>
                </a:solidFill>
                <a:latin typeface="Arial" panose="020B0604020202020204" pitchFamily="34" charset="0"/>
                <a:ea typeface="MS PGothic" pitchFamily="34" charset="-128"/>
                <a:cs typeface="Arial" panose="020B0604020202020204" pitchFamily="34" charset="0"/>
              </a:rPr>
            </a:br>
            <a:r>
              <a:rPr lang="en-US" sz="4000" b="1" kern="0" dirty="0">
                <a:solidFill>
                  <a:srgbClr val="3333FF"/>
                </a:solidFill>
                <a:latin typeface="Arial" panose="020B0604020202020204" pitchFamily="34" charset="0"/>
                <a:ea typeface="MS PGothic" pitchFamily="34" charset="-128"/>
                <a:cs typeface="Arial" panose="020B0604020202020204" pitchFamily="34" charset="0"/>
              </a:rPr>
              <a:t>(Dr Armstrong)</a:t>
            </a:r>
            <a:endParaRPr lang="en-US" sz="4000" b="1" dirty="0">
              <a:solidFill>
                <a:srgbClr val="0432FF"/>
              </a:solidFill>
            </a:endParaRPr>
          </a:p>
        </p:txBody>
      </p:sp>
    </p:spTree>
    <p:extLst>
      <p:ext uri="{BB962C8B-B14F-4D97-AF65-F5344CB8AC3E}">
        <p14:creationId xmlns:p14="http://schemas.microsoft.com/office/powerpoint/2010/main" val="2823068568"/>
      </p:ext>
    </p:extLst>
  </p:cSld>
  <p:clrMapOvr>
    <a:masterClrMapping/>
  </p:clrMapOvr>
  <p:transition spd="slow"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14B25-029C-B647-9506-62B44B9F467F}"/>
              </a:ext>
            </a:extLst>
          </p:cNvPr>
          <p:cNvSpPr/>
          <p:nvPr/>
        </p:nvSpPr>
        <p:spPr>
          <a:xfrm>
            <a:off x="381000" y="990600"/>
            <a:ext cx="11582400" cy="4401205"/>
          </a:xfrm>
          <a:prstGeom prst="rect">
            <a:avLst/>
          </a:prstGeom>
        </p:spPr>
        <p:txBody>
          <a:bodyPr wrap="square">
            <a:spAutoFit/>
          </a:bodyPr>
          <a:lstStyle/>
          <a:p>
            <a:pPr lvl="0" algn="ctr"/>
            <a:r>
              <a:rPr lang="en-US" sz="4000" b="1" kern="0" dirty="0">
                <a:solidFill>
                  <a:srgbClr val="3333FF"/>
                </a:solidFill>
                <a:latin typeface="Arial" panose="020B0604020202020204" pitchFamily="34" charset="0"/>
                <a:ea typeface="MS PGothic" pitchFamily="34" charset="-128"/>
                <a:cs typeface="Arial" panose="020B0604020202020204" pitchFamily="34" charset="0"/>
              </a:rPr>
              <a:t>An 85-year-old man with a remote history </a:t>
            </a:r>
            <a:br>
              <a:rPr lang="en-US" sz="4000" b="1" kern="0" dirty="0">
                <a:solidFill>
                  <a:srgbClr val="3333FF"/>
                </a:solidFill>
                <a:latin typeface="Arial" panose="020B0604020202020204" pitchFamily="34" charset="0"/>
                <a:ea typeface="MS PGothic" pitchFamily="34" charset="-128"/>
                <a:cs typeface="Arial" panose="020B0604020202020204" pitchFamily="34" charset="0"/>
              </a:rPr>
            </a:br>
            <a:r>
              <a:rPr lang="en-US" sz="4000" b="1" kern="0" dirty="0">
                <a:solidFill>
                  <a:srgbClr val="3333FF"/>
                </a:solidFill>
                <a:latin typeface="Arial" panose="020B0604020202020204" pitchFamily="34" charset="0"/>
                <a:ea typeface="MS PGothic" pitchFamily="34" charset="-128"/>
                <a:cs typeface="Arial" panose="020B0604020202020204" pitchFamily="34" charset="0"/>
              </a:rPr>
              <a:t>of a </a:t>
            </a:r>
            <a:r>
              <a:rPr lang="en-US" sz="4000" b="1" u="sng" kern="0" dirty="0">
                <a:solidFill>
                  <a:srgbClr val="3333FF"/>
                </a:solidFill>
                <a:latin typeface="Arial" panose="020B0604020202020204" pitchFamily="34" charset="0"/>
                <a:ea typeface="MS PGothic" pitchFamily="34" charset="-128"/>
                <a:cs typeface="Arial" panose="020B0604020202020204" pitchFamily="34" charset="0"/>
              </a:rPr>
              <a:t>hemorrhagic stroke</a:t>
            </a:r>
            <a:r>
              <a:rPr lang="en-US" sz="4000" b="1" kern="0" dirty="0">
                <a:solidFill>
                  <a:srgbClr val="3333FF"/>
                </a:solidFill>
                <a:latin typeface="Arial" panose="020B0604020202020204" pitchFamily="34" charset="0"/>
                <a:ea typeface="MS PGothic" pitchFamily="34" charset="-128"/>
                <a:cs typeface="Arial" panose="020B0604020202020204" pitchFamily="34" charset="0"/>
              </a:rPr>
              <a:t> is found to have metastatic prostate cancer with a PSA of </a:t>
            </a:r>
            <a:br>
              <a:rPr lang="en-US" sz="4000" b="1" kern="0" dirty="0">
                <a:solidFill>
                  <a:srgbClr val="3333FF"/>
                </a:solidFill>
                <a:latin typeface="Arial" panose="020B0604020202020204" pitchFamily="34" charset="0"/>
                <a:ea typeface="MS PGothic" pitchFamily="34" charset="-128"/>
                <a:cs typeface="Arial" panose="020B0604020202020204" pitchFamily="34" charset="0"/>
              </a:rPr>
            </a:br>
            <a:r>
              <a:rPr lang="en-US" sz="4000" b="1" kern="0" dirty="0">
                <a:solidFill>
                  <a:srgbClr val="3333FF"/>
                </a:solidFill>
                <a:latin typeface="Arial" panose="020B0604020202020204" pitchFamily="34" charset="0"/>
                <a:ea typeface="MS PGothic" pitchFamily="34" charset="-128"/>
                <a:cs typeface="Arial" panose="020B0604020202020204" pitchFamily="34" charset="0"/>
              </a:rPr>
              <a:t>1,200 ng/dL and diffuse bone metastases. </a:t>
            </a:r>
            <a:br>
              <a:rPr lang="en-US" sz="4000" b="1" kern="0" dirty="0">
                <a:solidFill>
                  <a:srgbClr val="3333FF"/>
                </a:solidFill>
                <a:latin typeface="Arial" panose="020B0604020202020204" pitchFamily="34" charset="0"/>
                <a:ea typeface="MS PGothic" pitchFamily="34" charset="-128"/>
                <a:cs typeface="Arial" panose="020B0604020202020204" pitchFamily="34" charset="0"/>
              </a:rPr>
            </a:br>
            <a:r>
              <a:rPr lang="en-US" sz="4000" b="1" kern="0" dirty="0">
                <a:solidFill>
                  <a:srgbClr val="3333FF"/>
                </a:solidFill>
                <a:latin typeface="Arial" panose="020B0604020202020204" pitchFamily="34" charset="0"/>
                <a:ea typeface="MS PGothic" pitchFamily="34" charset="-128"/>
                <a:cs typeface="Arial" panose="020B0604020202020204" pitchFamily="34" charset="0"/>
              </a:rPr>
              <a:t>He prefers to avoid chemotherapy if possible. Which therapy would you recommend adding to ADT for this patient? (Dr Armstrong)</a:t>
            </a:r>
            <a:endParaRPr lang="en-US" sz="4000" b="1" dirty="0">
              <a:solidFill>
                <a:srgbClr val="0432FF"/>
              </a:solidFill>
            </a:endParaRPr>
          </a:p>
        </p:txBody>
      </p:sp>
    </p:spTree>
    <p:extLst>
      <p:ext uri="{BB962C8B-B14F-4D97-AF65-F5344CB8AC3E}">
        <p14:creationId xmlns:p14="http://schemas.microsoft.com/office/powerpoint/2010/main" val="448392131"/>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sz="2200" dirty="0"/>
              <a:t>How would you compare the rapidity of responses observed with secondary hormonal therapy (</a:t>
            </a:r>
            <a:r>
              <a:rPr lang="en-US" sz="2200" dirty="0" err="1"/>
              <a:t>eg</a:t>
            </a:r>
            <a:r>
              <a:rPr lang="en-US" sz="2200" dirty="0"/>
              <a:t>, abiraterone, enzalutamide or apalutamide) to that with docetaxel in patients receiving those agents in combination with ADT for metastatic hormone-sensitive prostate cancer (</a:t>
            </a:r>
            <a:r>
              <a:rPr lang="en-US" sz="2200" dirty="0" err="1"/>
              <a:t>mHSPC</a:t>
            </a:r>
            <a:r>
              <a:rPr lang="en-US" sz="2200" dirty="0"/>
              <a:t>)?</a:t>
            </a:r>
          </a:p>
        </p:txBody>
      </p:sp>
      <p:sp>
        <p:nvSpPr>
          <p:cNvPr id="4" name="Content Placeholder 3">
            <a:extLst>
              <a:ext uri="{FF2B5EF4-FFF2-40B4-BE49-F238E27FC236}">
                <a16:creationId xmlns:a16="http://schemas.microsoft.com/office/drawing/2014/main" id="{A6317564-7C65-DF4A-87D9-2F7EA51BE6BF}"/>
              </a:ext>
            </a:extLst>
          </p:cNvPr>
          <p:cNvSpPr>
            <a:spLocks noGrp="1"/>
          </p:cNvSpPr>
          <p:nvPr>
            <p:ph idx="11"/>
          </p:nvPr>
        </p:nvSpPr>
        <p:spPr/>
        <p:txBody>
          <a:bodyPr/>
          <a:lstStyle/>
          <a:p>
            <a:r>
              <a:rPr lang="en-US" dirty="0"/>
              <a:t>Secondary hormonal therapy yields more rapid responses</a:t>
            </a:r>
          </a:p>
        </p:txBody>
      </p:sp>
      <p:sp>
        <p:nvSpPr>
          <p:cNvPr id="5" name="Content Placeholder 4">
            <a:extLst>
              <a:ext uri="{FF2B5EF4-FFF2-40B4-BE49-F238E27FC236}">
                <a16:creationId xmlns:a16="http://schemas.microsoft.com/office/drawing/2014/main" id="{9062BEF4-71C9-214D-ABE2-1615ECD42434}"/>
              </a:ext>
            </a:extLst>
          </p:cNvPr>
          <p:cNvSpPr>
            <a:spLocks noGrp="1"/>
          </p:cNvSpPr>
          <p:nvPr>
            <p:ph idx="12"/>
          </p:nvPr>
        </p:nvSpPr>
        <p:spPr/>
        <p:txBody>
          <a:bodyPr/>
          <a:lstStyle/>
          <a:p>
            <a:r>
              <a:rPr lang="en-US" dirty="0"/>
              <a:t>Cannot distinguish since ADT itself will result in rapid responses alone</a:t>
            </a:r>
          </a:p>
        </p:txBody>
      </p:sp>
      <p:sp>
        <p:nvSpPr>
          <p:cNvPr id="6" name="Content Placeholder 5">
            <a:extLst>
              <a:ext uri="{FF2B5EF4-FFF2-40B4-BE49-F238E27FC236}">
                <a16:creationId xmlns:a16="http://schemas.microsoft.com/office/drawing/2014/main" id="{02CE51C4-F5DA-CD47-8B42-5303A78F490D}"/>
              </a:ext>
            </a:extLst>
          </p:cNvPr>
          <p:cNvSpPr>
            <a:spLocks noGrp="1"/>
          </p:cNvSpPr>
          <p:nvPr>
            <p:ph idx="13"/>
          </p:nvPr>
        </p:nvSpPr>
        <p:spPr/>
        <p:txBody>
          <a:bodyPr/>
          <a:lstStyle/>
          <a:p>
            <a:r>
              <a:rPr lang="en-US" dirty="0"/>
              <a:t>Docetaxel yields more rapid responses </a:t>
            </a:r>
          </a:p>
        </p:txBody>
      </p:sp>
      <p:sp>
        <p:nvSpPr>
          <p:cNvPr id="7" name="Content Placeholder 6">
            <a:extLst>
              <a:ext uri="{FF2B5EF4-FFF2-40B4-BE49-F238E27FC236}">
                <a16:creationId xmlns:a16="http://schemas.microsoft.com/office/drawing/2014/main" id="{89AE730A-E438-FD4C-8B3E-FC6C0D525DC2}"/>
              </a:ext>
            </a:extLst>
          </p:cNvPr>
          <p:cNvSpPr>
            <a:spLocks noGrp="1"/>
          </p:cNvSpPr>
          <p:nvPr>
            <p:ph idx="14"/>
          </p:nvPr>
        </p:nvSpPr>
        <p:spPr/>
        <p:txBody>
          <a:bodyPr/>
          <a:lstStyle/>
          <a:p>
            <a:r>
              <a:rPr lang="en-US" dirty="0"/>
              <a:t>About the same</a:t>
            </a:r>
          </a:p>
        </p:txBody>
      </p:sp>
      <p:sp>
        <p:nvSpPr>
          <p:cNvPr id="8" name="Content Placeholder 7">
            <a:extLst>
              <a:ext uri="{FF2B5EF4-FFF2-40B4-BE49-F238E27FC236}">
                <a16:creationId xmlns:a16="http://schemas.microsoft.com/office/drawing/2014/main" id="{DB7F8536-3A5B-F94C-89F3-491DB09784BF}"/>
              </a:ext>
            </a:extLst>
          </p:cNvPr>
          <p:cNvSpPr>
            <a:spLocks noGrp="1"/>
          </p:cNvSpPr>
          <p:nvPr>
            <p:ph idx="16"/>
          </p:nvPr>
        </p:nvSpPr>
        <p:spPr/>
        <p:txBody>
          <a:bodyPr/>
          <a:lstStyle/>
          <a:p>
            <a:r>
              <a:rPr lang="en-US" dirty="0"/>
              <a:t>Secondary hormonal therapy yields more rapid responses</a:t>
            </a:r>
          </a:p>
        </p:txBody>
      </p:sp>
      <p:sp>
        <p:nvSpPr>
          <p:cNvPr id="9" name="Content Placeholder 8">
            <a:extLst>
              <a:ext uri="{FF2B5EF4-FFF2-40B4-BE49-F238E27FC236}">
                <a16:creationId xmlns:a16="http://schemas.microsoft.com/office/drawing/2014/main" id="{6E660E43-6E53-FF44-9FB5-45EE87FE2339}"/>
              </a:ext>
            </a:extLst>
          </p:cNvPr>
          <p:cNvSpPr>
            <a:spLocks noGrp="1"/>
          </p:cNvSpPr>
          <p:nvPr>
            <p:ph idx="20"/>
          </p:nvPr>
        </p:nvSpPr>
        <p:spPr/>
        <p:txBody>
          <a:bodyPr/>
          <a:lstStyle/>
          <a:p>
            <a:r>
              <a:rPr lang="en-US" dirty="0"/>
              <a:t>Docetaxel yields more rapid responses </a:t>
            </a:r>
          </a:p>
        </p:txBody>
      </p:sp>
    </p:spTree>
    <p:extLst>
      <p:ext uri="{BB962C8B-B14F-4D97-AF65-F5344CB8AC3E}">
        <p14:creationId xmlns:p14="http://schemas.microsoft.com/office/powerpoint/2010/main" val="3733697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14B25-029C-B647-9506-62B44B9F467F}"/>
              </a:ext>
            </a:extLst>
          </p:cNvPr>
          <p:cNvSpPr/>
          <p:nvPr/>
        </p:nvSpPr>
        <p:spPr>
          <a:xfrm>
            <a:off x="381000" y="2151727"/>
            <a:ext cx="11582400" cy="2554545"/>
          </a:xfrm>
          <a:prstGeom prst="rect">
            <a:avLst/>
          </a:prstGeom>
        </p:spPr>
        <p:txBody>
          <a:bodyPr wrap="square">
            <a:spAutoFit/>
          </a:bodyPr>
          <a:lstStyle/>
          <a:p>
            <a:pPr lvl="0" algn="ctr"/>
            <a:r>
              <a:rPr lang="en-US" sz="4000" b="1" kern="0" dirty="0">
                <a:solidFill>
                  <a:srgbClr val="3333FF"/>
                </a:solidFill>
                <a:latin typeface="Arial" panose="020B0604020202020204" pitchFamily="34" charset="0"/>
                <a:ea typeface="MS PGothic" pitchFamily="34" charset="-128"/>
                <a:cs typeface="Arial" panose="020B0604020202020204" pitchFamily="34" charset="0"/>
              </a:rPr>
              <a:t>How would you compare the global tolerability/toxicity of abiraterone, enzalutamide and </a:t>
            </a:r>
            <a:r>
              <a:rPr lang="en-US" sz="4000" b="1" kern="0" dirty="0" err="1">
                <a:solidFill>
                  <a:srgbClr val="3333FF"/>
                </a:solidFill>
                <a:latin typeface="Arial" panose="020B0604020202020204" pitchFamily="34" charset="0"/>
                <a:ea typeface="MS PGothic" pitchFamily="34" charset="-128"/>
                <a:cs typeface="Arial" panose="020B0604020202020204" pitchFamily="34" charset="0"/>
              </a:rPr>
              <a:t>apalutamide</a:t>
            </a:r>
            <a:r>
              <a:rPr lang="en-US" sz="4000" b="1" kern="0" dirty="0">
                <a:solidFill>
                  <a:srgbClr val="3333FF"/>
                </a:solidFill>
                <a:latin typeface="Arial" panose="020B0604020202020204" pitchFamily="34" charset="0"/>
                <a:ea typeface="MS PGothic" pitchFamily="34" charset="-128"/>
                <a:cs typeface="Arial" panose="020B0604020202020204" pitchFamily="34" charset="0"/>
              </a:rPr>
              <a:t> </a:t>
            </a:r>
            <a:br>
              <a:rPr lang="en-US" sz="4000" b="1" kern="0" dirty="0">
                <a:solidFill>
                  <a:srgbClr val="3333FF"/>
                </a:solidFill>
                <a:latin typeface="Arial" panose="020B0604020202020204" pitchFamily="34" charset="0"/>
                <a:ea typeface="MS PGothic" pitchFamily="34" charset="-128"/>
                <a:cs typeface="Arial" panose="020B0604020202020204" pitchFamily="34" charset="0"/>
              </a:rPr>
            </a:br>
            <a:r>
              <a:rPr lang="en-US" sz="4000" b="1" kern="0" dirty="0">
                <a:solidFill>
                  <a:srgbClr val="3333FF"/>
                </a:solidFill>
                <a:latin typeface="Arial" panose="020B0604020202020204" pitchFamily="34" charset="0"/>
                <a:ea typeface="MS PGothic" pitchFamily="34" charset="-128"/>
                <a:cs typeface="Arial" panose="020B0604020202020204" pitchFamily="34" charset="0"/>
              </a:rPr>
              <a:t>for patients with mHSPC? </a:t>
            </a:r>
            <a:endParaRPr lang="en-US" sz="4000" b="1" dirty="0">
              <a:solidFill>
                <a:srgbClr val="0432FF"/>
              </a:solidFill>
            </a:endParaRPr>
          </a:p>
        </p:txBody>
      </p:sp>
    </p:spTree>
    <p:extLst>
      <p:ext uri="{BB962C8B-B14F-4D97-AF65-F5344CB8AC3E}">
        <p14:creationId xmlns:p14="http://schemas.microsoft.com/office/powerpoint/2010/main" val="370560507"/>
      </p:ext>
    </p:extLst>
  </p:cSld>
  <p:clrMapOvr>
    <a:masterClrMapping/>
  </p:clrMapOvr>
  <p:transition spd="slow"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14B25-029C-B647-9506-62B44B9F467F}"/>
              </a:ext>
            </a:extLst>
          </p:cNvPr>
          <p:cNvSpPr/>
          <p:nvPr/>
        </p:nvSpPr>
        <p:spPr>
          <a:xfrm>
            <a:off x="381000" y="2151727"/>
            <a:ext cx="11582400" cy="2554545"/>
          </a:xfrm>
          <a:prstGeom prst="rect">
            <a:avLst/>
          </a:prstGeom>
        </p:spPr>
        <p:txBody>
          <a:bodyPr wrap="square">
            <a:spAutoFit/>
          </a:bodyPr>
          <a:lstStyle/>
          <a:p>
            <a:pPr lvl="0" algn="ctr"/>
            <a:r>
              <a:rPr lang="en-US" sz="4000" b="1" kern="0" dirty="0">
                <a:solidFill>
                  <a:srgbClr val="0432FF"/>
                </a:solidFill>
                <a:latin typeface="Arial"/>
                <a:ea typeface="ＭＳ Ｐゴシック"/>
              </a:rPr>
              <a:t>Do you believe intermittent ADT is as </a:t>
            </a:r>
            <a:br>
              <a:rPr lang="en-US" sz="4000" b="1" kern="0" dirty="0">
                <a:solidFill>
                  <a:srgbClr val="0432FF"/>
                </a:solidFill>
                <a:latin typeface="Arial"/>
                <a:ea typeface="ＭＳ Ｐゴシック"/>
              </a:rPr>
            </a:br>
            <a:r>
              <a:rPr lang="en-US" sz="4000" b="1" kern="0" dirty="0">
                <a:solidFill>
                  <a:srgbClr val="0432FF"/>
                </a:solidFill>
                <a:latin typeface="Arial"/>
                <a:ea typeface="ＭＳ Ｐゴシック"/>
              </a:rPr>
              <a:t>effective and safe as continuous ADT </a:t>
            </a:r>
            <a:br>
              <a:rPr lang="en-US" sz="4000" b="1" kern="0" dirty="0">
                <a:solidFill>
                  <a:srgbClr val="0432FF"/>
                </a:solidFill>
                <a:latin typeface="Arial"/>
                <a:ea typeface="ＭＳ Ｐゴシック"/>
              </a:rPr>
            </a:br>
            <a:r>
              <a:rPr lang="en-US" sz="4000" b="1" kern="0" dirty="0">
                <a:solidFill>
                  <a:srgbClr val="0432FF"/>
                </a:solidFill>
                <a:latin typeface="Arial"/>
                <a:ea typeface="ＭＳ Ｐゴシック"/>
              </a:rPr>
              <a:t>in men receiving long-term treatment </a:t>
            </a:r>
            <a:br>
              <a:rPr lang="en-US" sz="4000" b="1" kern="0" dirty="0">
                <a:solidFill>
                  <a:srgbClr val="0432FF"/>
                </a:solidFill>
                <a:latin typeface="Arial"/>
                <a:ea typeface="ＭＳ Ｐゴシック"/>
              </a:rPr>
            </a:br>
            <a:r>
              <a:rPr lang="en-US" sz="4000" b="1" kern="0" dirty="0">
                <a:solidFill>
                  <a:srgbClr val="0432FF"/>
                </a:solidFill>
                <a:latin typeface="Arial"/>
                <a:ea typeface="ＭＳ Ｐゴシック"/>
              </a:rPr>
              <a:t>for metastatic prostate cancer?</a:t>
            </a:r>
            <a:endParaRPr lang="en-US" sz="4000" b="1" dirty="0">
              <a:solidFill>
                <a:srgbClr val="0432FF"/>
              </a:solidFill>
            </a:endParaRPr>
          </a:p>
        </p:txBody>
      </p:sp>
    </p:spTree>
    <p:extLst>
      <p:ext uri="{BB962C8B-B14F-4D97-AF65-F5344CB8AC3E}">
        <p14:creationId xmlns:p14="http://schemas.microsoft.com/office/powerpoint/2010/main" val="1725379615"/>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a:xfrm>
            <a:off x="609600" y="1371600"/>
            <a:ext cx="11125200" cy="5029200"/>
          </a:xfrm>
        </p:spPr>
        <p:txBody>
          <a:bodyPr/>
          <a:lstStyle/>
          <a:p>
            <a:pPr marL="0" indent="0">
              <a:buNone/>
            </a:pPr>
            <a:r>
              <a:rPr lang="en-US" sz="1800" b="1" dirty="0"/>
              <a:t>Dr Love</a:t>
            </a:r>
            <a:r>
              <a:rPr lang="en-US" sz="1800" dirty="0"/>
              <a:t> is president and CEO of Research To Practice. Research To Practice receives funds in the form of educational grants to develop CME activities from the following commercial interests: AbbVie Inc, </a:t>
            </a:r>
            <a:r>
              <a:rPr lang="en-US" sz="1800" dirty="0" err="1"/>
              <a:t>Acerta</a:t>
            </a:r>
            <a:r>
              <a:rPr lang="en-US" sz="1800" dirty="0"/>
              <a:t> Pharma — A member of the AstraZeneca Group, Adaptive Biotechnologies Corporation, </a:t>
            </a:r>
            <a:r>
              <a:rPr lang="en-US" sz="1800" dirty="0" err="1"/>
              <a:t>Agendia</a:t>
            </a:r>
            <a:r>
              <a:rPr lang="en-US" sz="1800" dirty="0"/>
              <a:t> Inc, </a:t>
            </a:r>
            <a:r>
              <a:rPr lang="en-US" sz="1800" dirty="0" err="1"/>
              <a:t>Agios</a:t>
            </a:r>
            <a:r>
              <a:rPr lang="en-US" sz="1800" dirty="0"/>
              <a:t> Pharmaceuticals Inc, Amgen Inc, Array </a:t>
            </a:r>
            <a:r>
              <a:rPr lang="en-US" sz="1800" dirty="0" err="1"/>
              <a:t>BioPharma</a:t>
            </a:r>
            <a:r>
              <a:rPr lang="en-US" sz="1800" dirty="0"/>
              <a:t> Inc, a subsidiary of Pfizer Inc, Astellas, AstraZeneca Pharmaceuticals LP, Bayer HealthCare Pharmaceuticals, </a:t>
            </a:r>
            <a:r>
              <a:rPr lang="en-US" sz="1800" dirty="0" err="1"/>
              <a:t>Biodesix</a:t>
            </a:r>
            <a:r>
              <a:rPr lang="en-US" sz="1800" dirty="0"/>
              <a:t> Inc, </a:t>
            </a:r>
            <a:r>
              <a:rPr lang="en-US" sz="1800" dirty="0" err="1"/>
              <a:t>bioTheranostics</a:t>
            </a:r>
            <a:r>
              <a:rPr lang="en-US" sz="1800" dirty="0"/>
              <a:t> Inc, Blueprint Medicines, Boehringer Ingelheim Pharmaceuticals Inc, Bristol-Myers Squibb Company, Celgene Corporation, Clovis Oncology, Daiichi Sankyo Inc, </a:t>
            </a:r>
            <a:r>
              <a:rPr lang="en-US" sz="1800" dirty="0" err="1"/>
              <a:t>Dendreon</a:t>
            </a:r>
            <a:r>
              <a:rPr lang="en-US" sz="1800" dirty="0"/>
              <a:t> Pharmaceuticals Inc, Eisai Inc, EMD Serono Inc, </a:t>
            </a:r>
            <a:r>
              <a:rPr lang="en-US" sz="1800" dirty="0" err="1"/>
              <a:t>Exelixis</a:t>
            </a:r>
            <a:r>
              <a:rPr lang="en-US" sz="1800" dirty="0"/>
              <a:t> Inc, Foundation Medicine, Genentech, a member of the Roche Group, </a:t>
            </a:r>
            <a:r>
              <a:rPr lang="en-US" sz="1800" dirty="0" err="1"/>
              <a:t>Genmab</a:t>
            </a:r>
            <a:r>
              <a:rPr lang="en-US" sz="1800" dirty="0"/>
              <a:t>, Genomic Health Inc, Gilead Sciences Inc, GlaxoSmithKline, Grail Inc, Guardant Health, </a:t>
            </a:r>
            <a:r>
              <a:rPr lang="en-US" sz="1800" dirty="0" err="1"/>
              <a:t>Halozyme</a:t>
            </a:r>
            <a:r>
              <a:rPr lang="en-US" sz="1800" dirty="0"/>
              <a:t> Inc, </a:t>
            </a:r>
            <a:r>
              <a:rPr lang="en-US" sz="1800" dirty="0" err="1"/>
              <a:t>Helsinn</a:t>
            </a:r>
            <a:r>
              <a:rPr lang="en-US" sz="1800" dirty="0"/>
              <a:t> Healthcare SA, </a:t>
            </a:r>
            <a:r>
              <a:rPr lang="en-US" sz="1800" dirty="0" err="1"/>
              <a:t>ImmunoGen</a:t>
            </a:r>
            <a:r>
              <a:rPr lang="en-US" sz="1800" dirty="0"/>
              <a:t> Inc, Incyte Corporation, Infinity Pharmaceuticals Inc, Ipsen Biopharmaceuticals Inc, Janssen Biotech Inc, administered by Janssen Scientific Affairs LLC, Jazz Pharmaceuticals Inc, Kite, A Gilead Company, Lexicon Pharmaceuticals Inc, Lilly, </a:t>
            </a:r>
            <a:r>
              <a:rPr lang="en-US" sz="1800" dirty="0" err="1"/>
              <a:t>Loxo</a:t>
            </a:r>
            <a:r>
              <a:rPr lang="en-US" sz="1800" dirty="0"/>
              <a:t> Oncology Inc, a wholly owned subsidiary of Eli Lilly &amp; Company, Merck, Merrimack Pharmaceuticals Inc, Myriad Genetic Laboratories Inc, </a:t>
            </a:r>
            <a:r>
              <a:rPr lang="en-US" sz="1800" dirty="0" err="1"/>
              <a:t>Natera</a:t>
            </a:r>
            <a:r>
              <a:rPr lang="en-US" sz="1800" dirty="0"/>
              <a:t> Inc, Novartis, </a:t>
            </a:r>
            <a:r>
              <a:rPr lang="en-US" sz="1800" dirty="0" err="1"/>
              <a:t>Oncopeptides</a:t>
            </a:r>
            <a:r>
              <a:rPr lang="en-US" sz="1800" dirty="0"/>
              <a:t>, Pfizer Inc, Pharmacyclics LLC, an AbbVie Company, Prometheus Laboratories Inc, Puma Biotechnology Inc, Regeneron Pharmaceuticals Inc, Sandoz Inc, a Novartis Division, Sanofi Genzyme, Seattle Genetics, </a:t>
            </a:r>
            <a:r>
              <a:rPr lang="en-US" sz="1800" dirty="0" err="1"/>
              <a:t>Sirtex</a:t>
            </a:r>
            <a:r>
              <a:rPr lang="en-US" sz="1800" dirty="0"/>
              <a:t> Medical Ltd, Spectrum Pharmaceuticals Inc, Sumitomo Dainippon Pharma Oncology Inc, Taiho Oncology Inc, Takeda Oncology, </a:t>
            </a:r>
            <a:r>
              <a:rPr lang="en-US" sz="1800" dirty="0" err="1"/>
              <a:t>Tesaro</a:t>
            </a:r>
            <a:r>
              <a:rPr lang="en-US" sz="1800" dirty="0"/>
              <a:t>, A GSK Company, Teva Oncology, Tokai Pharmaceuticals Inc and </a:t>
            </a:r>
            <a:r>
              <a:rPr lang="en-US" sz="1800" dirty="0" err="1"/>
              <a:t>Verastem</a:t>
            </a:r>
            <a:r>
              <a:rPr lang="en-US" sz="1800" dirty="0"/>
              <a:t> Inc.</a:t>
            </a:r>
          </a:p>
        </p:txBody>
      </p:sp>
    </p:spTree>
    <p:extLst>
      <p:ext uri="{BB962C8B-B14F-4D97-AF65-F5344CB8AC3E}">
        <p14:creationId xmlns:p14="http://schemas.microsoft.com/office/powerpoint/2010/main" val="1304703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sz="2400" dirty="0"/>
              <a:t>In general, do you initiate calcium and vitamin D supplementation for your patients with prostate cancer preparing to receive secondary hormonal therapy?</a:t>
            </a:r>
          </a:p>
        </p:txBody>
      </p:sp>
      <p:sp>
        <p:nvSpPr>
          <p:cNvPr id="4" name="Content Placeholder 3">
            <a:extLst>
              <a:ext uri="{FF2B5EF4-FFF2-40B4-BE49-F238E27FC236}">
                <a16:creationId xmlns:a16="http://schemas.microsoft.com/office/drawing/2014/main" id="{1BCCDA3D-A710-AA49-BE1B-16BA169EBDEA}"/>
              </a:ext>
            </a:extLst>
          </p:cNvPr>
          <p:cNvSpPr>
            <a:spLocks noGrp="1"/>
          </p:cNvSpPr>
          <p:nvPr>
            <p:ph idx="11"/>
          </p:nvPr>
        </p:nvSpPr>
        <p:spPr/>
        <p:txBody>
          <a:bodyPr/>
          <a:lstStyle/>
          <a:p>
            <a:r>
              <a:rPr lang="en-US" dirty="0"/>
              <a:t>Yes</a:t>
            </a:r>
          </a:p>
        </p:txBody>
      </p:sp>
      <p:sp>
        <p:nvSpPr>
          <p:cNvPr id="5" name="Content Placeholder 4">
            <a:extLst>
              <a:ext uri="{FF2B5EF4-FFF2-40B4-BE49-F238E27FC236}">
                <a16:creationId xmlns:a16="http://schemas.microsoft.com/office/drawing/2014/main" id="{FEF48EEE-A4D6-864D-8B26-B911E27D970E}"/>
              </a:ext>
            </a:extLst>
          </p:cNvPr>
          <p:cNvSpPr>
            <a:spLocks noGrp="1"/>
          </p:cNvSpPr>
          <p:nvPr>
            <p:ph idx="12"/>
          </p:nvPr>
        </p:nvSpPr>
        <p:spPr/>
        <p:txBody>
          <a:bodyPr/>
          <a:lstStyle/>
          <a:p>
            <a:r>
              <a:rPr lang="en-US" dirty="0"/>
              <a:t>Yes</a:t>
            </a:r>
          </a:p>
        </p:txBody>
      </p:sp>
      <p:sp>
        <p:nvSpPr>
          <p:cNvPr id="6" name="Content Placeholder 5">
            <a:extLst>
              <a:ext uri="{FF2B5EF4-FFF2-40B4-BE49-F238E27FC236}">
                <a16:creationId xmlns:a16="http://schemas.microsoft.com/office/drawing/2014/main" id="{E6B585E9-BF52-7A4F-BD6C-24A0E306DCAD}"/>
              </a:ext>
            </a:extLst>
          </p:cNvPr>
          <p:cNvSpPr>
            <a:spLocks noGrp="1"/>
          </p:cNvSpPr>
          <p:nvPr>
            <p:ph idx="13"/>
          </p:nvPr>
        </p:nvSpPr>
        <p:spPr/>
        <p:txBody>
          <a:bodyPr/>
          <a:lstStyle/>
          <a:p>
            <a:r>
              <a:rPr lang="en-US" dirty="0"/>
              <a:t>Yes</a:t>
            </a:r>
          </a:p>
        </p:txBody>
      </p:sp>
      <p:sp>
        <p:nvSpPr>
          <p:cNvPr id="7" name="Content Placeholder 6">
            <a:extLst>
              <a:ext uri="{FF2B5EF4-FFF2-40B4-BE49-F238E27FC236}">
                <a16:creationId xmlns:a16="http://schemas.microsoft.com/office/drawing/2014/main" id="{53944968-071A-4B43-9D5B-C19149CC7CA0}"/>
              </a:ext>
            </a:extLst>
          </p:cNvPr>
          <p:cNvSpPr>
            <a:spLocks noGrp="1"/>
          </p:cNvSpPr>
          <p:nvPr>
            <p:ph idx="14"/>
          </p:nvPr>
        </p:nvSpPr>
        <p:spPr/>
        <p:txBody>
          <a:bodyPr/>
          <a:lstStyle/>
          <a:p>
            <a:r>
              <a:rPr lang="en-US" dirty="0"/>
              <a:t>Yes</a:t>
            </a:r>
          </a:p>
        </p:txBody>
      </p:sp>
      <p:sp>
        <p:nvSpPr>
          <p:cNvPr id="8" name="Content Placeholder 7">
            <a:extLst>
              <a:ext uri="{FF2B5EF4-FFF2-40B4-BE49-F238E27FC236}">
                <a16:creationId xmlns:a16="http://schemas.microsoft.com/office/drawing/2014/main" id="{BB99919E-120B-454B-A847-B0BDFC5D0D3F}"/>
              </a:ext>
            </a:extLst>
          </p:cNvPr>
          <p:cNvSpPr>
            <a:spLocks noGrp="1"/>
          </p:cNvSpPr>
          <p:nvPr>
            <p:ph idx="16"/>
          </p:nvPr>
        </p:nvSpPr>
        <p:spPr/>
        <p:txBody>
          <a:bodyPr/>
          <a:lstStyle/>
          <a:p>
            <a:r>
              <a:rPr lang="en-US" dirty="0"/>
              <a:t>Yes</a:t>
            </a:r>
          </a:p>
        </p:txBody>
      </p:sp>
      <p:sp>
        <p:nvSpPr>
          <p:cNvPr id="9" name="Content Placeholder 8">
            <a:extLst>
              <a:ext uri="{FF2B5EF4-FFF2-40B4-BE49-F238E27FC236}">
                <a16:creationId xmlns:a16="http://schemas.microsoft.com/office/drawing/2014/main" id="{CB4E265C-4B04-EC49-9278-3681A1E7B22B}"/>
              </a:ext>
            </a:extLst>
          </p:cNvPr>
          <p:cNvSpPr>
            <a:spLocks noGrp="1"/>
          </p:cNvSpPr>
          <p:nvPr>
            <p:ph idx="20"/>
          </p:nvPr>
        </p:nvSpPr>
        <p:spPr/>
        <p:txBody>
          <a:bodyPr/>
          <a:lstStyle/>
          <a:p>
            <a:r>
              <a:rPr lang="en-US" dirty="0"/>
              <a:t>Yes</a:t>
            </a:r>
          </a:p>
        </p:txBody>
      </p:sp>
    </p:spTree>
    <p:extLst>
      <p:ext uri="{BB962C8B-B14F-4D97-AF65-F5344CB8AC3E}">
        <p14:creationId xmlns:p14="http://schemas.microsoft.com/office/powerpoint/2010/main" val="2653462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sz="2400" dirty="0"/>
              <a:t>In general, do you initiate antiresorptive agents such as zoledronic acid or denosumab for your patients with prostate cancer preparing to receive secondary hormonal therapy?</a:t>
            </a:r>
          </a:p>
        </p:txBody>
      </p:sp>
      <p:sp>
        <p:nvSpPr>
          <p:cNvPr id="4" name="Content Placeholder 3">
            <a:extLst>
              <a:ext uri="{FF2B5EF4-FFF2-40B4-BE49-F238E27FC236}">
                <a16:creationId xmlns:a16="http://schemas.microsoft.com/office/drawing/2014/main" id="{2A43C1E8-4B78-794A-826C-B4E5AFEC743D}"/>
              </a:ext>
            </a:extLst>
          </p:cNvPr>
          <p:cNvSpPr>
            <a:spLocks noGrp="1"/>
          </p:cNvSpPr>
          <p:nvPr>
            <p:ph idx="11"/>
          </p:nvPr>
        </p:nvSpPr>
        <p:spPr/>
        <p:txBody>
          <a:bodyPr/>
          <a:lstStyle/>
          <a:p>
            <a:pPr>
              <a:lnSpc>
                <a:spcPts val="1620"/>
              </a:lnSpc>
            </a:pPr>
            <a:r>
              <a:rPr lang="en-US" sz="1600" dirty="0"/>
              <a:t>Yes, but only in the </a:t>
            </a:r>
            <a:r>
              <a:rPr lang="en-US" sz="1600" dirty="0" err="1"/>
              <a:t>mCRPC</a:t>
            </a:r>
            <a:r>
              <a:rPr lang="en-US" sz="1600" dirty="0"/>
              <a:t> setting, not </a:t>
            </a:r>
            <a:r>
              <a:rPr lang="en-US" sz="1600" dirty="0" err="1"/>
              <a:t>mHSPC</a:t>
            </a:r>
            <a:r>
              <a:rPr lang="en-US" sz="1600" dirty="0"/>
              <a:t> unless they have </a:t>
            </a:r>
            <a:br>
              <a:rPr lang="en-US" sz="1600" dirty="0"/>
            </a:br>
            <a:r>
              <a:rPr lang="en-US" sz="1600" dirty="0"/>
              <a:t>osteopenia/osteoporosis or a prior fracture </a:t>
            </a:r>
          </a:p>
        </p:txBody>
      </p:sp>
      <p:sp>
        <p:nvSpPr>
          <p:cNvPr id="5" name="Content Placeholder 4">
            <a:extLst>
              <a:ext uri="{FF2B5EF4-FFF2-40B4-BE49-F238E27FC236}">
                <a16:creationId xmlns:a16="http://schemas.microsoft.com/office/drawing/2014/main" id="{1093EC67-10E6-8B4B-8154-8956FB5AA72B}"/>
              </a:ext>
            </a:extLst>
          </p:cNvPr>
          <p:cNvSpPr>
            <a:spLocks noGrp="1"/>
          </p:cNvSpPr>
          <p:nvPr>
            <p:ph idx="12"/>
          </p:nvPr>
        </p:nvSpPr>
        <p:spPr/>
        <p:txBody>
          <a:bodyPr/>
          <a:lstStyle/>
          <a:p>
            <a:r>
              <a:rPr lang="en-US" dirty="0"/>
              <a:t>Yes</a:t>
            </a:r>
          </a:p>
        </p:txBody>
      </p:sp>
      <p:sp>
        <p:nvSpPr>
          <p:cNvPr id="6" name="Content Placeholder 5">
            <a:extLst>
              <a:ext uri="{FF2B5EF4-FFF2-40B4-BE49-F238E27FC236}">
                <a16:creationId xmlns:a16="http://schemas.microsoft.com/office/drawing/2014/main" id="{FD787516-0505-FB42-BE98-983A15CEF02D}"/>
              </a:ext>
            </a:extLst>
          </p:cNvPr>
          <p:cNvSpPr>
            <a:spLocks noGrp="1"/>
          </p:cNvSpPr>
          <p:nvPr>
            <p:ph idx="13"/>
          </p:nvPr>
        </p:nvSpPr>
        <p:spPr/>
        <p:txBody>
          <a:bodyPr/>
          <a:lstStyle/>
          <a:p>
            <a:r>
              <a:rPr lang="en-US" dirty="0"/>
              <a:t>Yes, in patients with </a:t>
            </a:r>
            <a:r>
              <a:rPr lang="en-US" dirty="0" err="1"/>
              <a:t>mCRPC</a:t>
            </a:r>
            <a:r>
              <a:rPr lang="en-US" dirty="0"/>
              <a:t> to the bone or if patient has osteopenia/osteoporosis</a:t>
            </a:r>
          </a:p>
        </p:txBody>
      </p:sp>
      <p:sp>
        <p:nvSpPr>
          <p:cNvPr id="7" name="Content Placeholder 6">
            <a:extLst>
              <a:ext uri="{FF2B5EF4-FFF2-40B4-BE49-F238E27FC236}">
                <a16:creationId xmlns:a16="http://schemas.microsoft.com/office/drawing/2014/main" id="{BD52D34B-13F1-D54D-9A69-4E196EF349AA}"/>
              </a:ext>
            </a:extLst>
          </p:cNvPr>
          <p:cNvSpPr>
            <a:spLocks noGrp="1"/>
          </p:cNvSpPr>
          <p:nvPr>
            <p:ph idx="14"/>
          </p:nvPr>
        </p:nvSpPr>
        <p:spPr/>
        <p:txBody>
          <a:bodyPr/>
          <a:lstStyle/>
          <a:p>
            <a:r>
              <a:rPr lang="en-US" sz="1500" dirty="0"/>
              <a:t>Yes (as appropriate, would obtain DXA scan and based on results treat with antiresorptive agents)</a:t>
            </a:r>
          </a:p>
        </p:txBody>
      </p:sp>
      <p:sp>
        <p:nvSpPr>
          <p:cNvPr id="8" name="Content Placeholder 7">
            <a:extLst>
              <a:ext uri="{FF2B5EF4-FFF2-40B4-BE49-F238E27FC236}">
                <a16:creationId xmlns:a16="http://schemas.microsoft.com/office/drawing/2014/main" id="{22EABEF6-1B38-6845-B355-74A9069D55EE}"/>
              </a:ext>
            </a:extLst>
          </p:cNvPr>
          <p:cNvSpPr>
            <a:spLocks noGrp="1"/>
          </p:cNvSpPr>
          <p:nvPr>
            <p:ph idx="16"/>
          </p:nvPr>
        </p:nvSpPr>
        <p:spPr/>
        <p:txBody>
          <a:bodyPr/>
          <a:lstStyle/>
          <a:p>
            <a:r>
              <a:rPr lang="en-US" dirty="0"/>
              <a:t>Yes</a:t>
            </a:r>
          </a:p>
        </p:txBody>
      </p:sp>
      <p:sp>
        <p:nvSpPr>
          <p:cNvPr id="9" name="Content Placeholder 8">
            <a:extLst>
              <a:ext uri="{FF2B5EF4-FFF2-40B4-BE49-F238E27FC236}">
                <a16:creationId xmlns:a16="http://schemas.microsoft.com/office/drawing/2014/main" id="{90B4C1C2-EE82-E445-8D7C-9BFA54E7B21F}"/>
              </a:ext>
            </a:extLst>
          </p:cNvPr>
          <p:cNvSpPr>
            <a:spLocks noGrp="1"/>
          </p:cNvSpPr>
          <p:nvPr>
            <p:ph idx="20"/>
          </p:nvPr>
        </p:nvSpPr>
        <p:spPr/>
        <p:txBody>
          <a:bodyPr/>
          <a:lstStyle/>
          <a:p>
            <a:r>
              <a:rPr lang="en-US" dirty="0"/>
              <a:t>Yes</a:t>
            </a:r>
          </a:p>
        </p:txBody>
      </p:sp>
    </p:spTree>
    <p:extLst>
      <p:ext uri="{BB962C8B-B14F-4D97-AF65-F5344CB8AC3E}">
        <p14:creationId xmlns:p14="http://schemas.microsoft.com/office/powerpoint/2010/main" val="4166152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0E9903-67FE-434B-BDA7-55D7E135A813}"/>
              </a:ext>
            </a:extLst>
          </p:cNvPr>
          <p:cNvSpPr/>
          <p:nvPr/>
        </p:nvSpPr>
        <p:spPr bwMode="auto">
          <a:xfrm>
            <a:off x="762000" y="4090977"/>
            <a:ext cx="10972800" cy="32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solidFill>
                  <a:srgbClr val="000000"/>
                </a:solidFill>
              </a:ln>
              <a:solidFill>
                <a:srgbClr val="000000"/>
              </a:solidFill>
              <a:effectLst/>
              <a:uLnTx/>
              <a:uFillTx/>
              <a:latin typeface="Times New Roman" pitchFamily="18" charset="0"/>
              <a:ea typeface="ＭＳ Ｐゴシック" charset="0"/>
            </a:endParaRPr>
          </a:p>
        </p:txBody>
      </p:sp>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381000" y="76200"/>
            <a:ext cx="11353800" cy="1143000"/>
          </a:xfrm>
        </p:spPr>
        <p:txBody>
          <a:bodyPr/>
          <a:lstStyle/>
          <a:p>
            <a:pPr lvl="0">
              <a:spcBef>
                <a:spcPts val="1800"/>
              </a:spcBef>
              <a:spcAft>
                <a:spcPts val="0"/>
              </a:spcAft>
              <a:defRPr/>
            </a:pP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Role of Hormonal Therapy in the </a:t>
            </a:r>
            <a:br>
              <a:rPr lang="en-US" altLang="x-none" sz="3200" dirty="0">
                <a:solidFill>
                  <a:srgbClr val="0432FF"/>
                </a:solidFill>
                <a:latin typeface="Arial" panose="020B0604020202020204" pitchFamily="34" charset="0"/>
                <a:ea typeface="ヒラギノ角ゴ Pro W3" charset="-128"/>
                <a:cs typeface="Arial" panose="020B0604020202020204" pitchFamily="34" charset="0"/>
              </a:rPr>
            </a:b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Management of Prostate Cancer</a:t>
            </a:r>
            <a:endParaRPr lang="en-US" altLang="x-none" sz="2800" dirty="0">
              <a:solidFill>
                <a:srgbClr val="0432FF"/>
              </a:solidFill>
              <a:latin typeface="Arial" panose="020B0604020202020204" pitchFamily="34" charset="0"/>
              <a:ea typeface="ヒラギノ角ゴ Pro W3" charset="-128"/>
              <a:cs typeface="Arial" panose="020B0604020202020204" pitchFamily="34" charset="0"/>
            </a:endParaRPr>
          </a:p>
        </p:txBody>
      </p:sp>
      <p:sp>
        <p:nvSpPr>
          <p:cNvPr id="4" name="TextBox 3">
            <a:extLst>
              <a:ext uri="{FF2B5EF4-FFF2-40B4-BE49-F238E27FC236}">
                <a16:creationId xmlns:a16="http://schemas.microsoft.com/office/drawing/2014/main" id="{92B472E3-F40C-C045-9FB7-1C3EF1EE242C}"/>
              </a:ext>
            </a:extLst>
          </p:cNvPr>
          <p:cNvSpPr txBox="1"/>
          <p:nvPr/>
        </p:nvSpPr>
        <p:spPr>
          <a:xfrm>
            <a:off x="762000" y="1371600"/>
            <a:ext cx="11125200" cy="5501506"/>
          </a:xfrm>
          <a:prstGeom prst="rect">
            <a:avLst/>
          </a:prstGeom>
          <a:noFill/>
        </p:spPr>
        <p:txBody>
          <a:bodyPr wrap="square" rtlCol="0">
            <a:spAutoFit/>
          </a:bodyPr>
          <a:lstStyle/>
          <a:p>
            <a:pPr marL="231775" marR="0" lvl="0" indent="-231775" algn="l" defTabSz="914400" rtl="0" eaLnBrk="0" fontAlgn="base" latinLnBrk="0" hangingPunct="0">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rPr>
              <a:t>Case 1: </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A 73-year-old man with metastatic hormone-sensitive prostate cancer (</a:t>
            </a:r>
            <a:r>
              <a:rPr kumimoji="0" lang="en-US" sz="2000" b="1" i="0" u="none" strike="noStrike" kern="1200" cap="none" spc="0" normalizeH="0" baseline="0" noProof="0" dirty="0" err="1">
                <a:ln>
                  <a:noFill/>
                </a:ln>
                <a:solidFill>
                  <a:srgbClr val="0432FF"/>
                </a:solidFill>
                <a:effectLst/>
                <a:uLnTx/>
                <a:uFillTx/>
                <a:latin typeface="Arial" panose="020B0604020202020204" pitchFamily="34" charset="0"/>
                <a:ea typeface="ＭＳ Ｐゴシック" charset="0"/>
                <a:cs typeface="Arial" panose="020B0604020202020204" pitchFamily="34" charset="0"/>
              </a:rPr>
              <a:t>mHSPC</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Biology of prostate cancer and the androgen receptor</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Overview of androgen deprivation therapy (ADT) and its role in the management of prostate cancer</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Clinical and patient factors guiding the use of ADT alone or in combination with other treatment modalities</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Educating patients on the secondary side effects associated with ADT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Addition of chemotherapy versus secondary hormonal therapy to ADT for the management of mHSPC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Monitoring for and management of cardiovascular and CNS-related events in patients receiving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hormonal therapy</a:t>
            </a:r>
          </a:p>
          <a:p>
            <a:pPr marL="231775" marR="0" lvl="0" indent="-231775" algn="l" defTabSz="914400" rtl="0" eaLnBrk="0" fontAlgn="base" latinLnBrk="0" hangingPunct="0">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Case 2: A 55-year-old man with metastatic castration-resistant prostate cancer (</a:t>
            </a:r>
            <a:r>
              <a:rPr kumimoji="0" lang="en-US" sz="2000" b="1" i="0" u="none" strike="noStrike" kern="120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mCRPC</a:t>
            </a: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Definition of castration-resistant disease and current role of secondary hormonal therapies in the treatment of mCRPC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Nonhormonal interventions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sipuleucel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-T, radium 223,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taxanes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p>
          <a:p>
            <a:pPr marL="231775" marR="0" lvl="0" indent="-231775" algn="l" defTabSz="914400" rtl="0" eaLnBrk="0" fontAlgn="base" latinLnBrk="0" hangingPunct="0">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rPr>
              <a:t>Case 3: A 77-year-old man with M0 prostate cancer </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Management of initial PSA relapse</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Management of PSA progression; choice of antiandrogen therapy</a:t>
            </a:r>
            <a:endPar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endParaRP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12624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63BCC-6FBD-BC47-8055-2DB6F4DA68B3}"/>
              </a:ext>
            </a:extLst>
          </p:cNvPr>
          <p:cNvSpPr>
            <a:spLocks noGrp="1"/>
          </p:cNvSpPr>
          <p:nvPr>
            <p:ph type="title"/>
          </p:nvPr>
        </p:nvSpPr>
        <p:spPr/>
        <p:txBody>
          <a:bodyPr/>
          <a:lstStyle/>
          <a:p>
            <a:r>
              <a:rPr lang="en-US" dirty="0"/>
              <a:t>Case Presentation: </a:t>
            </a:r>
            <a:r>
              <a:rPr lang="en-US" sz="2800" dirty="0"/>
              <a:t>A 55-year-old man with castration-resistant metastatic prostate cancer</a:t>
            </a:r>
            <a:endParaRPr lang="en-US" dirty="0"/>
          </a:p>
        </p:txBody>
      </p:sp>
      <p:sp>
        <p:nvSpPr>
          <p:cNvPr id="5" name="Content Placeholder 4">
            <a:extLst>
              <a:ext uri="{FF2B5EF4-FFF2-40B4-BE49-F238E27FC236}">
                <a16:creationId xmlns:a16="http://schemas.microsoft.com/office/drawing/2014/main" id="{F1B75AF9-64F4-3641-B90A-345910FC6F69}"/>
              </a:ext>
            </a:extLst>
          </p:cNvPr>
          <p:cNvSpPr>
            <a:spLocks noGrp="1"/>
          </p:cNvSpPr>
          <p:nvPr>
            <p:ph idx="1"/>
          </p:nvPr>
        </p:nvSpPr>
        <p:spPr>
          <a:xfrm>
            <a:off x="609600" y="1260396"/>
            <a:ext cx="10972800" cy="3311604"/>
          </a:xfrm>
        </p:spPr>
        <p:txBody>
          <a:bodyPr/>
          <a:lstStyle/>
          <a:p>
            <a:pPr marL="0" indent="0">
              <a:spcBef>
                <a:spcPts val="400"/>
              </a:spcBef>
              <a:buNone/>
            </a:pPr>
            <a:r>
              <a:rPr lang="en-US" sz="2200" b="1" i="1" dirty="0">
                <a:solidFill>
                  <a:schemeClr val="tx2"/>
                </a:solidFill>
              </a:rPr>
              <a:t>Special Considerations</a:t>
            </a:r>
          </a:p>
          <a:p>
            <a:pPr>
              <a:spcBef>
                <a:spcPts val="400"/>
              </a:spcBef>
            </a:pPr>
            <a:r>
              <a:rPr lang="en-US" sz="2200" dirty="0">
                <a:solidFill>
                  <a:schemeClr val="tx2"/>
                </a:solidFill>
              </a:rPr>
              <a:t>Grandson who is 4 years old currently lives with him </a:t>
            </a:r>
            <a:br>
              <a:rPr lang="en-US" sz="2200" dirty="0">
                <a:solidFill>
                  <a:schemeClr val="tx2"/>
                </a:solidFill>
              </a:rPr>
            </a:br>
            <a:r>
              <a:rPr lang="en-US" sz="2200" dirty="0">
                <a:solidFill>
                  <a:schemeClr val="tx2"/>
                </a:solidFill>
              </a:rPr>
              <a:t>and his wife</a:t>
            </a:r>
          </a:p>
          <a:p>
            <a:pPr>
              <a:spcBef>
                <a:spcPts val="400"/>
              </a:spcBef>
            </a:pPr>
            <a:r>
              <a:rPr lang="en-US" sz="2200" dirty="0">
                <a:solidFill>
                  <a:schemeClr val="tx2"/>
                </a:solidFill>
              </a:rPr>
              <a:t>Interested in alternative, complementary strategies, </a:t>
            </a:r>
            <a:br>
              <a:rPr lang="en-US" sz="2200" dirty="0">
                <a:solidFill>
                  <a:schemeClr val="tx2"/>
                </a:solidFill>
              </a:rPr>
            </a:br>
            <a:r>
              <a:rPr lang="en-US" sz="2200" dirty="0">
                <a:solidFill>
                  <a:schemeClr val="tx2"/>
                </a:solidFill>
              </a:rPr>
              <a:t>particularly supplements and diet, but is open to other </a:t>
            </a:r>
            <a:br>
              <a:rPr lang="en-US" sz="2200" dirty="0">
                <a:solidFill>
                  <a:schemeClr val="tx2"/>
                </a:solidFill>
              </a:rPr>
            </a:br>
            <a:r>
              <a:rPr lang="en-US" sz="2200" dirty="0">
                <a:solidFill>
                  <a:schemeClr val="tx2"/>
                </a:solidFill>
              </a:rPr>
              <a:t>approaches</a:t>
            </a:r>
          </a:p>
          <a:p>
            <a:pPr>
              <a:spcBef>
                <a:spcPts val="400"/>
              </a:spcBef>
            </a:pPr>
            <a:r>
              <a:rPr lang="en-US" sz="2200" dirty="0">
                <a:solidFill>
                  <a:schemeClr val="tx2"/>
                </a:solidFill>
              </a:rPr>
              <a:t>Previous history</a:t>
            </a:r>
          </a:p>
          <a:p>
            <a:pPr lvl="1">
              <a:spcBef>
                <a:spcPts val="400"/>
              </a:spcBef>
            </a:pPr>
            <a:r>
              <a:rPr lang="en-US" sz="2200" dirty="0">
                <a:solidFill>
                  <a:schemeClr val="tx2"/>
                </a:solidFill>
              </a:rPr>
              <a:t>Radical prostatectomy</a:t>
            </a:r>
          </a:p>
          <a:p>
            <a:pPr lvl="1">
              <a:spcBef>
                <a:spcPts val="400"/>
              </a:spcBef>
            </a:pPr>
            <a:r>
              <a:rPr lang="en-US" sz="2200" dirty="0">
                <a:solidFill>
                  <a:schemeClr val="tx2"/>
                </a:solidFill>
              </a:rPr>
              <a:t>PSA recurrence: Radiation therapy</a:t>
            </a:r>
          </a:p>
          <a:p>
            <a:pPr lvl="1">
              <a:spcBef>
                <a:spcPts val="400"/>
              </a:spcBef>
            </a:pPr>
            <a:r>
              <a:rPr lang="en-US" sz="2200" dirty="0">
                <a:solidFill>
                  <a:schemeClr val="tx2"/>
                </a:solidFill>
              </a:rPr>
              <a:t>Further progression: ADT plus docetaxel</a:t>
            </a:r>
          </a:p>
          <a:p>
            <a:pPr lvl="1">
              <a:spcBef>
                <a:spcPts val="400"/>
              </a:spcBef>
            </a:pPr>
            <a:r>
              <a:rPr lang="en-US" sz="2200" dirty="0">
                <a:solidFill>
                  <a:schemeClr val="tx2"/>
                </a:solidFill>
              </a:rPr>
              <a:t>Further progression: Widespread bone metastases</a:t>
            </a:r>
          </a:p>
          <a:p>
            <a:pPr lvl="1">
              <a:spcBef>
                <a:spcPts val="400"/>
              </a:spcBef>
            </a:pPr>
            <a:endParaRPr lang="en-US" sz="2200" dirty="0">
              <a:solidFill>
                <a:schemeClr val="tx2"/>
              </a:solidFill>
            </a:endParaRPr>
          </a:p>
        </p:txBody>
      </p:sp>
      <p:sp>
        <p:nvSpPr>
          <p:cNvPr id="8" name="TextBox 7">
            <a:extLst>
              <a:ext uri="{FF2B5EF4-FFF2-40B4-BE49-F238E27FC236}">
                <a16:creationId xmlns:a16="http://schemas.microsoft.com/office/drawing/2014/main" id="{C2B4CB36-AD7B-E043-BBB5-D7D5D391231D}"/>
              </a:ext>
            </a:extLst>
          </p:cNvPr>
          <p:cNvSpPr txBox="1"/>
          <p:nvPr/>
        </p:nvSpPr>
        <p:spPr>
          <a:xfrm>
            <a:off x="0" y="2757268"/>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Rectangle 1">
            <a:extLst>
              <a:ext uri="{FF2B5EF4-FFF2-40B4-BE49-F238E27FC236}">
                <a16:creationId xmlns:a16="http://schemas.microsoft.com/office/drawing/2014/main" id="{27B30E9B-2A25-5B4B-897E-987815D6D76A}"/>
              </a:ext>
            </a:extLst>
          </p:cNvPr>
          <p:cNvSpPr/>
          <p:nvPr/>
        </p:nvSpPr>
        <p:spPr>
          <a:xfrm>
            <a:off x="914400" y="5722203"/>
            <a:ext cx="9982200" cy="769441"/>
          </a:xfrm>
          <a:prstGeom prst="rect">
            <a:avLst/>
          </a:prstGeom>
        </p:spPr>
        <p:txBody>
          <a:bodyPr wrap="square">
            <a:spAutoFit/>
          </a:bodyPr>
          <a:lstStyle/>
          <a:p>
            <a:pPr lvl="0">
              <a:spcBef>
                <a:spcPts val="400"/>
              </a:spcBef>
              <a:defRPr/>
            </a:pPr>
            <a:r>
              <a:rPr lang="en-US" sz="2200" b="1" i="1" dirty="0">
                <a:solidFill>
                  <a:srgbClr val="000000"/>
                </a:solidFill>
              </a:rPr>
              <a:t>Key Treatment Decision: Choice of systemic therapy — enzalutamide, abiraterone, chemotherapy, sipuleucel-T, radium-223 </a:t>
            </a:r>
          </a:p>
        </p:txBody>
      </p:sp>
      <p:pic>
        <p:nvPicPr>
          <p:cNvPr id="7" name="Picture 6" descr="A person sitting on a bench&#10;&#10;Description automatically generated">
            <a:extLst>
              <a:ext uri="{FF2B5EF4-FFF2-40B4-BE49-F238E27FC236}">
                <a16:creationId xmlns:a16="http://schemas.microsoft.com/office/drawing/2014/main" id="{8B06F692-BDE8-604D-82F1-4BE53093325F}"/>
              </a:ext>
            </a:extLst>
          </p:cNvPr>
          <p:cNvPicPr>
            <a:picLocks noChangeAspect="1"/>
          </p:cNvPicPr>
          <p:nvPr/>
        </p:nvPicPr>
        <p:blipFill rotWithShape="1">
          <a:blip r:embed="rId2"/>
          <a:srcRect l="23724" b="19025"/>
          <a:stretch/>
        </p:blipFill>
        <p:spPr>
          <a:xfrm>
            <a:off x="8822923" y="1513423"/>
            <a:ext cx="2706626" cy="1915577"/>
          </a:xfrm>
          <a:prstGeom prst="rect">
            <a:avLst/>
          </a:prstGeom>
          <a:ln w="571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9343266"/>
      </p:ext>
    </p:extLst>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328F767-3A7D-4549-AA58-1471ABB5A8F7}"/>
              </a:ext>
            </a:extLst>
          </p:cNvPr>
          <p:cNvGraphicFramePr>
            <a:graphicFrameLocks noGrp="1"/>
          </p:cNvGraphicFramePr>
          <p:nvPr/>
        </p:nvGraphicFramePr>
        <p:xfrm>
          <a:off x="767408" y="1447800"/>
          <a:ext cx="8064251" cy="3637159"/>
        </p:xfrm>
        <a:graphic>
          <a:graphicData uri="http://schemas.openxmlformats.org/drawingml/2006/table">
            <a:tbl>
              <a:tblPr firstRow="1" bandRow="1">
                <a:tableStyleId>{0E3FDE45-AF77-4B5C-9715-49D594BDF05E}</a:tableStyleId>
              </a:tblPr>
              <a:tblGrid>
                <a:gridCol w="8064251">
                  <a:extLst>
                    <a:ext uri="{9D8B030D-6E8A-4147-A177-3AD203B41FA5}">
                      <a16:colId xmlns:a16="http://schemas.microsoft.com/office/drawing/2014/main" val="2475546180"/>
                    </a:ext>
                  </a:extLst>
                </a:gridCol>
              </a:tblGrid>
              <a:tr h="609131">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67299">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66987">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6729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4ED"/>
                    </a:solidFill>
                  </a:tcPr>
                </a:tc>
                <a:extLst>
                  <a:ext uri="{0D108BD9-81ED-4DB2-BD59-A6C34878D82A}">
                    <a16:rowId xmlns:a16="http://schemas.microsoft.com/office/drawing/2014/main" val="1376862603"/>
                  </a:ext>
                </a:extLst>
              </a:tr>
              <a:tr h="54312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5778859"/>
                  </a:ext>
                </a:extLst>
              </a:tr>
              <a:tr h="516024">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4ED"/>
                    </a:solidFill>
                  </a:tcPr>
                </a:tc>
                <a:extLst>
                  <a:ext uri="{0D108BD9-81ED-4DB2-BD59-A6C34878D82A}">
                    <a16:rowId xmlns:a16="http://schemas.microsoft.com/office/drawing/2014/main" val="2939352182"/>
                  </a:ext>
                </a:extLst>
              </a:tr>
              <a:tr h="467299">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05316986"/>
                  </a:ext>
                </a:extLst>
              </a:tr>
            </a:tbl>
          </a:graphicData>
        </a:graphic>
      </p:graphicFrame>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912286" y="227013"/>
            <a:ext cx="10746314" cy="1143000"/>
          </a:xfrm>
        </p:spPr>
        <p:txBody>
          <a:bodyPr/>
          <a:lstStyle/>
          <a:p>
            <a:pPr algn="l"/>
            <a:r>
              <a:rPr lang="en-US" dirty="0">
                <a:latin typeface="Arial" panose="020B0604020202020204" pitchFamily="34" charset="0"/>
                <a:cs typeface="Arial" panose="020B0604020202020204" pitchFamily="34" charset="0"/>
              </a:rPr>
              <a:t>In general, which treatment would be best for this patient? </a:t>
            </a:r>
          </a:p>
        </p:txBody>
      </p:sp>
      <p:sp>
        <p:nvSpPr>
          <p:cNvPr id="3" name="Content Placeholder 2">
            <a:extLst>
              <a:ext uri="{FF2B5EF4-FFF2-40B4-BE49-F238E27FC236}">
                <a16:creationId xmlns:a16="http://schemas.microsoft.com/office/drawing/2014/main" id="{E56DCF53-94A4-944E-9E92-E2AA29CB31E5}"/>
              </a:ext>
            </a:extLst>
          </p:cNvPr>
          <p:cNvSpPr>
            <a:spLocks noGrp="1"/>
          </p:cNvSpPr>
          <p:nvPr>
            <p:ph idx="1"/>
          </p:nvPr>
        </p:nvSpPr>
        <p:spPr>
          <a:xfrm>
            <a:off x="912286" y="1601787"/>
            <a:ext cx="10358967" cy="4799013"/>
          </a:xfrm>
        </p:spPr>
        <p:txBody>
          <a:bodyPr/>
          <a:lstStyle/>
          <a:p>
            <a:pPr marL="612775" indent="-514350">
              <a:spcAft>
                <a:spcPts val="0"/>
              </a:spcAft>
              <a:buFont typeface="+mj-lt"/>
              <a:buAutoNum type="alphaLcPeriod"/>
            </a:pPr>
            <a:r>
              <a:rPr lang="en-US" sz="2500" b="0" dirty="0" err="1">
                <a:latin typeface="Arial" panose="020B0604020202020204" pitchFamily="34" charset="0"/>
                <a:cs typeface="Arial" panose="020B0604020202020204" pitchFamily="34" charset="0"/>
              </a:rPr>
              <a:t>Sipuleucel</a:t>
            </a:r>
            <a:r>
              <a:rPr lang="en-US" sz="2500" b="0" dirty="0">
                <a:latin typeface="Arial" panose="020B0604020202020204" pitchFamily="34" charset="0"/>
                <a:cs typeface="Arial" panose="020B0604020202020204" pitchFamily="34" charset="0"/>
              </a:rPr>
              <a:t>-T</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Chemotherapy</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Enzalutamide</a:t>
            </a:r>
          </a:p>
          <a:p>
            <a:pPr marL="612775" indent="-514350">
              <a:spcAft>
                <a:spcPts val="0"/>
              </a:spcAft>
              <a:buFont typeface="+mj-lt"/>
              <a:buAutoNum type="alphaLcPeriod"/>
            </a:pPr>
            <a:r>
              <a:rPr lang="en-US" sz="2500" b="0" dirty="0" err="1">
                <a:latin typeface="Arial" panose="020B0604020202020204" pitchFamily="34" charset="0"/>
                <a:cs typeface="Arial" panose="020B0604020202020204" pitchFamily="34" charset="0"/>
              </a:rPr>
              <a:t>Apalutamide</a:t>
            </a:r>
            <a:endParaRPr lang="en-US" sz="2500" b="0" dirty="0">
              <a:latin typeface="Arial" panose="020B0604020202020204" pitchFamily="34" charset="0"/>
              <a:cs typeface="Arial" panose="020B0604020202020204" pitchFamily="34" charset="0"/>
            </a:endParaRP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Abiraterone</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Radium-223</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Other </a:t>
            </a:r>
          </a:p>
        </p:txBody>
      </p:sp>
    </p:spTree>
    <p:extLst>
      <p:ext uri="{BB962C8B-B14F-4D97-AF65-F5344CB8AC3E}">
        <p14:creationId xmlns:p14="http://schemas.microsoft.com/office/powerpoint/2010/main" val="3018509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8E1E539-E65A-B24F-86B3-1C02D58FBD3D}"/>
              </a:ext>
            </a:extLst>
          </p:cNvPr>
          <p:cNvGraphicFramePr>
            <a:graphicFrameLocks noGrp="1"/>
          </p:cNvGraphicFramePr>
          <p:nvPr/>
        </p:nvGraphicFramePr>
        <p:xfrm>
          <a:off x="767408" y="1916832"/>
          <a:ext cx="8064251" cy="1643417"/>
        </p:xfrm>
        <a:graphic>
          <a:graphicData uri="http://schemas.openxmlformats.org/drawingml/2006/table">
            <a:tbl>
              <a:tblPr firstRow="1" bandRow="1">
                <a:tableStyleId>{0E3FDE45-AF77-4B5C-9715-49D594BDF05E}</a:tableStyleId>
              </a:tblPr>
              <a:tblGrid>
                <a:gridCol w="8064251">
                  <a:extLst>
                    <a:ext uri="{9D8B030D-6E8A-4147-A177-3AD203B41FA5}">
                      <a16:colId xmlns:a16="http://schemas.microsoft.com/office/drawing/2014/main" val="2475546180"/>
                    </a:ext>
                  </a:extLst>
                </a:gridCol>
              </a:tblGrid>
              <a:tr h="609131">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67299">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66987">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bl>
          </a:graphicData>
        </a:graphic>
      </p:graphicFrame>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912286" y="227013"/>
            <a:ext cx="10746314" cy="1143000"/>
          </a:xfrm>
        </p:spPr>
        <p:txBody>
          <a:bodyPr/>
          <a:lstStyle/>
          <a:p>
            <a:pPr algn="l"/>
            <a:r>
              <a:rPr lang="en-US" dirty="0">
                <a:latin typeface="Arial" panose="020B0604020202020204" pitchFamily="34" charset="0"/>
                <a:cs typeface="Arial" panose="020B0604020202020204" pitchFamily="34" charset="0"/>
              </a:rPr>
              <a:t>To what extent do you believe the COVID-19 pandemic would affect this decision? </a:t>
            </a:r>
          </a:p>
        </p:txBody>
      </p:sp>
      <p:sp>
        <p:nvSpPr>
          <p:cNvPr id="3" name="Content Placeholder 2">
            <a:extLst>
              <a:ext uri="{FF2B5EF4-FFF2-40B4-BE49-F238E27FC236}">
                <a16:creationId xmlns:a16="http://schemas.microsoft.com/office/drawing/2014/main" id="{E56DCF53-94A4-944E-9E92-E2AA29CB31E5}"/>
              </a:ext>
            </a:extLst>
          </p:cNvPr>
          <p:cNvSpPr>
            <a:spLocks noGrp="1"/>
          </p:cNvSpPr>
          <p:nvPr>
            <p:ph idx="1"/>
          </p:nvPr>
        </p:nvSpPr>
        <p:spPr>
          <a:xfrm>
            <a:off x="912286" y="2057400"/>
            <a:ext cx="10358967" cy="4343400"/>
          </a:xfrm>
        </p:spPr>
        <p:txBody>
          <a:bodyPr/>
          <a:lstStyle/>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Significantly </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Somewhat </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Minimally or not at all</a:t>
            </a:r>
          </a:p>
        </p:txBody>
      </p:sp>
    </p:spTree>
    <p:extLst>
      <p:ext uri="{BB962C8B-B14F-4D97-AF65-F5344CB8AC3E}">
        <p14:creationId xmlns:p14="http://schemas.microsoft.com/office/powerpoint/2010/main" val="2225520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Therapeutic Decision-Making in </a:t>
            </a:r>
            <a:r>
              <a:rPr lang="en-US" b="1" dirty="0" err="1"/>
              <a:t>mCRPC</a:t>
            </a:r>
            <a:endParaRPr lang="en-US" b="1" dirty="0"/>
          </a:p>
        </p:txBody>
      </p:sp>
      <p:sp>
        <p:nvSpPr>
          <p:cNvPr id="3" name="Content Placeholder 2"/>
          <p:cNvSpPr>
            <a:spLocks noGrp="1"/>
          </p:cNvSpPr>
          <p:nvPr>
            <p:ph idx="1"/>
          </p:nvPr>
        </p:nvSpPr>
        <p:spPr/>
        <p:txBody>
          <a:bodyPr/>
          <a:lstStyle/>
          <a:p>
            <a:r>
              <a:rPr lang="en-US" dirty="0" err="1"/>
              <a:t>mCRPC</a:t>
            </a:r>
            <a:r>
              <a:rPr lang="en-US" dirty="0"/>
              <a:t> space increasingly impacted by movement of primarily AR directed therapies early in the treatment course</a:t>
            </a:r>
          </a:p>
          <a:p>
            <a:pPr lvl="1"/>
            <a:r>
              <a:rPr lang="en-US" dirty="0"/>
              <a:t>Known resistance pathways of AR resistance limits utility of crossover of current agents</a:t>
            </a:r>
          </a:p>
          <a:p>
            <a:pPr>
              <a:spcBef>
                <a:spcPts val="1800"/>
              </a:spcBef>
            </a:pPr>
            <a:r>
              <a:rPr lang="en-US" dirty="0"/>
              <a:t>Clinical factors</a:t>
            </a:r>
          </a:p>
          <a:p>
            <a:pPr lvl="1"/>
            <a:r>
              <a:rPr lang="en-US" dirty="0"/>
              <a:t>Symptoms yes/no</a:t>
            </a:r>
          </a:p>
          <a:p>
            <a:pPr lvl="1"/>
            <a:r>
              <a:rPr lang="en-US" dirty="0"/>
              <a:t>Biochemical or overt radiographic progression</a:t>
            </a:r>
          </a:p>
          <a:p>
            <a:pPr lvl="1"/>
            <a:r>
              <a:rPr lang="en-US" dirty="0"/>
              <a:t>Prior therapies</a:t>
            </a:r>
          </a:p>
          <a:p>
            <a:pPr lvl="1"/>
            <a:r>
              <a:rPr lang="en-US" dirty="0"/>
              <a:t>Durability of initial ADT response</a:t>
            </a:r>
          </a:p>
        </p:txBody>
      </p:sp>
      <p:sp>
        <p:nvSpPr>
          <p:cNvPr id="4" name="TextBox 3">
            <a:extLst>
              <a:ext uri="{FF2B5EF4-FFF2-40B4-BE49-F238E27FC236}">
                <a16:creationId xmlns:a16="http://schemas.microsoft.com/office/drawing/2014/main" id="{089CA958-3134-CD45-AFAA-73C916C261A7}"/>
              </a:ext>
            </a:extLst>
          </p:cNvPr>
          <p:cNvSpPr txBox="1"/>
          <p:nvPr/>
        </p:nvSpPr>
        <p:spPr>
          <a:xfrm>
            <a:off x="153515" y="6474023"/>
            <a:ext cx="3961285"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128"/>
              </a:rPr>
              <a:t>Courtesy of </a:t>
            </a:r>
            <a:r>
              <a:rPr kumimoji="0" lang="en-US" sz="1500" b="0" i="0" u="none" strike="noStrike" kern="1200" cap="none" spc="0" normalizeH="0" baseline="0" noProof="0">
                <a:ln>
                  <a:noFill/>
                </a:ln>
                <a:solidFill>
                  <a:srgbClr val="000000"/>
                </a:solidFill>
                <a:effectLst/>
                <a:uLnTx/>
                <a:uFillTx/>
                <a:latin typeface="Arial" charset="0"/>
                <a:ea typeface="ＭＳ Ｐゴシック" charset="0"/>
              </a:rPr>
              <a:t>Robert Dreicer, MD, MS</a:t>
            </a:r>
          </a:p>
        </p:txBody>
      </p:sp>
    </p:spTree>
    <p:extLst>
      <p:ext uri="{BB962C8B-B14F-4D97-AF65-F5344CB8AC3E}">
        <p14:creationId xmlns:p14="http://schemas.microsoft.com/office/powerpoint/2010/main" val="1381424959"/>
      </p:ext>
    </p:extLst>
  </p:cSld>
  <p:clrMapOvr>
    <a:masterClrMapping/>
  </p:clrMapOvr>
  <p:transition spd="slow"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FDA Approvals in </a:t>
            </a:r>
            <a:r>
              <a:rPr lang="en-US" dirty="0" err="1"/>
              <a:t>mCRPC</a:t>
            </a:r>
            <a:endParaRPr lang="en-US" dirty="0"/>
          </a:p>
        </p:txBody>
      </p:sp>
      <p:sp>
        <p:nvSpPr>
          <p:cNvPr id="10" name="Rectangle 9"/>
          <p:cNvSpPr/>
          <p:nvPr/>
        </p:nvSpPr>
        <p:spPr>
          <a:xfrm>
            <a:off x="257763" y="5394038"/>
            <a:ext cx="11676475" cy="517236"/>
          </a:xfrm>
          <a:prstGeom prst="rect">
            <a:avLst/>
          </a:prstGeom>
          <a:solidFill>
            <a:srgbClr val="0939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Arial"/>
                <a:ea typeface="MS PGothic" pitchFamily="34" charset="-128"/>
                <a:cs typeface="+mn-cs"/>
              </a:rPr>
              <a:t>Metastatic disease was defined by conventional imaging (</a:t>
            </a:r>
            <a:r>
              <a:rPr kumimoji="0" lang="en-US" sz="2133" b="1" i="0" u="none" strike="noStrike" kern="1200" cap="none" spc="0" normalizeH="0" baseline="0" noProof="0" err="1">
                <a:ln>
                  <a:noFill/>
                </a:ln>
                <a:solidFill>
                  <a:srgbClr val="FFFFFF"/>
                </a:solidFill>
                <a:effectLst/>
                <a:uLnTx/>
                <a:uFillTx/>
                <a:latin typeface="Arial"/>
                <a:ea typeface="MS PGothic" pitchFamily="34" charset="-128"/>
                <a:cs typeface="+mn-cs"/>
              </a:rPr>
              <a:t>eg</a:t>
            </a:r>
            <a:r>
              <a:rPr kumimoji="0" lang="en-US" sz="2133" b="1" i="0" u="none" strike="noStrike" kern="1200" cap="none" spc="0" normalizeH="0" baseline="0" noProof="0">
                <a:ln>
                  <a:noFill/>
                </a:ln>
                <a:solidFill>
                  <a:srgbClr val="FFFFFF"/>
                </a:solidFill>
                <a:effectLst/>
                <a:uLnTx/>
                <a:uFillTx/>
                <a:latin typeface="Arial"/>
                <a:ea typeface="MS PGothic" pitchFamily="34" charset="-128"/>
                <a:cs typeface="+mn-cs"/>
              </a:rPr>
              <a:t>, bone scan, CT scans)</a:t>
            </a:r>
          </a:p>
        </p:txBody>
      </p:sp>
      <p:grpSp>
        <p:nvGrpSpPr>
          <p:cNvPr id="72" name="Group 71"/>
          <p:cNvGrpSpPr/>
          <p:nvPr/>
        </p:nvGrpSpPr>
        <p:grpSpPr>
          <a:xfrm>
            <a:off x="427656" y="1638359"/>
            <a:ext cx="11212395" cy="3203250"/>
            <a:chOff x="1155185" y="1826825"/>
            <a:chExt cx="6819245" cy="1948179"/>
          </a:xfrm>
        </p:grpSpPr>
        <p:sp>
          <p:nvSpPr>
            <p:cNvPr id="73" name="Text Box 4"/>
            <p:cNvSpPr txBox="1">
              <a:spLocks noChangeArrowheads="1"/>
            </p:cNvSpPr>
            <p:nvPr/>
          </p:nvSpPr>
          <p:spPr bwMode="auto">
            <a:xfrm>
              <a:off x="3755281" y="1826825"/>
              <a:ext cx="1082356" cy="355648"/>
            </a:xfrm>
            <a:prstGeom prst="rect">
              <a:avLst/>
            </a:prstGeom>
            <a:noFill/>
            <a:ln w="9525">
              <a:noFill/>
              <a:miter lim="800000"/>
              <a:headEnd/>
              <a:tailEnd/>
            </a:ln>
          </p:spPr>
          <p:txBody>
            <a:bodyPr wrap="none" lIns="91433" tIns="45716" rIns="91433" bIns="45716">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MS PGothic" pitchFamily="34" charset="-128"/>
                  <a:cs typeface="+mn-cs"/>
                </a:rPr>
                <a:t>Survival</a:t>
              </a:r>
            </a:p>
          </p:txBody>
        </p:sp>
        <p:sp>
          <p:nvSpPr>
            <p:cNvPr id="74" name="TextBox 73"/>
            <p:cNvSpPr txBox="1"/>
            <p:nvPr/>
          </p:nvSpPr>
          <p:spPr>
            <a:xfrm>
              <a:off x="7084271" y="2512625"/>
              <a:ext cx="112342" cy="393086"/>
            </a:xfrm>
            <a:prstGeom prst="rect">
              <a:avLst/>
            </a:prstGeom>
            <a:noFill/>
          </p:spPr>
          <p:txBody>
            <a:bodyPr wrap="none" lIns="91433" tIns="45716" rIns="91433" bIns="45716"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cxnSp>
          <p:nvCxnSpPr>
            <p:cNvPr id="75" name="Straight Connector 74"/>
            <p:cNvCxnSpPr/>
            <p:nvPr/>
          </p:nvCxnSpPr>
          <p:spPr>
            <a:xfrm>
              <a:off x="1392072" y="2761820"/>
              <a:ext cx="6107373" cy="0"/>
            </a:xfrm>
            <a:prstGeom prst="line">
              <a:avLst/>
            </a:prstGeom>
            <a:ln w="38100">
              <a:solidFill>
                <a:srgbClr val="1168B3"/>
              </a:solidFill>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4672580" y="2538935"/>
              <a:ext cx="118872" cy="253013"/>
              <a:chOff x="4672580" y="2536186"/>
              <a:chExt cx="118872" cy="253013"/>
            </a:xfrm>
          </p:grpSpPr>
          <p:cxnSp>
            <p:nvCxnSpPr>
              <p:cNvPr id="130" name="Straight Connector 129"/>
              <p:cNvCxnSpPr/>
              <p:nvPr/>
            </p:nvCxnSpPr>
            <p:spPr>
              <a:xfrm>
                <a:off x="4732016" y="2536186"/>
                <a:ext cx="0" cy="2530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672580" y="2789199"/>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2439846" y="2766548"/>
              <a:ext cx="118872" cy="577101"/>
              <a:chOff x="4672580" y="2536186"/>
              <a:chExt cx="118872" cy="577101"/>
            </a:xfrm>
          </p:grpSpPr>
          <p:cxnSp>
            <p:nvCxnSpPr>
              <p:cNvPr id="127" name="Straight Connector 126"/>
              <p:cNvCxnSpPr/>
              <p:nvPr/>
            </p:nvCxnSpPr>
            <p:spPr>
              <a:xfrm>
                <a:off x="4732016" y="2536186"/>
                <a:ext cx="0" cy="5771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672580" y="3113287"/>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3008017" y="2776615"/>
              <a:ext cx="118872" cy="338824"/>
              <a:chOff x="4672580" y="2536186"/>
              <a:chExt cx="118872" cy="338824"/>
            </a:xfrm>
          </p:grpSpPr>
          <p:cxnSp>
            <p:nvCxnSpPr>
              <p:cNvPr id="124" name="Straight Connector 123"/>
              <p:cNvCxnSpPr/>
              <p:nvPr/>
            </p:nvCxnSpPr>
            <p:spPr>
              <a:xfrm>
                <a:off x="4732016" y="2536186"/>
                <a:ext cx="0" cy="3388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672580" y="2875010"/>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4122165" y="2766874"/>
              <a:ext cx="118872" cy="335865"/>
              <a:chOff x="4672580" y="2536186"/>
              <a:chExt cx="118872" cy="335865"/>
            </a:xfrm>
          </p:grpSpPr>
          <p:cxnSp>
            <p:nvCxnSpPr>
              <p:cNvPr id="121" name="Straight Connector 120"/>
              <p:cNvCxnSpPr/>
              <p:nvPr/>
            </p:nvCxnSpPr>
            <p:spPr>
              <a:xfrm>
                <a:off x="4732016" y="2536186"/>
                <a:ext cx="0" cy="33586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672580" y="2872051"/>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p:nvPr/>
          </p:nvCxnSpPr>
          <p:spPr>
            <a:xfrm flipH="1">
              <a:off x="5825198" y="2791948"/>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6347502" y="2651384"/>
              <a:ext cx="118872" cy="463102"/>
              <a:chOff x="4672580" y="2536186"/>
              <a:chExt cx="118872" cy="463102"/>
            </a:xfrm>
          </p:grpSpPr>
          <p:cxnSp>
            <p:nvCxnSpPr>
              <p:cNvPr id="118" name="Straight Connector 117"/>
              <p:cNvCxnSpPr/>
              <p:nvPr/>
            </p:nvCxnSpPr>
            <p:spPr>
              <a:xfrm>
                <a:off x="4732016" y="2536186"/>
                <a:ext cx="0" cy="46310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672580" y="2999288"/>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6624188" y="2329863"/>
              <a:ext cx="118872" cy="425133"/>
              <a:chOff x="4672580" y="2536186"/>
              <a:chExt cx="118872" cy="425133"/>
            </a:xfrm>
          </p:grpSpPr>
          <p:cxnSp>
            <p:nvCxnSpPr>
              <p:cNvPr id="115" name="Straight Connector 114"/>
              <p:cNvCxnSpPr/>
              <p:nvPr/>
            </p:nvCxnSpPr>
            <p:spPr>
              <a:xfrm>
                <a:off x="4732016" y="2536186"/>
                <a:ext cx="0" cy="42513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672580" y="2697470"/>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6904556" y="2168168"/>
              <a:ext cx="118872" cy="586828"/>
              <a:chOff x="4672580" y="2536186"/>
              <a:chExt cx="118872" cy="586828"/>
            </a:xfrm>
          </p:grpSpPr>
          <p:cxnSp>
            <p:nvCxnSpPr>
              <p:cNvPr id="113" name="Straight Connector 112"/>
              <p:cNvCxnSpPr/>
              <p:nvPr/>
            </p:nvCxnSpPr>
            <p:spPr>
              <a:xfrm>
                <a:off x="4732016" y="2536186"/>
                <a:ext cx="0" cy="58682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a:off x="6921050" y="2791869"/>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178247" y="2005045"/>
              <a:ext cx="118872" cy="749951"/>
              <a:chOff x="4672580" y="2536186"/>
              <a:chExt cx="118872" cy="749951"/>
            </a:xfrm>
          </p:grpSpPr>
          <p:cxnSp>
            <p:nvCxnSpPr>
              <p:cNvPr id="111" name="Straight Connector 110"/>
              <p:cNvCxnSpPr/>
              <p:nvPr/>
            </p:nvCxnSpPr>
            <p:spPr>
              <a:xfrm>
                <a:off x="4732016" y="2536186"/>
                <a:ext cx="0" cy="74995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cxnSp>
          <p:nvCxnSpPr>
            <p:cNvPr id="86" name="Straight Connector 85"/>
            <p:cNvCxnSpPr/>
            <p:nvPr/>
          </p:nvCxnSpPr>
          <p:spPr>
            <a:xfrm flipH="1">
              <a:off x="3583586" y="2791869"/>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74466" y="2786398"/>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3732192" y="3419351"/>
              <a:ext cx="1219829" cy="355653"/>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ＭＳ Ｐゴシック" charset="0"/>
                  <a:cs typeface="+mn-cs"/>
                </a:rPr>
                <a:t>Palliation</a:t>
              </a:r>
            </a:p>
          </p:txBody>
        </p:sp>
        <p:sp>
          <p:nvSpPr>
            <p:cNvPr id="89" name="Rectangle 88"/>
            <p:cNvSpPr/>
            <p:nvPr/>
          </p:nvSpPr>
          <p:spPr>
            <a:xfrm>
              <a:off x="1653934" y="3014154"/>
              <a:ext cx="707992"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Strontium-89</a:t>
              </a:r>
            </a:p>
          </p:txBody>
        </p:sp>
        <p:sp>
          <p:nvSpPr>
            <p:cNvPr id="90" name="Rectangle 89"/>
            <p:cNvSpPr/>
            <p:nvPr/>
          </p:nvSpPr>
          <p:spPr>
            <a:xfrm>
              <a:off x="2535449" y="3234186"/>
              <a:ext cx="712867"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Mitoxantrone</a:t>
              </a:r>
            </a:p>
          </p:txBody>
        </p:sp>
        <p:sp>
          <p:nvSpPr>
            <p:cNvPr id="91" name="Rectangle 90"/>
            <p:cNvSpPr/>
            <p:nvPr/>
          </p:nvSpPr>
          <p:spPr>
            <a:xfrm>
              <a:off x="3090324" y="3007443"/>
              <a:ext cx="793786"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Samarium-153</a:t>
              </a:r>
            </a:p>
          </p:txBody>
        </p:sp>
        <p:sp>
          <p:nvSpPr>
            <p:cNvPr id="92" name="Rectangle 91"/>
            <p:cNvSpPr/>
            <p:nvPr/>
          </p:nvSpPr>
          <p:spPr>
            <a:xfrm>
              <a:off x="4195249" y="3001256"/>
              <a:ext cx="816209"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Zoledronic acid</a:t>
              </a:r>
            </a:p>
          </p:txBody>
        </p:sp>
        <p:sp>
          <p:nvSpPr>
            <p:cNvPr id="93" name="Rectangle 92"/>
            <p:cNvSpPr/>
            <p:nvPr/>
          </p:nvSpPr>
          <p:spPr>
            <a:xfrm>
              <a:off x="4764156" y="2424770"/>
              <a:ext cx="573453"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Docetaxel</a:t>
              </a:r>
            </a:p>
          </p:txBody>
        </p:sp>
        <p:sp>
          <p:nvSpPr>
            <p:cNvPr id="94" name="Rectangle 93"/>
            <p:cNvSpPr/>
            <p:nvPr/>
          </p:nvSpPr>
          <p:spPr>
            <a:xfrm>
              <a:off x="6431372" y="3007330"/>
              <a:ext cx="67094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Denosumab</a:t>
              </a:r>
            </a:p>
          </p:txBody>
        </p:sp>
        <p:sp>
          <p:nvSpPr>
            <p:cNvPr id="95" name="Rectangle 94"/>
            <p:cNvSpPr/>
            <p:nvPr/>
          </p:nvSpPr>
          <p:spPr>
            <a:xfrm>
              <a:off x="6423037" y="2542768"/>
              <a:ext cx="689469"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Sipuleucel-T</a:t>
              </a:r>
            </a:p>
          </p:txBody>
        </p:sp>
        <p:sp>
          <p:nvSpPr>
            <p:cNvPr id="96" name="Rectangle 95"/>
            <p:cNvSpPr/>
            <p:nvPr/>
          </p:nvSpPr>
          <p:spPr>
            <a:xfrm>
              <a:off x="6693180" y="2370178"/>
              <a:ext cx="1281250"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Abiraterone + prednisone</a:t>
              </a:r>
            </a:p>
          </p:txBody>
        </p:sp>
        <p:sp>
          <p:nvSpPr>
            <p:cNvPr id="97" name="Rectangle 96"/>
            <p:cNvSpPr/>
            <p:nvPr/>
          </p:nvSpPr>
          <p:spPr>
            <a:xfrm>
              <a:off x="6712758" y="2216767"/>
              <a:ext cx="654371"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Cabazitaxel</a:t>
              </a:r>
            </a:p>
          </p:txBody>
        </p:sp>
        <p:sp>
          <p:nvSpPr>
            <p:cNvPr id="98" name="Rectangle 97"/>
            <p:cNvSpPr/>
            <p:nvPr/>
          </p:nvSpPr>
          <p:spPr>
            <a:xfrm>
              <a:off x="6983558" y="2055072"/>
              <a:ext cx="741140"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Enzalutamide</a:t>
              </a:r>
            </a:p>
          </p:txBody>
        </p:sp>
        <p:sp>
          <p:nvSpPr>
            <p:cNvPr id="99" name="Rectangle 98"/>
            <p:cNvSpPr/>
            <p:nvPr/>
          </p:nvSpPr>
          <p:spPr>
            <a:xfrm>
              <a:off x="7256175" y="1895204"/>
              <a:ext cx="677770"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Radium-223</a:t>
              </a:r>
            </a:p>
          </p:txBody>
        </p:sp>
        <p:cxnSp>
          <p:nvCxnSpPr>
            <p:cNvPr id="100" name="Straight Connector 99"/>
            <p:cNvCxnSpPr/>
            <p:nvPr/>
          </p:nvCxnSpPr>
          <p:spPr>
            <a:xfrm flipH="1">
              <a:off x="2467252" y="2785454"/>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155185" y="2792434"/>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1992</a:t>
              </a:r>
            </a:p>
          </p:txBody>
        </p:sp>
        <p:sp>
          <p:nvSpPr>
            <p:cNvPr id="102" name="Rectangle 101"/>
            <p:cNvSpPr/>
            <p:nvPr/>
          </p:nvSpPr>
          <p:spPr>
            <a:xfrm>
              <a:off x="2268755" y="2792506"/>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1996</a:t>
              </a:r>
            </a:p>
          </p:txBody>
        </p:sp>
        <p:sp>
          <p:nvSpPr>
            <p:cNvPr id="103" name="Rectangle 102"/>
            <p:cNvSpPr/>
            <p:nvPr/>
          </p:nvSpPr>
          <p:spPr>
            <a:xfrm>
              <a:off x="3385089" y="2795232"/>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2000</a:t>
              </a:r>
            </a:p>
          </p:txBody>
        </p:sp>
        <p:sp>
          <p:nvSpPr>
            <p:cNvPr id="104" name="Rectangle 103"/>
            <p:cNvSpPr/>
            <p:nvPr/>
          </p:nvSpPr>
          <p:spPr>
            <a:xfrm>
              <a:off x="4503906" y="2794166"/>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2004</a:t>
              </a:r>
            </a:p>
          </p:txBody>
        </p:sp>
        <p:sp>
          <p:nvSpPr>
            <p:cNvPr id="105" name="Rectangle 104"/>
            <p:cNvSpPr/>
            <p:nvPr/>
          </p:nvSpPr>
          <p:spPr>
            <a:xfrm>
              <a:off x="5620985" y="2797735"/>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2008</a:t>
              </a:r>
            </a:p>
          </p:txBody>
        </p:sp>
        <p:sp>
          <p:nvSpPr>
            <p:cNvPr id="106" name="Rectangle 105"/>
            <p:cNvSpPr/>
            <p:nvPr/>
          </p:nvSpPr>
          <p:spPr>
            <a:xfrm>
              <a:off x="6710279" y="2793026"/>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al"/>
                  <a:ea typeface="ＭＳ Ｐゴシック" charset="0"/>
                  <a:cs typeface="+mn-cs"/>
                </a:rPr>
                <a:t>2012</a:t>
              </a:r>
            </a:p>
          </p:txBody>
        </p:sp>
        <p:grpSp>
          <p:nvGrpSpPr>
            <p:cNvPr id="107" name="Group 106"/>
            <p:cNvGrpSpPr/>
            <p:nvPr/>
          </p:nvGrpSpPr>
          <p:grpSpPr>
            <a:xfrm>
              <a:off x="1601478" y="2773528"/>
              <a:ext cx="118872" cy="342259"/>
              <a:chOff x="4672580" y="2536186"/>
              <a:chExt cx="118872" cy="342259"/>
            </a:xfrm>
          </p:grpSpPr>
          <p:cxnSp>
            <p:nvCxnSpPr>
              <p:cNvPr id="108" name="Straight Connector 107"/>
              <p:cNvCxnSpPr/>
              <p:nvPr/>
            </p:nvCxnSpPr>
            <p:spPr>
              <a:xfrm>
                <a:off x="4732016" y="2536186"/>
                <a:ext cx="0" cy="33586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672580" y="2878445"/>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sp>
        <p:nvSpPr>
          <p:cNvPr id="65" name="TextBox 64">
            <a:extLst>
              <a:ext uri="{FF2B5EF4-FFF2-40B4-BE49-F238E27FC236}">
                <a16:creationId xmlns:a16="http://schemas.microsoft.com/office/drawing/2014/main" id="{0617EE35-DBF2-D240-9692-21657EFDF114}"/>
              </a:ext>
            </a:extLst>
          </p:cNvPr>
          <p:cNvSpPr txBox="1"/>
          <p:nvPr/>
        </p:nvSpPr>
        <p:spPr>
          <a:xfrm>
            <a:off x="153515" y="6474023"/>
            <a:ext cx="396128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128"/>
              </a:rPr>
              <a:t>Courtesy of Matthew R Smith, MD, PhD</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48798607"/>
      </p:ext>
    </p:extLst>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 Trials of Abiraterone Acetate for </a:t>
            </a:r>
            <a:r>
              <a:rPr lang="en-US" dirty="0" err="1"/>
              <a:t>mCRPC</a:t>
            </a:r>
            <a:r>
              <a:rPr lang="en-US" dirty="0"/>
              <a:t>: Overall Survival</a:t>
            </a:r>
          </a:p>
        </p:txBody>
      </p:sp>
      <p:sp>
        <p:nvSpPr>
          <p:cNvPr id="73" name="Text Box 4"/>
          <p:cNvSpPr txBox="1">
            <a:spLocks noChangeArrowheads="1"/>
          </p:cNvSpPr>
          <p:nvPr/>
        </p:nvSpPr>
        <p:spPr bwMode="auto">
          <a:xfrm>
            <a:off x="457200" y="1524000"/>
            <a:ext cx="5442566" cy="369325"/>
          </a:xfrm>
          <a:prstGeom prst="rect">
            <a:avLst/>
          </a:prstGeom>
          <a:noFill/>
          <a:ln w="9525">
            <a:noFill/>
            <a:miter lim="800000"/>
            <a:headEnd/>
            <a:tailEnd/>
          </a:ln>
        </p:spPr>
        <p:txBody>
          <a:bodyPr wrap="none" lIns="91433" tIns="45716" rIns="91433" bIns="45716">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COU-AA-301: Previously Treated with Docetaxel</a:t>
            </a:r>
          </a:p>
        </p:txBody>
      </p:sp>
      <p:sp>
        <p:nvSpPr>
          <p:cNvPr id="65" name="TextBox 64">
            <a:extLst>
              <a:ext uri="{FF2B5EF4-FFF2-40B4-BE49-F238E27FC236}">
                <a16:creationId xmlns:a16="http://schemas.microsoft.com/office/drawing/2014/main" id="{0617EE35-DBF2-D240-9692-21657EFDF114}"/>
              </a:ext>
            </a:extLst>
          </p:cNvPr>
          <p:cNvSpPr txBox="1"/>
          <p:nvPr/>
        </p:nvSpPr>
        <p:spPr>
          <a:xfrm>
            <a:off x="153515" y="6474023"/>
            <a:ext cx="1203848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rPr>
              <a:t>de Bono JS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rPr>
              <a:t>N </a:t>
            </a:r>
            <a:r>
              <a:rPr kumimoji="0" lang="en-US" sz="1400" b="0" i="1" u="none" strike="noStrike" kern="1200" cap="none" spc="0" normalizeH="0" baseline="0" noProof="0" dirty="0" err="1">
                <a:ln>
                  <a:noFill/>
                </a:ln>
                <a:solidFill>
                  <a:srgbClr val="000000"/>
                </a:solidFill>
                <a:effectLst/>
                <a:uLnTx/>
                <a:uFillTx/>
                <a:latin typeface="Arial" charset="0"/>
                <a:ea typeface="ＭＳ Ｐゴシック" charset="-128"/>
              </a:rPr>
              <a:t>Engl</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rPr>
              <a:t> J Med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rPr>
              <a:t>2011;364(21):1995-2005; Ryan CJ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rPr>
              <a:t>Lancet Oncol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rPr>
              <a:t>2015;16(2):152-60.  </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7" name="Text Box 4">
            <a:extLst>
              <a:ext uri="{FF2B5EF4-FFF2-40B4-BE49-F238E27FC236}">
                <a16:creationId xmlns:a16="http://schemas.microsoft.com/office/drawing/2014/main" id="{E90C7B6F-8832-D348-BCA1-6906BBA06961}"/>
              </a:ext>
            </a:extLst>
          </p:cNvPr>
          <p:cNvSpPr txBox="1">
            <a:spLocks noChangeArrowheads="1"/>
          </p:cNvSpPr>
          <p:nvPr/>
        </p:nvSpPr>
        <p:spPr bwMode="auto">
          <a:xfrm>
            <a:off x="6829831" y="1524000"/>
            <a:ext cx="4301163" cy="369324"/>
          </a:xfrm>
          <a:prstGeom prst="rect">
            <a:avLst/>
          </a:prstGeom>
          <a:noFill/>
          <a:ln w="9525">
            <a:noFill/>
            <a:miter lim="800000"/>
            <a:headEnd/>
            <a:tailEnd/>
          </a:ln>
        </p:spPr>
        <p:txBody>
          <a:bodyPr wrap="none" lIns="91433" tIns="45716" rIns="91433" bIns="45716">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COU-AA-302: No Prior Chemotherapy</a:t>
            </a:r>
          </a:p>
        </p:txBody>
      </p:sp>
      <p:pic>
        <p:nvPicPr>
          <p:cNvPr id="5" name="Picture 4">
            <a:extLst>
              <a:ext uri="{FF2B5EF4-FFF2-40B4-BE49-F238E27FC236}">
                <a16:creationId xmlns:a16="http://schemas.microsoft.com/office/drawing/2014/main" id="{73413864-93AB-804A-A47B-9D8CE89B3BEB}"/>
              </a:ext>
            </a:extLst>
          </p:cNvPr>
          <p:cNvPicPr>
            <a:picLocks noChangeAspect="1"/>
          </p:cNvPicPr>
          <p:nvPr/>
        </p:nvPicPr>
        <p:blipFill>
          <a:blip r:embed="rId2"/>
          <a:stretch>
            <a:fillRect/>
          </a:stretch>
        </p:blipFill>
        <p:spPr>
          <a:xfrm>
            <a:off x="5957047" y="2376418"/>
            <a:ext cx="5981920" cy="3007986"/>
          </a:xfrm>
          <a:prstGeom prst="rect">
            <a:avLst/>
          </a:prstGeom>
        </p:spPr>
      </p:pic>
      <p:grpSp>
        <p:nvGrpSpPr>
          <p:cNvPr id="14" name="Group 13">
            <a:extLst>
              <a:ext uri="{FF2B5EF4-FFF2-40B4-BE49-F238E27FC236}">
                <a16:creationId xmlns:a16="http://schemas.microsoft.com/office/drawing/2014/main" id="{1616A83A-4DE9-384C-8A4F-ADE6770BD131}"/>
              </a:ext>
            </a:extLst>
          </p:cNvPr>
          <p:cNvGrpSpPr/>
          <p:nvPr/>
        </p:nvGrpSpPr>
        <p:grpSpPr>
          <a:xfrm>
            <a:off x="457200" y="2054422"/>
            <a:ext cx="5257800" cy="3669276"/>
            <a:chOff x="457200" y="2054422"/>
            <a:chExt cx="5257800" cy="3669276"/>
          </a:xfrm>
        </p:grpSpPr>
        <p:sp>
          <p:nvSpPr>
            <p:cNvPr id="8" name="Rectangle 7">
              <a:extLst>
                <a:ext uri="{FF2B5EF4-FFF2-40B4-BE49-F238E27FC236}">
                  <a16:creationId xmlns:a16="http://schemas.microsoft.com/office/drawing/2014/main" id="{E74FC0CF-2507-1446-9C47-C62802EB94FE}"/>
                </a:ext>
              </a:extLst>
            </p:cNvPr>
            <p:cNvSpPr/>
            <p:nvPr/>
          </p:nvSpPr>
          <p:spPr bwMode="auto">
            <a:xfrm>
              <a:off x="457200" y="2054422"/>
              <a:ext cx="5257800" cy="366927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1" name="Group 10">
              <a:extLst>
                <a:ext uri="{FF2B5EF4-FFF2-40B4-BE49-F238E27FC236}">
                  <a16:creationId xmlns:a16="http://schemas.microsoft.com/office/drawing/2014/main" id="{1DF0FD06-4F25-324D-804C-E72F168E004B}"/>
                </a:ext>
              </a:extLst>
            </p:cNvPr>
            <p:cNvGrpSpPr/>
            <p:nvPr/>
          </p:nvGrpSpPr>
          <p:grpSpPr>
            <a:xfrm>
              <a:off x="596153" y="2215521"/>
              <a:ext cx="4966447" cy="3392388"/>
              <a:chOff x="596153" y="2054423"/>
              <a:chExt cx="4966447" cy="3392388"/>
            </a:xfrm>
          </p:grpSpPr>
          <p:pic>
            <p:nvPicPr>
              <p:cNvPr id="3" name="Picture 2">
                <a:extLst>
                  <a:ext uri="{FF2B5EF4-FFF2-40B4-BE49-F238E27FC236}">
                    <a16:creationId xmlns:a16="http://schemas.microsoft.com/office/drawing/2014/main" id="{A1E4A9A3-F195-D847-BFAC-A37192873EB3}"/>
                  </a:ext>
                </a:extLst>
              </p:cNvPr>
              <p:cNvPicPr>
                <a:picLocks noChangeAspect="1"/>
              </p:cNvPicPr>
              <p:nvPr/>
            </p:nvPicPr>
            <p:blipFill>
              <a:blip r:embed="rId3"/>
              <a:stretch>
                <a:fillRect/>
              </a:stretch>
            </p:blipFill>
            <p:spPr>
              <a:xfrm>
                <a:off x="596153" y="2170211"/>
                <a:ext cx="4953000" cy="3276600"/>
              </a:xfrm>
              <a:prstGeom prst="rect">
                <a:avLst/>
              </a:prstGeom>
            </p:spPr>
          </p:pic>
          <p:grpSp>
            <p:nvGrpSpPr>
              <p:cNvPr id="7" name="Group 6">
                <a:extLst>
                  <a:ext uri="{FF2B5EF4-FFF2-40B4-BE49-F238E27FC236}">
                    <a16:creationId xmlns:a16="http://schemas.microsoft.com/office/drawing/2014/main" id="{1754FB94-FCA6-F84B-88FE-AAB595FBD50F}"/>
                  </a:ext>
                </a:extLst>
              </p:cNvPr>
              <p:cNvGrpSpPr/>
              <p:nvPr/>
            </p:nvGrpSpPr>
            <p:grpSpPr>
              <a:xfrm>
                <a:off x="1532751" y="3662531"/>
                <a:ext cx="2212848" cy="779929"/>
                <a:chOff x="1447800" y="3549720"/>
                <a:chExt cx="2212848" cy="779929"/>
              </a:xfrm>
            </p:grpSpPr>
            <p:sp>
              <p:nvSpPr>
                <p:cNvPr id="4" name="Rectangle 3">
                  <a:extLst>
                    <a:ext uri="{FF2B5EF4-FFF2-40B4-BE49-F238E27FC236}">
                      <a16:creationId xmlns:a16="http://schemas.microsoft.com/office/drawing/2014/main" id="{0B4EEE47-6D44-7D47-8756-88E2932CFC72}"/>
                    </a:ext>
                  </a:extLst>
                </p:cNvPr>
                <p:cNvSpPr/>
                <p:nvPr/>
              </p:nvSpPr>
              <p:spPr bwMode="auto">
                <a:xfrm>
                  <a:off x="1676400" y="3643849"/>
                  <a:ext cx="1984248" cy="685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F4677645-E212-7A41-B336-2163F31702E8}"/>
                    </a:ext>
                  </a:extLst>
                </p:cNvPr>
                <p:cNvSpPr/>
                <p:nvPr/>
              </p:nvSpPr>
              <p:spPr bwMode="auto">
                <a:xfrm>
                  <a:off x="1447800" y="3549720"/>
                  <a:ext cx="1984248" cy="6858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9" name="Rectangle 8">
                <a:extLst>
                  <a:ext uri="{FF2B5EF4-FFF2-40B4-BE49-F238E27FC236}">
                    <a16:creationId xmlns:a16="http://schemas.microsoft.com/office/drawing/2014/main" id="{15C5DB81-C361-8148-AF38-B089BCB5A314}"/>
                  </a:ext>
                </a:extLst>
              </p:cNvPr>
              <p:cNvSpPr/>
              <p:nvPr/>
            </p:nvSpPr>
            <p:spPr bwMode="auto">
              <a:xfrm>
                <a:off x="5105400" y="2054423"/>
                <a:ext cx="457200" cy="362907"/>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2" name="TextBox 11">
              <a:extLst>
                <a:ext uri="{FF2B5EF4-FFF2-40B4-BE49-F238E27FC236}">
                  <a16:creationId xmlns:a16="http://schemas.microsoft.com/office/drawing/2014/main" id="{DA8BBEB2-3755-C54C-925A-996FAE8022CC}"/>
                </a:ext>
              </a:extLst>
            </p:cNvPr>
            <p:cNvSpPr txBox="1"/>
            <p:nvPr/>
          </p:nvSpPr>
          <p:spPr>
            <a:xfrm>
              <a:off x="3567272" y="4166529"/>
              <a:ext cx="720069" cy="292388"/>
            </a:xfrm>
            <a:prstGeom prst="rect">
              <a:avLst/>
            </a:prstGeom>
            <a:noFill/>
          </p:spPr>
          <p:txBody>
            <a:bodyPr wrap="none" rtlCol="0">
              <a:spAutoFit/>
            </a:bodyPr>
            <a:lstStyle/>
            <a:p>
              <a:r>
                <a:rPr lang="en-US" sz="1300" dirty="0">
                  <a:solidFill>
                    <a:schemeClr val="tx2"/>
                  </a:solidFill>
                  <a:latin typeface="Calibri" panose="020F0502020204030204" pitchFamily="34" charset="0"/>
                  <a:cs typeface="Calibri" panose="020F0502020204030204" pitchFamily="34" charset="0"/>
                </a:rPr>
                <a:t>Placebo</a:t>
              </a:r>
            </a:p>
          </p:txBody>
        </p:sp>
        <p:sp>
          <p:nvSpPr>
            <p:cNvPr id="13" name="Rectangle 12">
              <a:extLst>
                <a:ext uri="{FF2B5EF4-FFF2-40B4-BE49-F238E27FC236}">
                  <a16:creationId xmlns:a16="http://schemas.microsoft.com/office/drawing/2014/main" id="{61A29D18-F1B3-BA40-993F-C15F798DA333}"/>
                </a:ext>
              </a:extLst>
            </p:cNvPr>
            <p:cNvSpPr/>
            <p:nvPr/>
          </p:nvSpPr>
          <p:spPr bwMode="auto">
            <a:xfrm>
              <a:off x="4114800" y="3233294"/>
              <a:ext cx="304800" cy="35801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TextBox 21">
              <a:extLst>
                <a:ext uri="{FF2B5EF4-FFF2-40B4-BE49-F238E27FC236}">
                  <a16:creationId xmlns:a16="http://schemas.microsoft.com/office/drawing/2014/main" id="{CAB497E2-0BD2-984B-8800-B0E464D35FFE}"/>
                </a:ext>
              </a:extLst>
            </p:cNvPr>
            <p:cNvSpPr txBox="1"/>
            <p:nvPr/>
          </p:nvSpPr>
          <p:spPr>
            <a:xfrm>
              <a:off x="4279103" y="3328435"/>
              <a:ext cx="808105" cy="400110"/>
            </a:xfrm>
            <a:prstGeom prst="rect">
              <a:avLst/>
            </a:prstGeom>
            <a:solidFill>
              <a:schemeClr val="bg1"/>
            </a:solidFill>
          </p:spPr>
          <p:txBody>
            <a:bodyPr wrap="none" lIns="0" tIns="0" rIns="0" bIns="0" rtlCol="0">
              <a:spAutoFit/>
            </a:bodyPr>
            <a:lstStyle/>
            <a:p>
              <a:pPr algn="ctr"/>
              <a:r>
                <a:rPr lang="en-US" sz="1300" dirty="0">
                  <a:solidFill>
                    <a:schemeClr val="tx2"/>
                  </a:solidFill>
                  <a:latin typeface="Calibri" panose="020F0502020204030204" pitchFamily="34" charset="0"/>
                  <a:cs typeface="Calibri" panose="020F0502020204030204" pitchFamily="34" charset="0"/>
                </a:rPr>
                <a:t>Abiraterone</a:t>
              </a:r>
              <a:br>
                <a:rPr lang="en-US" sz="1300" dirty="0">
                  <a:solidFill>
                    <a:schemeClr val="tx2"/>
                  </a:solidFill>
                  <a:latin typeface="Calibri" panose="020F0502020204030204" pitchFamily="34" charset="0"/>
                  <a:cs typeface="Calibri" panose="020F0502020204030204" pitchFamily="34" charset="0"/>
                </a:rPr>
              </a:br>
              <a:r>
                <a:rPr lang="en-US" sz="1300" dirty="0">
                  <a:solidFill>
                    <a:schemeClr val="tx2"/>
                  </a:solidFill>
                  <a:latin typeface="Calibri" panose="020F0502020204030204" pitchFamily="34" charset="0"/>
                  <a:cs typeface="Calibri" panose="020F0502020204030204" pitchFamily="34" charset="0"/>
                </a:rPr>
                <a:t>acetate</a:t>
              </a:r>
            </a:p>
          </p:txBody>
        </p:sp>
      </p:grpSp>
    </p:spTree>
    <p:extLst>
      <p:ext uri="{BB962C8B-B14F-4D97-AF65-F5344CB8AC3E}">
        <p14:creationId xmlns:p14="http://schemas.microsoft.com/office/powerpoint/2010/main" val="700812789"/>
      </p:ext>
    </p:extLst>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 Trials of Enzalutamide for </a:t>
            </a:r>
            <a:r>
              <a:rPr lang="en-US" dirty="0" err="1"/>
              <a:t>mCRPC</a:t>
            </a:r>
            <a:r>
              <a:rPr lang="en-US" dirty="0"/>
              <a:t>: Overall Survival</a:t>
            </a:r>
          </a:p>
        </p:txBody>
      </p:sp>
      <p:sp>
        <p:nvSpPr>
          <p:cNvPr id="73" name="Text Box 4"/>
          <p:cNvSpPr txBox="1">
            <a:spLocks noChangeArrowheads="1"/>
          </p:cNvSpPr>
          <p:nvPr/>
        </p:nvSpPr>
        <p:spPr bwMode="auto">
          <a:xfrm>
            <a:off x="632995" y="1524000"/>
            <a:ext cx="4929605" cy="369324"/>
          </a:xfrm>
          <a:prstGeom prst="rect">
            <a:avLst/>
          </a:prstGeom>
          <a:noFill/>
          <a:ln w="9525">
            <a:noFill/>
            <a:miter lim="800000"/>
            <a:headEnd/>
            <a:tailEnd/>
          </a:ln>
        </p:spPr>
        <p:txBody>
          <a:bodyPr wrap="none" lIns="91433" tIns="45716" rIns="91433" bIns="45716">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AFFIRM: Previously Treated with Docetaxel</a:t>
            </a:r>
          </a:p>
        </p:txBody>
      </p:sp>
      <p:sp>
        <p:nvSpPr>
          <p:cNvPr id="65" name="TextBox 64">
            <a:extLst>
              <a:ext uri="{FF2B5EF4-FFF2-40B4-BE49-F238E27FC236}">
                <a16:creationId xmlns:a16="http://schemas.microsoft.com/office/drawing/2014/main" id="{0617EE35-DBF2-D240-9692-21657EFDF114}"/>
              </a:ext>
            </a:extLst>
          </p:cNvPr>
          <p:cNvSpPr txBox="1"/>
          <p:nvPr/>
        </p:nvSpPr>
        <p:spPr>
          <a:xfrm>
            <a:off x="153515" y="6474023"/>
            <a:ext cx="1203848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128"/>
              </a:rPr>
              <a:t>Scher</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rPr>
              <a:t> HI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rPr>
              <a:t>N </a:t>
            </a:r>
            <a:r>
              <a:rPr kumimoji="0" lang="en-US" sz="1400" b="0" i="1" u="none" strike="noStrike" kern="1200" cap="none" spc="0" normalizeH="0" baseline="0" noProof="0" dirty="0" err="1">
                <a:ln>
                  <a:noFill/>
                </a:ln>
                <a:solidFill>
                  <a:srgbClr val="000000"/>
                </a:solidFill>
                <a:effectLst/>
                <a:uLnTx/>
                <a:uFillTx/>
                <a:latin typeface="Arial" charset="0"/>
                <a:ea typeface="ＭＳ Ｐゴシック" charset="-128"/>
              </a:rPr>
              <a:t>Engl</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rPr>
              <a:t> J Med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rPr>
              <a:t>2012; 367(13):1187-97;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128"/>
              </a:rPr>
              <a:t>Armstron</a:t>
            </a:r>
            <a:r>
              <a:rPr lang="en-US" sz="1400" dirty="0">
                <a:solidFill>
                  <a:srgbClr val="000000"/>
                </a:solidFill>
                <a:ea typeface="ＭＳ Ｐゴシック" charset="-128"/>
              </a:rPr>
              <a:t>g AJ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rPr>
              <a:t>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rPr>
              <a:t>Eur </a:t>
            </a:r>
            <a:r>
              <a:rPr kumimoji="0" lang="en-US" sz="1400" b="0" i="1" u="none" strike="noStrike" kern="1200" cap="none" spc="0" normalizeH="0" baseline="0" noProof="0" dirty="0" err="1">
                <a:ln>
                  <a:noFill/>
                </a:ln>
                <a:solidFill>
                  <a:srgbClr val="000000"/>
                </a:solidFill>
                <a:effectLst/>
                <a:uLnTx/>
                <a:uFillTx/>
                <a:latin typeface="Arial" charset="0"/>
                <a:ea typeface="ＭＳ Ｐゴシック" charset="-128"/>
              </a:rPr>
              <a:t>Urol</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128"/>
              </a:rPr>
              <a:t>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128"/>
              </a:rPr>
              <a:t>2020;78:347-57.  </a:t>
            </a: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7" name="Text Box 4">
            <a:extLst>
              <a:ext uri="{FF2B5EF4-FFF2-40B4-BE49-F238E27FC236}">
                <a16:creationId xmlns:a16="http://schemas.microsoft.com/office/drawing/2014/main" id="{E90C7B6F-8832-D348-BCA1-6906BBA06961}"/>
              </a:ext>
            </a:extLst>
          </p:cNvPr>
          <p:cNvSpPr txBox="1">
            <a:spLocks noChangeArrowheads="1"/>
          </p:cNvSpPr>
          <p:nvPr/>
        </p:nvSpPr>
        <p:spPr bwMode="auto">
          <a:xfrm>
            <a:off x="7052637" y="1524000"/>
            <a:ext cx="3899323" cy="369324"/>
          </a:xfrm>
          <a:prstGeom prst="rect">
            <a:avLst/>
          </a:prstGeom>
          <a:noFill/>
          <a:ln w="9525">
            <a:noFill/>
            <a:miter lim="800000"/>
            <a:headEnd/>
            <a:tailEnd/>
          </a:ln>
        </p:spPr>
        <p:txBody>
          <a:bodyPr wrap="none" lIns="91433" tIns="45716" rIns="91433" bIns="45716">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pitchFamily="34" charset="-128"/>
                <a:cs typeface="+mn-cs"/>
              </a:rPr>
              <a:t>PREVAIL: No Prior Chemotherapy</a:t>
            </a:r>
          </a:p>
        </p:txBody>
      </p:sp>
      <p:pic>
        <p:nvPicPr>
          <p:cNvPr id="4" name="Picture 3">
            <a:extLst>
              <a:ext uri="{FF2B5EF4-FFF2-40B4-BE49-F238E27FC236}">
                <a16:creationId xmlns:a16="http://schemas.microsoft.com/office/drawing/2014/main" id="{439679ED-DB5B-F346-8F1B-952CB6459AB7}"/>
              </a:ext>
            </a:extLst>
          </p:cNvPr>
          <p:cNvPicPr>
            <a:picLocks noChangeAspect="1"/>
          </p:cNvPicPr>
          <p:nvPr/>
        </p:nvPicPr>
        <p:blipFill>
          <a:blip r:embed="rId2"/>
          <a:stretch>
            <a:fillRect/>
          </a:stretch>
        </p:blipFill>
        <p:spPr>
          <a:xfrm>
            <a:off x="584608" y="2188019"/>
            <a:ext cx="5511392" cy="3505200"/>
          </a:xfrm>
          <a:prstGeom prst="rect">
            <a:avLst/>
          </a:prstGeom>
        </p:spPr>
      </p:pic>
      <p:grpSp>
        <p:nvGrpSpPr>
          <p:cNvPr id="10" name="Group 9">
            <a:extLst>
              <a:ext uri="{FF2B5EF4-FFF2-40B4-BE49-F238E27FC236}">
                <a16:creationId xmlns:a16="http://schemas.microsoft.com/office/drawing/2014/main" id="{FF24D463-2340-B247-A718-9A4FA3F9B0E8}"/>
              </a:ext>
            </a:extLst>
          </p:cNvPr>
          <p:cNvGrpSpPr/>
          <p:nvPr/>
        </p:nvGrpSpPr>
        <p:grpSpPr>
          <a:xfrm>
            <a:off x="6692509" y="2182157"/>
            <a:ext cx="4864100" cy="3505200"/>
            <a:chOff x="6261100" y="2019621"/>
            <a:chExt cx="5321300" cy="4064000"/>
          </a:xfrm>
        </p:grpSpPr>
        <p:pic>
          <p:nvPicPr>
            <p:cNvPr id="7" name="Picture 6">
              <a:extLst>
                <a:ext uri="{FF2B5EF4-FFF2-40B4-BE49-F238E27FC236}">
                  <a16:creationId xmlns:a16="http://schemas.microsoft.com/office/drawing/2014/main" id="{5854AEDB-8F9B-584B-B4AB-84CB369BEF94}"/>
                </a:ext>
              </a:extLst>
            </p:cNvPr>
            <p:cNvPicPr>
              <a:picLocks noChangeAspect="1"/>
            </p:cNvPicPr>
            <p:nvPr/>
          </p:nvPicPr>
          <p:blipFill>
            <a:blip r:embed="rId3"/>
            <a:stretch>
              <a:fillRect/>
            </a:stretch>
          </p:blipFill>
          <p:spPr>
            <a:xfrm>
              <a:off x="6261100" y="2019621"/>
              <a:ext cx="5321300" cy="4064000"/>
            </a:xfrm>
            <a:prstGeom prst="rect">
              <a:avLst/>
            </a:prstGeom>
          </p:spPr>
        </p:pic>
        <p:sp>
          <p:nvSpPr>
            <p:cNvPr id="8" name="Rectangle 7">
              <a:extLst>
                <a:ext uri="{FF2B5EF4-FFF2-40B4-BE49-F238E27FC236}">
                  <a16:creationId xmlns:a16="http://schemas.microsoft.com/office/drawing/2014/main" id="{B8A76428-86CB-724B-B6D6-328EEFEA59F7}"/>
                </a:ext>
              </a:extLst>
            </p:cNvPr>
            <p:cNvSpPr/>
            <p:nvPr/>
          </p:nvSpPr>
          <p:spPr bwMode="auto">
            <a:xfrm>
              <a:off x="6324600" y="2046584"/>
              <a:ext cx="304800" cy="31561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CD7C18DB-B888-F24C-A2B1-F86813A129EC}"/>
                </a:ext>
              </a:extLst>
            </p:cNvPr>
            <p:cNvSpPr/>
            <p:nvPr/>
          </p:nvSpPr>
          <p:spPr bwMode="auto">
            <a:xfrm>
              <a:off x="6324600" y="5867400"/>
              <a:ext cx="1066800" cy="21622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25585487"/>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2F42-AA28-654D-935B-FF520B5DBCBF}"/>
              </a:ext>
            </a:extLst>
          </p:cNvPr>
          <p:cNvSpPr>
            <a:spLocks noGrp="1"/>
          </p:cNvSpPr>
          <p:nvPr>
            <p:ph type="title"/>
          </p:nvPr>
        </p:nvSpPr>
        <p:spPr/>
        <p:txBody>
          <a:bodyPr/>
          <a:lstStyle/>
          <a:p>
            <a:r>
              <a:rPr lang="en-US" dirty="0"/>
              <a:t>RESEARCH TO PRACTICE NCPD PLANNING COMMITTEE MEMBERS, STAFF AND REVIEWERS</a:t>
            </a:r>
          </a:p>
        </p:txBody>
      </p:sp>
      <p:sp>
        <p:nvSpPr>
          <p:cNvPr id="3" name="Content Placeholder 2">
            <a:extLst>
              <a:ext uri="{FF2B5EF4-FFF2-40B4-BE49-F238E27FC236}">
                <a16:creationId xmlns:a16="http://schemas.microsoft.com/office/drawing/2014/main" id="{320DE3A0-6FAF-0F47-B247-8A89B9DD651C}"/>
              </a:ext>
            </a:extLst>
          </p:cNvPr>
          <p:cNvSpPr>
            <a:spLocks noGrp="1"/>
          </p:cNvSpPr>
          <p:nvPr>
            <p:ph idx="1"/>
          </p:nvPr>
        </p:nvSpPr>
        <p:spPr>
          <a:xfrm>
            <a:off x="609600" y="1524000"/>
            <a:ext cx="11125200" cy="4876800"/>
          </a:xfrm>
        </p:spPr>
        <p:txBody>
          <a:bodyPr/>
          <a:lstStyle/>
          <a:p>
            <a:pPr marL="0" indent="0">
              <a:buNone/>
            </a:pPr>
            <a:r>
              <a:rPr lang="en-US" dirty="0"/>
              <a:t>Planners, scientific staff and independent reviewers for Research To Practice have no relevant conflicts of interest to disclose. </a:t>
            </a:r>
          </a:p>
        </p:txBody>
      </p:sp>
    </p:spTree>
    <p:extLst>
      <p:ext uri="{BB962C8B-B14F-4D97-AF65-F5344CB8AC3E}">
        <p14:creationId xmlns:p14="http://schemas.microsoft.com/office/powerpoint/2010/main" val="1689072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FDA-Approved Drugs in Advanced Prostate Cancer</a:t>
            </a:r>
          </a:p>
        </p:txBody>
      </p:sp>
      <p:sp>
        <p:nvSpPr>
          <p:cNvPr id="3" name="Content Placeholder 2"/>
          <p:cNvSpPr>
            <a:spLocks noGrp="1"/>
          </p:cNvSpPr>
          <p:nvPr>
            <p:ph idx="1"/>
          </p:nvPr>
        </p:nvSpPr>
        <p:spPr/>
        <p:txBody>
          <a:bodyPr/>
          <a:lstStyle/>
          <a:p>
            <a:r>
              <a:rPr lang="en-US" sz="2400" dirty="0" err="1"/>
              <a:t>Sipuleucel</a:t>
            </a:r>
            <a:r>
              <a:rPr lang="en-US" sz="2400" dirty="0"/>
              <a:t>-T</a:t>
            </a:r>
          </a:p>
          <a:p>
            <a:pPr lvl="1"/>
            <a:r>
              <a:rPr lang="en-US" sz="2000" dirty="0"/>
              <a:t>Autologous cellular immunotherapy designed to stimulate a patient’s own immune system against prostate cancer, MOA unknown</a:t>
            </a:r>
          </a:p>
          <a:p>
            <a:pPr lvl="1"/>
            <a:r>
              <a:rPr lang="en-US" sz="2000" dirty="0"/>
              <a:t>Minimal toxicity, </a:t>
            </a:r>
            <a:r>
              <a:rPr lang="en-US" sz="2000" dirty="0" err="1"/>
              <a:t>apharesis</a:t>
            </a:r>
            <a:r>
              <a:rPr lang="en-US" sz="2000" dirty="0"/>
              <a:t> required</a:t>
            </a:r>
          </a:p>
          <a:p>
            <a:pPr>
              <a:spcBef>
                <a:spcPts val="2376"/>
              </a:spcBef>
            </a:pPr>
            <a:r>
              <a:rPr lang="en-US" sz="2400" dirty="0"/>
              <a:t>Radium-223</a:t>
            </a:r>
          </a:p>
          <a:p>
            <a:pPr lvl="1"/>
            <a:r>
              <a:rPr lang="en-US" sz="2000" dirty="0"/>
              <a:t>Radiopharmaceutical, alpha particle</a:t>
            </a:r>
          </a:p>
          <a:p>
            <a:pPr lvl="1"/>
            <a:r>
              <a:rPr lang="en-US" sz="2000" dirty="0"/>
              <a:t>GI toxicity, typically mild, important to remind patients re: lack of PSA activity</a:t>
            </a:r>
          </a:p>
          <a:p>
            <a:pPr lvl="1"/>
            <a:r>
              <a:rPr lang="en-US" sz="2000" dirty="0"/>
              <a:t>Administered by nuclear medicine or radiation oncology physicians</a:t>
            </a:r>
          </a:p>
          <a:p>
            <a:pPr lvl="1"/>
            <a:r>
              <a:rPr lang="en-US" sz="2000" dirty="0"/>
              <a:t>Important to monitor patients monthly as NO activity against non bone </a:t>
            </a:r>
            <a:r>
              <a:rPr lang="en-US" sz="2000" dirty="0" err="1"/>
              <a:t>metastastic</a:t>
            </a:r>
            <a:r>
              <a:rPr lang="en-US" sz="2000" dirty="0"/>
              <a:t> sites</a:t>
            </a:r>
          </a:p>
        </p:txBody>
      </p:sp>
      <p:sp>
        <p:nvSpPr>
          <p:cNvPr id="4" name="TextBox 3">
            <a:extLst>
              <a:ext uri="{FF2B5EF4-FFF2-40B4-BE49-F238E27FC236}">
                <a16:creationId xmlns:a16="http://schemas.microsoft.com/office/drawing/2014/main" id="{A5177150-85AC-A14F-AD28-A04EE33488C0}"/>
              </a:ext>
            </a:extLst>
          </p:cNvPr>
          <p:cNvSpPr txBox="1"/>
          <p:nvPr/>
        </p:nvSpPr>
        <p:spPr>
          <a:xfrm>
            <a:off x="153515" y="6474023"/>
            <a:ext cx="3961285"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128"/>
              </a:rPr>
              <a:t>Courtesy of </a:t>
            </a:r>
            <a:r>
              <a:rPr kumimoji="0" lang="en-US" sz="1500" b="0" i="0" u="none" strike="noStrike" kern="1200" cap="none" spc="0" normalizeH="0" baseline="0" noProof="0">
                <a:ln>
                  <a:noFill/>
                </a:ln>
                <a:solidFill>
                  <a:srgbClr val="000000"/>
                </a:solidFill>
                <a:effectLst/>
                <a:uLnTx/>
                <a:uFillTx/>
                <a:latin typeface="Arial" charset="0"/>
                <a:ea typeface="ＭＳ Ｐゴシック" charset="0"/>
              </a:rPr>
              <a:t>Robert Dreicer, MD, MS</a:t>
            </a:r>
          </a:p>
        </p:txBody>
      </p:sp>
    </p:spTree>
    <p:extLst>
      <p:ext uri="{BB962C8B-B14F-4D97-AF65-F5344CB8AC3E}">
        <p14:creationId xmlns:p14="http://schemas.microsoft.com/office/powerpoint/2010/main" val="416589416"/>
      </p:ext>
    </p:extLst>
  </p:cSld>
  <p:clrMapOvr>
    <a:masterClrMapping/>
  </p:clrMapOvr>
  <p:transition spd="slow"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A255498D-C418-4B9D-A5DA-EC7FAF9CC8B1}"/>
              </a:ext>
            </a:extLst>
          </p:cNvPr>
          <p:cNvSpPr>
            <a:spLocks noChangeArrowheads="1"/>
          </p:cNvSpPr>
          <p:nvPr/>
        </p:nvSpPr>
        <p:spPr bwMode="auto">
          <a:xfrm>
            <a:off x="451718" y="6564314"/>
            <a:ext cx="8374063" cy="261937"/>
          </a:xfrm>
          <a:prstGeom prst="rect">
            <a:avLst/>
          </a:prstGeom>
          <a:noFill/>
          <a:ln w="9525">
            <a:noFill/>
            <a:miter lim="800000"/>
            <a:headEnd/>
            <a:tailEnd/>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References: 1.</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 Henriksen G, et al. </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Cancer Res</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 2002;62:3120–3125.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2.</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S PGothic"/>
                <a:cs typeface="Arial" panose="020B0604020202020204" pitchFamily="34" charset="0"/>
              </a:rPr>
              <a:t>Brechbiel</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 MW. </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Dalton Trans</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S PGothic"/>
                <a:cs typeface="Arial" panose="020B0604020202020204" pitchFamily="34" charset="0"/>
              </a:rPr>
              <a:t>. 2007;43:4918-4928.</a:t>
            </a:r>
          </a:p>
        </p:txBody>
      </p:sp>
      <p:pic>
        <p:nvPicPr>
          <p:cNvPr id="45059" name="Picture 3" descr="storyboard7">
            <a:extLst>
              <a:ext uri="{FF2B5EF4-FFF2-40B4-BE49-F238E27FC236}">
                <a16:creationId xmlns:a16="http://schemas.microsoft.com/office/drawing/2014/main" id="{C4F30696-E6E1-4677-823D-AF4EAA82C1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2938" y="2010643"/>
            <a:ext cx="31718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04" name="Text Box 942">
            <a:extLst>
              <a:ext uri="{FF2B5EF4-FFF2-40B4-BE49-F238E27FC236}">
                <a16:creationId xmlns:a16="http://schemas.microsoft.com/office/drawing/2014/main" id="{7E41AB97-0DD4-48DB-B331-BBD5F722FD9B}"/>
              </a:ext>
            </a:extLst>
          </p:cNvPr>
          <p:cNvSpPr txBox="1">
            <a:spLocks noChangeArrowheads="1"/>
          </p:cNvSpPr>
          <p:nvPr/>
        </p:nvSpPr>
        <p:spPr bwMode="auto">
          <a:xfrm>
            <a:off x="8804276" y="1943969"/>
            <a:ext cx="828675" cy="3968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Bone</a:t>
            </a: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83" name="Text Box 940">
            <a:extLst>
              <a:ext uri="{FF2B5EF4-FFF2-40B4-BE49-F238E27FC236}">
                <a16:creationId xmlns:a16="http://schemas.microsoft.com/office/drawing/2014/main" id="{2BA59164-3969-4531-AAE9-B0A4CDDF5EF5}"/>
              </a:ext>
            </a:extLst>
          </p:cNvPr>
          <p:cNvSpPr txBox="1">
            <a:spLocks noChangeArrowheads="1"/>
          </p:cNvSpPr>
          <p:nvPr/>
        </p:nvSpPr>
        <p:spPr bwMode="auto">
          <a:xfrm>
            <a:off x="1615153" y="1395889"/>
            <a:ext cx="8370887" cy="400050"/>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Short range </a:t>
            </a:r>
            <a:r>
              <a:rPr kumimoji="0" lang="nb-NO"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of</a:t>
            </a:r>
            <a:r>
              <a:rPr kumimoji="0" lang="nb-NO"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l-GR"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α</a:t>
            </a:r>
            <a:r>
              <a:rPr kumimoji="0" lang="nb-NO"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nb-NO"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particles</a:t>
            </a:r>
            <a:r>
              <a:rPr kumimoji="0" lang="nb-NO"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nb-NO"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could</a:t>
            </a:r>
            <a:r>
              <a:rPr kumimoji="0" lang="nb-NO"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nb-NO"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reduce</a:t>
            </a:r>
            <a:r>
              <a:rPr kumimoji="0" lang="nb-NO"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bone </a:t>
            </a:r>
            <a:r>
              <a:rPr kumimoji="0" lang="nb-NO" altLang="en-US" sz="2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marrow</a:t>
            </a:r>
            <a:r>
              <a:rPr kumimoji="0" lang="nb-NO"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exposure</a:t>
            </a:r>
            <a:r>
              <a:rPr kumimoji="0" lang="nb-NO" altLang="en-US" sz="20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endParaRPr kumimoji="0" lang="en-US" altLang="en-US" sz="2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Rectangle 2">
            <a:extLst>
              <a:ext uri="{FF2B5EF4-FFF2-40B4-BE49-F238E27FC236}">
                <a16:creationId xmlns:a16="http://schemas.microsoft.com/office/drawing/2014/main" id="{DC7FDF83-4AEF-4AD9-AE9D-239E7519A907}"/>
              </a:ext>
            </a:extLst>
          </p:cNvPr>
          <p:cNvSpPr/>
          <p:nvPr/>
        </p:nvSpPr>
        <p:spPr bwMode="auto">
          <a:xfrm>
            <a:off x="8320087" y="3098081"/>
            <a:ext cx="287338" cy="246063"/>
          </a:xfrm>
          <a:prstGeom prst="rect">
            <a:avLst/>
          </a:prstGeom>
          <a:noFill/>
          <a:ln w="15875" cap="flat" cmpd="sng" algn="ctr">
            <a:solidFill>
              <a:schemeClr val="bg2">
                <a:lumMod val="95000"/>
                <a:lumOff val="5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cxnSp>
        <p:nvCxnSpPr>
          <p:cNvPr id="5" name="Straight Connector 4">
            <a:extLst>
              <a:ext uri="{FF2B5EF4-FFF2-40B4-BE49-F238E27FC236}">
                <a16:creationId xmlns:a16="http://schemas.microsoft.com/office/drawing/2014/main" id="{07B5A661-20B9-443D-8DD5-001F65C10838}"/>
              </a:ext>
            </a:extLst>
          </p:cNvPr>
          <p:cNvCxnSpPr/>
          <p:nvPr/>
        </p:nvCxnSpPr>
        <p:spPr bwMode="auto">
          <a:xfrm flipH="1">
            <a:off x="6775451" y="3347318"/>
            <a:ext cx="1819275" cy="1847850"/>
          </a:xfrm>
          <a:prstGeom prst="line">
            <a:avLst/>
          </a:prstGeom>
          <a:noFill/>
          <a:ln w="15875" cap="flat" cmpd="sng" algn="ctr">
            <a:solidFill>
              <a:schemeClr val="bg2">
                <a:lumMod val="95000"/>
                <a:lumOff val="5000"/>
              </a:schemeClr>
            </a:solidFill>
            <a:prstDash val="solid"/>
            <a:round/>
            <a:headEnd type="none" w="med" len="med"/>
            <a:tailEnd type="none" w="med" len="med"/>
          </a:ln>
          <a:effectLst/>
        </p:spPr>
      </p:cxnSp>
      <p:grpSp>
        <p:nvGrpSpPr>
          <p:cNvPr id="45064" name="Group 6">
            <a:extLst>
              <a:ext uri="{FF2B5EF4-FFF2-40B4-BE49-F238E27FC236}">
                <a16:creationId xmlns:a16="http://schemas.microsoft.com/office/drawing/2014/main" id="{B2499829-C08A-4BF8-84F4-9B1C6D2F8C93}"/>
              </a:ext>
            </a:extLst>
          </p:cNvPr>
          <p:cNvGrpSpPr>
            <a:grpSpLocks/>
          </p:cNvGrpSpPr>
          <p:nvPr/>
        </p:nvGrpSpPr>
        <p:grpSpPr bwMode="auto">
          <a:xfrm>
            <a:off x="3368676" y="1907456"/>
            <a:ext cx="3502025" cy="3287713"/>
            <a:chOff x="2609102" y="2787855"/>
            <a:chExt cx="3502292" cy="3286977"/>
          </a:xfrm>
        </p:grpSpPr>
        <p:sp>
          <p:nvSpPr>
            <p:cNvPr id="4043" name="Rectangle 7">
              <a:extLst>
                <a:ext uri="{FF2B5EF4-FFF2-40B4-BE49-F238E27FC236}">
                  <a16:creationId xmlns:a16="http://schemas.microsoft.com/office/drawing/2014/main" id="{8ECAD5D1-6955-4AA9-BEEC-A6D8E4375732}"/>
                </a:ext>
              </a:extLst>
            </p:cNvPr>
            <p:cNvSpPr>
              <a:spLocks noChangeArrowheads="1"/>
            </p:cNvSpPr>
            <p:nvPr/>
          </p:nvSpPr>
          <p:spPr bwMode="auto">
            <a:xfrm>
              <a:off x="2609102" y="3035562"/>
              <a:ext cx="1621361" cy="3035044"/>
            </a:xfrm>
            <a:prstGeom prst="rect">
              <a:avLst/>
            </a:prstGeom>
            <a:blipFill dpi="0" rotWithShape="0">
              <a:blip r:embed="rId4" cstate="print">
                <a:duotone>
                  <a:prstClr val="black"/>
                  <a:srgbClr val="D9C3A5">
                    <a:tint val="50000"/>
                    <a:satMod val="180000"/>
                  </a:srgbClr>
                </a:duotone>
              </a:blip>
              <a:srcRect/>
              <a:tile tx="0" ty="0" sx="100000" sy="100000" flip="none" algn="tl"/>
            </a:blipFill>
            <a:ln w="31750">
              <a:no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4044" name="Rectangle 7">
              <a:extLst>
                <a:ext uri="{FF2B5EF4-FFF2-40B4-BE49-F238E27FC236}">
                  <a16:creationId xmlns:a16="http://schemas.microsoft.com/office/drawing/2014/main" id="{AC75FAAA-3668-4916-BFDF-51035AFC828C}"/>
                </a:ext>
              </a:extLst>
            </p:cNvPr>
            <p:cNvSpPr>
              <a:spLocks noChangeArrowheads="1"/>
            </p:cNvSpPr>
            <p:nvPr/>
          </p:nvSpPr>
          <p:spPr bwMode="auto">
            <a:xfrm rot="16200000">
              <a:off x="3687994" y="3746630"/>
              <a:ext cx="1621361" cy="3035044"/>
            </a:xfrm>
            <a:prstGeom prst="rect">
              <a:avLst/>
            </a:prstGeom>
            <a:blipFill dpi="0" rotWithShape="0">
              <a:blip r:embed="rId4" cstate="print">
                <a:duotone>
                  <a:prstClr val="black"/>
                  <a:srgbClr val="D9C3A5">
                    <a:tint val="50000"/>
                    <a:satMod val="180000"/>
                  </a:srgbClr>
                </a:duotone>
              </a:blip>
              <a:srcRect/>
              <a:tile tx="0" ty="0" sx="100000" sy="100000" flip="none" algn="tl"/>
            </a:blipFill>
            <a:ln w="31750">
              <a:no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45083" name="Oval 939">
              <a:extLst>
                <a:ext uri="{FF2B5EF4-FFF2-40B4-BE49-F238E27FC236}">
                  <a16:creationId xmlns:a16="http://schemas.microsoft.com/office/drawing/2014/main" id="{DF2B31C6-FFDE-410A-A183-ED9E624725D4}"/>
                </a:ext>
              </a:extLst>
            </p:cNvPr>
            <p:cNvSpPr>
              <a:spLocks noChangeArrowheads="1"/>
            </p:cNvSpPr>
            <p:nvPr/>
          </p:nvSpPr>
          <p:spPr bwMode="auto">
            <a:xfrm>
              <a:off x="4571625" y="4970241"/>
              <a:ext cx="91440" cy="91440"/>
            </a:xfrm>
            <a:prstGeom prst="ellipse">
              <a:avLst/>
            </a:prstGeom>
            <a:solidFill>
              <a:srgbClr val="00B0F0"/>
            </a:solidFill>
            <a:ln w="9525">
              <a:solidFill>
                <a:srgbClr val="00B0F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5084" name="Group 928">
              <a:extLst>
                <a:ext uri="{FF2B5EF4-FFF2-40B4-BE49-F238E27FC236}">
                  <a16:creationId xmlns:a16="http://schemas.microsoft.com/office/drawing/2014/main" id="{207AF6FA-18C2-4B8D-A262-A985F43220F4}"/>
                </a:ext>
              </a:extLst>
            </p:cNvPr>
            <p:cNvGrpSpPr>
              <a:grpSpLocks/>
            </p:cNvGrpSpPr>
            <p:nvPr/>
          </p:nvGrpSpPr>
          <p:grpSpPr bwMode="auto">
            <a:xfrm rot="5400000">
              <a:off x="5030129" y="5477790"/>
              <a:ext cx="232128" cy="152400"/>
              <a:chOff x="528" y="336"/>
              <a:chExt cx="3268" cy="1920"/>
            </a:xfrm>
          </p:grpSpPr>
          <p:sp>
            <p:nvSpPr>
              <p:cNvPr id="46849" name="Oval 929">
                <a:extLst>
                  <a:ext uri="{FF2B5EF4-FFF2-40B4-BE49-F238E27FC236}">
                    <a16:creationId xmlns:a16="http://schemas.microsoft.com/office/drawing/2014/main" id="{0F96A310-5312-4AB5-890D-053792912B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50" name="Oval 930">
                <a:extLst>
                  <a:ext uri="{FF2B5EF4-FFF2-40B4-BE49-F238E27FC236}">
                    <a16:creationId xmlns:a16="http://schemas.microsoft.com/office/drawing/2014/main" id="{0D6A818A-6C44-4D5E-8D81-CB4FFBB06B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85" name="Group 928">
              <a:extLst>
                <a:ext uri="{FF2B5EF4-FFF2-40B4-BE49-F238E27FC236}">
                  <a16:creationId xmlns:a16="http://schemas.microsoft.com/office/drawing/2014/main" id="{1435C3C2-7F7F-4687-A74A-9CB8F6DE5E11}"/>
                </a:ext>
              </a:extLst>
            </p:cNvPr>
            <p:cNvGrpSpPr>
              <a:grpSpLocks/>
            </p:cNvGrpSpPr>
            <p:nvPr/>
          </p:nvGrpSpPr>
          <p:grpSpPr bwMode="auto">
            <a:xfrm rot="5400000">
              <a:off x="4970862" y="5359267"/>
              <a:ext cx="232128" cy="152400"/>
              <a:chOff x="528" y="336"/>
              <a:chExt cx="3268" cy="1920"/>
            </a:xfrm>
          </p:grpSpPr>
          <p:sp>
            <p:nvSpPr>
              <p:cNvPr id="46847" name="Oval 929">
                <a:extLst>
                  <a:ext uri="{FF2B5EF4-FFF2-40B4-BE49-F238E27FC236}">
                    <a16:creationId xmlns:a16="http://schemas.microsoft.com/office/drawing/2014/main" id="{F9823C9B-C490-4829-BBB2-BD7283E02E0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48" name="Oval 930">
                <a:extLst>
                  <a:ext uri="{FF2B5EF4-FFF2-40B4-BE49-F238E27FC236}">
                    <a16:creationId xmlns:a16="http://schemas.microsoft.com/office/drawing/2014/main" id="{BD246A2B-8715-4D6B-B6D0-A7BEC49FBBB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5086" name="Oval 930">
              <a:extLst>
                <a:ext uri="{FF2B5EF4-FFF2-40B4-BE49-F238E27FC236}">
                  <a16:creationId xmlns:a16="http://schemas.microsoft.com/office/drawing/2014/main" id="{B15CF941-FE25-4DC0-A0A6-8DEE539B4C87}"/>
                </a:ext>
              </a:extLst>
            </p:cNvPr>
            <p:cNvSpPr>
              <a:spLocks noChangeArrowheads="1"/>
            </p:cNvSpPr>
            <p:nvPr/>
          </p:nvSpPr>
          <p:spPr bwMode="auto">
            <a:xfrm rot="5400000">
              <a:off x="4992208" y="533954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87" name="Oval 930">
              <a:extLst>
                <a:ext uri="{FF2B5EF4-FFF2-40B4-BE49-F238E27FC236}">
                  <a16:creationId xmlns:a16="http://schemas.microsoft.com/office/drawing/2014/main" id="{29D12F14-2FAD-412C-8112-0A6D6EFFB18E}"/>
                </a:ext>
              </a:extLst>
            </p:cNvPr>
            <p:cNvSpPr>
              <a:spLocks noChangeArrowheads="1"/>
            </p:cNvSpPr>
            <p:nvPr/>
          </p:nvSpPr>
          <p:spPr bwMode="auto">
            <a:xfrm rot="5400000">
              <a:off x="4738205" y="4907741"/>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5088" name="Group 928">
              <a:extLst>
                <a:ext uri="{FF2B5EF4-FFF2-40B4-BE49-F238E27FC236}">
                  <a16:creationId xmlns:a16="http://schemas.microsoft.com/office/drawing/2014/main" id="{A4D7B7A0-6C20-4EA3-BA2B-4D3F46DE8210}"/>
                </a:ext>
              </a:extLst>
            </p:cNvPr>
            <p:cNvGrpSpPr>
              <a:grpSpLocks/>
            </p:cNvGrpSpPr>
            <p:nvPr/>
          </p:nvGrpSpPr>
          <p:grpSpPr bwMode="auto">
            <a:xfrm rot="5400000">
              <a:off x="4564465" y="4707330"/>
              <a:ext cx="232128" cy="152400"/>
              <a:chOff x="528" y="336"/>
              <a:chExt cx="3268" cy="1920"/>
            </a:xfrm>
          </p:grpSpPr>
          <p:sp>
            <p:nvSpPr>
              <p:cNvPr id="46845" name="Oval 929">
                <a:extLst>
                  <a:ext uri="{FF2B5EF4-FFF2-40B4-BE49-F238E27FC236}">
                    <a16:creationId xmlns:a16="http://schemas.microsoft.com/office/drawing/2014/main" id="{29D606CB-EBF2-4548-91B7-B4C39B690A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46" name="Oval 930">
                <a:extLst>
                  <a:ext uri="{FF2B5EF4-FFF2-40B4-BE49-F238E27FC236}">
                    <a16:creationId xmlns:a16="http://schemas.microsoft.com/office/drawing/2014/main" id="{BDE64A73-CCEC-490F-9F90-6AF4E75271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89" name="Group 928">
              <a:extLst>
                <a:ext uri="{FF2B5EF4-FFF2-40B4-BE49-F238E27FC236}">
                  <a16:creationId xmlns:a16="http://schemas.microsoft.com/office/drawing/2014/main" id="{F42F7DC0-6443-4519-A24D-A228DEDC0565}"/>
                </a:ext>
              </a:extLst>
            </p:cNvPr>
            <p:cNvGrpSpPr>
              <a:grpSpLocks/>
            </p:cNvGrpSpPr>
            <p:nvPr/>
          </p:nvGrpSpPr>
          <p:grpSpPr bwMode="auto">
            <a:xfrm rot="5400000">
              <a:off x="4488262" y="4605726"/>
              <a:ext cx="232128" cy="152400"/>
              <a:chOff x="528" y="336"/>
              <a:chExt cx="3268" cy="1920"/>
            </a:xfrm>
          </p:grpSpPr>
          <p:sp>
            <p:nvSpPr>
              <p:cNvPr id="46843" name="Oval 929">
                <a:extLst>
                  <a:ext uri="{FF2B5EF4-FFF2-40B4-BE49-F238E27FC236}">
                    <a16:creationId xmlns:a16="http://schemas.microsoft.com/office/drawing/2014/main" id="{47BE46A8-ECEC-4399-8EBE-323CA3C7F0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44" name="Oval 930">
                <a:extLst>
                  <a:ext uri="{FF2B5EF4-FFF2-40B4-BE49-F238E27FC236}">
                    <a16:creationId xmlns:a16="http://schemas.microsoft.com/office/drawing/2014/main" id="{99D25627-C611-4BCD-8715-CD3E0D1B6AC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0" name="Group 928">
              <a:extLst>
                <a:ext uri="{FF2B5EF4-FFF2-40B4-BE49-F238E27FC236}">
                  <a16:creationId xmlns:a16="http://schemas.microsoft.com/office/drawing/2014/main" id="{7A3BF7F5-7D95-40F2-8855-D717D3AC602E}"/>
                </a:ext>
              </a:extLst>
            </p:cNvPr>
            <p:cNvGrpSpPr>
              <a:grpSpLocks/>
            </p:cNvGrpSpPr>
            <p:nvPr/>
          </p:nvGrpSpPr>
          <p:grpSpPr bwMode="auto">
            <a:xfrm rot="5400000">
              <a:off x="4412059" y="4504122"/>
              <a:ext cx="232128" cy="152400"/>
              <a:chOff x="528" y="336"/>
              <a:chExt cx="3268" cy="1920"/>
            </a:xfrm>
          </p:grpSpPr>
          <p:sp>
            <p:nvSpPr>
              <p:cNvPr id="46841" name="Oval 929">
                <a:extLst>
                  <a:ext uri="{FF2B5EF4-FFF2-40B4-BE49-F238E27FC236}">
                    <a16:creationId xmlns:a16="http://schemas.microsoft.com/office/drawing/2014/main" id="{E288C3AB-F97B-415A-84D4-D068648189C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42" name="Oval 930">
                <a:extLst>
                  <a:ext uri="{FF2B5EF4-FFF2-40B4-BE49-F238E27FC236}">
                    <a16:creationId xmlns:a16="http://schemas.microsoft.com/office/drawing/2014/main" id="{E2C35299-A5E9-4B7E-AD5B-CB3B8BDD73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1" name="Group 928">
              <a:extLst>
                <a:ext uri="{FF2B5EF4-FFF2-40B4-BE49-F238E27FC236}">
                  <a16:creationId xmlns:a16="http://schemas.microsoft.com/office/drawing/2014/main" id="{87DBE13E-3B1A-4972-B1F8-47CFBA49A317}"/>
                </a:ext>
              </a:extLst>
            </p:cNvPr>
            <p:cNvGrpSpPr>
              <a:grpSpLocks/>
            </p:cNvGrpSpPr>
            <p:nvPr/>
          </p:nvGrpSpPr>
          <p:grpSpPr bwMode="auto">
            <a:xfrm rot="5400000">
              <a:off x="4344329" y="4385590"/>
              <a:ext cx="232128" cy="152400"/>
              <a:chOff x="528" y="336"/>
              <a:chExt cx="3268" cy="1920"/>
            </a:xfrm>
          </p:grpSpPr>
          <p:sp>
            <p:nvSpPr>
              <p:cNvPr id="46839" name="Oval 929">
                <a:extLst>
                  <a:ext uri="{FF2B5EF4-FFF2-40B4-BE49-F238E27FC236}">
                    <a16:creationId xmlns:a16="http://schemas.microsoft.com/office/drawing/2014/main" id="{9F08E74A-2183-4435-B37A-8C4809AB54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40" name="Oval 930">
                <a:extLst>
                  <a:ext uri="{FF2B5EF4-FFF2-40B4-BE49-F238E27FC236}">
                    <a16:creationId xmlns:a16="http://schemas.microsoft.com/office/drawing/2014/main" id="{830F3656-6C35-42EF-96C8-0C730337B1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2" name="Group 928">
              <a:extLst>
                <a:ext uri="{FF2B5EF4-FFF2-40B4-BE49-F238E27FC236}">
                  <a16:creationId xmlns:a16="http://schemas.microsoft.com/office/drawing/2014/main" id="{61CFE100-05F3-4964-BAAC-4E768FD220A1}"/>
                </a:ext>
              </a:extLst>
            </p:cNvPr>
            <p:cNvGrpSpPr>
              <a:grpSpLocks/>
            </p:cNvGrpSpPr>
            <p:nvPr/>
          </p:nvGrpSpPr>
          <p:grpSpPr bwMode="auto">
            <a:xfrm rot="5400000">
              <a:off x="4285062" y="4267067"/>
              <a:ext cx="232128" cy="152400"/>
              <a:chOff x="528" y="336"/>
              <a:chExt cx="3268" cy="1920"/>
            </a:xfrm>
          </p:grpSpPr>
          <p:sp>
            <p:nvSpPr>
              <p:cNvPr id="46837" name="Oval 929">
                <a:extLst>
                  <a:ext uri="{FF2B5EF4-FFF2-40B4-BE49-F238E27FC236}">
                    <a16:creationId xmlns:a16="http://schemas.microsoft.com/office/drawing/2014/main" id="{B76C53F3-DAE7-4F84-A4A2-175A40F41E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38" name="Oval 930">
                <a:extLst>
                  <a:ext uri="{FF2B5EF4-FFF2-40B4-BE49-F238E27FC236}">
                    <a16:creationId xmlns:a16="http://schemas.microsoft.com/office/drawing/2014/main" id="{A0FBECB1-AB80-40FF-9081-34420ACEF7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3" name="Group 928">
              <a:extLst>
                <a:ext uri="{FF2B5EF4-FFF2-40B4-BE49-F238E27FC236}">
                  <a16:creationId xmlns:a16="http://schemas.microsoft.com/office/drawing/2014/main" id="{ED0C85C5-61F4-48B7-825F-1A336D10596B}"/>
                </a:ext>
              </a:extLst>
            </p:cNvPr>
            <p:cNvGrpSpPr>
              <a:grpSpLocks/>
            </p:cNvGrpSpPr>
            <p:nvPr/>
          </p:nvGrpSpPr>
          <p:grpSpPr bwMode="auto">
            <a:xfrm rot="5400000">
              <a:off x="4208865" y="4157002"/>
              <a:ext cx="232128" cy="152400"/>
              <a:chOff x="528" y="336"/>
              <a:chExt cx="3268" cy="1920"/>
            </a:xfrm>
          </p:grpSpPr>
          <p:sp>
            <p:nvSpPr>
              <p:cNvPr id="46835" name="Oval 929">
                <a:extLst>
                  <a:ext uri="{FF2B5EF4-FFF2-40B4-BE49-F238E27FC236}">
                    <a16:creationId xmlns:a16="http://schemas.microsoft.com/office/drawing/2014/main" id="{94DC988E-494F-416D-9763-6E118FBC292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36" name="Oval 930">
                <a:extLst>
                  <a:ext uri="{FF2B5EF4-FFF2-40B4-BE49-F238E27FC236}">
                    <a16:creationId xmlns:a16="http://schemas.microsoft.com/office/drawing/2014/main" id="{22084195-DF0A-4816-8FD9-4043E8AA26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4" name="Group 928">
              <a:extLst>
                <a:ext uri="{FF2B5EF4-FFF2-40B4-BE49-F238E27FC236}">
                  <a16:creationId xmlns:a16="http://schemas.microsoft.com/office/drawing/2014/main" id="{B533C937-8EAA-47D1-B58F-F79566DFA667}"/>
                </a:ext>
              </a:extLst>
            </p:cNvPr>
            <p:cNvGrpSpPr>
              <a:grpSpLocks/>
            </p:cNvGrpSpPr>
            <p:nvPr/>
          </p:nvGrpSpPr>
          <p:grpSpPr bwMode="auto">
            <a:xfrm rot="5400000">
              <a:off x="4132662" y="4055398"/>
              <a:ext cx="232128" cy="152400"/>
              <a:chOff x="528" y="336"/>
              <a:chExt cx="3268" cy="1920"/>
            </a:xfrm>
          </p:grpSpPr>
          <p:sp>
            <p:nvSpPr>
              <p:cNvPr id="46833" name="Oval 929">
                <a:extLst>
                  <a:ext uri="{FF2B5EF4-FFF2-40B4-BE49-F238E27FC236}">
                    <a16:creationId xmlns:a16="http://schemas.microsoft.com/office/drawing/2014/main" id="{641CDC95-EB10-4F95-A1A7-151A5A65FA2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34" name="Oval 930">
                <a:extLst>
                  <a:ext uri="{FF2B5EF4-FFF2-40B4-BE49-F238E27FC236}">
                    <a16:creationId xmlns:a16="http://schemas.microsoft.com/office/drawing/2014/main" id="{AF498E91-C574-46AC-8F93-7D344524F44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5" name="Group 928">
              <a:extLst>
                <a:ext uri="{FF2B5EF4-FFF2-40B4-BE49-F238E27FC236}">
                  <a16:creationId xmlns:a16="http://schemas.microsoft.com/office/drawing/2014/main" id="{CB95BBD5-1789-4EA1-BECB-78D52DEFD848}"/>
                </a:ext>
              </a:extLst>
            </p:cNvPr>
            <p:cNvGrpSpPr>
              <a:grpSpLocks/>
            </p:cNvGrpSpPr>
            <p:nvPr/>
          </p:nvGrpSpPr>
          <p:grpSpPr bwMode="auto">
            <a:xfrm rot="5400000">
              <a:off x="4056459" y="3953794"/>
              <a:ext cx="232128" cy="152400"/>
              <a:chOff x="528" y="336"/>
              <a:chExt cx="3268" cy="1920"/>
            </a:xfrm>
          </p:grpSpPr>
          <p:sp>
            <p:nvSpPr>
              <p:cNvPr id="46831" name="Oval 929">
                <a:extLst>
                  <a:ext uri="{FF2B5EF4-FFF2-40B4-BE49-F238E27FC236}">
                    <a16:creationId xmlns:a16="http://schemas.microsoft.com/office/drawing/2014/main" id="{4EC9BAA8-34B7-4806-BC0C-C9ACBC3189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32" name="Oval 930">
                <a:extLst>
                  <a:ext uri="{FF2B5EF4-FFF2-40B4-BE49-F238E27FC236}">
                    <a16:creationId xmlns:a16="http://schemas.microsoft.com/office/drawing/2014/main" id="{4CCDA04C-D4E7-4561-9B0D-BC28656C63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6" name="Group 928">
              <a:extLst>
                <a:ext uri="{FF2B5EF4-FFF2-40B4-BE49-F238E27FC236}">
                  <a16:creationId xmlns:a16="http://schemas.microsoft.com/office/drawing/2014/main" id="{B158929C-4522-4078-A67A-5F6A2EDEDCCC}"/>
                </a:ext>
              </a:extLst>
            </p:cNvPr>
            <p:cNvGrpSpPr>
              <a:grpSpLocks/>
            </p:cNvGrpSpPr>
            <p:nvPr/>
          </p:nvGrpSpPr>
          <p:grpSpPr bwMode="auto">
            <a:xfrm rot="5400000">
              <a:off x="3988729" y="3835262"/>
              <a:ext cx="232128" cy="152400"/>
              <a:chOff x="528" y="336"/>
              <a:chExt cx="3268" cy="1920"/>
            </a:xfrm>
          </p:grpSpPr>
          <p:sp>
            <p:nvSpPr>
              <p:cNvPr id="46829" name="Oval 929">
                <a:extLst>
                  <a:ext uri="{FF2B5EF4-FFF2-40B4-BE49-F238E27FC236}">
                    <a16:creationId xmlns:a16="http://schemas.microsoft.com/office/drawing/2014/main" id="{F452C7B1-5C99-4307-BAE0-769819D6F77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30" name="Oval 930">
                <a:extLst>
                  <a:ext uri="{FF2B5EF4-FFF2-40B4-BE49-F238E27FC236}">
                    <a16:creationId xmlns:a16="http://schemas.microsoft.com/office/drawing/2014/main" id="{C1000F8A-D1CE-42BD-BE71-79243F6C02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7" name="Group 928">
              <a:extLst>
                <a:ext uri="{FF2B5EF4-FFF2-40B4-BE49-F238E27FC236}">
                  <a16:creationId xmlns:a16="http://schemas.microsoft.com/office/drawing/2014/main" id="{7D8568F8-8F2C-49FC-B1E5-FD54E3C6CFEF}"/>
                </a:ext>
              </a:extLst>
            </p:cNvPr>
            <p:cNvGrpSpPr>
              <a:grpSpLocks/>
            </p:cNvGrpSpPr>
            <p:nvPr/>
          </p:nvGrpSpPr>
          <p:grpSpPr bwMode="auto">
            <a:xfrm rot="5400000">
              <a:off x="5190990" y="5494712"/>
              <a:ext cx="232128" cy="152400"/>
              <a:chOff x="528" y="336"/>
              <a:chExt cx="3268" cy="1920"/>
            </a:xfrm>
          </p:grpSpPr>
          <p:sp>
            <p:nvSpPr>
              <p:cNvPr id="46827" name="Oval 929">
                <a:extLst>
                  <a:ext uri="{FF2B5EF4-FFF2-40B4-BE49-F238E27FC236}">
                    <a16:creationId xmlns:a16="http://schemas.microsoft.com/office/drawing/2014/main" id="{18C1E5E7-9511-4AD7-8DDE-62471EB600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28" name="Oval 930">
                <a:extLst>
                  <a:ext uri="{FF2B5EF4-FFF2-40B4-BE49-F238E27FC236}">
                    <a16:creationId xmlns:a16="http://schemas.microsoft.com/office/drawing/2014/main" id="{352D847E-D57A-41F1-98C5-DC9AB30340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8" name="Group 928">
              <a:extLst>
                <a:ext uri="{FF2B5EF4-FFF2-40B4-BE49-F238E27FC236}">
                  <a16:creationId xmlns:a16="http://schemas.microsoft.com/office/drawing/2014/main" id="{02A02077-0E24-4C89-A918-C3EFD893710B}"/>
                </a:ext>
              </a:extLst>
            </p:cNvPr>
            <p:cNvGrpSpPr>
              <a:grpSpLocks/>
            </p:cNvGrpSpPr>
            <p:nvPr/>
          </p:nvGrpSpPr>
          <p:grpSpPr bwMode="auto">
            <a:xfrm rot="5400000">
              <a:off x="5123260" y="5376180"/>
              <a:ext cx="232128" cy="152400"/>
              <a:chOff x="528" y="336"/>
              <a:chExt cx="3268" cy="1920"/>
            </a:xfrm>
          </p:grpSpPr>
          <p:sp>
            <p:nvSpPr>
              <p:cNvPr id="46825" name="Oval 929">
                <a:extLst>
                  <a:ext uri="{FF2B5EF4-FFF2-40B4-BE49-F238E27FC236}">
                    <a16:creationId xmlns:a16="http://schemas.microsoft.com/office/drawing/2014/main" id="{44B14BA1-8348-4977-A0D9-8A8BC24B7F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26" name="Oval 930">
                <a:extLst>
                  <a:ext uri="{FF2B5EF4-FFF2-40B4-BE49-F238E27FC236}">
                    <a16:creationId xmlns:a16="http://schemas.microsoft.com/office/drawing/2014/main" id="{89C1FE13-BC61-47ED-8FB4-A5CBC3724FF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099" name="Group 928">
              <a:extLst>
                <a:ext uri="{FF2B5EF4-FFF2-40B4-BE49-F238E27FC236}">
                  <a16:creationId xmlns:a16="http://schemas.microsoft.com/office/drawing/2014/main" id="{ED606D88-0C7F-4533-AE20-5DE3B64B94D1}"/>
                </a:ext>
              </a:extLst>
            </p:cNvPr>
            <p:cNvGrpSpPr>
              <a:grpSpLocks/>
            </p:cNvGrpSpPr>
            <p:nvPr/>
          </p:nvGrpSpPr>
          <p:grpSpPr bwMode="auto">
            <a:xfrm rot="5400000">
              <a:off x="5063993" y="5257657"/>
              <a:ext cx="232128" cy="152400"/>
              <a:chOff x="528" y="336"/>
              <a:chExt cx="3268" cy="1920"/>
            </a:xfrm>
          </p:grpSpPr>
          <p:sp>
            <p:nvSpPr>
              <p:cNvPr id="46823" name="Oval 929">
                <a:extLst>
                  <a:ext uri="{FF2B5EF4-FFF2-40B4-BE49-F238E27FC236}">
                    <a16:creationId xmlns:a16="http://schemas.microsoft.com/office/drawing/2014/main" id="{CA5CBD1D-F5BA-4AAC-8AEB-81A8E7F3B4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24" name="Oval 930">
                <a:extLst>
                  <a:ext uri="{FF2B5EF4-FFF2-40B4-BE49-F238E27FC236}">
                    <a16:creationId xmlns:a16="http://schemas.microsoft.com/office/drawing/2014/main" id="{3B7BE757-2357-482A-AED4-B8CD0D9508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5100" name="Oval 930">
              <a:extLst>
                <a:ext uri="{FF2B5EF4-FFF2-40B4-BE49-F238E27FC236}">
                  <a16:creationId xmlns:a16="http://schemas.microsoft.com/office/drawing/2014/main" id="{732643AE-2EF2-4AD4-9C4A-56ED38B9E650}"/>
                </a:ext>
              </a:extLst>
            </p:cNvPr>
            <p:cNvSpPr>
              <a:spLocks noChangeArrowheads="1"/>
            </p:cNvSpPr>
            <p:nvPr/>
          </p:nvSpPr>
          <p:spPr bwMode="auto">
            <a:xfrm rot="5400000">
              <a:off x="5085339" y="523793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5101" name="Group 928">
              <a:extLst>
                <a:ext uri="{FF2B5EF4-FFF2-40B4-BE49-F238E27FC236}">
                  <a16:creationId xmlns:a16="http://schemas.microsoft.com/office/drawing/2014/main" id="{55B4A76A-A5AE-45D2-A258-ABF44494133A}"/>
                </a:ext>
              </a:extLst>
            </p:cNvPr>
            <p:cNvGrpSpPr>
              <a:grpSpLocks/>
            </p:cNvGrpSpPr>
            <p:nvPr/>
          </p:nvGrpSpPr>
          <p:grpSpPr bwMode="auto">
            <a:xfrm rot="5400000">
              <a:off x="4733793" y="4715785"/>
              <a:ext cx="232128" cy="152400"/>
              <a:chOff x="528" y="336"/>
              <a:chExt cx="3268" cy="1920"/>
            </a:xfrm>
          </p:grpSpPr>
          <p:sp>
            <p:nvSpPr>
              <p:cNvPr id="46821" name="Oval 929">
                <a:extLst>
                  <a:ext uri="{FF2B5EF4-FFF2-40B4-BE49-F238E27FC236}">
                    <a16:creationId xmlns:a16="http://schemas.microsoft.com/office/drawing/2014/main" id="{1EEF54F1-42AD-4FEB-A6F2-0C9023A548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22" name="Oval 930">
                <a:extLst>
                  <a:ext uri="{FF2B5EF4-FFF2-40B4-BE49-F238E27FC236}">
                    <a16:creationId xmlns:a16="http://schemas.microsoft.com/office/drawing/2014/main" id="{551C082F-4BA8-4F5B-87EB-A547BD7680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2" name="Group 928">
              <a:extLst>
                <a:ext uri="{FF2B5EF4-FFF2-40B4-BE49-F238E27FC236}">
                  <a16:creationId xmlns:a16="http://schemas.microsoft.com/office/drawing/2014/main" id="{A10BAC46-E99D-4E5C-B2C8-9DA40FF29813}"/>
                </a:ext>
              </a:extLst>
            </p:cNvPr>
            <p:cNvGrpSpPr>
              <a:grpSpLocks/>
            </p:cNvGrpSpPr>
            <p:nvPr/>
          </p:nvGrpSpPr>
          <p:grpSpPr bwMode="auto">
            <a:xfrm rot="5400000">
              <a:off x="4657596" y="4605720"/>
              <a:ext cx="232128" cy="152400"/>
              <a:chOff x="528" y="336"/>
              <a:chExt cx="3268" cy="1920"/>
            </a:xfrm>
          </p:grpSpPr>
          <p:sp>
            <p:nvSpPr>
              <p:cNvPr id="46819" name="Oval 929">
                <a:extLst>
                  <a:ext uri="{FF2B5EF4-FFF2-40B4-BE49-F238E27FC236}">
                    <a16:creationId xmlns:a16="http://schemas.microsoft.com/office/drawing/2014/main" id="{ABFEA66F-3204-487C-BE4F-82211D8B34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20" name="Oval 930">
                <a:extLst>
                  <a:ext uri="{FF2B5EF4-FFF2-40B4-BE49-F238E27FC236}">
                    <a16:creationId xmlns:a16="http://schemas.microsoft.com/office/drawing/2014/main" id="{45C7F4F6-0A32-4753-9AF2-799DF75E0A1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3" name="Group 928">
              <a:extLst>
                <a:ext uri="{FF2B5EF4-FFF2-40B4-BE49-F238E27FC236}">
                  <a16:creationId xmlns:a16="http://schemas.microsoft.com/office/drawing/2014/main" id="{262F08CE-538C-4963-965B-B94262271CF3}"/>
                </a:ext>
              </a:extLst>
            </p:cNvPr>
            <p:cNvGrpSpPr>
              <a:grpSpLocks/>
            </p:cNvGrpSpPr>
            <p:nvPr/>
          </p:nvGrpSpPr>
          <p:grpSpPr bwMode="auto">
            <a:xfrm rot="5400000">
              <a:off x="4581393" y="4504116"/>
              <a:ext cx="232128" cy="152400"/>
              <a:chOff x="528" y="336"/>
              <a:chExt cx="3268" cy="1920"/>
            </a:xfrm>
          </p:grpSpPr>
          <p:sp>
            <p:nvSpPr>
              <p:cNvPr id="46817" name="Oval 929">
                <a:extLst>
                  <a:ext uri="{FF2B5EF4-FFF2-40B4-BE49-F238E27FC236}">
                    <a16:creationId xmlns:a16="http://schemas.microsoft.com/office/drawing/2014/main" id="{D2E04D32-21A4-42F2-8891-1C12580B00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18" name="Oval 930">
                <a:extLst>
                  <a:ext uri="{FF2B5EF4-FFF2-40B4-BE49-F238E27FC236}">
                    <a16:creationId xmlns:a16="http://schemas.microsoft.com/office/drawing/2014/main" id="{4E601CAD-8A49-4632-A94F-C9D895BB4F1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4" name="Group 928">
              <a:extLst>
                <a:ext uri="{FF2B5EF4-FFF2-40B4-BE49-F238E27FC236}">
                  <a16:creationId xmlns:a16="http://schemas.microsoft.com/office/drawing/2014/main" id="{A1E8927C-AC8E-4FD4-8F87-4F4BB953DFD9}"/>
                </a:ext>
              </a:extLst>
            </p:cNvPr>
            <p:cNvGrpSpPr>
              <a:grpSpLocks/>
            </p:cNvGrpSpPr>
            <p:nvPr/>
          </p:nvGrpSpPr>
          <p:grpSpPr bwMode="auto">
            <a:xfrm rot="5400000">
              <a:off x="4505190" y="4402512"/>
              <a:ext cx="232128" cy="152400"/>
              <a:chOff x="528" y="336"/>
              <a:chExt cx="3268" cy="1920"/>
            </a:xfrm>
          </p:grpSpPr>
          <p:sp>
            <p:nvSpPr>
              <p:cNvPr id="46815" name="Oval 929">
                <a:extLst>
                  <a:ext uri="{FF2B5EF4-FFF2-40B4-BE49-F238E27FC236}">
                    <a16:creationId xmlns:a16="http://schemas.microsoft.com/office/drawing/2014/main" id="{9976A6E1-DD52-40BD-92A0-B2B32109D2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16" name="Oval 930">
                <a:extLst>
                  <a:ext uri="{FF2B5EF4-FFF2-40B4-BE49-F238E27FC236}">
                    <a16:creationId xmlns:a16="http://schemas.microsoft.com/office/drawing/2014/main" id="{8EEABCA1-3B38-4832-BB7A-D8F1C84775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5" name="Group 928">
              <a:extLst>
                <a:ext uri="{FF2B5EF4-FFF2-40B4-BE49-F238E27FC236}">
                  <a16:creationId xmlns:a16="http://schemas.microsoft.com/office/drawing/2014/main" id="{68510713-AF19-40A7-BB10-A241A8E48294}"/>
                </a:ext>
              </a:extLst>
            </p:cNvPr>
            <p:cNvGrpSpPr>
              <a:grpSpLocks/>
            </p:cNvGrpSpPr>
            <p:nvPr/>
          </p:nvGrpSpPr>
          <p:grpSpPr bwMode="auto">
            <a:xfrm rot="5400000">
              <a:off x="4437460" y="4283980"/>
              <a:ext cx="232128" cy="152400"/>
              <a:chOff x="528" y="336"/>
              <a:chExt cx="3268" cy="1920"/>
            </a:xfrm>
          </p:grpSpPr>
          <p:sp>
            <p:nvSpPr>
              <p:cNvPr id="46813" name="Oval 929">
                <a:extLst>
                  <a:ext uri="{FF2B5EF4-FFF2-40B4-BE49-F238E27FC236}">
                    <a16:creationId xmlns:a16="http://schemas.microsoft.com/office/drawing/2014/main" id="{2D086D76-7CB8-4CFB-88AB-09AECBDBC60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14" name="Oval 930">
                <a:extLst>
                  <a:ext uri="{FF2B5EF4-FFF2-40B4-BE49-F238E27FC236}">
                    <a16:creationId xmlns:a16="http://schemas.microsoft.com/office/drawing/2014/main" id="{2B8B95E8-0170-4BE1-9B36-95904AB5971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6" name="Group 928">
              <a:extLst>
                <a:ext uri="{FF2B5EF4-FFF2-40B4-BE49-F238E27FC236}">
                  <a16:creationId xmlns:a16="http://schemas.microsoft.com/office/drawing/2014/main" id="{0FA36F1A-3DB9-4740-9B3E-A23251929367}"/>
                </a:ext>
              </a:extLst>
            </p:cNvPr>
            <p:cNvGrpSpPr>
              <a:grpSpLocks/>
            </p:cNvGrpSpPr>
            <p:nvPr/>
          </p:nvGrpSpPr>
          <p:grpSpPr bwMode="auto">
            <a:xfrm rot="5400000">
              <a:off x="4378193" y="4165457"/>
              <a:ext cx="232128" cy="152400"/>
              <a:chOff x="528" y="336"/>
              <a:chExt cx="3268" cy="1920"/>
            </a:xfrm>
          </p:grpSpPr>
          <p:sp>
            <p:nvSpPr>
              <p:cNvPr id="46811" name="Oval 929">
                <a:extLst>
                  <a:ext uri="{FF2B5EF4-FFF2-40B4-BE49-F238E27FC236}">
                    <a16:creationId xmlns:a16="http://schemas.microsoft.com/office/drawing/2014/main" id="{A9AC7030-D85D-4BCA-BDB6-AB694206A6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12" name="Oval 930">
                <a:extLst>
                  <a:ext uri="{FF2B5EF4-FFF2-40B4-BE49-F238E27FC236}">
                    <a16:creationId xmlns:a16="http://schemas.microsoft.com/office/drawing/2014/main" id="{A097F2AB-86E8-4095-BEFC-EE5F5A65AC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7" name="Group 928">
              <a:extLst>
                <a:ext uri="{FF2B5EF4-FFF2-40B4-BE49-F238E27FC236}">
                  <a16:creationId xmlns:a16="http://schemas.microsoft.com/office/drawing/2014/main" id="{F72F04DA-84F3-4722-82C0-90B42A066DB8}"/>
                </a:ext>
              </a:extLst>
            </p:cNvPr>
            <p:cNvGrpSpPr>
              <a:grpSpLocks/>
            </p:cNvGrpSpPr>
            <p:nvPr/>
          </p:nvGrpSpPr>
          <p:grpSpPr bwMode="auto">
            <a:xfrm rot="5400000">
              <a:off x="4301996" y="4055392"/>
              <a:ext cx="232128" cy="152400"/>
              <a:chOff x="528" y="336"/>
              <a:chExt cx="3268" cy="1920"/>
            </a:xfrm>
          </p:grpSpPr>
          <p:sp>
            <p:nvSpPr>
              <p:cNvPr id="46809" name="Oval 929">
                <a:extLst>
                  <a:ext uri="{FF2B5EF4-FFF2-40B4-BE49-F238E27FC236}">
                    <a16:creationId xmlns:a16="http://schemas.microsoft.com/office/drawing/2014/main" id="{6ECDAE5C-7682-4219-A8E2-2C5129DF062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10" name="Oval 930">
                <a:extLst>
                  <a:ext uri="{FF2B5EF4-FFF2-40B4-BE49-F238E27FC236}">
                    <a16:creationId xmlns:a16="http://schemas.microsoft.com/office/drawing/2014/main" id="{15093B76-EDA9-4AD4-B9EC-FCD1F4BB0A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8" name="Group 928">
              <a:extLst>
                <a:ext uri="{FF2B5EF4-FFF2-40B4-BE49-F238E27FC236}">
                  <a16:creationId xmlns:a16="http://schemas.microsoft.com/office/drawing/2014/main" id="{B879C123-FE1B-4FDD-A739-8ED1B35C45E9}"/>
                </a:ext>
              </a:extLst>
            </p:cNvPr>
            <p:cNvGrpSpPr>
              <a:grpSpLocks/>
            </p:cNvGrpSpPr>
            <p:nvPr/>
          </p:nvGrpSpPr>
          <p:grpSpPr bwMode="auto">
            <a:xfrm rot="5400000">
              <a:off x="4225793" y="3953788"/>
              <a:ext cx="232128" cy="152400"/>
              <a:chOff x="528" y="336"/>
              <a:chExt cx="3268" cy="1920"/>
            </a:xfrm>
          </p:grpSpPr>
          <p:sp>
            <p:nvSpPr>
              <p:cNvPr id="46807" name="Oval 929">
                <a:extLst>
                  <a:ext uri="{FF2B5EF4-FFF2-40B4-BE49-F238E27FC236}">
                    <a16:creationId xmlns:a16="http://schemas.microsoft.com/office/drawing/2014/main" id="{3FD3A200-B9B7-4942-B1D5-B14C2B79A23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08" name="Oval 930">
                <a:extLst>
                  <a:ext uri="{FF2B5EF4-FFF2-40B4-BE49-F238E27FC236}">
                    <a16:creationId xmlns:a16="http://schemas.microsoft.com/office/drawing/2014/main" id="{1745E6F8-1D24-4FFD-BE41-7E1449A43E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09" name="Group 928">
              <a:extLst>
                <a:ext uri="{FF2B5EF4-FFF2-40B4-BE49-F238E27FC236}">
                  <a16:creationId xmlns:a16="http://schemas.microsoft.com/office/drawing/2014/main" id="{23758474-AD0F-43D9-91F6-57BD509C2586}"/>
                </a:ext>
              </a:extLst>
            </p:cNvPr>
            <p:cNvGrpSpPr>
              <a:grpSpLocks/>
            </p:cNvGrpSpPr>
            <p:nvPr/>
          </p:nvGrpSpPr>
          <p:grpSpPr bwMode="auto">
            <a:xfrm rot="5400000">
              <a:off x="4149590" y="3852184"/>
              <a:ext cx="232128" cy="152400"/>
              <a:chOff x="528" y="336"/>
              <a:chExt cx="3268" cy="1920"/>
            </a:xfrm>
          </p:grpSpPr>
          <p:sp>
            <p:nvSpPr>
              <p:cNvPr id="46805" name="Oval 929">
                <a:extLst>
                  <a:ext uri="{FF2B5EF4-FFF2-40B4-BE49-F238E27FC236}">
                    <a16:creationId xmlns:a16="http://schemas.microsoft.com/office/drawing/2014/main" id="{5388F103-5DF3-4227-9FC5-3826BAC0B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06" name="Oval 930">
                <a:extLst>
                  <a:ext uri="{FF2B5EF4-FFF2-40B4-BE49-F238E27FC236}">
                    <a16:creationId xmlns:a16="http://schemas.microsoft.com/office/drawing/2014/main" id="{477DAD23-106E-4733-8616-AE1FF14C47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0" name="Group 928">
              <a:extLst>
                <a:ext uri="{FF2B5EF4-FFF2-40B4-BE49-F238E27FC236}">
                  <a16:creationId xmlns:a16="http://schemas.microsoft.com/office/drawing/2014/main" id="{7079DF1A-21E9-4E21-9524-5BAFC4276B07}"/>
                </a:ext>
              </a:extLst>
            </p:cNvPr>
            <p:cNvGrpSpPr>
              <a:grpSpLocks/>
            </p:cNvGrpSpPr>
            <p:nvPr/>
          </p:nvGrpSpPr>
          <p:grpSpPr bwMode="auto">
            <a:xfrm rot="5400000">
              <a:off x="4081860" y="3733652"/>
              <a:ext cx="232128" cy="152400"/>
              <a:chOff x="528" y="336"/>
              <a:chExt cx="3268" cy="1920"/>
            </a:xfrm>
          </p:grpSpPr>
          <p:sp>
            <p:nvSpPr>
              <p:cNvPr id="46803" name="Oval 929">
                <a:extLst>
                  <a:ext uri="{FF2B5EF4-FFF2-40B4-BE49-F238E27FC236}">
                    <a16:creationId xmlns:a16="http://schemas.microsoft.com/office/drawing/2014/main" id="{8A87732F-F29D-4910-BC2C-9F357ED19A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04" name="Oval 930">
                <a:extLst>
                  <a:ext uri="{FF2B5EF4-FFF2-40B4-BE49-F238E27FC236}">
                    <a16:creationId xmlns:a16="http://schemas.microsoft.com/office/drawing/2014/main" id="{FCB8F98E-4908-4F16-A981-DF2EC77972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1" name="Group 928">
              <a:extLst>
                <a:ext uri="{FF2B5EF4-FFF2-40B4-BE49-F238E27FC236}">
                  <a16:creationId xmlns:a16="http://schemas.microsoft.com/office/drawing/2014/main" id="{E9019845-B738-4EBC-8B6D-61950C17EF8D}"/>
                </a:ext>
              </a:extLst>
            </p:cNvPr>
            <p:cNvGrpSpPr>
              <a:grpSpLocks/>
            </p:cNvGrpSpPr>
            <p:nvPr/>
          </p:nvGrpSpPr>
          <p:grpSpPr bwMode="auto">
            <a:xfrm rot="5400000">
              <a:off x="5326462" y="5426976"/>
              <a:ext cx="232128" cy="152400"/>
              <a:chOff x="528" y="336"/>
              <a:chExt cx="3268" cy="1920"/>
            </a:xfrm>
          </p:grpSpPr>
          <p:sp>
            <p:nvSpPr>
              <p:cNvPr id="46801" name="Oval 929">
                <a:extLst>
                  <a:ext uri="{FF2B5EF4-FFF2-40B4-BE49-F238E27FC236}">
                    <a16:creationId xmlns:a16="http://schemas.microsoft.com/office/drawing/2014/main" id="{B37E0517-B550-4A0B-B50A-74AD00B82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02" name="Oval 930">
                <a:extLst>
                  <a:ext uri="{FF2B5EF4-FFF2-40B4-BE49-F238E27FC236}">
                    <a16:creationId xmlns:a16="http://schemas.microsoft.com/office/drawing/2014/main" id="{39F56EAB-1050-4659-B856-D967644D60B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2" name="Group 928">
              <a:extLst>
                <a:ext uri="{FF2B5EF4-FFF2-40B4-BE49-F238E27FC236}">
                  <a16:creationId xmlns:a16="http://schemas.microsoft.com/office/drawing/2014/main" id="{C7C5F281-010A-46DC-A12A-99EF9C4B3F7E}"/>
                </a:ext>
              </a:extLst>
            </p:cNvPr>
            <p:cNvGrpSpPr>
              <a:grpSpLocks/>
            </p:cNvGrpSpPr>
            <p:nvPr/>
          </p:nvGrpSpPr>
          <p:grpSpPr bwMode="auto">
            <a:xfrm rot="5400000">
              <a:off x="5250259" y="5325372"/>
              <a:ext cx="232128" cy="152400"/>
              <a:chOff x="528" y="336"/>
              <a:chExt cx="3268" cy="1920"/>
            </a:xfrm>
          </p:grpSpPr>
          <p:sp>
            <p:nvSpPr>
              <p:cNvPr id="46799" name="Oval 929">
                <a:extLst>
                  <a:ext uri="{FF2B5EF4-FFF2-40B4-BE49-F238E27FC236}">
                    <a16:creationId xmlns:a16="http://schemas.microsoft.com/office/drawing/2014/main" id="{2D7C0305-72B5-4F1B-AACD-341370BDF4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800" name="Oval 930">
                <a:extLst>
                  <a:ext uri="{FF2B5EF4-FFF2-40B4-BE49-F238E27FC236}">
                    <a16:creationId xmlns:a16="http://schemas.microsoft.com/office/drawing/2014/main" id="{3DA4EAB8-A22B-4A98-A854-E76E43B352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3" name="Group 928">
              <a:extLst>
                <a:ext uri="{FF2B5EF4-FFF2-40B4-BE49-F238E27FC236}">
                  <a16:creationId xmlns:a16="http://schemas.microsoft.com/office/drawing/2014/main" id="{0F11390F-CCA1-4480-B2E7-7ABCEA8FEAA7}"/>
                </a:ext>
              </a:extLst>
            </p:cNvPr>
            <p:cNvGrpSpPr>
              <a:grpSpLocks/>
            </p:cNvGrpSpPr>
            <p:nvPr/>
          </p:nvGrpSpPr>
          <p:grpSpPr bwMode="auto">
            <a:xfrm rot="5400000">
              <a:off x="5182529" y="5206840"/>
              <a:ext cx="232128" cy="152400"/>
              <a:chOff x="528" y="336"/>
              <a:chExt cx="3268" cy="1920"/>
            </a:xfrm>
          </p:grpSpPr>
          <p:sp>
            <p:nvSpPr>
              <p:cNvPr id="46797" name="Oval 929">
                <a:extLst>
                  <a:ext uri="{FF2B5EF4-FFF2-40B4-BE49-F238E27FC236}">
                    <a16:creationId xmlns:a16="http://schemas.microsoft.com/office/drawing/2014/main" id="{1E46DC59-7145-4A24-89A3-BCA959CEFC3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98" name="Oval 930">
                <a:extLst>
                  <a:ext uri="{FF2B5EF4-FFF2-40B4-BE49-F238E27FC236}">
                    <a16:creationId xmlns:a16="http://schemas.microsoft.com/office/drawing/2014/main" id="{A01AA7B6-ACB2-4347-966F-0706629DAA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4" name="Group 928">
              <a:extLst>
                <a:ext uri="{FF2B5EF4-FFF2-40B4-BE49-F238E27FC236}">
                  <a16:creationId xmlns:a16="http://schemas.microsoft.com/office/drawing/2014/main" id="{E3071BC7-65B5-4B48-818A-55EA917A70D2}"/>
                </a:ext>
              </a:extLst>
            </p:cNvPr>
            <p:cNvGrpSpPr>
              <a:grpSpLocks/>
            </p:cNvGrpSpPr>
            <p:nvPr/>
          </p:nvGrpSpPr>
          <p:grpSpPr bwMode="auto">
            <a:xfrm rot="5400000">
              <a:off x="4894659" y="4775044"/>
              <a:ext cx="232128" cy="152400"/>
              <a:chOff x="528" y="336"/>
              <a:chExt cx="3268" cy="1920"/>
            </a:xfrm>
          </p:grpSpPr>
          <p:sp>
            <p:nvSpPr>
              <p:cNvPr id="46795" name="Oval 929">
                <a:extLst>
                  <a:ext uri="{FF2B5EF4-FFF2-40B4-BE49-F238E27FC236}">
                    <a16:creationId xmlns:a16="http://schemas.microsoft.com/office/drawing/2014/main" id="{B5A42B74-070E-46AF-AB71-3D543E4637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96" name="Oval 930">
                <a:extLst>
                  <a:ext uri="{FF2B5EF4-FFF2-40B4-BE49-F238E27FC236}">
                    <a16:creationId xmlns:a16="http://schemas.microsoft.com/office/drawing/2014/main" id="{4DDC9348-2C5D-493D-A1E3-86549B85EF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5" name="Group 928">
              <a:extLst>
                <a:ext uri="{FF2B5EF4-FFF2-40B4-BE49-F238E27FC236}">
                  <a16:creationId xmlns:a16="http://schemas.microsoft.com/office/drawing/2014/main" id="{03B17DA4-3C06-4AFF-A384-9235DFF78AB5}"/>
                </a:ext>
              </a:extLst>
            </p:cNvPr>
            <p:cNvGrpSpPr>
              <a:grpSpLocks/>
            </p:cNvGrpSpPr>
            <p:nvPr/>
          </p:nvGrpSpPr>
          <p:grpSpPr bwMode="auto">
            <a:xfrm rot="5400000">
              <a:off x="4826929" y="4656512"/>
              <a:ext cx="232128" cy="152400"/>
              <a:chOff x="528" y="336"/>
              <a:chExt cx="3268" cy="1920"/>
            </a:xfrm>
          </p:grpSpPr>
          <p:sp>
            <p:nvSpPr>
              <p:cNvPr id="46793" name="Oval 929">
                <a:extLst>
                  <a:ext uri="{FF2B5EF4-FFF2-40B4-BE49-F238E27FC236}">
                    <a16:creationId xmlns:a16="http://schemas.microsoft.com/office/drawing/2014/main" id="{AACCD40C-C757-47AE-A632-D8B57FF909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94" name="Oval 930">
                <a:extLst>
                  <a:ext uri="{FF2B5EF4-FFF2-40B4-BE49-F238E27FC236}">
                    <a16:creationId xmlns:a16="http://schemas.microsoft.com/office/drawing/2014/main" id="{50531392-C51B-4BDD-B8E5-A56728AF0A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6" name="Group 928">
              <a:extLst>
                <a:ext uri="{FF2B5EF4-FFF2-40B4-BE49-F238E27FC236}">
                  <a16:creationId xmlns:a16="http://schemas.microsoft.com/office/drawing/2014/main" id="{6C2A0310-BBB9-4CEF-9712-E59CCD792F66}"/>
                </a:ext>
              </a:extLst>
            </p:cNvPr>
            <p:cNvGrpSpPr>
              <a:grpSpLocks/>
            </p:cNvGrpSpPr>
            <p:nvPr/>
          </p:nvGrpSpPr>
          <p:grpSpPr bwMode="auto">
            <a:xfrm rot="5400000">
              <a:off x="4793062" y="4546445"/>
              <a:ext cx="232128" cy="152400"/>
              <a:chOff x="528" y="336"/>
              <a:chExt cx="3268" cy="1920"/>
            </a:xfrm>
          </p:grpSpPr>
          <p:sp>
            <p:nvSpPr>
              <p:cNvPr id="46791" name="Oval 929">
                <a:extLst>
                  <a:ext uri="{FF2B5EF4-FFF2-40B4-BE49-F238E27FC236}">
                    <a16:creationId xmlns:a16="http://schemas.microsoft.com/office/drawing/2014/main" id="{F69C454D-F5A2-494C-983B-C9D6EF14C9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92" name="Oval 930">
                <a:extLst>
                  <a:ext uri="{FF2B5EF4-FFF2-40B4-BE49-F238E27FC236}">
                    <a16:creationId xmlns:a16="http://schemas.microsoft.com/office/drawing/2014/main" id="{A869511C-F1D8-4220-BCB7-C6ADCE81B5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7" name="Group 928">
              <a:extLst>
                <a:ext uri="{FF2B5EF4-FFF2-40B4-BE49-F238E27FC236}">
                  <a16:creationId xmlns:a16="http://schemas.microsoft.com/office/drawing/2014/main" id="{148DA8EE-C134-4B60-8060-15DF742CD90E}"/>
                </a:ext>
              </a:extLst>
            </p:cNvPr>
            <p:cNvGrpSpPr>
              <a:grpSpLocks/>
            </p:cNvGrpSpPr>
            <p:nvPr/>
          </p:nvGrpSpPr>
          <p:grpSpPr bwMode="auto">
            <a:xfrm rot="5400000">
              <a:off x="4716865" y="4436380"/>
              <a:ext cx="232128" cy="152400"/>
              <a:chOff x="528" y="336"/>
              <a:chExt cx="3268" cy="1920"/>
            </a:xfrm>
          </p:grpSpPr>
          <p:sp>
            <p:nvSpPr>
              <p:cNvPr id="46789" name="Oval 929">
                <a:extLst>
                  <a:ext uri="{FF2B5EF4-FFF2-40B4-BE49-F238E27FC236}">
                    <a16:creationId xmlns:a16="http://schemas.microsoft.com/office/drawing/2014/main" id="{72283A20-996D-4DA5-BA00-BB2127C7D8A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90" name="Oval 930">
                <a:extLst>
                  <a:ext uri="{FF2B5EF4-FFF2-40B4-BE49-F238E27FC236}">
                    <a16:creationId xmlns:a16="http://schemas.microsoft.com/office/drawing/2014/main" id="{BB2C6AFE-E143-4483-B6BF-306FC99638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8" name="Group 928">
              <a:extLst>
                <a:ext uri="{FF2B5EF4-FFF2-40B4-BE49-F238E27FC236}">
                  <a16:creationId xmlns:a16="http://schemas.microsoft.com/office/drawing/2014/main" id="{628B66CC-003D-4051-808D-ED6709E16122}"/>
                </a:ext>
              </a:extLst>
            </p:cNvPr>
            <p:cNvGrpSpPr>
              <a:grpSpLocks/>
            </p:cNvGrpSpPr>
            <p:nvPr/>
          </p:nvGrpSpPr>
          <p:grpSpPr bwMode="auto">
            <a:xfrm rot="5400000">
              <a:off x="4640662" y="4334776"/>
              <a:ext cx="232128" cy="152400"/>
              <a:chOff x="528" y="336"/>
              <a:chExt cx="3268" cy="1920"/>
            </a:xfrm>
          </p:grpSpPr>
          <p:sp>
            <p:nvSpPr>
              <p:cNvPr id="46787" name="Oval 929">
                <a:extLst>
                  <a:ext uri="{FF2B5EF4-FFF2-40B4-BE49-F238E27FC236}">
                    <a16:creationId xmlns:a16="http://schemas.microsoft.com/office/drawing/2014/main" id="{505DBC8B-CBB0-422B-851D-F67F5E4B9F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88" name="Oval 930">
                <a:extLst>
                  <a:ext uri="{FF2B5EF4-FFF2-40B4-BE49-F238E27FC236}">
                    <a16:creationId xmlns:a16="http://schemas.microsoft.com/office/drawing/2014/main" id="{712AFAE5-4C2A-4D08-844F-D7F04430575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19" name="Group 928">
              <a:extLst>
                <a:ext uri="{FF2B5EF4-FFF2-40B4-BE49-F238E27FC236}">
                  <a16:creationId xmlns:a16="http://schemas.microsoft.com/office/drawing/2014/main" id="{D0F70A7A-3177-4FAD-A40E-0B5482283444}"/>
                </a:ext>
              </a:extLst>
            </p:cNvPr>
            <p:cNvGrpSpPr>
              <a:grpSpLocks/>
            </p:cNvGrpSpPr>
            <p:nvPr/>
          </p:nvGrpSpPr>
          <p:grpSpPr bwMode="auto">
            <a:xfrm rot="5400000">
              <a:off x="4564459" y="4233172"/>
              <a:ext cx="232128" cy="152400"/>
              <a:chOff x="528" y="336"/>
              <a:chExt cx="3268" cy="1920"/>
            </a:xfrm>
          </p:grpSpPr>
          <p:sp>
            <p:nvSpPr>
              <p:cNvPr id="46785" name="Oval 929">
                <a:extLst>
                  <a:ext uri="{FF2B5EF4-FFF2-40B4-BE49-F238E27FC236}">
                    <a16:creationId xmlns:a16="http://schemas.microsoft.com/office/drawing/2014/main" id="{EE1F34DE-0665-4ACC-92B9-6E9067FC63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86" name="Oval 930">
                <a:extLst>
                  <a:ext uri="{FF2B5EF4-FFF2-40B4-BE49-F238E27FC236}">
                    <a16:creationId xmlns:a16="http://schemas.microsoft.com/office/drawing/2014/main" id="{16536B46-A8C7-48FA-AF4F-553323EC1D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0" name="Group 928">
              <a:extLst>
                <a:ext uri="{FF2B5EF4-FFF2-40B4-BE49-F238E27FC236}">
                  <a16:creationId xmlns:a16="http://schemas.microsoft.com/office/drawing/2014/main" id="{5DF38626-8ED7-4FB6-8237-8BF4B29D1068}"/>
                </a:ext>
              </a:extLst>
            </p:cNvPr>
            <p:cNvGrpSpPr>
              <a:grpSpLocks/>
            </p:cNvGrpSpPr>
            <p:nvPr/>
          </p:nvGrpSpPr>
          <p:grpSpPr bwMode="auto">
            <a:xfrm rot="5400000">
              <a:off x="4496729" y="4114640"/>
              <a:ext cx="232128" cy="152400"/>
              <a:chOff x="528" y="336"/>
              <a:chExt cx="3268" cy="1920"/>
            </a:xfrm>
          </p:grpSpPr>
          <p:sp>
            <p:nvSpPr>
              <p:cNvPr id="46783" name="Oval 929">
                <a:extLst>
                  <a:ext uri="{FF2B5EF4-FFF2-40B4-BE49-F238E27FC236}">
                    <a16:creationId xmlns:a16="http://schemas.microsoft.com/office/drawing/2014/main" id="{94BAA68A-D9DE-4378-88E3-E3A581B5C44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84" name="Oval 930">
                <a:extLst>
                  <a:ext uri="{FF2B5EF4-FFF2-40B4-BE49-F238E27FC236}">
                    <a16:creationId xmlns:a16="http://schemas.microsoft.com/office/drawing/2014/main" id="{E87896BD-68DF-48C0-8049-DA0EEA0D9D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1" name="Group 928">
              <a:extLst>
                <a:ext uri="{FF2B5EF4-FFF2-40B4-BE49-F238E27FC236}">
                  <a16:creationId xmlns:a16="http://schemas.microsoft.com/office/drawing/2014/main" id="{FBE86274-3375-4839-A7E9-03C419253692}"/>
                </a:ext>
              </a:extLst>
            </p:cNvPr>
            <p:cNvGrpSpPr>
              <a:grpSpLocks/>
            </p:cNvGrpSpPr>
            <p:nvPr/>
          </p:nvGrpSpPr>
          <p:grpSpPr bwMode="auto">
            <a:xfrm rot="5400000">
              <a:off x="4437462" y="3996117"/>
              <a:ext cx="232128" cy="152400"/>
              <a:chOff x="528" y="336"/>
              <a:chExt cx="3268" cy="1920"/>
            </a:xfrm>
          </p:grpSpPr>
          <p:sp>
            <p:nvSpPr>
              <p:cNvPr id="46781" name="Oval 929">
                <a:extLst>
                  <a:ext uri="{FF2B5EF4-FFF2-40B4-BE49-F238E27FC236}">
                    <a16:creationId xmlns:a16="http://schemas.microsoft.com/office/drawing/2014/main" id="{10197BEA-0DC5-4A85-96B7-502CB989483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82" name="Oval 930">
                <a:extLst>
                  <a:ext uri="{FF2B5EF4-FFF2-40B4-BE49-F238E27FC236}">
                    <a16:creationId xmlns:a16="http://schemas.microsoft.com/office/drawing/2014/main" id="{C2F7EF81-FBE7-40DB-A0FE-AD26A11BD5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2" name="Group 928">
              <a:extLst>
                <a:ext uri="{FF2B5EF4-FFF2-40B4-BE49-F238E27FC236}">
                  <a16:creationId xmlns:a16="http://schemas.microsoft.com/office/drawing/2014/main" id="{7E4D5061-5FD1-49D9-8802-F55D6CFB7AD6}"/>
                </a:ext>
              </a:extLst>
            </p:cNvPr>
            <p:cNvGrpSpPr>
              <a:grpSpLocks/>
            </p:cNvGrpSpPr>
            <p:nvPr/>
          </p:nvGrpSpPr>
          <p:grpSpPr bwMode="auto">
            <a:xfrm rot="5400000">
              <a:off x="4361265" y="3886052"/>
              <a:ext cx="232128" cy="152400"/>
              <a:chOff x="528" y="336"/>
              <a:chExt cx="3268" cy="1920"/>
            </a:xfrm>
          </p:grpSpPr>
          <p:sp>
            <p:nvSpPr>
              <p:cNvPr id="46779" name="Oval 929">
                <a:extLst>
                  <a:ext uri="{FF2B5EF4-FFF2-40B4-BE49-F238E27FC236}">
                    <a16:creationId xmlns:a16="http://schemas.microsoft.com/office/drawing/2014/main" id="{2E048F83-E211-47E9-9E1F-C3553C25FD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80" name="Oval 930">
                <a:extLst>
                  <a:ext uri="{FF2B5EF4-FFF2-40B4-BE49-F238E27FC236}">
                    <a16:creationId xmlns:a16="http://schemas.microsoft.com/office/drawing/2014/main" id="{B1F0B5C9-60BD-4E32-9A20-5EEC920F0D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3" name="Group 928">
              <a:extLst>
                <a:ext uri="{FF2B5EF4-FFF2-40B4-BE49-F238E27FC236}">
                  <a16:creationId xmlns:a16="http://schemas.microsoft.com/office/drawing/2014/main" id="{2344B80D-49FD-4FA9-8180-76DC034FF626}"/>
                </a:ext>
              </a:extLst>
            </p:cNvPr>
            <p:cNvGrpSpPr>
              <a:grpSpLocks/>
            </p:cNvGrpSpPr>
            <p:nvPr/>
          </p:nvGrpSpPr>
          <p:grpSpPr bwMode="auto">
            <a:xfrm rot="5400000">
              <a:off x="4285062" y="3784448"/>
              <a:ext cx="232128" cy="152400"/>
              <a:chOff x="528" y="336"/>
              <a:chExt cx="3268" cy="1920"/>
            </a:xfrm>
          </p:grpSpPr>
          <p:sp>
            <p:nvSpPr>
              <p:cNvPr id="46777" name="Oval 929">
                <a:extLst>
                  <a:ext uri="{FF2B5EF4-FFF2-40B4-BE49-F238E27FC236}">
                    <a16:creationId xmlns:a16="http://schemas.microsoft.com/office/drawing/2014/main" id="{0061E8A9-2137-4B98-BCFD-3AED7CCE163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78" name="Oval 930">
                <a:extLst>
                  <a:ext uri="{FF2B5EF4-FFF2-40B4-BE49-F238E27FC236}">
                    <a16:creationId xmlns:a16="http://schemas.microsoft.com/office/drawing/2014/main" id="{21E5DB7F-D0EF-4DEB-BBA8-706DDF9AFC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4" name="Group 928">
              <a:extLst>
                <a:ext uri="{FF2B5EF4-FFF2-40B4-BE49-F238E27FC236}">
                  <a16:creationId xmlns:a16="http://schemas.microsoft.com/office/drawing/2014/main" id="{1EE8C580-C857-479D-ACA7-7CCECDD11DBC}"/>
                </a:ext>
              </a:extLst>
            </p:cNvPr>
            <p:cNvGrpSpPr>
              <a:grpSpLocks/>
            </p:cNvGrpSpPr>
            <p:nvPr/>
          </p:nvGrpSpPr>
          <p:grpSpPr bwMode="auto">
            <a:xfrm rot="5400000">
              <a:off x="4208859" y="3682844"/>
              <a:ext cx="232128" cy="152400"/>
              <a:chOff x="528" y="336"/>
              <a:chExt cx="3268" cy="1920"/>
            </a:xfrm>
          </p:grpSpPr>
          <p:sp>
            <p:nvSpPr>
              <p:cNvPr id="46775" name="Oval 929">
                <a:extLst>
                  <a:ext uri="{FF2B5EF4-FFF2-40B4-BE49-F238E27FC236}">
                    <a16:creationId xmlns:a16="http://schemas.microsoft.com/office/drawing/2014/main" id="{4060B5F8-D04A-46DC-A494-FB9E5C5AB0D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76" name="Oval 930">
                <a:extLst>
                  <a:ext uri="{FF2B5EF4-FFF2-40B4-BE49-F238E27FC236}">
                    <a16:creationId xmlns:a16="http://schemas.microsoft.com/office/drawing/2014/main" id="{1E8C92B5-D413-47AC-BBBD-960DAFDE72C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5" name="Group 928">
              <a:extLst>
                <a:ext uri="{FF2B5EF4-FFF2-40B4-BE49-F238E27FC236}">
                  <a16:creationId xmlns:a16="http://schemas.microsoft.com/office/drawing/2014/main" id="{432A8F5D-840A-429A-89BD-D38AB1738235}"/>
                </a:ext>
              </a:extLst>
            </p:cNvPr>
            <p:cNvGrpSpPr>
              <a:grpSpLocks/>
            </p:cNvGrpSpPr>
            <p:nvPr/>
          </p:nvGrpSpPr>
          <p:grpSpPr bwMode="auto">
            <a:xfrm rot="5400000">
              <a:off x="4141129" y="3564312"/>
              <a:ext cx="232128" cy="152400"/>
              <a:chOff x="528" y="336"/>
              <a:chExt cx="3268" cy="1920"/>
            </a:xfrm>
          </p:grpSpPr>
          <p:sp>
            <p:nvSpPr>
              <p:cNvPr id="46773" name="Oval 929">
                <a:extLst>
                  <a:ext uri="{FF2B5EF4-FFF2-40B4-BE49-F238E27FC236}">
                    <a16:creationId xmlns:a16="http://schemas.microsoft.com/office/drawing/2014/main" id="{1AB555E4-38B7-4F00-BABE-E0DE806ADFB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74" name="Oval 930">
                <a:extLst>
                  <a:ext uri="{FF2B5EF4-FFF2-40B4-BE49-F238E27FC236}">
                    <a16:creationId xmlns:a16="http://schemas.microsoft.com/office/drawing/2014/main" id="{C63520D6-35DA-4A07-8714-3E95EA70B6A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6" name="Group 928">
              <a:extLst>
                <a:ext uri="{FF2B5EF4-FFF2-40B4-BE49-F238E27FC236}">
                  <a16:creationId xmlns:a16="http://schemas.microsoft.com/office/drawing/2014/main" id="{A02965F2-BCF4-48A1-A9F1-89C9BBE531C2}"/>
                </a:ext>
              </a:extLst>
            </p:cNvPr>
            <p:cNvGrpSpPr>
              <a:grpSpLocks/>
            </p:cNvGrpSpPr>
            <p:nvPr/>
          </p:nvGrpSpPr>
          <p:grpSpPr bwMode="auto">
            <a:xfrm rot="5400000">
              <a:off x="5504263" y="5426970"/>
              <a:ext cx="232128" cy="152400"/>
              <a:chOff x="528" y="336"/>
              <a:chExt cx="3268" cy="1920"/>
            </a:xfrm>
          </p:grpSpPr>
          <p:sp>
            <p:nvSpPr>
              <p:cNvPr id="46771" name="Oval 929">
                <a:extLst>
                  <a:ext uri="{FF2B5EF4-FFF2-40B4-BE49-F238E27FC236}">
                    <a16:creationId xmlns:a16="http://schemas.microsoft.com/office/drawing/2014/main" id="{A1BF5E01-B19B-4AE4-B1EE-7D8C63F19C0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72" name="Oval 930">
                <a:extLst>
                  <a:ext uri="{FF2B5EF4-FFF2-40B4-BE49-F238E27FC236}">
                    <a16:creationId xmlns:a16="http://schemas.microsoft.com/office/drawing/2014/main" id="{DD662A90-957E-49E0-B396-EC45F38C00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7" name="Group 928">
              <a:extLst>
                <a:ext uri="{FF2B5EF4-FFF2-40B4-BE49-F238E27FC236}">
                  <a16:creationId xmlns:a16="http://schemas.microsoft.com/office/drawing/2014/main" id="{10C5852F-DAD6-4559-ACFE-75D736BAC2CD}"/>
                </a:ext>
              </a:extLst>
            </p:cNvPr>
            <p:cNvGrpSpPr>
              <a:grpSpLocks/>
            </p:cNvGrpSpPr>
            <p:nvPr/>
          </p:nvGrpSpPr>
          <p:grpSpPr bwMode="auto">
            <a:xfrm rot="5400000">
              <a:off x="5428066" y="5316905"/>
              <a:ext cx="232128" cy="152400"/>
              <a:chOff x="528" y="336"/>
              <a:chExt cx="3268" cy="1920"/>
            </a:xfrm>
          </p:grpSpPr>
          <p:sp>
            <p:nvSpPr>
              <p:cNvPr id="46769" name="Oval 929">
                <a:extLst>
                  <a:ext uri="{FF2B5EF4-FFF2-40B4-BE49-F238E27FC236}">
                    <a16:creationId xmlns:a16="http://schemas.microsoft.com/office/drawing/2014/main" id="{053E0256-AED5-4563-9BF5-CDD11875EC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70" name="Oval 930">
                <a:extLst>
                  <a:ext uri="{FF2B5EF4-FFF2-40B4-BE49-F238E27FC236}">
                    <a16:creationId xmlns:a16="http://schemas.microsoft.com/office/drawing/2014/main" id="{1408C69F-97BE-4204-A320-8C1A389D44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8" name="Group 928">
              <a:extLst>
                <a:ext uri="{FF2B5EF4-FFF2-40B4-BE49-F238E27FC236}">
                  <a16:creationId xmlns:a16="http://schemas.microsoft.com/office/drawing/2014/main" id="{095F0112-0F77-4251-A06C-B699DF76AF7C}"/>
                </a:ext>
              </a:extLst>
            </p:cNvPr>
            <p:cNvGrpSpPr>
              <a:grpSpLocks/>
            </p:cNvGrpSpPr>
            <p:nvPr/>
          </p:nvGrpSpPr>
          <p:grpSpPr bwMode="auto">
            <a:xfrm rot="5400000">
              <a:off x="5351863" y="5215301"/>
              <a:ext cx="232128" cy="152400"/>
              <a:chOff x="528" y="336"/>
              <a:chExt cx="3268" cy="1920"/>
            </a:xfrm>
          </p:grpSpPr>
          <p:sp>
            <p:nvSpPr>
              <p:cNvPr id="46767" name="Oval 929">
                <a:extLst>
                  <a:ext uri="{FF2B5EF4-FFF2-40B4-BE49-F238E27FC236}">
                    <a16:creationId xmlns:a16="http://schemas.microsoft.com/office/drawing/2014/main" id="{9F7B0E1F-094A-47B2-A270-38ACF47B3D9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68" name="Oval 930">
                <a:extLst>
                  <a:ext uri="{FF2B5EF4-FFF2-40B4-BE49-F238E27FC236}">
                    <a16:creationId xmlns:a16="http://schemas.microsoft.com/office/drawing/2014/main" id="{E97474FF-441B-4A39-A9CF-DE31877612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29" name="Group 928">
              <a:extLst>
                <a:ext uri="{FF2B5EF4-FFF2-40B4-BE49-F238E27FC236}">
                  <a16:creationId xmlns:a16="http://schemas.microsoft.com/office/drawing/2014/main" id="{4ED2ED69-234E-44D3-80B8-CE0FF85FF29B}"/>
                </a:ext>
              </a:extLst>
            </p:cNvPr>
            <p:cNvGrpSpPr>
              <a:grpSpLocks/>
            </p:cNvGrpSpPr>
            <p:nvPr/>
          </p:nvGrpSpPr>
          <p:grpSpPr bwMode="auto">
            <a:xfrm rot="5400000">
              <a:off x="5148663" y="4876642"/>
              <a:ext cx="232128" cy="152400"/>
              <a:chOff x="528" y="336"/>
              <a:chExt cx="3268" cy="1920"/>
            </a:xfrm>
          </p:grpSpPr>
          <p:sp>
            <p:nvSpPr>
              <p:cNvPr id="46765" name="Oval 929">
                <a:extLst>
                  <a:ext uri="{FF2B5EF4-FFF2-40B4-BE49-F238E27FC236}">
                    <a16:creationId xmlns:a16="http://schemas.microsoft.com/office/drawing/2014/main" id="{44C1C886-82F8-47F5-B7DC-EF7345517AD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66" name="Oval 930">
                <a:extLst>
                  <a:ext uri="{FF2B5EF4-FFF2-40B4-BE49-F238E27FC236}">
                    <a16:creationId xmlns:a16="http://schemas.microsoft.com/office/drawing/2014/main" id="{6E1E58DD-A99D-4FAE-8EDF-81739C88AA9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0" name="Group 928">
              <a:extLst>
                <a:ext uri="{FF2B5EF4-FFF2-40B4-BE49-F238E27FC236}">
                  <a16:creationId xmlns:a16="http://schemas.microsoft.com/office/drawing/2014/main" id="{59ADCB47-8A5E-4FED-96CD-7C969CB764AC}"/>
                </a:ext>
              </a:extLst>
            </p:cNvPr>
            <p:cNvGrpSpPr>
              <a:grpSpLocks/>
            </p:cNvGrpSpPr>
            <p:nvPr/>
          </p:nvGrpSpPr>
          <p:grpSpPr bwMode="auto">
            <a:xfrm rot="5400000">
              <a:off x="5072466" y="4766577"/>
              <a:ext cx="232128" cy="152400"/>
              <a:chOff x="528" y="336"/>
              <a:chExt cx="3268" cy="1920"/>
            </a:xfrm>
          </p:grpSpPr>
          <p:sp>
            <p:nvSpPr>
              <p:cNvPr id="46763" name="Oval 929">
                <a:extLst>
                  <a:ext uri="{FF2B5EF4-FFF2-40B4-BE49-F238E27FC236}">
                    <a16:creationId xmlns:a16="http://schemas.microsoft.com/office/drawing/2014/main" id="{78192116-DBF5-467E-BC16-0D0F5D34D0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64" name="Oval 930">
                <a:extLst>
                  <a:ext uri="{FF2B5EF4-FFF2-40B4-BE49-F238E27FC236}">
                    <a16:creationId xmlns:a16="http://schemas.microsoft.com/office/drawing/2014/main" id="{302E2DF8-9EB8-4894-8E1E-ED702F133CC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1" name="Group 928">
              <a:extLst>
                <a:ext uri="{FF2B5EF4-FFF2-40B4-BE49-F238E27FC236}">
                  <a16:creationId xmlns:a16="http://schemas.microsoft.com/office/drawing/2014/main" id="{D9FF7F8F-5343-4899-A85B-BD4E44F9C17E}"/>
                </a:ext>
              </a:extLst>
            </p:cNvPr>
            <p:cNvGrpSpPr>
              <a:grpSpLocks/>
            </p:cNvGrpSpPr>
            <p:nvPr/>
          </p:nvGrpSpPr>
          <p:grpSpPr bwMode="auto">
            <a:xfrm rot="5400000">
              <a:off x="4996263" y="4664973"/>
              <a:ext cx="232128" cy="152400"/>
              <a:chOff x="528" y="336"/>
              <a:chExt cx="3268" cy="1920"/>
            </a:xfrm>
          </p:grpSpPr>
          <p:sp>
            <p:nvSpPr>
              <p:cNvPr id="46761" name="Oval 929">
                <a:extLst>
                  <a:ext uri="{FF2B5EF4-FFF2-40B4-BE49-F238E27FC236}">
                    <a16:creationId xmlns:a16="http://schemas.microsoft.com/office/drawing/2014/main" id="{71B496F9-66C8-4273-96CA-27F9D67C94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62" name="Oval 930">
                <a:extLst>
                  <a:ext uri="{FF2B5EF4-FFF2-40B4-BE49-F238E27FC236}">
                    <a16:creationId xmlns:a16="http://schemas.microsoft.com/office/drawing/2014/main" id="{CB71309C-EF37-4CD5-8F4A-E616E603114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2" name="Group 928">
              <a:extLst>
                <a:ext uri="{FF2B5EF4-FFF2-40B4-BE49-F238E27FC236}">
                  <a16:creationId xmlns:a16="http://schemas.microsoft.com/office/drawing/2014/main" id="{60D581CC-ABA1-497A-AB90-95E0D447F895}"/>
                </a:ext>
              </a:extLst>
            </p:cNvPr>
            <p:cNvGrpSpPr>
              <a:grpSpLocks/>
            </p:cNvGrpSpPr>
            <p:nvPr/>
          </p:nvGrpSpPr>
          <p:grpSpPr bwMode="auto">
            <a:xfrm rot="5400000">
              <a:off x="4920060" y="4563369"/>
              <a:ext cx="232128" cy="152400"/>
              <a:chOff x="528" y="336"/>
              <a:chExt cx="3268" cy="1920"/>
            </a:xfrm>
          </p:grpSpPr>
          <p:sp>
            <p:nvSpPr>
              <p:cNvPr id="46759" name="Oval 929">
                <a:extLst>
                  <a:ext uri="{FF2B5EF4-FFF2-40B4-BE49-F238E27FC236}">
                    <a16:creationId xmlns:a16="http://schemas.microsoft.com/office/drawing/2014/main" id="{6467C1E0-1AF9-4BDD-B723-F8DA9577A5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60" name="Oval 930">
                <a:extLst>
                  <a:ext uri="{FF2B5EF4-FFF2-40B4-BE49-F238E27FC236}">
                    <a16:creationId xmlns:a16="http://schemas.microsoft.com/office/drawing/2014/main" id="{206DE30B-7AD4-49EB-845C-85BF4132E6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3" name="Group 928">
              <a:extLst>
                <a:ext uri="{FF2B5EF4-FFF2-40B4-BE49-F238E27FC236}">
                  <a16:creationId xmlns:a16="http://schemas.microsoft.com/office/drawing/2014/main" id="{6D98D3B8-FA43-4A57-9CD6-8736DDC02F41}"/>
                </a:ext>
              </a:extLst>
            </p:cNvPr>
            <p:cNvGrpSpPr>
              <a:grpSpLocks/>
            </p:cNvGrpSpPr>
            <p:nvPr/>
          </p:nvGrpSpPr>
          <p:grpSpPr bwMode="auto">
            <a:xfrm rot="5400000">
              <a:off x="4852330" y="4444837"/>
              <a:ext cx="232128" cy="152400"/>
              <a:chOff x="528" y="336"/>
              <a:chExt cx="3268" cy="1920"/>
            </a:xfrm>
          </p:grpSpPr>
          <p:sp>
            <p:nvSpPr>
              <p:cNvPr id="46757" name="Oval 929">
                <a:extLst>
                  <a:ext uri="{FF2B5EF4-FFF2-40B4-BE49-F238E27FC236}">
                    <a16:creationId xmlns:a16="http://schemas.microsoft.com/office/drawing/2014/main" id="{E99A0BC2-8F5D-4EF1-9B55-35ED209FA6C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58" name="Oval 930">
                <a:extLst>
                  <a:ext uri="{FF2B5EF4-FFF2-40B4-BE49-F238E27FC236}">
                    <a16:creationId xmlns:a16="http://schemas.microsoft.com/office/drawing/2014/main" id="{6C85337F-24ED-4A85-8C50-2A95AB6B37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4" name="Group 928">
              <a:extLst>
                <a:ext uri="{FF2B5EF4-FFF2-40B4-BE49-F238E27FC236}">
                  <a16:creationId xmlns:a16="http://schemas.microsoft.com/office/drawing/2014/main" id="{6D4CF8C7-6AC8-4CE9-8F63-C94097C6539E}"/>
                </a:ext>
              </a:extLst>
            </p:cNvPr>
            <p:cNvGrpSpPr>
              <a:grpSpLocks/>
            </p:cNvGrpSpPr>
            <p:nvPr/>
          </p:nvGrpSpPr>
          <p:grpSpPr bwMode="auto">
            <a:xfrm rot="5400000">
              <a:off x="4818463" y="4334770"/>
              <a:ext cx="232128" cy="152400"/>
              <a:chOff x="528" y="336"/>
              <a:chExt cx="3268" cy="1920"/>
            </a:xfrm>
          </p:grpSpPr>
          <p:sp>
            <p:nvSpPr>
              <p:cNvPr id="46755" name="Oval 929">
                <a:extLst>
                  <a:ext uri="{FF2B5EF4-FFF2-40B4-BE49-F238E27FC236}">
                    <a16:creationId xmlns:a16="http://schemas.microsoft.com/office/drawing/2014/main" id="{DB945934-7054-44EF-BCD5-8C221A898A2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56" name="Oval 930">
                <a:extLst>
                  <a:ext uri="{FF2B5EF4-FFF2-40B4-BE49-F238E27FC236}">
                    <a16:creationId xmlns:a16="http://schemas.microsoft.com/office/drawing/2014/main" id="{4D9D8978-CD1B-4CA5-B845-833B9F0799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5" name="Group 928">
              <a:extLst>
                <a:ext uri="{FF2B5EF4-FFF2-40B4-BE49-F238E27FC236}">
                  <a16:creationId xmlns:a16="http://schemas.microsoft.com/office/drawing/2014/main" id="{7DB4D648-8B35-47F7-808C-B415A846DC8D}"/>
                </a:ext>
              </a:extLst>
            </p:cNvPr>
            <p:cNvGrpSpPr>
              <a:grpSpLocks/>
            </p:cNvGrpSpPr>
            <p:nvPr/>
          </p:nvGrpSpPr>
          <p:grpSpPr bwMode="auto">
            <a:xfrm rot="5400000">
              <a:off x="4742266" y="4224705"/>
              <a:ext cx="232128" cy="152400"/>
              <a:chOff x="528" y="336"/>
              <a:chExt cx="3268" cy="1920"/>
            </a:xfrm>
          </p:grpSpPr>
          <p:sp>
            <p:nvSpPr>
              <p:cNvPr id="46753" name="Oval 929">
                <a:extLst>
                  <a:ext uri="{FF2B5EF4-FFF2-40B4-BE49-F238E27FC236}">
                    <a16:creationId xmlns:a16="http://schemas.microsoft.com/office/drawing/2014/main" id="{93BCBC63-760A-49CB-8BE5-9BC630848D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54" name="Oval 930">
                <a:extLst>
                  <a:ext uri="{FF2B5EF4-FFF2-40B4-BE49-F238E27FC236}">
                    <a16:creationId xmlns:a16="http://schemas.microsoft.com/office/drawing/2014/main" id="{8486A001-FDC8-4BFF-8B21-01E3922B89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6" name="Group 928">
              <a:extLst>
                <a:ext uri="{FF2B5EF4-FFF2-40B4-BE49-F238E27FC236}">
                  <a16:creationId xmlns:a16="http://schemas.microsoft.com/office/drawing/2014/main" id="{674A6B52-85E8-4E52-ACFF-705F6BCB0362}"/>
                </a:ext>
              </a:extLst>
            </p:cNvPr>
            <p:cNvGrpSpPr>
              <a:grpSpLocks/>
            </p:cNvGrpSpPr>
            <p:nvPr/>
          </p:nvGrpSpPr>
          <p:grpSpPr bwMode="auto">
            <a:xfrm rot="5400000">
              <a:off x="4666063" y="4123101"/>
              <a:ext cx="232128" cy="152400"/>
              <a:chOff x="528" y="336"/>
              <a:chExt cx="3268" cy="1920"/>
            </a:xfrm>
          </p:grpSpPr>
          <p:sp>
            <p:nvSpPr>
              <p:cNvPr id="46751" name="Oval 929">
                <a:extLst>
                  <a:ext uri="{FF2B5EF4-FFF2-40B4-BE49-F238E27FC236}">
                    <a16:creationId xmlns:a16="http://schemas.microsoft.com/office/drawing/2014/main" id="{05E08FF7-AC68-4002-966D-18F8342A9B5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52" name="Oval 930">
                <a:extLst>
                  <a:ext uri="{FF2B5EF4-FFF2-40B4-BE49-F238E27FC236}">
                    <a16:creationId xmlns:a16="http://schemas.microsoft.com/office/drawing/2014/main" id="{AB5EA712-44B1-4156-B474-F5E850B2333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7" name="Group 928">
              <a:extLst>
                <a:ext uri="{FF2B5EF4-FFF2-40B4-BE49-F238E27FC236}">
                  <a16:creationId xmlns:a16="http://schemas.microsoft.com/office/drawing/2014/main" id="{EC9D34D4-F002-448C-83EF-3DACB1B940E0}"/>
                </a:ext>
              </a:extLst>
            </p:cNvPr>
            <p:cNvGrpSpPr>
              <a:grpSpLocks/>
            </p:cNvGrpSpPr>
            <p:nvPr/>
          </p:nvGrpSpPr>
          <p:grpSpPr bwMode="auto">
            <a:xfrm rot="5400000">
              <a:off x="4589860" y="4021497"/>
              <a:ext cx="232128" cy="152400"/>
              <a:chOff x="528" y="336"/>
              <a:chExt cx="3268" cy="1920"/>
            </a:xfrm>
          </p:grpSpPr>
          <p:sp>
            <p:nvSpPr>
              <p:cNvPr id="46749" name="Oval 929">
                <a:extLst>
                  <a:ext uri="{FF2B5EF4-FFF2-40B4-BE49-F238E27FC236}">
                    <a16:creationId xmlns:a16="http://schemas.microsoft.com/office/drawing/2014/main" id="{4DE07500-F5CF-4177-937F-D103363A23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50" name="Oval 930">
                <a:extLst>
                  <a:ext uri="{FF2B5EF4-FFF2-40B4-BE49-F238E27FC236}">
                    <a16:creationId xmlns:a16="http://schemas.microsoft.com/office/drawing/2014/main" id="{41C67F4F-12B1-45CC-A17A-D548530083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8" name="Group 928">
              <a:extLst>
                <a:ext uri="{FF2B5EF4-FFF2-40B4-BE49-F238E27FC236}">
                  <a16:creationId xmlns:a16="http://schemas.microsoft.com/office/drawing/2014/main" id="{FEE63933-89F1-45D3-B6DF-204DA93EF235}"/>
                </a:ext>
              </a:extLst>
            </p:cNvPr>
            <p:cNvGrpSpPr>
              <a:grpSpLocks/>
            </p:cNvGrpSpPr>
            <p:nvPr/>
          </p:nvGrpSpPr>
          <p:grpSpPr bwMode="auto">
            <a:xfrm rot="5400000">
              <a:off x="4522130" y="3902965"/>
              <a:ext cx="232128" cy="152400"/>
              <a:chOff x="528" y="336"/>
              <a:chExt cx="3268" cy="1920"/>
            </a:xfrm>
          </p:grpSpPr>
          <p:sp>
            <p:nvSpPr>
              <p:cNvPr id="46747" name="Oval 929">
                <a:extLst>
                  <a:ext uri="{FF2B5EF4-FFF2-40B4-BE49-F238E27FC236}">
                    <a16:creationId xmlns:a16="http://schemas.microsoft.com/office/drawing/2014/main" id="{8DB49441-C98F-4988-AC09-6E7EBCE587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48" name="Oval 930">
                <a:extLst>
                  <a:ext uri="{FF2B5EF4-FFF2-40B4-BE49-F238E27FC236}">
                    <a16:creationId xmlns:a16="http://schemas.microsoft.com/office/drawing/2014/main" id="{D0A0048F-EBC7-4933-98C0-19DE42D01E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39" name="Group 928">
              <a:extLst>
                <a:ext uri="{FF2B5EF4-FFF2-40B4-BE49-F238E27FC236}">
                  <a16:creationId xmlns:a16="http://schemas.microsoft.com/office/drawing/2014/main" id="{46F0B5F3-668D-46CA-A473-1A6AC2ACCBA8}"/>
                </a:ext>
              </a:extLst>
            </p:cNvPr>
            <p:cNvGrpSpPr>
              <a:grpSpLocks/>
            </p:cNvGrpSpPr>
            <p:nvPr/>
          </p:nvGrpSpPr>
          <p:grpSpPr bwMode="auto">
            <a:xfrm rot="5400000">
              <a:off x="4462863" y="3784442"/>
              <a:ext cx="232128" cy="152400"/>
              <a:chOff x="528" y="336"/>
              <a:chExt cx="3268" cy="1920"/>
            </a:xfrm>
          </p:grpSpPr>
          <p:sp>
            <p:nvSpPr>
              <p:cNvPr id="46745" name="Oval 929">
                <a:extLst>
                  <a:ext uri="{FF2B5EF4-FFF2-40B4-BE49-F238E27FC236}">
                    <a16:creationId xmlns:a16="http://schemas.microsoft.com/office/drawing/2014/main" id="{8F856B85-AF98-46C8-9272-6E4B0EF7BD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46" name="Oval 930">
                <a:extLst>
                  <a:ext uri="{FF2B5EF4-FFF2-40B4-BE49-F238E27FC236}">
                    <a16:creationId xmlns:a16="http://schemas.microsoft.com/office/drawing/2014/main" id="{A8FA5B2E-1B09-4535-9C73-AF86B9B3BC0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0" name="Group 928">
              <a:extLst>
                <a:ext uri="{FF2B5EF4-FFF2-40B4-BE49-F238E27FC236}">
                  <a16:creationId xmlns:a16="http://schemas.microsoft.com/office/drawing/2014/main" id="{E223C26C-30A6-4AA5-A8E4-ED2FD554CC25}"/>
                </a:ext>
              </a:extLst>
            </p:cNvPr>
            <p:cNvGrpSpPr>
              <a:grpSpLocks/>
            </p:cNvGrpSpPr>
            <p:nvPr/>
          </p:nvGrpSpPr>
          <p:grpSpPr bwMode="auto">
            <a:xfrm rot="5400000">
              <a:off x="4386666" y="3674377"/>
              <a:ext cx="232128" cy="152400"/>
              <a:chOff x="528" y="336"/>
              <a:chExt cx="3268" cy="1920"/>
            </a:xfrm>
          </p:grpSpPr>
          <p:sp>
            <p:nvSpPr>
              <p:cNvPr id="46743" name="Oval 929">
                <a:extLst>
                  <a:ext uri="{FF2B5EF4-FFF2-40B4-BE49-F238E27FC236}">
                    <a16:creationId xmlns:a16="http://schemas.microsoft.com/office/drawing/2014/main" id="{ADAB7A81-9A2F-44EB-BFD2-2D2E9432988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44" name="Oval 930">
                <a:extLst>
                  <a:ext uri="{FF2B5EF4-FFF2-40B4-BE49-F238E27FC236}">
                    <a16:creationId xmlns:a16="http://schemas.microsoft.com/office/drawing/2014/main" id="{196BFCE5-AA7D-49BC-9C25-79DF76AFFC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1" name="Group 928">
              <a:extLst>
                <a:ext uri="{FF2B5EF4-FFF2-40B4-BE49-F238E27FC236}">
                  <a16:creationId xmlns:a16="http://schemas.microsoft.com/office/drawing/2014/main" id="{97439498-4C86-4236-9E96-61E86E2E5D79}"/>
                </a:ext>
              </a:extLst>
            </p:cNvPr>
            <p:cNvGrpSpPr>
              <a:grpSpLocks/>
            </p:cNvGrpSpPr>
            <p:nvPr/>
          </p:nvGrpSpPr>
          <p:grpSpPr bwMode="auto">
            <a:xfrm rot="5400000">
              <a:off x="4310463" y="3572773"/>
              <a:ext cx="232128" cy="152400"/>
              <a:chOff x="528" y="336"/>
              <a:chExt cx="3268" cy="1920"/>
            </a:xfrm>
          </p:grpSpPr>
          <p:sp>
            <p:nvSpPr>
              <p:cNvPr id="46741" name="Oval 929">
                <a:extLst>
                  <a:ext uri="{FF2B5EF4-FFF2-40B4-BE49-F238E27FC236}">
                    <a16:creationId xmlns:a16="http://schemas.microsoft.com/office/drawing/2014/main" id="{20AB0C5F-F2A1-4785-9C22-69A2AF9C12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42" name="Oval 930">
                <a:extLst>
                  <a:ext uri="{FF2B5EF4-FFF2-40B4-BE49-F238E27FC236}">
                    <a16:creationId xmlns:a16="http://schemas.microsoft.com/office/drawing/2014/main" id="{BAD97FE5-7030-4A47-BFC1-266407C2F30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2" name="Group 928">
              <a:extLst>
                <a:ext uri="{FF2B5EF4-FFF2-40B4-BE49-F238E27FC236}">
                  <a16:creationId xmlns:a16="http://schemas.microsoft.com/office/drawing/2014/main" id="{3FF9878F-8D57-438B-847E-29AC82201F95}"/>
                </a:ext>
              </a:extLst>
            </p:cNvPr>
            <p:cNvGrpSpPr>
              <a:grpSpLocks/>
            </p:cNvGrpSpPr>
            <p:nvPr/>
          </p:nvGrpSpPr>
          <p:grpSpPr bwMode="auto">
            <a:xfrm rot="5400000">
              <a:off x="4234260" y="3471169"/>
              <a:ext cx="232128" cy="152400"/>
              <a:chOff x="528" y="336"/>
              <a:chExt cx="3268" cy="1920"/>
            </a:xfrm>
          </p:grpSpPr>
          <p:sp>
            <p:nvSpPr>
              <p:cNvPr id="46739" name="Oval 929">
                <a:extLst>
                  <a:ext uri="{FF2B5EF4-FFF2-40B4-BE49-F238E27FC236}">
                    <a16:creationId xmlns:a16="http://schemas.microsoft.com/office/drawing/2014/main" id="{7F9FCEA0-191A-47DA-9854-302A68F02C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40" name="Oval 930">
                <a:extLst>
                  <a:ext uri="{FF2B5EF4-FFF2-40B4-BE49-F238E27FC236}">
                    <a16:creationId xmlns:a16="http://schemas.microsoft.com/office/drawing/2014/main" id="{5EF0ABC9-CBB9-449E-9E9E-E32186DF6B0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3" name="Group 928">
              <a:extLst>
                <a:ext uri="{FF2B5EF4-FFF2-40B4-BE49-F238E27FC236}">
                  <a16:creationId xmlns:a16="http://schemas.microsoft.com/office/drawing/2014/main" id="{214DE11F-9BBE-45F8-A46C-F3649EE7F1B5}"/>
                </a:ext>
              </a:extLst>
            </p:cNvPr>
            <p:cNvGrpSpPr>
              <a:grpSpLocks/>
            </p:cNvGrpSpPr>
            <p:nvPr/>
          </p:nvGrpSpPr>
          <p:grpSpPr bwMode="auto">
            <a:xfrm rot="5400000">
              <a:off x="4166530" y="3352637"/>
              <a:ext cx="232128" cy="152400"/>
              <a:chOff x="528" y="336"/>
              <a:chExt cx="3268" cy="1920"/>
            </a:xfrm>
          </p:grpSpPr>
          <p:sp>
            <p:nvSpPr>
              <p:cNvPr id="46737" name="Oval 929">
                <a:extLst>
                  <a:ext uri="{FF2B5EF4-FFF2-40B4-BE49-F238E27FC236}">
                    <a16:creationId xmlns:a16="http://schemas.microsoft.com/office/drawing/2014/main" id="{8FD5DC9C-CF27-43C9-934A-CD9779C281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38" name="Oval 930">
                <a:extLst>
                  <a:ext uri="{FF2B5EF4-FFF2-40B4-BE49-F238E27FC236}">
                    <a16:creationId xmlns:a16="http://schemas.microsoft.com/office/drawing/2014/main" id="{8BFA5C71-29B3-4950-8012-4045FEE6CD0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4" name="Group 928">
              <a:extLst>
                <a:ext uri="{FF2B5EF4-FFF2-40B4-BE49-F238E27FC236}">
                  <a16:creationId xmlns:a16="http://schemas.microsoft.com/office/drawing/2014/main" id="{BB768339-8BE6-49E5-8683-3E4D6E0B2950}"/>
                </a:ext>
              </a:extLst>
            </p:cNvPr>
            <p:cNvGrpSpPr>
              <a:grpSpLocks/>
            </p:cNvGrpSpPr>
            <p:nvPr/>
          </p:nvGrpSpPr>
          <p:grpSpPr bwMode="auto">
            <a:xfrm rot="5400000">
              <a:off x="5114795" y="5511667"/>
              <a:ext cx="232128" cy="152400"/>
              <a:chOff x="528" y="336"/>
              <a:chExt cx="3268" cy="1920"/>
            </a:xfrm>
          </p:grpSpPr>
          <p:sp>
            <p:nvSpPr>
              <p:cNvPr id="46735" name="Oval 929">
                <a:extLst>
                  <a:ext uri="{FF2B5EF4-FFF2-40B4-BE49-F238E27FC236}">
                    <a16:creationId xmlns:a16="http://schemas.microsoft.com/office/drawing/2014/main" id="{676EC9FF-4D92-4ED2-B22A-6AB0293D49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36" name="Oval 930">
                <a:extLst>
                  <a:ext uri="{FF2B5EF4-FFF2-40B4-BE49-F238E27FC236}">
                    <a16:creationId xmlns:a16="http://schemas.microsoft.com/office/drawing/2014/main" id="{13178B8E-DC25-44DF-884A-8E780B8A2D7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5" name="Group 928">
              <a:extLst>
                <a:ext uri="{FF2B5EF4-FFF2-40B4-BE49-F238E27FC236}">
                  <a16:creationId xmlns:a16="http://schemas.microsoft.com/office/drawing/2014/main" id="{E56612BC-0899-4F9C-877B-258EBD9F39FF}"/>
                </a:ext>
              </a:extLst>
            </p:cNvPr>
            <p:cNvGrpSpPr>
              <a:grpSpLocks/>
            </p:cNvGrpSpPr>
            <p:nvPr/>
          </p:nvGrpSpPr>
          <p:grpSpPr bwMode="auto">
            <a:xfrm rot="5400000">
              <a:off x="5038598" y="5401602"/>
              <a:ext cx="232128" cy="152400"/>
              <a:chOff x="528" y="336"/>
              <a:chExt cx="3268" cy="1920"/>
            </a:xfrm>
          </p:grpSpPr>
          <p:sp>
            <p:nvSpPr>
              <p:cNvPr id="46733" name="Oval 929">
                <a:extLst>
                  <a:ext uri="{FF2B5EF4-FFF2-40B4-BE49-F238E27FC236}">
                    <a16:creationId xmlns:a16="http://schemas.microsoft.com/office/drawing/2014/main" id="{7A5BA668-EE52-4459-B21D-D6E66193C5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34" name="Oval 930">
                <a:extLst>
                  <a:ext uri="{FF2B5EF4-FFF2-40B4-BE49-F238E27FC236}">
                    <a16:creationId xmlns:a16="http://schemas.microsoft.com/office/drawing/2014/main" id="{99693957-5980-433C-8BA6-2377656F1E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6" name="Group 928">
              <a:extLst>
                <a:ext uri="{FF2B5EF4-FFF2-40B4-BE49-F238E27FC236}">
                  <a16:creationId xmlns:a16="http://schemas.microsoft.com/office/drawing/2014/main" id="{E55C4AE2-90D6-489B-A409-520F995E1C00}"/>
                </a:ext>
              </a:extLst>
            </p:cNvPr>
            <p:cNvGrpSpPr>
              <a:grpSpLocks/>
            </p:cNvGrpSpPr>
            <p:nvPr/>
          </p:nvGrpSpPr>
          <p:grpSpPr bwMode="auto">
            <a:xfrm rot="5400000">
              <a:off x="4962395" y="5299998"/>
              <a:ext cx="232128" cy="152400"/>
              <a:chOff x="528" y="336"/>
              <a:chExt cx="3268" cy="1920"/>
            </a:xfrm>
          </p:grpSpPr>
          <p:sp>
            <p:nvSpPr>
              <p:cNvPr id="46731" name="Oval 929">
                <a:extLst>
                  <a:ext uri="{FF2B5EF4-FFF2-40B4-BE49-F238E27FC236}">
                    <a16:creationId xmlns:a16="http://schemas.microsoft.com/office/drawing/2014/main" id="{D4036A99-4BA8-4099-A0EB-F8EA7DA0B03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32" name="Oval 930">
                <a:extLst>
                  <a:ext uri="{FF2B5EF4-FFF2-40B4-BE49-F238E27FC236}">
                    <a16:creationId xmlns:a16="http://schemas.microsoft.com/office/drawing/2014/main" id="{37D9B6C3-1ADE-46B6-9F90-E6B250EE7B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7" name="Group 928">
              <a:extLst>
                <a:ext uri="{FF2B5EF4-FFF2-40B4-BE49-F238E27FC236}">
                  <a16:creationId xmlns:a16="http://schemas.microsoft.com/office/drawing/2014/main" id="{35FA5DC4-23C4-4EDD-B027-C7BC660B2895}"/>
                </a:ext>
              </a:extLst>
            </p:cNvPr>
            <p:cNvGrpSpPr>
              <a:grpSpLocks/>
            </p:cNvGrpSpPr>
            <p:nvPr/>
          </p:nvGrpSpPr>
          <p:grpSpPr bwMode="auto">
            <a:xfrm rot="5400000">
              <a:off x="4632195" y="4758126"/>
              <a:ext cx="232128" cy="152400"/>
              <a:chOff x="528" y="336"/>
              <a:chExt cx="3268" cy="1920"/>
            </a:xfrm>
          </p:grpSpPr>
          <p:sp>
            <p:nvSpPr>
              <p:cNvPr id="46729" name="Oval 929">
                <a:extLst>
                  <a:ext uri="{FF2B5EF4-FFF2-40B4-BE49-F238E27FC236}">
                    <a16:creationId xmlns:a16="http://schemas.microsoft.com/office/drawing/2014/main" id="{CB3C4989-8305-4F1A-AC49-EABAD6F8D9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30" name="Oval 930">
                <a:extLst>
                  <a:ext uri="{FF2B5EF4-FFF2-40B4-BE49-F238E27FC236}">
                    <a16:creationId xmlns:a16="http://schemas.microsoft.com/office/drawing/2014/main" id="{83490009-A15E-46C7-97F8-B2790756F9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8" name="Group 928">
              <a:extLst>
                <a:ext uri="{FF2B5EF4-FFF2-40B4-BE49-F238E27FC236}">
                  <a16:creationId xmlns:a16="http://schemas.microsoft.com/office/drawing/2014/main" id="{FCA7496B-62D5-49CA-B3F5-FBA80BA14363}"/>
                </a:ext>
              </a:extLst>
            </p:cNvPr>
            <p:cNvGrpSpPr>
              <a:grpSpLocks/>
            </p:cNvGrpSpPr>
            <p:nvPr/>
          </p:nvGrpSpPr>
          <p:grpSpPr bwMode="auto">
            <a:xfrm rot="5400000">
              <a:off x="4555992" y="4656522"/>
              <a:ext cx="232128" cy="152400"/>
              <a:chOff x="528" y="336"/>
              <a:chExt cx="3268" cy="1920"/>
            </a:xfrm>
          </p:grpSpPr>
          <p:sp>
            <p:nvSpPr>
              <p:cNvPr id="46727" name="Oval 929">
                <a:extLst>
                  <a:ext uri="{FF2B5EF4-FFF2-40B4-BE49-F238E27FC236}">
                    <a16:creationId xmlns:a16="http://schemas.microsoft.com/office/drawing/2014/main" id="{162FC914-9A3A-4DD7-B7FF-7643C028BAE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28" name="Oval 930">
                <a:extLst>
                  <a:ext uri="{FF2B5EF4-FFF2-40B4-BE49-F238E27FC236}">
                    <a16:creationId xmlns:a16="http://schemas.microsoft.com/office/drawing/2014/main" id="{C5365D7E-74AE-49EA-89FD-4EE399D5A9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49" name="Group 928">
              <a:extLst>
                <a:ext uri="{FF2B5EF4-FFF2-40B4-BE49-F238E27FC236}">
                  <a16:creationId xmlns:a16="http://schemas.microsoft.com/office/drawing/2014/main" id="{7633385B-3F5F-452B-920C-355C3D9F0859}"/>
                </a:ext>
              </a:extLst>
            </p:cNvPr>
            <p:cNvGrpSpPr>
              <a:grpSpLocks/>
            </p:cNvGrpSpPr>
            <p:nvPr/>
          </p:nvGrpSpPr>
          <p:grpSpPr bwMode="auto">
            <a:xfrm rot="5400000">
              <a:off x="4488262" y="4537990"/>
              <a:ext cx="232128" cy="152400"/>
              <a:chOff x="528" y="336"/>
              <a:chExt cx="3268" cy="1920"/>
            </a:xfrm>
          </p:grpSpPr>
          <p:sp>
            <p:nvSpPr>
              <p:cNvPr id="46725" name="Oval 929">
                <a:extLst>
                  <a:ext uri="{FF2B5EF4-FFF2-40B4-BE49-F238E27FC236}">
                    <a16:creationId xmlns:a16="http://schemas.microsoft.com/office/drawing/2014/main" id="{E24AB84D-9D62-4C7B-9535-EA3FE02A9C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26" name="Oval 930">
                <a:extLst>
                  <a:ext uri="{FF2B5EF4-FFF2-40B4-BE49-F238E27FC236}">
                    <a16:creationId xmlns:a16="http://schemas.microsoft.com/office/drawing/2014/main" id="{2544C837-8279-4641-8F22-CBAAEDB5EE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0" name="Group 928">
              <a:extLst>
                <a:ext uri="{FF2B5EF4-FFF2-40B4-BE49-F238E27FC236}">
                  <a16:creationId xmlns:a16="http://schemas.microsoft.com/office/drawing/2014/main" id="{CA46F566-6808-4FB4-9DAA-C5BF2C9B86E1}"/>
                </a:ext>
              </a:extLst>
            </p:cNvPr>
            <p:cNvGrpSpPr>
              <a:grpSpLocks/>
            </p:cNvGrpSpPr>
            <p:nvPr/>
          </p:nvGrpSpPr>
          <p:grpSpPr bwMode="auto">
            <a:xfrm rot="5400000">
              <a:off x="4428995" y="4419467"/>
              <a:ext cx="232128" cy="152400"/>
              <a:chOff x="528" y="336"/>
              <a:chExt cx="3268" cy="1920"/>
            </a:xfrm>
          </p:grpSpPr>
          <p:sp>
            <p:nvSpPr>
              <p:cNvPr id="46723" name="Oval 929">
                <a:extLst>
                  <a:ext uri="{FF2B5EF4-FFF2-40B4-BE49-F238E27FC236}">
                    <a16:creationId xmlns:a16="http://schemas.microsoft.com/office/drawing/2014/main" id="{8AE6E8C8-9FA3-4964-BBD6-37F50FA0C4D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24" name="Oval 930">
                <a:extLst>
                  <a:ext uri="{FF2B5EF4-FFF2-40B4-BE49-F238E27FC236}">
                    <a16:creationId xmlns:a16="http://schemas.microsoft.com/office/drawing/2014/main" id="{7D0510A2-EF8F-43C0-9D7F-C0A23D9CBC5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1" name="Group 928">
              <a:extLst>
                <a:ext uri="{FF2B5EF4-FFF2-40B4-BE49-F238E27FC236}">
                  <a16:creationId xmlns:a16="http://schemas.microsoft.com/office/drawing/2014/main" id="{7D6712C3-9909-49CC-84E3-6D4526F8FE2C}"/>
                </a:ext>
              </a:extLst>
            </p:cNvPr>
            <p:cNvGrpSpPr>
              <a:grpSpLocks/>
            </p:cNvGrpSpPr>
            <p:nvPr/>
          </p:nvGrpSpPr>
          <p:grpSpPr bwMode="auto">
            <a:xfrm rot="5400000">
              <a:off x="4352798" y="4309402"/>
              <a:ext cx="232128" cy="152400"/>
              <a:chOff x="528" y="336"/>
              <a:chExt cx="3268" cy="1920"/>
            </a:xfrm>
          </p:grpSpPr>
          <p:sp>
            <p:nvSpPr>
              <p:cNvPr id="46721" name="Oval 929">
                <a:extLst>
                  <a:ext uri="{FF2B5EF4-FFF2-40B4-BE49-F238E27FC236}">
                    <a16:creationId xmlns:a16="http://schemas.microsoft.com/office/drawing/2014/main" id="{5CD53698-4402-4CA2-B484-2BCC4DDCCCC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22" name="Oval 930">
                <a:extLst>
                  <a:ext uri="{FF2B5EF4-FFF2-40B4-BE49-F238E27FC236}">
                    <a16:creationId xmlns:a16="http://schemas.microsoft.com/office/drawing/2014/main" id="{E9337955-A1CD-4078-AE18-297B5DFC86C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2" name="Group 928">
              <a:extLst>
                <a:ext uri="{FF2B5EF4-FFF2-40B4-BE49-F238E27FC236}">
                  <a16:creationId xmlns:a16="http://schemas.microsoft.com/office/drawing/2014/main" id="{73672356-01C8-4325-95D4-D1EAEA5E785D}"/>
                </a:ext>
              </a:extLst>
            </p:cNvPr>
            <p:cNvGrpSpPr>
              <a:grpSpLocks/>
            </p:cNvGrpSpPr>
            <p:nvPr/>
          </p:nvGrpSpPr>
          <p:grpSpPr bwMode="auto">
            <a:xfrm rot="5400000">
              <a:off x="4276595" y="4207798"/>
              <a:ext cx="232128" cy="152400"/>
              <a:chOff x="528" y="336"/>
              <a:chExt cx="3268" cy="1920"/>
            </a:xfrm>
          </p:grpSpPr>
          <p:sp>
            <p:nvSpPr>
              <p:cNvPr id="46719" name="Oval 929">
                <a:extLst>
                  <a:ext uri="{FF2B5EF4-FFF2-40B4-BE49-F238E27FC236}">
                    <a16:creationId xmlns:a16="http://schemas.microsoft.com/office/drawing/2014/main" id="{2EFE633A-8361-421C-A111-ADC295E08B1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20" name="Oval 930">
                <a:extLst>
                  <a:ext uri="{FF2B5EF4-FFF2-40B4-BE49-F238E27FC236}">
                    <a16:creationId xmlns:a16="http://schemas.microsoft.com/office/drawing/2014/main" id="{878E678E-25E1-42C3-BF9B-D4E2253113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3" name="Group 928">
              <a:extLst>
                <a:ext uri="{FF2B5EF4-FFF2-40B4-BE49-F238E27FC236}">
                  <a16:creationId xmlns:a16="http://schemas.microsoft.com/office/drawing/2014/main" id="{FB527A0D-FCA4-4373-812D-E908AA3FCF23}"/>
                </a:ext>
              </a:extLst>
            </p:cNvPr>
            <p:cNvGrpSpPr>
              <a:grpSpLocks/>
            </p:cNvGrpSpPr>
            <p:nvPr/>
          </p:nvGrpSpPr>
          <p:grpSpPr bwMode="auto">
            <a:xfrm rot="5400000">
              <a:off x="4200392" y="4106194"/>
              <a:ext cx="232128" cy="152400"/>
              <a:chOff x="528" y="336"/>
              <a:chExt cx="3268" cy="1920"/>
            </a:xfrm>
          </p:grpSpPr>
          <p:sp>
            <p:nvSpPr>
              <p:cNvPr id="46717" name="Oval 929">
                <a:extLst>
                  <a:ext uri="{FF2B5EF4-FFF2-40B4-BE49-F238E27FC236}">
                    <a16:creationId xmlns:a16="http://schemas.microsoft.com/office/drawing/2014/main" id="{886BA54F-73FE-4C22-ADF3-16CF03B718D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18" name="Oval 930">
                <a:extLst>
                  <a:ext uri="{FF2B5EF4-FFF2-40B4-BE49-F238E27FC236}">
                    <a16:creationId xmlns:a16="http://schemas.microsoft.com/office/drawing/2014/main" id="{C722D1E7-DA09-45FD-A964-7F551C8FC5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4" name="Group 928">
              <a:extLst>
                <a:ext uri="{FF2B5EF4-FFF2-40B4-BE49-F238E27FC236}">
                  <a16:creationId xmlns:a16="http://schemas.microsoft.com/office/drawing/2014/main" id="{21B000C2-7695-4318-B41D-D71DD634F0B5}"/>
                </a:ext>
              </a:extLst>
            </p:cNvPr>
            <p:cNvGrpSpPr>
              <a:grpSpLocks/>
            </p:cNvGrpSpPr>
            <p:nvPr/>
          </p:nvGrpSpPr>
          <p:grpSpPr bwMode="auto">
            <a:xfrm rot="5400000">
              <a:off x="4132662" y="3987662"/>
              <a:ext cx="232128" cy="152400"/>
              <a:chOff x="528" y="336"/>
              <a:chExt cx="3268" cy="1920"/>
            </a:xfrm>
          </p:grpSpPr>
          <p:sp>
            <p:nvSpPr>
              <p:cNvPr id="46715" name="Oval 929">
                <a:extLst>
                  <a:ext uri="{FF2B5EF4-FFF2-40B4-BE49-F238E27FC236}">
                    <a16:creationId xmlns:a16="http://schemas.microsoft.com/office/drawing/2014/main" id="{6F6D847B-1976-4A17-8310-B0BADE489F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16" name="Oval 930">
                <a:extLst>
                  <a:ext uri="{FF2B5EF4-FFF2-40B4-BE49-F238E27FC236}">
                    <a16:creationId xmlns:a16="http://schemas.microsoft.com/office/drawing/2014/main" id="{7A804C05-AA8C-4371-B441-2D899E2BC8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5" name="Group 928">
              <a:extLst>
                <a:ext uri="{FF2B5EF4-FFF2-40B4-BE49-F238E27FC236}">
                  <a16:creationId xmlns:a16="http://schemas.microsoft.com/office/drawing/2014/main" id="{5F452643-8DAB-4DA1-9A3A-FD0642D6A878}"/>
                </a:ext>
              </a:extLst>
            </p:cNvPr>
            <p:cNvGrpSpPr>
              <a:grpSpLocks/>
            </p:cNvGrpSpPr>
            <p:nvPr/>
          </p:nvGrpSpPr>
          <p:grpSpPr bwMode="auto">
            <a:xfrm rot="5400000">
              <a:off x="5207926" y="5410057"/>
              <a:ext cx="232128" cy="152400"/>
              <a:chOff x="528" y="336"/>
              <a:chExt cx="3268" cy="1920"/>
            </a:xfrm>
          </p:grpSpPr>
          <p:sp>
            <p:nvSpPr>
              <p:cNvPr id="46713" name="Oval 929">
                <a:extLst>
                  <a:ext uri="{FF2B5EF4-FFF2-40B4-BE49-F238E27FC236}">
                    <a16:creationId xmlns:a16="http://schemas.microsoft.com/office/drawing/2014/main" id="{927DAD0A-87E1-4C3E-8B23-A4028B56224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14" name="Oval 930">
                <a:extLst>
                  <a:ext uri="{FF2B5EF4-FFF2-40B4-BE49-F238E27FC236}">
                    <a16:creationId xmlns:a16="http://schemas.microsoft.com/office/drawing/2014/main" id="{F0865141-12E7-4EA5-A9F5-F134B991B5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6" name="Group 928">
              <a:extLst>
                <a:ext uri="{FF2B5EF4-FFF2-40B4-BE49-F238E27FC236}">
                  <a16:creationId xmlns:a16="http://schemas.microsoft.com/office/drawing/2014/main" id="{6555CA80-3BA5-413A-AE7A-B84977B8B107}"/>
                </a:ext>
              </a:extLst>
            </p:cNvPr>
            <p:cNvGrpSpPr>
              <a:grpSpLocks/>
            </p:cNvGrpSpPr>
            <p:nvPr/>
          </p:nvGrpSpPr>
          <p:grpSpPr bwMode="auto">
            <a:xfrm rot="5400000">
              <a:off x="5131729" y="5299992"/>
              <a:ext cx="232128" cy="152400"/>
              <a:chOff x="528" y="336"/>
              <a:chExt cx="3268" cy="1920"/>
            </a:xfrm>
          </p:grpSpPr>
          <p:sp>
            <p:nvSpPr>
              <p:cNvPr id="46711" name="Oval 929">
                <a:extLst>
                  <a:ext uri="{FF2B5EF4-FFF2-40B4-BE49-F238E27FC236}">
                    <a16:creationId xmlns:a16="http://schemas.microsoft.com/office/drawing/2014/main" id="{A3F920C8-8BB0-42F5-A950-0AA606D22B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12" name="Oval 930">
                <a:extLst>
                  <a:ext uri="{FF2B5EF4-FFF2-40B4-BE49-F238E27FC236}">
                    <a16:creationId xmlns:a16="http://schemas.microsoft.com/office/drawing/2014/main" id="{9CF164F7-3E6A-46BB-BCA3-0D127721CD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7" name="Group 928">
              <a:extLst>
                <a:ext uri="{FF2B5EF4-FFF2-40B4-BE49-F238E27FC236}">
                  <a16:creationId xmlns:a16="http://schemas.microsoft.com/office/drawing/2014/main" id="{C9FC0308-A22A-411E-8CD6-7452238280E0}"/>
                </a:ext>
              </a:extLst>
            </p:cNvPr>
            <p:cNvGrpSpPr>
              <a:grpSpLocks/>
            </p:cNvGrpSpPr>
            <p:nvPr/>
          </p:nvGrpSpPr>
          <p:grpSpPr bwMode="auto">
            <a:xfrm rot="5400000">
              <a:off x="5055526" y="5198388"/>
              <a:ext cx="232128" cy="152400"/>
              <a:chOff x="528" y="336"/>
              <a:chExt cx="3268" cy="1920"/>
            </a:xfrm>
          </p:grpSpPr>
          <p:sp>
            <p:nvSpPr>
              <p:cNvPr id="46709" name="Oval 929">
                <a:extLst>
                  <a:ext uri="{FF2B5EF4-FFF2-40B4-BE49-F238E27FC236}">
                    <a16:creationId xmlns:a16="http://schemas.microsoft.com/office/drawing/2014/main" id="{6828ECD4-DDA6-4378-A2BA-C51D83D67A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10" name="Oval 930">
                <a:extLst>
                  <a:ext uri="{FF2B5EF4-FFF2-40B4-BE49-F238E27FC236}">
                    <a16:creationId xmlns:a16="http://schemas.microsoft.com/office/drawing/2014/main" id="{13C8F59E-BF53-4922-A7BD-5F33E85DB7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8" name="Group 928">
              <a:extLst>
                <a:ext uri="{FF2B5EF4-FFF2-40B4-BE49-F238E27FC236}">
                  <a16:creationId xmlns:a16="http://schemas.microsoft.com/office/drawing/2014/main" id="{59A01BD6-BFD5-4EAD-B7DE-8B3CBC757B28}"/>
                </a:ext>
              </a:extLst>
            </p:cNvPr>
            <p:cNvGrpSpPr>
              <a:grpSpLocks/>
            </p:cNvGrpSpPr>
            <p:nvPr/>
          </p:nvGrpSpPr>
          <p:grpSpPr bwMode="auto">
            <a:xfrm rot="5400000">
              <a:off x="4801529" y="4758120"/>
              <a:ext cx="232128" cy="152400"/>
              <a:chOff x="528" y="336"/>
              <a:chExt cx="3268" cy="1920"/>
            </a:xfrm>
          </p:grpSpPr>
          <p:sp>
            <p:nvSpPr>
              <p:cNvPr id="46707" name="Oval 929">
                <a:extLst>
                  <a:ext uri="{FF2B5EF4-FFF2-40B4-BE49-F238E27FC236}">
                    <a16:creationId xmlns:a16="http://schemas.microsoft.com/office/drawing/2014/main" id="{75F328CF-8688-46A9-92D4-B4770570BF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08" name="Oval 930">
                <a:extLst>
                  <a:ext uri="{FF2B5EF4-FFF2-40B4-BE49-F238E27FC236}">
                    <a16:creationId xmlns:a16="http://schemas.microsoft.com/office/drawing/2014/main" id="{FF8C63FE-6262-4613-B440-745F7BF55F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59" name="Group 928">
              <a:extLst>
                <a:ext uri="{FF2B5EF4-FFF2-40B4-BE49-F238E27FC236}">
                  <a16:creationId xmlns:a16="http://schemas.microsoft.com/office/drawing/2014/main" id="{B532297D-C539-4508-B627-7819E1F4A7FC}"/>
                </a:ext>
              </a:extLst>
            </p:cNvPr>
            <p:cNvGrpSpPr>
              <a:grpSpLocks/>
            </p:cNvGrpSpPr>
            <p:nvPr/>
          </p:nvGrpSpPr>
          <p:grpSpPr bwMode="auto">
            <a:xfrm rot="5400000">
              <a:off x="4725326" y="4656516"/>
              <a:ext cx="232128" cy="152400"/>
              <a:chOff x="528" y="336"/>
              <a:chExt cx="3268" cy="1920"/>
            </a:xfrm>
          </p:grpSpPr>
          <p:sp>
            <p:nvSpPr>
              <p:cNvPr id="46705" name="Oval 929">
                <a:extLst>
                  <a:ext uri="{FF2B5EF4-FFF2-40B4-BE49-F238E27FC236}">
                    <a16:creationId xmlns:a16="http://schemas.microsoft.com/office/drawing/2014/main" id="{199AD699-0371-463C-9110-326CEA0DB26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06" name="Oval 930">
                <a:extLst>
                  <a:ext uri="{FF2B5EF4-FFF2-40B4-BE49-F238E27FC236}">
                    <a16:creationId xmlns:a16="http://schemas.microsoft.com/office/drawing/2014/main" id="{7343F0A9-C9AF-416A-906B-2F1B1BE633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0" name="Group 928">
              <a:extLst>
                <a:ext uri="{FF2B5EF4-FFF2-40B4-BE49-F238E27FC236}">
                  <a16:creationId xmlns:a16="http://schemas.microsoft.com/office/drawing/2014/main" id="{D7346280-BD9B-48A4-B2F8-946D714960B4}"/>
                </a:ext>
              </a:extLst>
            </p:cNvPr>
            <p:cNvGrpSpPr>
              <a:grpSpLocks/>
            </p:cNvGrpSpPr>
            <p:nvPr/>
          </p:nvGrpSpPr>
          <p:grpSpPr bwMode="auto">
            <a:xfrm rot="5400000">
              <a:off x="4649123" y="4554912"/>
              <a:ext cx="232128" cy="152400"/>
              <a:chOff x="528" y="336"/>
              <a:chExt cx="3268" cy="1920"/>
            </a:xfrm>
          </p:grpSpPr>
          <p:sp>
            <p:nvSpPr>
              <p:cNvPr id="46703" name="Oval 929">
                <a:extLst>
                  <a:ext uri="{FF2B5EF4-FFF2-40B4-BE49-F238E27FC236}">
                    <a16:creationId xmlns:a16="http://schemas.microsoft.com/office/drawing/2014/main" id="{E3344F36-1E21-4D65-97C0-7BED746657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04" name="Oval 930">
                <a:extLst>
                  <a:ext uri="{FF2B5EF4-FFF2-40B4-BE49-F238E27FC236}">
                    <a16:creationId xmlns:a16="http://schemas.microsoft.com/office/drawing/2014/main" id="{627E3074-0E67-4E57-A564-B3396A0D9C5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1" name="Group 928">
              <a:extLst>
                <a:ext uri="{FF2B5EF4-FFF2-40B4-BE49-F238E27FC236}">
                  <a16:creationId xmlns:a16="http://schemas.microsoft.com/office/drawing/2014/main" id="{59101F50-FC3B-443E-8016-AB0E8AC746B9}"/>
                </a:ext>
              </a:extLst>
            </p:cNvPr>
            <p:cNvGrpSpPr>
              <a:grpSpLocks/>
            </p:cNvGrpSpPr>
            <p:nvPr/>
          </p:nvGrpSpPr>
          <p:grpSpPr bwMode="auto">
            <a:xfrm rot="5400000">
              <a:off x="4581393" y="4436380"/>
              <a:ext cx="232128" cy="152400"/>
              <a:chOff x="528" y="336"/>
              <a:chExt cx="3268" cy="1920"/>
            </a:xfrm>
          </p:grpSpPr>
          <p:sp>
            <p:nvSpPr>
              <p:cNvPr id="46701" name="Oval 929">
                <a:extLst>
                  <a:ext uri="{FF2B5EF4-FFF2-40B4-BE49-F238E27FC236}">
                    <a16:creationId xmlns:a16="http://schemas.microsoft.com/office/drawing/2014/main" id="{7ED22FEC-7E6C-42D1-85F3-8C2CB79AC3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02" name="Oval 930">
                <a:extLst>
                  <a:ext uri="{FF2B5EF4-FFF2-40B4-BE49-F238E27FC236}">
                    <a16:creationId xmlns:a16="http://schemas.microsoft.com/office/drawing/2014/main" id="{306EEFD4-C7C4-489B-ABF0-5F73FA37C1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2" name="Group 928">
              <a:extLst>
                <a:ext uri="{FF2B5EF4-FFF2-40B4-BE49-F238E27FC236}">
                  <a16:creationId xmlns:a16="http://schemas.microsoft.com/office/drawing/2014/main" id="{0121C032-47A7-4339-BA68-56814AD84C76}"/>
                </a:ext>
              </a:extLst>
            </p:cNvPr>
            <p:cNvGrpSpPr>
              <a:grpSpLocks/>
            </p:cNvGrpSpPr>
            <p:nvPr/>
          </p:nvGrpSpPr>
          <p:grpSpPr bwMode="auto">
            <a:xfrm rot="5400000">
              <a:off x="4522126" y="4317857"/>
              <a:ext cx="232128" cy="152400"/>
              <a:chOff x="528" y="336"/>
              <a:chExt cx="3268" cy="1920"/>
            </a:xfrm>
          </p:grpSpPr>
          <p:sp>
            <p:nvSpPr>
              <p:cNvPr id="46699" name="Oval 929">
                <a:extLst>
                  <a:ext uri="{FF2B5EF4-FFF2-40B4-BE49-F238E27FC236}">
                    <a16:creationId xmlns:a16="http://schemas.microsoft.com/office/drawing/2014/main" id="{A441FD0C-EEC6-4C54-BCA2-8114B273CB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700" name="Oval 930">
                <a:extLst>
                  <a:ext uri="{FF2B5EF4-FFF2-40B4-BE49-F238E27FC236}">
                    <a16:creationId xmlns:a16="http://schemas.microsoft.com/office/drawing/2014/main" id="{AFF13CD9-2082-45A8-80DB-3735D944D5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3" name="Group 928">
              <a:extLst>
                <a:ext uri="{FF2B5EF4-FFF2-40B4-BE49-F238E27FC236}">
                  <a16:creationId xmlns:a16="http://schemas.microsoft.com/office/drawing/2014/main" id="{FDEA97C6-6B39-4723-8785-F0E43FCA3883}"/>
                </a:ext>
              </a:extLst>
            </p:cNvPr>
            <p:cNvGrpSpPr>
              <a:grpSpLocks/>
            </p:cNvGrpSpPr>
            <p:nvPr/>
          </p:nvGrpSpPr>
          <p:grpSpPr bwMode="auto">
            <a:xfrm rot="5400000">
              <a:off x="4445929" y="4207792"/>
              <a:ext cx="232128" cy="152400"/>
              <a:chOff x="528" y="336"/>
              <a:chExt cx="3268" cy="1920"/>
            </a:xfrm>
          </p:grpSpPr>
          <p:sp>
            <p:nvSpPr>
              <p:cNvPr id="46697" name="Oval 929">
                <a:extLst>
                  <a:ext uri="{FF2B5EF4-FFF2-40B4-BE49-F238E27FC236}">
                    <a16:creationId xmlns:a16="http://schemas.microsoft.com/office/drawing/2014/main" id="{8ACA929D-5A06-4C48-B84D-32DCA071EEC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98" name="Oval 930">
                <a:extLst>
                  <a:ext uri="{FF2B5EF4-FFF2-40B4-BE49-F238E27FC236}">
                    <a16:creationId xmlns:a16="http://schemas.microsoft.com/office/drawing/2014/main" id="{5F9F3414-3045-4F34-B07D-33534B6070C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4" name="Group 928">
              <a:extLst>
                <a:ext uri="{FF2B5EF4-FFF2-40B4-BE49-F238E27FC236}">
                  <a16:creationId xmlns:a16="http://schemas.microsoft.com/office/drawing/2014/main" id="{64D09598-1E03-4BEE-8769-1C785D893EEE}"/>
                </a:ext>
              </a:extLst>
            </p:cNvPr>
            <p:cNvGrpSpPr>
              <a:grpSpLocks/>
            </p:cNvGrpSpPr>
            <p:nvPr/>
          </p:nvGrpSpPr>
          <p:grpSpPr bwMode="auto">
            <a:xfrm rot="5400000">
              <a:off x="4369726" y="4106188"/>
              <a:ext cx="232128" cy="152400"/>
              <a:chOff x="528" y="336"/>
              <a:chExt cx="3268" cy="1920"/>
            </a:xfrm>
          </p:grpSpPr>
          <p:sp>
            <p:nvSpPr>
              <p:cNvPr id="46695" name="Oval 929">
                <a:extLst>
                  <a:ext uri="{FF2B5EF4-FFF2-40B4-BE49-F238E27FC236}">
                    <a16:creationId xmlns:a16="http://schemas.microsoft.com/office/drawing/2014/main" id="{5E945E2C-B8DC-4A5A-AC86-362FD0BE5B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96" name="Oval 930">
                <a:extLst>
                  <a:ext uri="{FF2B5EF4-FFF2-40B4-BE49-F238E27FC236}">
                    <a16:creationId xmlns:a16="http://schemas.microsoft.com/office/drawing/2014/main" id="{A8397202-4817-4915-969C-B0DE4A3238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5" name="Group 928">
              <a:extLst>
                <a:ext uri="{FF2B5EF4-FFF2-40B4-BE49-F238E27FC236}">
                  <a16:creationId xmlns:a16="http://schemas.microsoft.com/office/drawing/2014/main" id="{741C29D8-CD0E-4226-9C2B-F1E2A3B9537E}"/>
                </a:ext>
              </a:extLst>
            </p:cNvPr>
            <p:cNvGrpSpPr>
              <a:grpSpLocks/>
            </p:cNvGrpSpPr>
            <p:nvPr/>
          </p:nvGrpSpPr>
          <p:grpSpPr bwMode="auto">
            <a:xfrm rot="5400000">
              <a:off x="4293523" y="4004584"/>
              <a:ext cx="232128" cy="152400"/>
              <a:chOff x="528" y="336"/>
              <a:chExt cx="3268" cy="1920"/>
            </a:xfrm>
          </p:grpSpPr>
          <p:sp>
            <p:nvSpPr>
              <p:cNvPr id="46693" name="Oval 929">
                <a:extLst>
                  <a:ext uri="{FF2B5EF4-FFF2-40B4-BE49-F238E27FC236}">
                    <a16:creationId xmlns:a16="http://schemas.microsoft.com/office/drawing/2014/main" id="{C36097DF-7743-4D61-8035-9F880F27E06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94" name="Oval 930">
                <a:extLst>
                  <a:ext uri="{FF2B5EF4-FFF2-40B4-BE49-F238E27FC236}">
                    <a16:creationId xmlns:a16="http://schemas.microsoft.com/office/drawing/2014/main" id="{C67A08C2-A8A4-47E0-AFB3-B25FF02AD3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6" name="Group 928">
              <a:extLst>
                <a:ext uri="{FF2B5EF4-FFF2-40B4-BE49-F238E27FC236}">
                  <a16:creationId xmlns:a16="http://schemas.microsoft.com/office/drawing/2014/main" id="{8DBD089C-6D13-445B-A743-E58248566D8F}"/>
                </a:ext>
              </a:extLst>
            </p:cNvPr>
            <p:cNvGrpSpPr>
              <a:grpSpLocks/>
            </p:cNvGrpSpPr>
            <p:nvPr/>
          </p:nvGrpSpPr>
          <p:grpSpPr bwMode="auto">
            <a:xfrm rot="5400000">
              <a:off x="4225793" y="3886052"/>
              <a:ext cx="232128" cy="152400"/>
              <a:chOff x="528" y="336"/>
              <a:chExt cx="3268" cy="1920"/>
            </a:xfrm>
          </p:grpSpPr>
          <p:sp>
            <p:nvSpPr>
              <p:cNvPr id="46691" name="Oval 929">
                <a:extLst>
                  <a:ext uri="{FF2B5EF4-FFF2-40B4-BE49-F238E27FC236}">
                    <a16:creationId xmlns:a16="http://schemas.microsoft.com/office/drawing/2014/main" id="{820C565D-B437-4F49-92F9-A478FF453BB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92" name="Oval 930">
                <a:extLst>
                  <a:ext uri="{FF2B5EF4-FFF2-40B4-BE49-F238E27FC236}">
                    <a16:creationId xmlns:a16="http://schemas.microsoft.com/office/drawing/2014/main" id="{DA8BB190-55A5-4D9E-90B5-D020CA77F1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7" name="Group 928">
              <a:extLst>
                <a:ext uri="{FF2B5EF4-FFF2-40B4-BE49-F238E27FC236}">
                  <a16:creationId xmlns:a16="http://schemas.microsoft.com/office/drawing/2014/main" id="{F0D436AE-C9E0-411B-8E92-4D2BAFB433AC}"/>
                </a:ext>
              </a:extLst>
            </p:cNvPr>
            <p:cNvGrpSpPr>
              <a:grpSpLocks/>
            </p:cNvGrpSpPr>
            <p:nvPr/>
          </p:nvGrpSpPr>
          <p:grpSpPr bwMode="auto">
            <a:xfrm rot="5400000">
              <a:off x="5394192" y="5477772"/>
              <a:ext cx="232128" cy="152400"/>
              <a:chOff x="528" y="336"/>
              <a:chExt cx="3268" cy="1920"/>
            </a:xfrm>
          </p:grpSpPr>
          <p:sp>
            <p:nvSpPr>
              <p:cNvPr id="46689" name="Oval 929">
                <a:extLst>
                  <a:ext uri="{FF2B5EF4-FFF2-40B4-BE49-F238E27FC236}">
                    <a16:creationId xmlns:a16="http://schemas.microsoft.com/office/drawing/2014/main" id="{5A79F48D-8D27-4DF1-B656-2DF69C3EC9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90" name="Oval 930">
                <a:extLst>
                  <a:ext uri="{FF2B5EF4-FFF2-40B4-BE49-F238E27FC236}">
                    <a16:creationId xmlns:a16="http://schemas.microsoft.com/office/drawing/2014/main" id="{0E27EDA4-369C-424C-9829-A595B53B506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8" name="Group 928">
              <a:extLst>
                <a:ext uri="{FF2B5EF4-FFF2-40B4-BE49-F238E27FC236}">
                  <a16:creationId xmlns:a16="http://schemas.microsoft.com/office/drawing/2014/main" id="{346EA5F9-B5A1-4CFC-862A-AA8D160AE478}"/>
                </a:ext>
              </a:extLst>
            </p:cNvPr>
            <p:cNvGrpSpPr>
              <a:grpSpLocks/>
            </p:cNvGrpSpPr>
            <p:nvPr/>
          </p:nvGrpSpPr>
          <p:grpSpPr bwMode="auto">
            <a:xfrm rot="5400000">
              <a:off x="5326462" y="5359240"/>
              <a:ext cx="232128" cy="152400"/>
              <a:chOff x="528" y="336"/>
              <a:chExt cx="3268" cy="1920"/>
            </a:xfrm>
          </p:grpSpPr>
          <p:sp>
            <p:nvSpPr>
              <p:cNvPr id="46687" name="Oval 929">
                <a:extLst>
                  <a:ext uri="{FF2B5EF4-FFF2-40B4-BE49-F238E27FC236}">
                    <a16:creationId xmlns:a16="http://schemas.microsoft.com/office/drawing/2014/main" id="{E13E8F07-C053-4099-935B-19BEC0B3FA1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88" name="Oval 930">
                <a:extLst>
                  <a:ext uri="{FF2B5EF4-FFF2-40B4-BE49-F238E27FC236}">
                    <a16:creationId xmlns:a16="http://schemas.microsoft.com/office/drawing/2014/main" id="{8074BCB3-4799-4828-973F-28BDB6BA3C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69" name="Group 928">
              <a:extLst>
                <a:ext uri="{FF2B5EF4-FFF2-40B4-BE49-F238E27FC236}">
                  <a16:creationId xmlns:a16="http://schemas.microsoft.com/office/drawing/2014/main" id="{2E64E160-FAB4-4A6C-AAF1-EC39B6681F25}"/>
                </a:ext>
              </a:extLst>
            </p:cNvPr>
            <p:cNvGrpSpPr>
              <a:grpSpLocks/>
            </p:cNvGrpSpPr>
            <p:nvPr/>
          </p:nvGrpSpPr>
          <p:grpSpPr bwMode="auto">
            <a:xfrm rot="5400000">
              <a:off x="5267195" y="5240717"/>
              <a:ext cx="232128" cy="152400"/>
              <a:chOff x="528" y="336"/>
              <a:chExt cx="3268" cy="1920"/>
            </a:xfrm>
          </p:grpSpPr>
          <p:sp>
            <p:nvSpPr>
              <p:cNvPr id="46685" name="Oval 929">
                <a:extLst>
                  <a:ext uri="{FF2B5EF4-FFF2-40B4-BE49-F238E27FC236}">
                    <a16:creationId xmlns:a16="http://schemas.microsoft.com/office/drawing/2014/main" id="{DFD70F6C-FD4B-49D7-9B4C-93857ABA42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86" name="Oval 930">
                <a:extLst>
                  <a:ext uri="{FF2B5EF4-FFF2-40B4-BE49-F238E27FC236}">
                    <a16:creationId xmlns:a16="http://schemas.microsoft.com/office/drawing/2014/main" id="{AAF6DC12-0FCC-4806-922E-60397279ED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0" name="Group 928">
              <a:extLst>
                <a:ext uri="{FF2B5EF4-FFF2-40B4-BE49-F238E27FC236}">
                  <a16:creationId xmlns:a16="http://schemas.microsoft.com/office/drawing/2014/main" id="{EDA42BCA-5585-4B1A-9FF2-0F4B98A1494A}"/>
                </a:ext>
              </a:extLst>
            </p:cNvPr>
            <p:cNvGrpSpPr>
              <a:grpSpLocks/>
            </p:cNvGrpSpPr>
            <p:nvPr/>
          </p:nvGrpSpPr>
          <p:grpSpPr bwMode="auto">
            <a:xfrm rot="5400000">
              <a:off x="4970862" y="4808912"/>
              <a:ext cx="232128" cy="152400"/>
              <a:chOff x="528" y="336"/>
              <a:chExt cx="3268" cy="1920"/>
            </a:xfrm>
          </p:grpSpPr>
          <p:sp>
            <p:nvSpPr>
              <p:cNvPr id="46683" name="Oval 929">
                <a:extLst>
                  <a:ext uri="{FF2B5EF4-FFF2-40B4-BE49-F238E27FC236}">
                    <a16:creationId xmlns:a16="http://schemas.microsoft.com/office/drawing/2014/main" id="{61FCB332-5FE9-4373-9AF9-94000F41294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84" name="Oval 930">
                <a:extLst>
                  <a:ext uri="{FF2B5EF4-FFF2-40B4-BE49-F238E27FC236}">
                    <a16:creationId xmlns:a16="http://schemas.microsoft.com/office/drawing/2014/main" id="{C69BE546-60DB-46B0-9E6D-E8BF22D3648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1" name="Group 928">
              <a:extLst>
                <a:ext uri="{FF2B5EF4-FFF2-40B4-BE49-F238E27FC236}">
                  <a16:creationId xmlns:a16="http://schemas.microsoft.com/office/drawing/2014/main" id="{001EBD31-1C40-4084-B4A0-28DA4F94C163}"/>
                </a:ext>
              </a:extLst>
            </p:cNvPr>
            <p:cNvGrpSpPr>
              <a:grpSpLocks/>
            </p:cNvGrpSpPr>
            <p:nvPr/>
          </p:nvGrpSpPr>
          <p:grpSpPr bwMode="auto">
            <a:xfrm rot="5400000">
              <a:off x="4936995" y="4698845"/>
              <a:ext cx="232128" cy="152400"/>
              <a:chOff x="528" y="336"/>
              <a:chExt cx="3268" cy="1920"/>
            </a:xfrm>
          </p:grpSpPr>
          <p:sp>
            <p:nvSpPr>
              <p:cNvPr id="46681" name="Oval 929">
                <a:extLst>
                  <a:ext uri="{FF2B5EF4-FFF2-40B4-BE49-F238E27FC236}">
                    <a16:creationId xmlns:a16="http://schemas.microsoft.com/office/drawing/2014/main" id="{E4D5117D-E285-4C3C-AF36-AFD1C49C68C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82" name="Oval 930">
                <a:extLst>
                  <a:ext uri="{FF2B5EF4-FFF2-40B4-BE49-F238E27FC236}">
                    <a16:creationId xmlns:a16="http://schemas.microsoft.com/office/drawing/2014/main" id="{3ED614B1-B415-4A62-95DF-6867D0A637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2" name="Group 928">
              <a:extLst>
                <a:ext uri="{FF2B5EF4-FFF2-40B4-BE49-F238E27FC236}">
                  <a16:creationId xmlns:a16="http://schemas.microsoft.com/office/drawing/2014/main" id="{D021AEE3-8A48-48AE-AC8B-93C34FDBCDAB}"/>
                </a:ext>
              </a:extLst>
            </p:cNvPr>
            <p:cNvGrpSpPr>
              <a:grpSpLocks/>
            </p:cNvGrpSpPr>
            <p:nvPr/>
          </p:nvGrpSpPr>
          <p:grpSpPr bwMode="auto">
            <a:xfrm rot="5400000">
              <a:off x="4860798" y="4588780"/>
              <a:ext cx="232128" cy="152400"/>
              <a:chOff x="528" y="336"/>
              <a:chExt cx="3268" cy="1920"/>
            </a:xfrm>
          </p:grpSpPr>
          <p:sp>
            <p:nvSpPr>
              <p:cNvPr id="46679" name="Oval 929">
                <a:extLst>
                  <a:ext uri="{FF2B5EF4-FFF2-40B4-BE49-F238E27FC236}">
                    <a16:creationId xmlns:a16="http://schemas.microsoft.com/office/drawing/2014/main" id="{963E9592-A95A-439A-8BE4-4EA11FE701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80" name="Oval 930">
                <a:extLst>
                  <a:ext uri="{FF2B5EF4-FFF2-40B4-BE49-F238E27FC236}">
                    <a16:creationId xmlns:a16="http://schemas.microsoft.com/office/drawing/2014/main" id="{9E5E54CC-6D53-4377-BF2E-E0F9525D40C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3" name="Group 928">
              <a:extLst>
                <a:ext uri="{FF2B5EF4-FFF2-40B4-BE49-F238E27FC236}">
                  <a16:creationId xmlns:a16="http://schemas.microsoft.com/office/drawing/2014/main" id="{2BD0ED62-15C0-43DA-9766-FFA18D21A63F}"/>
                </a:ext>
              </a:extLst>
            </p:cNvPr>
            <p:cNvGrpSpPr>
              <a:grpSpLocks/>
            </p:cNvGrpSpPr>
            <p:nvPr/>
          </p:nvGrpSpPr>
          <p:grpSpPr bwMode="auto">
            <a:xfrm rot="5400000">
              <a:off x="4784595" y="4487176"/>
              <a:ext cx="232128" cy="152400"/>
              <a:chOff x="528" y="336"/>
              <a:chExt cx="3268" cy="1920"/>
            </a:xfrm>
          </p:grpSpPr>
          <p:sp>
            <p:nvSpPr>
              <p:cNvPr id="46677" name="Oval 929">
                <a:extLst>
                  <a:ext uri="{FF2B5EF4-FFF2-40B4-BE49-F238E27FC236}">
                    <a16:creationId xmlns:a16="http://schemas.microsoft.com/office/drawing/2014/main" id="{FAD49B13-C9F3-4456-9B2F-525DD28E47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78" name="Oval 930">
                <a:extLst>
                  <a:ext uri="{FF2B5EF4-FFF2-40B4-BE49-F238E27FC236}">
                    <a16:creationId xmlns:a16="http://schemas.microsoft.com/office/drawing/2014/main" id="{AF309EFA-D5FB-4BB5-BD84-FB99B397211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4" name="Group 928">
              <a:extLst>
                <a:ext uri="{FF2B5EF4-FFF2-40B4-BE49-F238E27FC236}">
                  <a16:creationId xmlns:a16="http://schemas.microsoft.com/office/drawing/2014/main" id="{A21F10DE-C588-4140-9799-C47B7AE759A1}"/>
                </a:ext>
              </a:extLst>
            </p:cNvPr>
            <p:cNvGrpSpPr>
              <a:grpSpLocks/>
            </p:cNvGrpSpPr>
            <p:nvPr/>
          </p:nvGrpSpPr>
          <p:grpSpPr bwMode="auto">
            <a:xfrm rot="5400000">
              <a:off x="4708392" y="4385572"/>
              <a:ext cx="232128" cy="152400"/>
              <a:chOff x="528" y="336"/>
              <a:chExt cx="3268" cy="1920"/>
            </a:xfrm>
          </p:grpSpPr>
          <p:sp>
            <p:nvSpPr>
              <p:cNvPr id="46675" name="Oval 929">
                <a:extLst>
                  <a:ext uri="{FF2B5EF4-FFF2-40B4-BE49-F238E27FC236}">
                    <a16:creationId xmlns:a16="http://schemas.microsoft.com/office/drawing/2014/main" id="{E7039DF1-B1A1-4346-BFF8-FBF2DCD2D84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76" name="Oval 930">
                <a:extLst>
                  <a:ext uri="{FF2B5EF4-FFF2-40B4-BE49-F238E27FC236}">
                    <a16:creationId xmlns:a16="http://schemas.microsoft.com/office/drawing/2014/main" id="{06180DE5-469F-4F60-89C9-B690F665AA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5" name="Group 928">
              <a:extLst>
                <a:ext uri="{FF2B5EF4-FFF2-40B4-BE49-F238E27FC236}">
                  <a16:creationId xmlns:a16="http://schemas.microsoft.com/office/drawing/2014/main" id="{3819FDDA-1AF6-4611-A75A-26C5AF9B56EB}"/>
                </a:ext>
              </a:extLst>
            </p:cNvPr>
            <p:cNvGrpSpPr>
              <a:grpSpLocks/>
            </p:cNvGrpSpPr>
            <p:nvPr/>
          </p:nvGrpSpPr>
          <p:grpSpPr bwMode="auto">
            <a:xfrm rot="5400000">
              <a:off x="4640662" y="4267040"/>
              <a:ext cx="232128" cy="152400"/>
              <a:chOff x="528" y="336"/>
              <a:chExt cx="3268" cy="1920"/>
            </a:xfrm>
          </p:grpSpPr>
          <p:sp>
            <p:nvSpPr>
              <p:cNvPr id="46673" name="Oval 929">
                <a:extLst>
                  <a:ext uri="{FF2B5EF4-FFF2-40B4-BE49-F238E27FC236}">
                    <a16:creationId xmlns:a16="http://schemas.microsoft.com/office/drawing/2014/main" id="{42C1CD9E-6E9E-474A-A0CA-4B6441BDAFE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74" name="Oval 930">
                <a:extLst>
                  <a:ext uri="{FF2B5EF4-FFF2-40B4-BE49-F238E27FC236}">
                    <a16:creationId xmlns:a16="http://schemas.microsoft.com/office/drawing/2014/main" id="{CEF48CAC-C626-4DBA-934D-D141F31892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6" name="Group 928">
              <a:extLst>
                <a:ext uri="{FF2B5EF4-FFF2-40B4-BE49-F238E27FC236}">
                  <a16:creationId xmlns:a16="http://schemas.microsoft.com/office/drawing/2014/main" id="{2112A82F-BADB-41F9-83CE-3F6F66BDB8E6}"/>
                </a:ext>
              </a:extLst>
            </p:cNvPr>
            <p:cNvGrpSpPr>
              <a:grpSpLocks/>
            </p:cNvGrpSpPr>
            <p:nvPr/>
          </p:nvGrpSpPr>
          <p:grpSpPr bwMode="auto">
            <a:xfrm rot="5400000">
              <a:off x="4581395" y="4148517"/>
              <a:ext cx="232128" cy="152400"/>
              <a:chOff x="528" y="336"/>
              <a:chExt cx="3268" cy="1920"/>
            </a:xfrm>
          </p:grpSpPr>
          <p:sp>
            <p:nvSpPr>
              <p:cNvPr id="46671" name="Oval 929">
                <a:extLst>
                  <a:ext uri="{FF2B5EF4-FFF2-40B4-BE49-F238E27FC236}">
                    <a16:creationId xmlns:a16="http://schemas.microsoft.com/office/drawing/2014/main" id="{CEBA80E6-2F14-4DE0-A200-5B05B8A3E9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72" name="Oval 930">
                <a:extLst>
                  <a:ext uri="{FF2B5EF4-FFF2-40B4-BE49-F238E27FC236}">
                    <a16:creationId xmlns:a16="http://schemas.microsoft.com/office/drawing/2014/main" id="{43B11563-98B5-46E5-8B02-6091B91223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7" name="Group 928">
              <a:extLst>
                <a:ext uri="{FF2B5EF4-FFF2-40B4-BE49-F238E27FC236}">
                  <a16:creationId xmlns:a16="http://schemas.microsoft.com/office/drawing/2014/main" id="{E8F83391-FAB4-4F86-88E3-964778329791}"/>
                </a:ext>
              </a:extLst>
            </p:cNvPr>
            <p:cNvGrpSpPr>
              <a:grpSpLocks/>
            </p:cNvGrpSpPr>
            <p:nvPr/>
          </p:nvGrpSpPr>
          <p:grpSpPr bwMode="auto">
            <a:xfrm rot="5400000">
              <a:off x="4505198" y="4038452"/>
              <a:ext cx="232128" cy="152400"/>
              <a:chOff x="528" y="336"/>
              <a:chExt cx="3268" cy="1920"/>
            </a:xfrm>
          </p:grpSpPr>
          <p:sp>
            <p:nvSpPr>
              <p:cNvPr id="46669" name="Oval 929">
                <a:extLst>
                  <a:ext uri="{FF2B5EF4-FFF2-40B4-BE49-F238E27FC236}">
                    <a16:creationId xmlns:a16="http://schemas.microsoft.com/office/drawing/2014/main" id="{60017BD6-5161-44BD-BEE4-BD11F178E7E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70" name="Oval 930">
                <a:extLst>
                  <a:ext uri="{FF2B5EF4-FFF2-40B4-BE49-F238E27FC236}">
                    <a16:creationId xmlns:a16="http://schemas.microsoft.com/office/drawing/2014/main" id="{5AF9A526-19D5-405C-8B2C-461DFECB4A5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8" name="Group 928">
              <a:extLst>
                <a:ext uri="{FF2B5EF4-FFF2-40B4-BE49-F238E27FC236}">
                  <a16:creationId xmlns:a16="http://schemas.microsoft.com/office/drawing/2014/main" id="{FF6A1FE9-3F67-4BFF-B784-96BCCC0AAB11}"/>
                </a:ext>
              </a:extLst>
            </p:cNvPr>
            <p:cNvGrpSpPr>
              <a:grpSpLocks/>
            </p:cNvGrpSpPr>
            <p:nvPr/>
          </p:nvGrpSpPr>
          <p:grpSpPr bwMode="auto">
            <a:xfrm rot="5400000">
              <a:off x="4428995" y="3936848"/>
              <a:ext cx="232128" cy="152400"/>
              <a:chOff x="528" y="336"/>
              <a:chExt cx="3268" cy="1920"/>
            </a:xfrm>
          </p:grpSpPr>
          <p:sp>
            <p:nvSpPr>
              <p:cNvPr id="46667" name="Oval 929">
                <a:extLst>
                  <a:ext uri="{FF2B5EF4-FFF2-40B4-BE49-F238E27FC236}">
                    <a16:creationId xmlns:a16="http://schemas.microsoft.com/office/drawing/2014/main" id="{02DA160A-1461-42C7-A168-E7ACEE3C23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68" name="Oval 930">
                <a:extLst>
                  <a:ext uri="{FF2B5EF4-FFF2-40B4-BE49-F238E27FC236}">
                    <a16:creationId xmlns:a16="http://schemas.microsoft.com/office/drawing/2014/main" id="{A20AAD12-8E07-430F-ADC0-A04E320B80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79" name="Group 928">
              <a:extLst>
                <a:ext uri="{FF2B5EF4-FFF2-40B4-BE49-F238E27FC236}">
                  <a16:creationId xmlns:a16="http://schemas.microsoft.com/office/drawing/2014/main" id="{D5F4A715-BF1F-4C36-8033-E1557A03A5B6}"/>
                </a:ext>
              </a:extLst>
            </p:cNvPr>
            <p:cNvGrpSpPr>
              <a:grpSpLocks/>
            </p:cNvGrpSpPr>
            <p:nvPr/>
          </p:nvGrpSpPr>
          <p:grpSpPr bwMode="auto">
            <a:xfrm rot="5400000">
              <a:off x="4352792" y="3835244"/>
              <a:ext cx="232128" cy="152400"/>
              <a:chOff x="528" y="336"/>
              <a:chExt cx="3268" cy="1920"/>
            </a:xfrm>
          </p:grpSpPr>
          <p:sp>
            <p:nvSpPr>
              <p:cNvPr id="46665" name="Oval 929">
                <a:extLst>
                  <a:ext uri="{FF2B5EF4-FFF2-40B4-BE49-F238E27FC236}">
                    <a16:creationId xmlns:a16="http://schemas.microsoft.com/office/drawing/2014/main" id="{6253C50D-7C7C-4C00-88F3-234967604A8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66" name="Oval 930">
                <a:extLst>
                  <a:ext uri="{FF2B5EF4-FFF2-40B4-BE49-F238E27FC236}">
                    <a16:creationId xmlns:a16="http://schemas.microsoft.com/office/drawing/2014/main" id="{21A4A2BE-E1E5-4A80-A7DC-7CF29975444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0" name="Group 928">
              <a:extLst>
                <a:ext uri="{FF2B5EF4-FFF2-40B4-BE49-F238E27FC236}">
                  <a16:creationId xmlns:a16="http://schemas.microsoft.com/office/drawing/2014/main" id="{A2DFBDE0-000F-46A9-80AB-C4A87FDA2222}"/>
                </a:ext>
              </a:extLst>
            </p:cNvPr>
            <p:cNvGrpSpPr>
              <a:grpSpLocks/>
            </p:cNvGrpSpPr>
            <p:nvPr/>
          </p:nvGrpSpPr>
          <p:grpSpPr bwMode="auto">
            <a:xfrm rot="5400000">
              <a:off x="4285062" y="3716712"/>
              <a:ext cx="232128" cy="152400"/>
              <a:chOff x="528" y="336"/>
              <a:chExt cx="3268" cy="1920"/>
            </a:xfrm>
          </p:grpSpPr>
          <p:sp>
            <p:nvSpPr>
              <p:cNvPr id="46663" name="Oval 929">
                <a:extLst>
                  <a:ext uri="{FF2B5EF4-FFF2-40B4-BE49-F238E27FC236}">
                    <a16:creationId xmlns:a16="http://schemas.microsoft.com/office/drawing/2014/main" id="{0AB9B2FD-9108-4C4B-8DF0-66022212D4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64" name="Oval 930">
                <a:extLst>
                  <a:ext uri="{FF2B5EF4-FFF2-40B4-BE49-F238E27FC236}">
                    <a16:creationId xmlns:a16="http://schemas.microsoft.com/office/drawing/2014/main" id="{73EAD5E4-FE7B-45CC-A8F3-5FDD5EC735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1" name="Group 928">
              <a:extLst>
                <a:ext uri="{FF2B5EF4-FFF2-40B4-BE49-F238E27FC236}">
                  <a16:creationId xmlns:a16="http://schemas.microsoft.com/office/drawing/2014/main" id="{4A4592D0-9B8E-4CA3-9FB0-71053D4ED170}"/>
                </a:ext>
              </a:extLst>
            </p:cNvPr>
            <p:cNvGrpSpPr>
              <a:grpSpLocks/>
            </p:cNvGrpSpPr>
            <p:nvPr/>
          </p:nvGrpSpPr>
          <p:grpSpPr bwMode="auto">
            <a:xfrm rot="5400000">
              <a:off x="5571999" y="5469305"/>
              <a:ext cx="232128" cy="152400"/>
              <a:chOff x="528" y="336"/>
              <a:chExt cx="3268" cy="1920"/>
            </a:xfrm>
          </p:grpSpPr>
          <p:sp>
            <p:nvSpPr>
              <p:cNvPr id="46661" name="Oval 929">
                <a:extLst>
                  <a:ext uri="{FF2B5EF4-FFF2-40B4-BE49-F238E27FC236}">
                    <a16:creationId xmlns:a16="http://schemas.microsoft.com/office/drawing/2014/main" id="{297BBF2C-77FA-45D7-A7D5-785DBECAF2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62" name="Oval 930">
                <a:extLst>
                  <a:ext uri="{FF2B5EF4-FFF2-40B4-BE49-F238E27FC236}">
                    <a16:creationId xmlns:a16="http://schemas.microsoft.com/office/drawing/2014/main" id="{84777EC1-AC10-489E-86FA-1A618C794A7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2" name="Group 928">
              <a:extLst>
                <a:ext uri="{FF2B5EF4-FFF2-40B4-BE49-F238E27FC236}">
                  <a16:creationId xmlns:a16="http://schemas.microsoft.com/office/drawing/2014/main" id="{AA23C6AA-31A5-44A4-BB24-3502FA13A8F9}"/>
                </a:ext>
              </a:extLst>
            </p:cNvPr>
            <p:cNvGrpSpPr>
              <a:grpSpLocks/>
            </p:cNvGrpSpPr>
            <p:nvPr/>
          </p:nvGrpSpPr>
          <p:grpSpPr bwMode="auto">
            <a:xfrm rot="5400000">
              <a:off x="5495796" y="5367701"/>
              <a:ext cx="232128" cy="152400"/>
              <a:chOff x="528" y="336"/>
              <a:chExt cx="3268" cy="1920"/>
            </a:xfrm>
          </p:grpSpPr>
          <p:sp>
            <p:nvSpPr>
              <p:cNvPr id="46659" name="Oval 929">
                <a:extLst>
                  <a:ext uri="{FF2B5EF4-FFF2-40B4-BE49-F238E27FC236}">
                    <a16:creationId xmlns:a16="http://schemas.microsoft.com/office/drawing/2014/main" id="{AABA3480-B7B7-44D0-8E66-3C1C34DD1D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60" name="Oval 930">
                <a:extLst>
                  <a:ext uri="{FF2B5EF4-FFF2-40B4-BE49-F238E27FC236}">
                    <a16:creationId xmlns:a16="http://schemas.microsoft.com/office/drawing/2014/main" id="{88FBB5EC-EF34-464D-ACC8-A7B30AFCA3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3" name="Group 928">
              <a:extLst>
                <a:ext uri="{FF2B5EF4-FFF2-40B4-BE49-F238E27FC236}">
                  <a16:creationId xmlns:a16="http://schemas.microsoft.com/office/drawing/2014/main" id="{601FFAB4-00B3-4F26-8611-E3AC88CDF3CF}"/>
                </a:ext>
              </a:extLst>
            </p:cNvPr>
            <p:cNvGrpSpPr>
              <a:grpSpLocks/>
            </p:cNvGrpSpPr>
            <p:nvPr/>
          </p:nvGrpSpPr>
          <p:grpSpPr bwMode="auto">
            <a:xfrm rot="5400000">
              <a:off x="5419593" y="5266097"/>
              <a:ext cx="232128" cy="152400"/>
              <a:chOff x="528" y="336"/>
              <a:chExt cx="3268" cy="1920"/>
            </a:xfrm>
          </p:grpSpPr>
          <p:sp>
            <p:nvSpPr>
              <p:cNvPr id="46657" name="Oval 929">
                <a:extLst>
                  <a:ext uri="{FF2B5EF4-FFF2-40B4-BE49-F238E27FC236}">
                    <a16:creationId xmlns:a16="http://schemas.microsoft.com/office/drawing/2014/main" id="{F790C16C-4EB4-4907-9860-2E7D5BA214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58" name="Oval 930">
                <a:extLst>
                  <a:ext uri="{FF2B5EF4-FFF2-40B4-BE49-F238E27FC236}">
                    <a16:creationId xmlns:a16="http://schemas.microsoft.com/office/drawing/2014/main" id="{120D3224-BF2F-420B-A864-77C36F91EB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4" name="Group 928">
              <a:extLst>
                <a:ext uri="{FF2B5EF4-FFF2-40B4-BE49-F238E27FC236}">
                  <a16:creationId xmlns:a16="http://schemas.microsoft.com/office/drawing/2014/main" id="{0BB55877-56D4-4E50-AFEA-25AC6BAED53F}"/>
                </a:ext>
              </a:extLst>
            </p:cNvPr>
            <p:cNvGrpSpPr>
              <a:grpSpLocks/>
            </p:cNvGrpSpPr>
            <p:nvPr/>
          </p:nvGrpSpPr>
          <p:grpSpPr bwMode="auto">
            <a:xfrm rot="5400000">
              <a:off x="5351863" y="5147565"/>
              <a:ext cx="232128" cy="152400"/>
              <a:chOff x="528" y="336"/>
              <a:chExt cx="3268" cy="1920"/>
            </a:xfrm>
          </p:grpSpPr>
          <p:sp>
            <p:nvSpPr>
              <p:cNvPr id="46655" name="Oval 929">
                <a:extLst>
                  <a:ext uri="{FF2B5EF4-FFF2-40B4-BE49-F238E27FC236}">
                    <a16:creationId xmlns:a16="http://schemas.microsoft.com/office/drawing/2014/main" id="{415A7650-0346-481E-9A03-4AE2D1891A5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56" name="Oval 930">
                <a:extLst>
                  <a:ext uri="{FF2B5EF4-FFF2-40B4-BE49-F238E27FC236}">
                    <a16:creationId xmlns:a16="http://schemas.microsoft.com/office/drawing/2014/main" id="{9D5021CA-9F35-43EC-8A47-73482FFAAA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5" name="Group 928">
              <a:extLst>
                <a:ext uri="{FF2B5EF4-FFF2-40B4-BE49-F238E27FC236}">
                  <a16:creationId xmlns:a16="http://schemas.microsoft.com/office/drawing/2014/main" id="{B15C5242-F445-4E28-B896-FE27A32C39C9}"/>
                </a:ext>
              </a:extLst>
            </p:cNvPr>
            <p:cNvGrpSpPr>
              <a:grpSpLocks/>
            </p:cNvGrpSpPr>
            <p:nvPr/>
          </p:nvGrpSpPr>
          <p:grpSpPr bwMode="auto">
            <a:xfrm rot="5400000">
              <a:off x="5140196" y="4817373"/>
              <a:ext cx="232128" cy="152400"/>
              <a:chOff x="528" y="336"/>
              <a:chExt cx="3268" cy="1920"/>
            </a:xfrm>
          </p:grpSpPr>
          <p:sp>
            <p:nvSpPr>
              <p:cNvPr id="46653" name="Oval 929">
                <a:extLst>
                  <a:ext uri="{FF2B5EF4-FFF2-40B4-BE49-F238E27FC236}">
                    <a16:creationId xmlns:a16="http://schemas.microsoft.com/office/drawing/2014/main" id="{7799C2F2-4210-4B35-AC77-441A0527C4F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54" name="Oval 930">
                <a:extLst>
                  <a:ext uri="{FF2B5EF4-FFF2-40B4-BE49-F238E27FC236}">
                    <a16:creationId xmlns:a16="http://schemas.microsoft.com/office/drawing/2014/main" id="{BEF4850C-3BF3-489F-9465-11A23AF373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6" name="Group 928">
              <a:extLst>
                <a:ext uri="{FF2B5EF4-FFF2-40B4-BE49-F238E27FC236}">
                  <a16:creationId xmlns:a16="http://schemas.microsoft.com/office/drawing/2014/main" id="{E58ACAC5-A9FD-4D00-9D42-4BAD93B5D958}"/>
                </a:ext>
              </a:extLst>
            </p:cNvPr>
            <p:cNvGrpSpPr>
              <a:grpSpLocks/>
            </p:cNvGrpSpPr>
            <p:nvPr/>
          </p:nvGrpSpPr>
          <p:grpSpPr bwMode="auto">
            <a:xfrm rot="5400000">
              <a:off x="5063993" y="4715769"/>
              <a:ext cx="232128" cy="152400"/>
              <a:chOff x="528" y="336"/>
              <a:chExt cx="3268" cy="1920"/>
            </a:xfrm>
          </p:grpSpPr>
          <p:sp>
            <p:nvSpPr>
              <p:cNvPr id="46651" name="Oval 929">
                <a:extLst>
                  <a:ext uri="{FF2B5EF4-FFF2-40B4-BE49-F238E27FC236}">
                    <a16:creationId xmlns:a16="http://schemas.microsoft.com/office/drawing/2014/main" id="{BE7F2437-1EA6-4EF6-96D6-4FB9F426EEC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52" name="Oval 930">
                <a:extLst>
                  <a:ext uri="{FF2B5EF4-FFF2-40B4-BE49-F238E27FC236}">
                    <a16:creationId xmlns:a16="http://schemas.microsoft.com/office/drawing/2014/main" id="{8E71CF8F-BA8A-41C9-8BCA-46DEEFF5C2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7" name="Group 928">
              <a:extLst>
                <a:ext uri="{FF2B5EF4-FFF2-40B4-BE49-F238E27FC236}">
                  <a16:creationId xmlns:a16="http://schemas.microsoft.com/office/drawing/2014/main" id="{9DECFA1F-23A9-4921-BF14-63383036E678}"/>
                </a:ext>
              </a:extLst>
            </p:cNvPr>
            <p:cNvGrpSpPr>
              <a:grpSpLocks/>
            </p:cNvGrpSpPr>
            <p:nvPr/>
          </p:nvGrpSpPr>
          <p:grpSpPr bwMode="auto">
            <a:xfrm rot="5400000">
              <a:off x="4996263" y="4597237"/>
              <a:ext cx="232128" cy="152400"/>
              <a:chOff x="528" y="336"/>
              <a:chExt cx="3268" cy="1920"/>
            </a:xfrm>
          </p:grpSpPr>
          <p:sp>
            <p:nvSpPr>
              <p:cNvPr id="46649" name="Oval 929">
                <a:extLst>
                  <a:ext uri="{FF2B5EF4-FFF2-40B4-BE49-F238E27FC236}">
                    <a16:creationId xmlns:a16="http://schemas.microsoft.com/office/drawing/2014/main" id="{D6EBB4FA-949B-45E9-9C1F-CD0237230D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50" name="Oval 930">
                <a:extLst>
                  <a:ext uri="{FF2B5EF4-FFF2-40B4-BE49-F238E27FC236}">
                    <a16:creationId xmlns:a16="http://schemas.microsoft.com/office/drawing/2014/main" id="{4021AFCF-1377-4939-B83E-AE48124F71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8" name="Group 928">
              <a:extLst>
                <a:ext uri="{FF2B5EF4-FFF2-40B4-BE49-F238E27FC236}">
                  <a16:creationId xmlns:a16="http://schemas.microsoft.com/office/drawing/2014/main" id="{9C369463-5279-4EF6-85C2-FC4923FAC074}"/>
                </a:ext>
              </a:extLst>
            </p:cNvPr>
            <p:cNvGrpSpPr>
              <a:grpSpLocks/>
            </p:cNvGrpSpPr>
            <p:nvPr/>
          </p:nvGrpSpPr>
          <p:grpSpPr bwMode="auto">
            <a:xfrm rot="5400000">
              <a:off x="4962396" y="4487170"/>
              <a:ext cx="232128" cy="152400"/>
              <a:chOff x="528" y="336"/>
              <a:chExt cx="3268" cy="1920"/>
            </a:xfrm>
          </p:grpSpPr>
          <p:sp>
            <p:nvSpPr>
              <p:cNvPr id="46647" name="Oval 929">
                <a:extLst>
                  <a:ext uri="{FF2B5EF4-FFF2-40B4-BE49-F238E27FC236}">
                    <a16:creationId xmlns:a16="http://schemas.microsoft.com/office/drawing/2014/main" id="{6FCA2E20-8CBD-49D8-8312-D88B5799D20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48" name="Oval 930">
                <a:extLst>
                  <a:ext uri="{FF2B5EF4-FFF2-40B4-BE49-F238E27FC236}">
                    <a16:creationId xmlns:a16="http://schemas.microsoft.com/office/drawing/2014/main" id="{064D5649-41D7-4252-BE94-299B47FFC76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89" name="Group 928">
              <a:extLst>
                <a:ext uri="{FF2B5EF4-FFF2-40B4-BE49-F238E27FC236}">
                  <a16:creationId xmlns:a16="http://schemas.microsoft.com/office/drawing/2014/main" id="{D1DC7961-D6C9-4B4C-B3D2-236BEAA79BF4}"/>
                </a:ext>
              </a:extLst>
            </p:cNvPr>
            <p:cNvGrpSpPr>
              <a:grpSpLocks/>
            </p:cNvGrpSpPr>
            <p:nvPr/>
          </p:nvGrpSpPr>
          <p:grpSpPr bwMode="auto">
            <a:xfrm rot="5400000">
              <a:off x="4886199" y="4377105"/>
              <a:ext cx="232128" cy="152400"/>
              <a:chOff x="528" y="336"/>
              <a:chExt cx="3268" cy="1920"/>
            </a:xfrm>
          </p:grpSpPr>
          <p:sp>
            <p:nvSpPr>
              <p:cNvPr id="46645" name="Oval 929">
                <a:extLst>
                  <a:ext uri="{FF2B5EF4-FFF2-40B4-BE49-F238E27FC236}">
                    <a16:creationId xmlns:a16="http://schemas.microsoft.com/office/drawing/2014/main" id="{3C4D3AFE-A711-4AF7-BD53-6E62461C919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46" name="Oval 930">
                <a:extLst>
                  <a:ext uri="{FF2B5EF4-FFF2-40B4-BE49-F238E27FC236}">
                    <a16:creationId xmlns:a16="http://schemas.microsoft.com/office/drawing/2014/main" id="{B45E0335-3803-4432-BE72-6C80A4B108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0" name="Group 928">
              <a:extLst>
                <a:ext uri="{FF2B5EF4-FFF2-40B4-BE49-F238E27FC236}">
                  <a16:creationId xmlns:a16="http://schemas.microsoft.com/office/drawing/2014/main" id="{9A40E36B-1F67-4D0C-8B63-B06128EFD6B7}"/>
                </a:ext>
              </a:extLst>
            </p:cNvPr>
            <p:cNvGrpSpPr>
              <a:grpSpLocks/>
            </p:cNvGrpSpPr>
            <p:nvPr/>
          </p:nvGrpSpPr>
          <p:grpSpPr bwMode="auto">
            <a:xfrm rot="5400000">
              <a:off x="4809996" y="4275501"/>
              <a:ext cx="232128" cy="152400"/>
              <a:chOff x="528" y="336"/>
              <a:chExt cx="3268" cy="1920"/>
            </a:xfrm>
          </p:grpSpPr>
          <p:sp>
            <p:nvSpPr>
              <p:cNvPr id="46643" name="Oval 929">
                <a:extLst>
                  <a:ext uri="{FF2B5EF4-FFF2-40B4-BE49-F238E27FC236}">
                    <a16:creationId xmlns:a16="http://schemas.microsoft.com/office/drawing/2014/main" id="{7F0B8103-57BF-4FB6-A918-2165FD4BF9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44" name="Oval 930">
                <a:extLst>
                  <a:ext uri="{FF2B5EF4-FFF2-40B4-BE49-F238E27FC236}">
                    <a16:creationId xmlns:a16="http://schemas.microsoft.com/office/drawing/2014/main" id="{A0B40490-86B9-4686-A79D-4D0A56DFED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1" name="Group 928">
              <a:extLst>
                <a:ext uri="{FF2B5EF4-FFF2-40B4-BE49-F238E27FC236}">
                  <a16:creationId xmlns:a16="http://schemas.microsoft.com/office/drawing/2014/main" id="{17C64182-ACC4-4047-8F30-D7BD54EF7301}"/>
                </a:ext>
              </a:extLst>
            </p:cNvPr>
            <p:cNvGrpSpPr>
              <a:grpSpLocks/>
            </p:cNvGrpSpPr>
            <p:nvPr/>
          </p:nvGrpSpPr>
          <p:grpSpPr bwMode="auto">
            <a:xfrm rot="5400000">
              <a:off x="4733793" y="4173897"/>
              <a:ext cx="232128" cy="152400"/>
              <a:chOff x="528" y="336"/>
              <a:chExt cx="3268" cy="1920"/>
            </a:xfrm>
          </p:grpSpPr>
          <p:sp>
            <p:nvSpPr>
              <p:cNvPr id="46641" name="Oval 929">
                <a:extLst>
                  <a:ext uri="{FF2B5EF4-FFF2-40B4-BE49-F238E27FC236}">
                    <a16:creationId xmlns:a16="http://schemas.microsoft.com/office/drawing/2014/main" id="{99379816-F23A-4A54-B67F-21EBBA28EE5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42" name="Oval 930">
                <a:extLst>
                  <a:ext uri="{FF2B5EF4-FFF2-40B4-BE49-F238E27FC236}">
                    <a16:creationId xmlns:a16="http://schemas.microsoft.com/office/drawing/2014/main" id="{10F78FB2-D7D9-4A64-84C0-FB3DD65227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2" name="Group 928">
              <a:extLst>
                <a:ext uri="{FF2B5EF4-FFF2-40B4-BE49-F238E27FC236}">
                  <a16:creationId xmlns:a16="http://schemas.microsoft.com/office/drawing/2014/main" id="{57A3B924-F4A1-4191-B448-FF3940394182}"/>
                </a:ext>
              </a:extLst>
            </p:cNvPr>
            <p:cNvGrpSpPr>
              <a:grpSpLocks/>
            </p:cNvGrpSpPr>
            <p:nvPr/>
          </p:nvGrpSpPr>
          <p:grpSpPr bwMode="auto">
            <a:xfrm rot="5400000">
              <a:off x="4666063" y="4055365"/>
              <a:ext cx="232128" cy="152400"/>
              <a:chOff x="528" y="336"/>
              <a:chExt cx="3268" cy="1920"/>
            </a:xfrm>
          </p:grpSpPr>
          <p:sp>
            <p:nvSpPr>
              <p:cNvPr id="46639" name="Oval 929">
                <a:extLst>
                  <a:ext uri="{FF2B5EF4-FFF2-40B4-BE49-F238E27FC236}">
                    <a16:creationId xmlns:a16="http://schemas.microsoft.com/office/drawing/2014/main" id="{862E2A26-0552-41BD-9582-3A23353262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40" name="Oval 930">
                <a:extLst>
                  <a:ext uri="{FF2B5EF4-FFF2-40B4-BE49-F238E27FC236}">
                    <a16:creationId xmlns:a16="http://schemas.microsoft.com/office/drawing/2014/main" id="{055DCEC4-C378-4965-9962-E73BA74C20D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3" name="Group 928">
              <a:extLst>
                <a:ext uri="{FF2B5EF4-FFF2-40B4-BE49-F238E27FC236}">
                  <a16:creationId xmlns:a16="http://schemas.microsoft.com/office/drawing/2014/main" id="{DF719604-0267-49C5-A9B3-F32A80D0DC23}"/>
                </a:ext>
              </a:extLst>
            </p:cNvPr>
            <p:cNvGrpSpPr>
              <a:grpSpLocks/>
            </p:cNvGrpSpPr>
            <p:nvPr/>
          </p:nvGrpSpPr>
          <p:grpSpPr bwMode="auto">
            <a:xfrm rot="5400000">
              <a:off x="4606796" y="3936842"/>
              <a:ext cx="232128" cy="152400"/>
              <a:chOff x="528" y="336"/>
              <a:chExt cx="3268" cy="1920"/>
            </a:xfrm>
          </p:grpSpPr>
          <p:sp>
            <p:nvSpPr>
              <p:cNvPr id="46637" name="Oval 929">
                <a:extLst>
                  <a:ext uri="{FF2B5EF4-FFF2-40B4-BE49-F238E27FC236}">
                    <a16:creationId xmlns:a16="http://schemas.microsoft.com/office/drawing/2014/main" id="{43DE3240-B700-494D-909C-A39EFF5214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38" name="Oval 930">
                <a:extLst>
                  <a:ext uri="{FF2B5EF4-FFF2-40B4-BE49-F238E27FC236}">
                    <a16:creationId xmlns:a16="http://schemas.microsoft.com/office/drawing/2014/main" id="{54B0337E-1D3D-42F9-B526-3C9469823D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4" name="Group 928">
              <a:extLst>
                <a:ext uri="{FF2B5EF4-FFF2-40B4-BE49-F238E27FC236}">
                  <a16:creationId xmlns:a16="http://schemas.microsoft.com/office/drawing/2014/main" id="{6641D537-D9AF-4EB1-B444-18810F70A20C}"/>
                </a:ext>
              </a:extLst>
            </p:cNvPr>
            <p:cNvGrpSpPr>
              <a:grpSpLocks/>
            </p:cNvGrpSpPr>
            <p:nvPr/>
          </p:nvGrpSpPr>
          <p:grpSpPr bwMode="auto">
            <a:xfrm rot="5400000">
              <a:off x="4530599" y="3826777"/>
              <a:ext cx="232128" cy="152400"/>
              <a:chOff x="528" y="336"/>
              <a:chExt cx="3268" cy="1920"/>
            </a:xfrm>
          </p:grpSpPr>
          <p:sp>
            <p:nvSpPr>
              <p:cNvPr id="46635" name="Oval 929">
                <a:extLst>
                  <a:ext uri="{FF2B5EF4-FFF2-40B4-BE49-F238E27FC236}">
                    <a16:creationId xmlns:a16="http://schemas.microsoft.com/office/drawing/2014/main" id="{C652B3D0-37FD-49C3-A41A-75AC442D84B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36" name="Oval 930">
                <a:extLst>
                  <a:ext uri="{FF2B5EF4-FFF2-40B4-BE49-F238E27FC236}">
                    <a16:creationId xmlns:a16="http://schemas.microsoft.com/office/drawing/2014/main" id="{3D78DCCC-3547-4C80-BDAC-295BBDAA3A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5" name="Group 928">
              <a:extLst>
                <a:ext uri="{FF2B5EF4-FFF2-40B4-BE49-F238E27FC236}">
                  <a16:creationId xmlns:a16="http://schemas.microsoft.com/office/drawing/2014/main" id="{232B1D1F-BDFC-4032-9E74-C7FED82A638D}"/>
                </a:ext>
              </a:extLst>
            </p:cNvPr>
            <p:cNvGrpSpPr>
              <a:grpSpLocks/>
            </p:cNvGrpSpPr>
            <p:nvPr/>
          </p:nvGrpSpPr>
          <p:grpSpPr bwMode="auto">
            <a:xfrm rot="5400000">
              <a:off x="4454396" y="3725173"/>
              <a:ext cx="232128" cy="152400"/>
              <a:chOff x="528" y="336"/>
              <a:chExt cx="3268" cy="1920"/>
            </a:xfrm>
          </p:grpSpPr>
          <p:sp>
            <p:nvSpPr>
              <p:cNvPr id="46633" name="Oval 929">
                <a:extLst>
                  <a:ext uri="{FF2B5EF4-FFF2-40B4-BE49-F238E27FC236}">
                    <a16:creationId xmlns:a16="http://schemas.microsoft.com/office/drawing/2014/main" id="{655167B0-246A-41D5-B2D7-3ED79CED4E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34" name="Oval 930">
                <a:extLst>
                  <a:ext uri="{FF2B5EF4-FFF2-40B4-BE49-F238E27FC236}">
                    <a16:creationId xmlns:a16="http://schemas.microsoft.com/office/drawing/2014/main" id="{CC82AB00-42A2-4245-848C-78C776E8242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6" name="Group 928">
              <a:extLst>
                <a:ext uri="{FF2B5EF4-FFF2-40B4-BE49-F238E27FC236}">
                  <a16:creationId xmlns:a16="http://schemas.microsoft.com/office/drawing/2014/main" id="{F992790B-0402-420C-99A1-3F23F6B91E2E}"/>
                </a:ext>
              </a:extLst>
            </p:cNvPr>
            <p:cNvGrpSpPr>
              <a:grpSpLocks/>
            </p:cNvGrpSpPr>
            <p:nvPr/>
          </p:nvGrpSpPr>
          <p:grpSpPr bwMode="auto">
            <a:xfrm rot="5400000">
              <a:off x="4378193" y="3623569"/>
              <a:ext cx="232128" cy="152400"/>
              <a:chOff x="528" y="336"/>
              <a:chExt cx="3268" cy="1920"/>
            </a:xfrm>
          </p:grpSpPr>
          <p:sp>
            <p:nvSpPr>
              <p:cNvPr id="46631" name="Oval 929">
                <a:extLst>
                  <a:ext uri="{FF2B5EF4-FFF2-40B4-BE49-F238E27FC236}">
                    <a16:creationId xmlns:a16="http://schemas.microsoft.com/office/drawing/2014/main" id="{E4951F8C-90C3-4A97-B4B8-5A428631B2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32" name="Oval 930">
                <a:extLst>
                  <a:ext uri="{FF2B5EF4-FFF2-40B4-BE49-F238E27FC236}">
                    <a16:creationId xmlns:a16="http://schemas.microsoft.com/office/drawing/2014/main" id="{A0840E4B-1F99-4711-A893-F46208A149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7" name="Group 928">
              <a:extLst>
                <a:ext uri="{FF2B5EF4-FFF2-40B4-BE49-F238E27FC236}">
                  <a16:creationId xmlns:a16="http://schemas.microsoft.com/office/drawing/2014/main" id="{AD411FD2-29ED-4493-B323-114FE48D6E70}"/>
                </a:ext>
              </a:extLst>
            </p:cNvPr>
            <p:cNvGrpSpPr>
              <a:grpSpLocks/>
            </p:cNvGrpSpPr>
            <p:nvPr/>
          </p:nvGrpSpPr>
          <p:grpSpPr bwMode="auto">
            <a:xfrm rot="5400000">
              <a:off x="4310463" y="3505037"/>
              <a:ext cx="232128" cy="152400"/>
              <a:chOff x="528" y="336"/>
              <a:chExt cx="3268" cy="1920"/>
            </a:xfrm>
          </p:grpSpPr>
          <p:sp>
            <p:nvSpPr>
              <p:cNvPr id="46629" name="Oval 929">
                <a:extLst>
                  <a:ext uri="{FF2B5EF4-FFF2-40B4-BE49-F238E27FC236}">
                    <a16:creationId xmlns:a16="http://schemas.microsoft.com/office/drawing/2014/main" id="{9A9BDBD9-C9CC-48C7-A906-B01FF3EC6B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30" name="Oval 930">
                <a:extLst>
                  <a:ext uri="{FF2B5EF4-FFF2-40B4-BE49-F238E27FC236}">
                    <a16:creationId xmlns:a16="http://schemas.microsoft.com/office/drawing/2014/main" id="{A0D89A37-9D9B-42EC-86D3-1A9E2CDFEF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8" name="Group 928">
              <a:extLst>
                <a:ext uri="{FF2B5EF4-FFF2-40B4-BE49-F238E27FC236}">
                  <a16:creationId xmlns:a16="http://schemas.microsoft.com/office/drawing/2014/main" id="{6915D465-9937-40A6-9F89-28CD936A6554}"/>
                </a:ext>
              </a:extLst>
            </p:cNvPr>
            <p:cNvGrpSpPr>
              <a:grpSpLocks/>
            </p:cNvGrpSpPr>
            <p:nvPr/>
          </p:nvGrpSpPr>
          <p:grpSpPr bwMode="auto">
            <a:xfrm rot="5400000">
              <a:off x="5648198" y="5410063"/>
              <a:ext cx="232128" cy="152400"/>
              <a:chOff x="528" y="336"/>
              <a:chExt cx="3268" cy="1920"/>
            </a:xfrm>
          </p:grpSpPr>
          <p:sp>
            <p:nvSpPr>
              <p:cNvPr id="46627" name="Oval 929">
                <a:extLst>
                  <a:ext uri="{FF2B5EF4-FFF2-40B4-BE49-F238E27FC236}">
                    <a16:creationId xmlns:a16="http://schemas.microsoft.com/office/drawing/2014/main" id="{F92154BD-8581-4CF5-B79B-33D258E4E7B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28" name="Oval 930">
                <a:extLst>
                  <a:ext uri="{FF2B5EF4-FFF2-40B4-BE49-F238E27FC236}">
                    <a16:creationId xmlns:a16="http://schemas.microsoft.com/office/drawing/2014/main" id="{A2FD7007-53C4-43EF-BA2B-681F2C5316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199" name="Group 928">
              <a:extLst>
                <a:ext uri="{FF2B5EF4-FFF2-40B4-BE49-F238E27FC236}">
                  <a16:creationId xmlns:a16="http://schemas.microsoft.com/office/drawing/2014/main" id="{C709CE8E-0D03-432C-BAA9-0E07AB6181AC}"/>
                </a:ext>
              </a:extLst>
            </p:cNvPr>
            <p:cNvGrpSpPr>
              <a:grpSpLocks/>
            </p:cNvGrpSpPr>
            <p:nvPr/>
          </p:nvGrpSpPr>
          <p:grpSpPr bwMode="auto">
            <a:xfrm rot="5400000">
              <a:off x="5571995" y="5308459"/>
              <a:ext cx="232128" cy="152400"/>
              <a:chOff x="528" y="336"/>
              <a:chExt cx="3268" cy="1920"/>
            </a:xfrm>
          </p:grpSpPr>
          <p:sp>
            <p:nvSpPr>
              <p:cNvPr id="46625" name="Oval 929">
                <a:extLst>
                  <a:ext uri="{FF2B5EF4-FFF2-40B4-BE49-F238E27FC236}">
                    <a16:creationId xmlns:a16="http://schemas.microsoft.com/office/drawing/2014/main" id="{71368406-A896-45BB-AC92-076C1FF9878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26" name="Oval 930">
                <a:extLst>
                  <a:ext uri="{FF2B5EF4-FFF2-40B4-BE49-F238E27FC236}">
                    <a16:creationId xmlns:a16="http://schemas.microsoft.com/office/drawing/2014/main" id="{9A50AD62-0DA5-48D4-9B29-8BFD69B37BA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0" name="Group 928">
              <a:extLst>
                <a:ext uri="{FF2B5EF4-FFF2-40B4-BE49-F238E27FC236}">
                  <a16:creationId xmlns:a16="http://schemas.microsoft.com/office/drawing/2014/main" id="{5B16A7EE-3361-45B2-8CE3-52D05EA29523}"/>
                </a:ext>
              </a:extLst>
            </p:cNvPr>
            <p:cNvGrpSpPr>
              <a:grpSpLocks/>
            </p:cNvGrpSpPr>
            <p:nvPr/>
          </p:nvGrpSpPr>
          <p:grpSpPr bwMode="auto">
            <a:xfrm rot="5400000">
              <a:off x="5495792" y="5206855"/>
              <a:ext cx="232128" cy="152400"/>
              <a:chOff x="528" y="336"/>
              <a:chExt cx="3268" cy="1920"/>
            </a:xfrm>
          </p:grpSpPr>
          <p:sp>
            <p:nvSpPr>
              <p:cNvPr id="46623" name="Oval 929">
                <a:extLst>
                  <a:ext uri="{FF2B5EF4-FFF2-40B4-BE49-F238E27FC236}">
                    <a16:creationId xmlns:a16="http://schemas.microsoft.com/office/drawing/2014/main" id="{B4029B47-7493-40C6-B89A-FBD307986C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24" name="Oval 930">
                <a:extLst>
                  <a:ext uri="{FF2B5EF4-FFF2-40B4-BE49-F238E27FC236}">
                    <a16:creationId xmlns:a16="http://schemas.microsoft.com/office/drawing/2014/main" id="{24FB226A-537C-4441-8BDF-B632F1E0E5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1" name="Group 928">
              <a:extLst>
                <a:ext uri="{FF2B5EF4-FFF2-40B4-BE49-F238E27FC236}">
                  <a16:creationId xmlns:a16="http://schemas.microsoft.com/office/drawing/2014/main" id="{FBDC5F05-A856-4B07-8E14-06C6B53EAA32}"/>
                </a:ext>
              </a:extLst>
            </p:cNvPr>
            <p:cNvGrpSpPr>
              <a:grpSpLocks/>
            </p:cNvGrpSpPr>
            <p:nvPr/>
          </p:nvGrpSpPr>
          <p:grpSpPr bwMode="auto">
            <a:xfrm rot="5400000">
              <a:off x="5428062" y="5088323"/>
              <a:ext cx="232128" cy="152400"/>
              <a:chOff x="528" y="336"/>
              <a:chExt cx="3268" cy="1920"/>
            </a:xfrm>
          </p:grpSpPr>
          <p:sp>
            <p:nvSpPr>
              <p:cNvPr id="46621" name="Oval 929">
                <a:extLst>
                  <a:ext uri="{FF2B5EF4-FFF2-40B4-BE49-F238E27FC236}">
                    <a16:creationId xmlns:a16="http://schemas.microsoft.com/office/drawing/2014/main" id="{AA028963-DC66-4A4A-BC45-8FC0FC4F7E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22" name="Oval 930">
                <a:extLst>
                  <a:ext uri="{FF2B5EF4-FFF2-40B4-BE49-F238E27FC236}">
                    <a16:creationId xmlns:a16="http://schemas.microsoft.com/office/drawing/2014/main" id="{B7AE3208-B99A-46F3-8434-8E746D4121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2" name="Group 928">
              <a:extLst>
                <a:ext uri="{FF2B5EF4-FFF2-40B4-BE49-F238E27FC236}">
                  <a16:creationId xmlns:a16="http://schemas.microsoft.com/office/drawing/2014/main" id="{A07CE4AC-C65F-4F97-AAF7-B84DA79149D9}"/>
                </a:ext>
              </a:extLst>
            </p:cNvPr>
            <p:cNvGrpSpPr>
              <a:grpSpLocks/>
            </p:cNvGrpSpPr>
            <p:nvPr/>
          </p:nvGrpSpPr>
          <p:grpSpPr bwMode="auto">
            <a:xfrm rot="5400000">
              <a:off x="5368795" y="4969800"/>
              <a:ext cx="232128" cy="152400"/>
              <a:chOff x="528" y="336"/>
              <a:chExt cx="3268" cy="1920"/>
            </a:xfrm>
          </p:grpSpPr>
          <p:sp>
            <p:nvSpPr>
              <p:cNvPr id="46619" name="Oval 929">
                <a:extLst>
                  <a:ext uri="{FF2B5EF4-FFF2-40B4-BE49-F238E27FC236}">
                    <a16:creationId xmlns:a16="http://schemas.microsoft.com/office/drawing/2014/main" id="{F9B00EC6-3E00-4A41-8594-C3D35806CC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20" name="Oval 930">
                <a:extLst>
                  <a:ext uri="{FF2B5EF4-FFF2-40B4-BE49-F238E27FC236}">
                    <a16:creationId xmlns:a16="http://schemas.microsoft.com/office/drawing/2014/main" id="{862AF8D1-58C4-4395-B61C-3D4D77A251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3" name="Group 928">
              <a:extLst>
                <a:ext uri="{FF2B5EF4-FFF2-40B4-BE49-F238E27FC236}">
                  <a16:creationId xmlns:a16="http://schemas.microsoft.com/office/drawing/2014/main" id="{FD728DC4-C3BA-4576-B531-2BDCD7F55041}"/>
                </a:ext>
              </a:extLst>
            </p:cNvPr>
            <p:cNvGrpSpPr>
              <a:grpSpLocks/>
            </p:cNvGrpSpPr>
            <p:nvPr/>
          </p:nvGrpSpPr>
          <p:grpSpPr bwMode="auto">
            <a:xfrm rot="5400000">
              <a:off x="5292598" y="4859735"/>
              <a:ext cx="232128" cy="152400"/>
              <a:chOff x="528" y="336"/>
              <a:chExt cx="3268" cy="1920"/>
            </a:xfrm>
          </p:grpSpPr>
          <p:sp>
            <p:nvSpPr>
              <p:cNvPr id="46617" name="Oval 929">
                <a:extLst>
                  <a:ext uri="{FF2B5EF4-FFF2-40B4-BE49-F238E27FC236}">
                    <a16:creationId xmlns:a16="http://schemas.microsoft.com/office/drawing/2014/main" id="{87F351D2-4395-41F9-A547-4C22F36620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18" name="Oval 930">
                <a:extLst>
                  <a:ext uri="{FF2B5EF4-FFF2-40B4-BE49-F238E27FC236}">
                    <a16:creationId xmlns:a16="http://schemas.microsoft.com/office/drawing/2014/main" id="{7CDF2F67-8439-42D4-8062-6D5CFC0E0AB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4" name="Group 928">
              <a:extLst>
                <a:ext uri="{FF2B5EF4-FFF2-40B4-BE49-F238E27FC236}">
                  <a16:creationId xmlns:a16="http://schemas.microsoft.com/office/drawing/2014/main" id="{ACF7F064-B440-419A-B00C-8A5FBD85FB2E}"/>
                </a:ext>
              </a:extLst>
            </p:cNvPr>
            <p:cNvGrpSpPr>
              <a:grpSpLocks/>
            </p:cNvGrpSpPr>
            <p:nvPr/>
          </p:nvGrpSpPr>
          <p:grpSpPr bwMode="auto">
            <a:xfrm rot="5400000">
              <a:off x="5216395" y="4758131"/>
              <a:ext cx="232128" cy="152400"/>
              <a:chOff x="528" y="336"/>
              <a:chExt cx="3268" cy="1920"/>
            </a:xfrm>
          </p:grpSpPr>
          <p:sp>
            <p:nvSpPr>
              <p:cNvPr id="46615" name="Oval 929">
                <a:extLst>
                  <a:ext uri="{FF2B5EF4-FFF2-40B4-BE49-F238E27FC236}">
                    <a16:creationId xmlns:a16="http://schemas.microsoft.com/office/drawing/2014/main" id="{3ECCBD12-55FB-4697-9DD0-1020F2635D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16" name="Oval 930">
                <a:extLst>
                  <a:ext uri="{FF2B5EF4-FFF2-40B4-BE49-F238E27FC236}">
                    <a16:creationId xmlns:a16="http://schemas.microsoft.com/office/drawing/2014/main" id="{A52A5953-E7C4-4033-B86D-8FAFCE774F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5" name="Group 928">
              <a:extLst>
                <a:ext uri="{FF2B5EF4-FFF2-40B4-BE49-F238E27FC236}">
                  <a16:creationId xmlns:a16="http://schemas.microsoft.com/office/drawing/2014/main" id="{068D58F8-C1E6-4BD2-8637-80180423B634}"/>
                </a:ext>
              </a:extLst>
            </p:cNvPr>
            <p:cNvGrpSpPr>
              <a:grpSpLocks/>
            </p:cNvGrpSpPr>
            <p:nvPr/>
          </p:nvGrpSpPr>
          <p:grpSpPr bwMode="auto">
            <a:xfrm rot="5400000">
              <a:off x="5140192" y="4656527"/>
              <a:ext cx="232128" cy="152400"/>
              <a:chOff x="528" y="336"/>
              <a:chExt cx="3268" cy="1920"/>
            </a:xfrm>
          </p:grpSpPr>
          <p:sp>
            <p:nvSpPr>
              <p:cNvPr id="46613" name="Oval 929">
                <a:extLst>
                  <a:ext uri="{FF2B5EF4-FFF2-40B4-BE49-F238E27FC236}">
                    <a16:creationId xmlns:a16="http://schemas.microsoft.com/office/drawing/2014/main" id="{C575EB5E-ECD6-4BE7-92B8-B27431B202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14" name="Oval 930">
                <a:extLst>
                  <a:ext uri="{FF2B5EF4-FFF2-40B4-BE49-F238E27FC236}">
                    <a16:creationId xmlns:a16="http://schemas.microsoft.com/office/drawing/2014/main" id="{8E959C61-A9EC-4F8C-A5E4-6F6594B5D2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6" name="Group 928">
              <a:extLst>
                <a:ext uri="{FF2B5EF4-FFF2-40B4-BE49-F238E27FC236}">
                  <a16:creationId xmlns:a16="http://schemas.microsoft.com/office/drawing/2014/main" id="{E2D4FE99-E8A7-458F-9051-7B6CA238859C}"/>
                </a:ext>
              </a:extLst>
            </p:cNvPr>
            <p:cNvGrpSpPr>
              <a:grpSpLocks/>
            </p:cNvGrpSpPr>
            <p:nvPr/>
          </p:nvGrpSpPr>
          <p:grpSpPr bwMode="auto">
            <a:xfrm rot="5400000">
              <a:off x="5072462" y="4537995"/>
              <a:ext cx="232128" cy="152400"/>
              <a:chOff x="528" y="336"/>
              <a:chExt cx="3268" cy="1920"/>
            </a:xfrm>
          </p:grpSpPr>
          <p:sp>
            <p:nvSpPr>
              <p:cNvPr id="46611" name="Oval 929">
                <a:extLst>
                  <a:ext uri="{FF2B5EF4-FFF2-40B4-BE49-F238E27FC236}">
                    <a16:creationId xmlns:a16="http://schemas.microsoft.com/office/drawing/2014/main" id="{C9CB0D4B-53ED-4408-9039-E6790BEAA8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12" name="Oval 930">
                <a:extLst>
                  <a:ext uri="{FF2B5EF4-FFF2-40B4-BE49-F238E27FC236}">
                    <a16:creationId xmlns:a16="http://schemas.microsoft.com/office/drawing/2014/main" id="{5121E7B7-4295-4F68-82A4-1BCD829DFE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7" name="Group 928">
              <a:extLst>
                <a:ext uri="{FF2B5EF4-FFF2-40B4-BE49-F238E27FC236}">
                  <a16:creationId xmlns:a16="http://schemas.microsoft.com/office/drawing/2014/main" id="{C9C949AD-200F-4635-845A-92936D43FD54}"/>
                </a:ext>
              </a:extLst>
            </p:cNvPr>
            <p:cNvGrpSpPr>
              <a:grpSpLocks/>
            </p:cNvGrpSpPr>
            <p:nvPr/>
          </p:nvGrpSpPr>
          <p:grpSpPr bwMode="auto">
            <a:xfrm rot="5400000">
              <a:off x="5038595" y="4427928"/>
              <a:ext cx="232128" cy="152400"/>
              <a:chOff x="528" y="336"/>
              <a:chExt cx="3268" cy="1920"/>
            </a:xfrm>
          </p:grpSpPr>
          <p:sp>
            <p:nvSpPr>
              <p:cNvPr id="46609" name="Oval 929">
                <a:extLst>
                  <a:ext uri="{FF2B5EF4-FFF2-40B4-BE49-F238E27FC236}">
                    <a16:creationId xmlns:a16="http://schemas.microsoft.com/office/drawing/2014/main" id="{1139F122-B8E5-47EB-B51D-EFF2E140A2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10" name="Oval 930">
                <a:extLst>
                  <a:ext uri="{FF2B5EF4-FFF2-40B4-BE49-F238E27FC236}">
                    <a16:creationId xmlns:a16="http://schemas.microsoft.com/office/drawing/2014/main" id="{79847FE6-4AB3-45FB-A0B7-3E56E45019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8" name="Group 928">
              <a:extLst>
                <a:ext uri="{FF2B5EF4-FFF2-40B4-BE49-F238E27FC236}">
                  <a16:creationId xmlns:a16="http://schemas.microsoft.com/office/drawing/2014/main" id="{1715795B-4DBE-4C2F-BBB2-2D11C286C7F1}"/>
                </a:ext>
              </a:extLst>
            </p:cNvPr>
            <p:cNvGrpSpPr>
              <a:grpSpLocks/>
            </p:cNvGrpSpPr>
            <p:nvPr/>
          </p:nvGrpSpPr>
          <p:grpSpPr bwMode="auto">
            <a:xfrm rot="5400000">
              <a:off x="4962398" y="4317863"/>
              <a:ext cx="232128" cy="152400"/>
              <a:chOff x="528" y="336"/>
              <a:chExt cx="3268" cy="1920"/>
            </a:xfrm>
          </p:grpSpPr>
          <p:sp>
            <p:nvSpPr>
              <p:cNvPr id="46607" name="Oval 929">
                <a:extLst>
                  <a:ext uri="{FF2B5EF4-FFF2-40B4-BE49-F238E27FC236}">
                    <a16:creationId xmlns:a16="http://schemas.microsoft.com/office/drawing/2014/main" id="{BA4C7332-DCEC-48D9-B2AF-96D356E62B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08" name="Oval 930">
                <a:extLst>
                  <a:ext uri="{FF2B5EF4-FFF2-40B4-BE49-F238E27FC236}">
                    <a16:creationId xmlns:a16="http://schemas.microsoft.com/office/drawing/2014/main" id="{8DBF4591-10A8-4DC9-B919-40D5F3D6CC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09" name="Group 928">
              <a:extLst>
                <a:ext uri="{FF2B5EF4-FFF2-40B4-BE49-F238E27FC236}">
                  <a16:creationId xmlns:a16="http://schemas.microsoft.com/office/drawing/2014/main" id="{C25D43B9-B8A9-4BEC-BA25-409D783654BD}"/>
                </a:ext>
              </a:extLst>
            </p:cNvPr>
            <p:cNvGrpSpPr>
              <a:grpSpLocks/>
            </p:cNvGrpSpPr>
            <p:nvPr/>
          </p:nvGrpSpPr>
          <p:grpSpPr bwMode="auto">
            <a:xfrm rot="5400000">
              <a:off x="4886195" y="4216259"/>
              <a:ext cx="232128" cy="152400"/>
              <a:chOff x="528" y="336"/>
              <a:chExt cx="3268" cy="1920"/>
            </a:xfrm>
          </p:grpSpPr>
          <p:sp>
            <p:nvSpPr>
              <p:cNvPr id="46605" name="Oval 929">
                <a:extLst>
                  <a:ext uri="{FF2B5EF4-FFF2-40B4-BE49-F238E27FC236}">
                    <a16:creationId xmlns:a16="http://schemas.microsoft.com/office/drawing/2014/main" id="{1E79B3D6-24F0-4973-956C-F6484D0421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06" name="Oval 930">
                <a:extLst>
                  <a:ext uri="{FF2B5EF4-FFF2-40B4-BE49-F238E27FC236}">
                    <a16:creationId xmlns:a16="http://schemas.microsoft.com/office/drawing/2014/main" id="{AD6F7C71-0115-4AEB-BD2C-86D32A70B57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0" name="Group 928">
              <a:extLst>
                <a:ext uri="{FF2B5EF4-FFF2-40B4-BE49-F238E27FC236}">
                  <a16:creationId xmlns:a16="http://schemas.microsoft.com/office/drawing/2014/main" id="{73832F9F-052F-4DDF-AAAA-87259FB861CA}"/>
                </a:ext>
              </a:extLst>
            </p:cNvPr>
            <p:cNvGrpSpPr>
              <a:grpSpLocks/>
            </p:cNvGrpSpPr>
            <p:nvPr/>
          </p:nvGrpSpPr>
          <p:grpSpPr bwMode="auto">
            <a:xfrm rot="5400000">
              <a:off x="4809992" y="4114655"/>
              <a:ext cx="232128" cy="152400"/>
              <a:chOff x="528" y="336"/>
              <a:chExt cx="3268" cy="1920"/>
            </a:xfrm>
          </p:grpSpPr>
          <p:sp>
            <p:nvSpPr>
              <p:cNvPr id="46603" name="Oval 929">
                <a:extLst>
                  <a:ext uri="{FF2B5EF4-FFF2-40B4-BE49-F238E27FC236}">
                    <a16:creationId xmlns:a16="http://schemas.microsoft.com/office/drawing/2014/main" id="{277234C7-BD0A-4C43-BB97-7FD942F5B0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04" name="Oval 930">
                <a:extLst>
                  <a:ext uri="{FF2B5EF4-FFF2-40B4-BE49-F238E27FC236}">
                    <a16:creationId xmlns:a16="http://schemas.microsoft.com/office/drawing/2014/main" id="{F34D37B9-B198-4644-AE43-18E2B70E0AD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1" name="Group 928">
              <a:extLst>
                <a:ext uri="{FF2B5EF4-FFF2-40B4-BE49-F238E27FC236}">
                  <a16:creationId xmlns:a16="http://schemas.microsoft.com/office/drawing/2014/main" id="{A4D33108-4269-4B70-A3F0-1B4A3FE1B62A}"/>
                </a:ext>
              </a:extLst>
            </p:cNvPr>
            <p:cNvGrpSpPr>
              <a:grpSpLocks/>
            </p:cNvGrpSpPr>
            <p:nvPr/>
          </p:nvGrpSpPr>
          <p:grpSpPr bwMode="auto">
            <a:xfrm rot="5400000">
              <a:off x="4742262" y="3996123"/>
              <a:ext cx="232128" cy="152400"/>
              <a:chOff x="528" y="336"/>
              <a:chExt cx="3268" cy="1920"/>
            </a:xfrm>
          </p:grpSpPr>
          <p:sp>
            <p:nvSpPr>
              <p:cNvPr id="46601" name="Oval 929">
                <a:extLst>
                  <a:ext uri="{FF2B5EF4-FFF2-40B4-BE49-F238E27FC236}">
                    <a16:creationId xmlns:a16="http://schemas.microsoft.com/office/drawing/2014/main" id="{B97EA189-2330-4556-B569-601AF3719F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02" name="Oval 930">
                <a:extLst>
                  <a:ext uri="{FF2B5EF4-FFF2-40B4-BE49-F238E27FC236}">
                    <a16:creationId xmlns:a16="http://schemas.microsoft.com/office/drawing/2014/main" id="{F08CB724-E288-4F06-934E-6A87C2BA83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2" name="Group 928">
              <a:extLst>
                <a:ext uri="{FF2B5EF4-FFF2-40B4-BE49-F238E27FC236}">
                  <a16:creationId xmlns:a16="http://schemas.microsoft.com/office/drawing/2014/main" id="{7CD55D49-E124-4723-9179-05CA83E131F7}"/>
                </a:ext>
              </a:extLst>
            </p:cNvPr>
            <p:cNvGrpSpPr>
              <a:grpSpLocks/>
            </p:cNvGrpSpPr>
            <p:nvPr/>
          </p:nvGrpSpPr>
          <p:grpSpPr bwMode="auto">
            <a:xfrm rot="5400000">
              <a:off x="4682995" y="3877600"/>
              <a:ext cx="232128" cy="152400"/>
              <a:chOff x="528" y="336"/>
              <a:chExt cx="3268" cy="1920"/>
            </a:xfrm>
          </p:grpSpPr>
          <p:sp>
            <p:nvSpPr>
              <p:cNvPr id="46599" name="Oval 929">
                <a:extLst>
                  <a:ext uri="{FF2B5EF4-FFF2-40B4-BE49-F238E27FC236}">
                    <a16:creationId xmlns:a16="http://schemas.microsoft.com/office/drawing/2014/main" id="{3A9791B4-E311-4EB6-AEE9-D3676BFE65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600" name="Oval 930">
                <a:extLst>
                  <a:ext uri="{FF2B5EF4-FFF2-40B4-BE49-F238E27FC236}">
                    <a16:creationId xmlns:a16="http://schemas.microsoft.com/office/drawing/2014/main" id="{F05D5141-39BD-4803-BABC-1AFEB75DF14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3" name="Group 928">
              <a:extLst>
                <a:ext uri="{FF2B5EF4-FFF2-40B4-BE49-F238E27FC236}">
                  <a16:creationId xmlns:a16="http://schemas.microsoft.com/office/drawing/2014/main" id="{26C38396-0AEE-418D-99EE-E59D6F41994C}"/>
                </a:ext>
              </a:extLst>
            </p:cNvPr>
            <p:cNvGrpSpPr>
              <a:grpSpLocks/>
            </p:cNvGrpSpPr>
            <p:nvPr/>
          </p:nvGrpSpPr>
          <p:grpSpPr bwMode="auto">
            <a:xfrm rot="5400000">
              <a:off x="4606798" y="3767535"/>
              <a:ext cx="232128" cy="152400"/>
              <a:chOff x="528" y="336"/>
              <a:chExt cx="3268" cy="1920"/>
            </a:xfrm>
          </p:grpSpPr>
          <p:sp>
            <p:nvSpPr>
              <p:cNvPr id="46597" name="Oval 929">
                <a:extLst>
                  <a:ext uri="{FF2B5EF4-FFF2-40B4-BE49-F238E27FC236}">
                    <a16:creationId xmlns:a16="http://schemas.microsoft.com/office/drawing/2014/main" id="{7D29D0BE-9102-4B3F-9425-A0F116C0D7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98" name="Oval 930">
                <a:extLst>
                  <a:ext uri="{FF2B5EF4-FFF2-40B4-BE49-F238E27FC236}">
                    <a16:creationId xmlns:a16="http://schemas.microsoft.com/office/drawing/2014/main" id="{732F080E-9672-4CDD-9982-554ADA9AAE7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4" name="Group 928">
              <a:extLst>
                <a:ext uri="{FF2B5EF4-FFF2-40B4-BE49-F238E27FC236}">
                  <a16:creationId xmlns:a16="http://schemas.microsoft.com/office/drawing/2014/main" id="{862F988C-4ECC-46D7-B022-5AD820132022}"/>
                </a:ext>
              </a:extLst>
            </p:cNvPr>
            <p:cNvGrpSpPr>
              <a:grpSpLocks/>
            </p:cNvGrpSpPr>
            <p:nvPr/>
          </p:nvGrpSpPr>
          <p:grpSpPr bwMode="auto">
            <a:xfrm rot="5400000">
              <a:off x="4530595" y="3665931"/>
              <a:ext cx="232128" cy="152400"/>
              <a:chOff x="528" y="336"/>
              <a:chExt cx="3268" cy="1920"/>
            </a:xfrm>
          </p:grpSpPr>
          <p:sp>
            <p:nvSpPr>
              <p:cNvPr id="46595" name="Oval 929">
                <a:extLst>
                  <a:ext uri="{FF2B5EF4-FFF2-40B4-BE49-F238E27FC236}">
                    <a16:creationId xmlns:a16="http://schemas.microsoft.com/office/drawing/2014/main" id="{EC32766D-8AED-477B-B6ED-F3E664C697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96" name="Oval 930">
                <a:extLst>
                  <a:ext uri="{FF2B5EF4-FFF2-40B4-BE49-F238E27FC236}">
                    <a16:creationId xmlns:a16="http://schemas.microsoft.com/office/drawing/2014/main" id="{1936CB8D-6DFF-4413-AB76-49898E10E58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5" name="Group 928">
              <a:extLst>
                <a:ext uri="{FF2B5EF4-FFF2-40B4-BE49-F238E27FC236}">
                  <a16:creationId xmlns:a16="http://schemas.microsoft.com/office/drawing/2014/main" id="{250737CF-63E6-418E-AF5D-530BD5CECB0A}"/>
                </a:ext>
              </a:extLst>
            </p:cNvPr>
            <p:cNvGrpSpPr>
              <a:grpSpLocks/>
            </p:cNvGrpSpPr>
            <p:nvPr/>
          </p:nvGrpSpPr>
          <p:grpSpPr bwMode="auto">
            <a:xfrm rot="5400000">
              <a:off x="4454392" y="3564327"/>
              <a:ext cx="232128" cy="152400"/>
              <a:chOff x="528" y="336"/>
              <a:chExt cx="3268" cy="1920"/>
            </a:xfrm>
          </p:grpSpPr>
          <p:sp>
            <p:nvSpPr>
              <p:cNvPr id="46593" name="Oval 929">
                <a:extLst>
                  <a:ext uri="{FF2B5EF4-FFF2-40B4-BE49-F238E27FC236}">
                    <a16:creationId xmlns:a16="http://schemas.microsoft.com/office/drawing/2014/main" id="{6EBC0C44-1AA0-484E-B1A2-2BD9D89CCC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94" name="Oval 930">
                <a:extLst>
                  <a:ext uri="{FF2B5EF4-FFF2-40B4-BE49-F238E27FC236}">
                    <a16:creationId xmlns:a16="http://schemas.microsoft.com/office/drawing/2014/main" id="{46E99B22-8467-45BC-881E-F56B4D18CD6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6" name="Group 928">
              <a:extLst>
                <a:ext uri="{FF2B5EF4-FFF2-40B4-BE49-F238E27FC236}">
                  <a16:creationId xmlns:a16="http://schemas.microsoft.com/office/drawing/2014/main" id="{354A9932-FAE9-4840-A993-551C6408EB6B}"/>
                </a:ext>
              </a:extLst>
            </p:cNvPr>
            <p:cNvGrpSpPr>
              <a:grpSpLocks/>
            </p:cNvGrpSpPr>
            <p:nvPr/>
          </p:nvGrpSpPr>
          <p:grpSpPr bwMode="auto">
            <a:xfrm rot="5400000">
              <a:off x="4386662" y="3445795"/>
              <a:ext cx="232128" cy="152400"/>
              <a:chOff x="528" y="336"/>
              <a:chExt cx="3268" cy="1920"/>
            </a:xfrm>
          </p:grpSpPr>
          <p:sp>
            <p:nvSpPr>
              <p:cNvPr id="46591" name="Oval 929">
                <a:extLst>
                  <a:ext uri="{FF2B5EF4-FFF2-40B4-BE49-F238E27FC236}">
                    <a16:creationId xmlns:a16="http://schemas.microsoft.com/office/drawing/2014/main" id="{0A3C1CCB-7AAE-402D-A0AE-5457D0B86CF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92" name="Oval 930">
                <a:extLst>
                  <a:ext uri="{FF2B5EF4-FFF2-40B4-BE49-F238E27FC236}">
                    <a16:creationId xmlns:a16="http://schemas.microsoft.com/office/drawing/2014/main" id="{D0BE7636-F6DE-4710-BA77-8F14624B33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7" name="Group 928">
              <a:extLst>
                <a:ext uri="{FF2B5EF4-FFF2-40B4-BE49-F238E27FC236}">
                  <a16:creationId xmlns:a16="http://schemas.microsoft.com/office/drawing/2014/main" id="{C39526D0-A549-4168-8465-2A8EBA60F114}"/>
                </a:ext>
              </a:extLst>
            </p:cNvPr>
            <p:cNvGrpSpPr>
              <a:grpSpLocks/>
            </p:cNvGrpSpPr>
            <p:nvPr/>
          </p:nvGrpSpPr>
          <p:grpSpPr bwMode="auto">
            <a:xfrm rot="5400000">
              <a:off x="5741329" y="5308453"/>
              <a:ext cx="232128" cy="152400"/>
              <a:chOff x="528" y="336"/>
              <a:chExt cx="3268" cy="1920"/>
            </a:xfrm>
          </p:grpSpPr>
          <p:sp>
            <p:nvSpPr>
              <p:cNvPr id="46589" name="Oval 929">
                <a:extLst>
                  <a:ext uri="{FF2B5EF4-FFF2-40B4-BE49-F238E27FC236}">
                    <a16:creationId xmlns:a16="http://schemas.microsoft.com/office/drawing/2014/main" id="{635DEF16-61EB-4661-B60D-C3A635FC9C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90" name="Oval 930">
                <a:extLst>
                  <a:ext uri="{FF2B5EF4-FFF2-40B4-BE49-F238E27FC236}">
                    <a16:creationId xmlns:a16="http://schemas.microsoft.com/office/drawing/2014/main" id="{C167D5D8-D71B-408A-94D5-CF338A45260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8" name="Group 928">
              <a:extLst>
                <a:ext uri="{FF2B5EF4-FFF2-40B4-BE49-F238E27FC236}">
                  <a16:creationId xmlns:a16="http://schemas.microsoft.com/office/drawing/2014/main" id="{A5E9F4F7-3699-47A5-8D9B-A52D340B44FD}"/>
                </a:ext>
              </a:extLst>
            </p:cNvPr>
            <p:cNvGrpSpPr>
              <a:grpSpLocks/>
            </p:cNvGrpSpPr>
            <p:nvPr/>
          </p:nvGrpSpPr>
          <p:grpSpPr bwMode="auto">
            <a:xfrm rot="5400000">
              <a:off x="5665126" y="5206849"/>
              <a:ext cx="232128" cy="152400"/>
              <a:chOff x="528" y="336"/>
              <a:chExt cx="3268" cy="1920"/>
            </a:xfrm>
          </p:grpSpPr>
          <p:sp>
            <p:nvSpPr>
              <p:cNvPr id="46587" name="Oval 929">
                <a:extLst>
                  <a:ext uri="{FF2B5EF4-FFF2-40B4-BE49-F238E27FC236}">
                    <a16:creationId xmlns:a16="http://schemas.microsoft.com/office/drawing/2014/main" id="{F6C06A41-3256-4D18-87F1-D95DFECB569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88" name="Oval 930">
                <a:extLst>
                  <a:ext uri="{FF2B5EF4-FFF2-40B4-BE49-F238E27FC236}">
                    <a16:creationId xmlns:a16="http://schemas.microsoft.com/office/drawing/2014/main" id="{D4E93D42-4446-43C3-892A-522AC97FADF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19" name="Group 928">
              <a:extLst>
                <a:ext uri="{FF2B5EF4-FFF2-40B4-BE49-F238E27FC236}">
                  <a16:creationId xmlns:a16="http://schemas.microsoft.com/office/drawing/2014/main" id="{A626A594-1B66-4C73-81A2-3789A8868490}"/>
                </a:ext>
              </a:extLst>
            </p:cNvPr>
            <p:cNvGrpSpPr>
              <a:grpSpLocks/>
            </p:cNvGrpSpPr>
            <p:nvPr/>
          </p:nvGrpSpPr>
          <p:grpSpPr bwMode="auto">
            <a:xfrm rot="5400000">
              <a:off x="5588923" y="5105245"/>
              <a:ext cx="232128" cy="152400"/>
              <a:chOff x="528" y="336"/>
              <a:chExt cx="3268" cy="1920"/>
            </a:xfrm>
          </p:grpSpPr>
          <p:sp>
            <p:nvSpPr>
              <p:cNvPr id="46585" name="Oval 929">
                <a:extLst>
                  <a:ext uri="{FF2B5EF4-FFF2-40B4-BE49-F238E27FC236}">
                    <a16:creationId xmlns:a16="http://schemas.microsoft.com/office/drawing/2014/main" id="{DF4D8466-A315-4465-8286-EF89BDF0790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86" name="Oval 930">
                <a:extLst>
                  <a:ext uri="{FF2B5EF4-FFF2-40B4-BE49-F238E27FC236}">
                    <a16:creationId xmlns:a16="http://schemas.microsoft.com/office/drawing/2014/main" id="{F081D396-CED3-4AD2-8B98-DF8BF1DCA9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0" name="Group 928">
              <a:extLst>
                <a:ext uri="{FF2B5EF4-FFF2-40B4-BE49-F238E27FC236}">
                  <a16:creationId xmlns:a16="http://schemas.microsoft.com/office/drawing/2014/main" id="{6C426853-7EFF-448B-B428-7522AFAFAF46}"/>
                </a:ext>
              </a:extLst>
            </p:cNvPr>
            <p:cNvGrpSpPr>
              <a:grpSpLocks/>
            </p:cNvGrpSpPr>
            <p:nvPr/>
          </p:nvGrpSpPr>
          <p:grpSpPr bwMode="auto">
            <a:xfrm rot="5400000">
              <a:off x="5521193" y="4986713"/>
              <a:ext cx="232128" cy="152400"/>
              <a:chOff x="528" y="336"/>
              <a:chExt cx="3268" cy="1920"/>
            </a:xfrm>
          </p:grpSpPr>
          <p:sp>
            <p:nvSpPr>
              <p:cNvPr id="46583" name="Oval 929">
                <a:extLst>
                  <a:ext uri="{FF2B5EF4-FFF2-40B4-BE49-F238E27FC236}">
                    <a16:creationId xmlns:a16="http://schemas.microsoft.com/office/drawing/2014/main" id="{6C736A44-D905-4E0D-8072-815D33F504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84" name="Oval 930">
                <a:extLst>
                  <a:ext uri="{FF2B5EF4-FFF2-40B4-BE49-F238E27FC236}">
                    <a16:creationId xmlns:a16="http://schemas.microsoft.com/office/drawing/2014/main" id="{5C98837D-5297-491E-8858-C487D71080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1" name="Group 928">
              <a:extLst>
                <a:ext uri="{FF2B5EF4-FFF2-40B4-BE49-F238E27FC236}">
                  <a16:creationId xmlns:a16="http://schemas.microsoft.com/office/drawing/2014/main" id="{B1CCE5BB-79FD-4058-B2A2-34C0FB95E368}"/>
                </a:ext>
              </a:extLst>
            </p:cNvPr>
            <p:cNvGrpSpPr>
              <a:grpSpLocks/>
            </p:cNvGrpSpPr>
            <p:nvPr/>
          </p:nvGrpSpPr>
          <p:grpSpPr bwMode="auto">
            <a:xfrm rot="5400000">
              <a:off x="5461926" y="4868190"/>
              <a:ext cx="232128" cy="152400"/>
              <a:chOff x="528" y="336"/>
              <a:chExt cx="3268" cy="1920"/>
            </a:xfrm>
          </p:grpSpPr>
          <p:sp>
            <p:nvSpPr>
              <p:cNvPr id="46581" name="Oval 929">
                <a:extLst>
                  <a:ext uri="{FF2B5EF4-FFF2-40B4-BE49-F238E27FC236}">
                    <a16:creationId xmlns:a16="http://schemas.microsoft.com/office/drawing/2014/main" id="{CC5CB075-C95F-4BC1-AB5A-98EEE00A73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82" name="Oval 930">
                <a:extLst>
                  <a:ext uri="{FF2B5EF4-FFF2-40B4-BE49-F238E27FC236}">
                    <a16:creationId xmlns:a16="http://schemas.microsoft.com/office/drawing/2014/main" id="{6A087FE8-C5A1-49CA-8BA8-7384DB0496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2" name="Group 928">
              <a:extLst>
                <a:ext uri="{FF2B5EF4-FFF2-40B4-BE49-F238E27FC236}">
                  <a16:creationId xmlns:a16="http://schemas.microsoft.com/office/drawing/2014/main" id="{1F148E70-4260-4D64-87FE-51D3D626C400}"/>
                </a:ext>
              </a:extLst>
            </p:cNvPr>
            <p:cNvGrpSpPr>
              <a:grpSpLocks/>
            </p:cNvGrpSpPr>
            <p:nvPr/>
          </p:nvGrpSpPr>
          <p:grpSpPr bwMode="auto">
            <a:xfrm rot="5400000">
              <a:off x="5385729" y="4758125"/>
              <a:ext cx="232128" cy="152400"/>
              <a:chOff x="528" y="336"/>
              <a:chExt cx="3268" cy="1920"/>
            </a:xfrm>
          </p:grpSpPr>
          <p:sp>
            <p:nvSpPr>
              <p:cNvPr id="46579" name="Oval 929">
                <a:extLst>
                  <a:ext uri="{FF2B5EF4-FFF2-40B4-BE49-F238E27FC236}">
                    <a16:creationId xmlns:a16="http://schemas.microsoft.com/office/drawing/2014/main" id="{83258340-C979-4179-8487-3C66A4A785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80" name="Oval 930">
                <a:extLst>
                  <a:ext uri="{FF2B5EF4-FFF2-40B4-BE49-F238E27FC236}">
                    <a16:creationId xmlns:a16="http://schemas.microsoft.com/office/drawing/2014/main" id="{C3954425-F883-40FE-844E-8B9EB5131C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3" name="Group 928">
              <a:extLst>
                <a:ext uri="{FF2B5EF4-FFF2-40B4-BE49-F238E27FC236}">
                  <a16:creationId xmlns:a16="http://schemas.microsoft.com/office/drawing/2014/main" id="{E2B536F3-E910-4E11-85AD-7AA55C34C8A3}"/>
                </a:ext>
              </a:extLst>
            </p:cNvPr>
            <p:cNvGrpSpPr>
              <a:grpSpLocks/>
            </p:cNvGrpSpPr>
            <p:nvPr/>
          </p:nvGrpSpPr>
          <p:grpSpPr bwMode="auto">
            <a:xfrm rot="5400000">
              <a:off x="5309526" y="4656521"/>
              <a:ext cx="232128" cy="152400"/>
              <a:chOff x="528" y="336"/>
              <a:chExt cx="3268" cy="1920"/>
            </a:xfrm>
          </p:grpSpPr>
          <p:sp>
            <p:nvSpPr>
              <p:cNvPr id="46577" name="Oval 929">
                <a:extLst>
                  <a:ext uri="{FF2B5EF4-FFF2-40B4-BE49-F238E27FC236}">
                    <a16:creationId xmlns:a16="http://schemas.microsoft.com/office/drawing/2014/main" id="{058B1EEE-4211-41EF-BDC3-7D5F91D387F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78" name="Oval 930">
                <a:extLst>
                  <a:ext uri="{FF2B5EF4-FFF2-40B4-BE49-F238E27FC236}">
                    <a16:creationId xmlns:a16="http://schemas.microsoft.com/office/drawing/2014/main" id="{9C9F94A4-D1FC-47D3-9EAB-0F2E17017E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4" name="Group 928">
              <a:extLst>
                <a:ext uri="{FF2B5EF4-FFF2-40B4-BE49-F238E27FC236}">
                  <a16:creationId xmlns:a16="http://schemas.microsoft.com/office/drawing/2014/main" id="{118E7889-A90B-4CEA-A277-D5863E7C9C46}"/>
                </a:ext>
              </a:extLst>
            </p:cNvPr>
            <p:cNvGrpSpPr>
              <a:grpSpLocks/>
            </p:cNvGrpSpPr>
            <p:nvPr/>
          </p:nvGrpSpPr>
          <p:grpSpPr bwMode="auto">
            <a:xfrm rot="5400000">
              <a:off x="5233323" y="4554917"/>
              <a:ext cx="232128" cy="152400"/>
              <a:chOff x="528" y="336"/>
              <a:chExt cx="3268" cy="1920"/>
            </a:xfrm>
          </p:grpSpPr>
          <p:sp>
            <p:nvSpPr>
              <p:cNvPr id="46575" name="Oval 929">
                <a:extLst>
                  <a:ext uri="{FF2B5EF4-FFF2-40B4-BE49-F238E27FC236}">
                    <a16:creationId xmlns:a16="http://schemas.microsoft.com/office/drawing/2014/main" id="{548F3E4F-9D63-4721-BD8F-29C8911D679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76" name="Oval 930">
                <a:extLst>
                  <a:ext uri="{FF2B5EF4-FFF2-40B4-BE49-F238E27FC236}">
                    <a16:creationId xmlns:a16="http://schemas.microsoft.com/office/drawing/2014/main" id="{FF90DD4B-46BE-40D0-A4DB-63DA5A04284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5" name="Group 928">
              <a:extLst>
                <a:ext uri="{FF2B5EF4-FFF2-40B4-BE49-F238E27FC236}">
                  <a16:creationId xmlns:a16="http://schemas.microsoft.com/office/drawing/2014/main" id="{21D28ED8-7654-4752-839E-46EDEEB43B5C}"/>
                </a:ext>
              </a:extLst>
            </p:cNvPr>
            <p:cNvGrpSpPr>
              <a:grpSpLocks/>
            </p:cNvGrpSpPr>
            <p:nvPr/>
          </p:nvGrpSpPr>
          <p:grpSpPr bwMode="auto">
            <a:xfrm rot="5400000">
              <a:off x="5165593" y="4436385"/>
              <a:ext cx="232128" cy="152400"/>
              <a:chOff x="528" y="336"/>
              <a:chExt cx="3268" cy="1920"/>
            </a:xfrm>
          </p:grpSpPr>
          <p:sp>
            <p:nvSpPr>
              <p:cNvPr id="46573" name="Oval 929">
                <a:extLst>
                  <a:ext uri="{FF2B5EF4-FFF2-40B4-BE49-F238E27FC236}">
                    <a16:creationId xmlns:a16="http://schemas.microsoft.com/office/drawing/2014/main" id="{4E37A9D4-B8A5-4C88-AB45-2D729FE81AA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74" name="Oval 930">
                <a:extLst>
                  <a:ext uri="{FF2B5EF4-FFF2-40B4-BE49-F238E27FC236}">
                    <a16:creationId xmlns:a16="http://schemas.microsoft.com/office/drawing/2014/main" id="{057A917F-8D7B-41FA-9F80-3C9767EE72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6" name="Group 928">
              <a:extLst>
                <a:ext uri="{FF2B5EF4-FFF2-40B4-BE49-F238E27FC236}">
                  <a16:creationId xmlns:a16="http://schemas.microsoft.com/office/drawing/2014/main" id="{C7A3088C-3E6A-4395-8D8F-2A70E39EDE9B}"/>
                </a:ext>
              </a:extLst>
            </p:cNvPr>
            <p:cNvGrpSpPr>
              <a:grpSpLocks/>
            </p:cNvGrpSpPr>
            <p:nvPr/>
          </p:nvGrpSpPr>
          <p:grpSpPr bwMode="auto">
            <a:xfrm rot="5400000">
              <a:off x="5131726" y="4326318"/>
              <a:ext cx="232128" cy="152400"/>
              <a:chOff x="528" y="336"/>
              <a:chExt cx="3268" cy="1920"/>
            </a:xfrm>
          </p:grpSpPr>
          <p:sp>
            <p:nvSpPr>
              <p:cNvPr id="46571" name="Oval 929">
                <a:extLst>
                  <a:ext uri="{FF2B5EF4-FFF2-40B4-BE49-F238E27FC236}">
                    <a16:creationId xmlns:a16="http://schemas.microsoft.com/office/drawing/2014/main" id="{4716BCCF-8640-4173-A3C2-6CFC478722B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72" name="Oval 930">
                <a:extLst>
                  <a:ext uri="{FF2B5EF4-FFF2-40B4-BE49-F238E27FC236}">
                    <a16:creationId xmlns:a16="http://schemas.microsoft.com/office/drawing/2014/main" id="{026AF954-D524-4B4C-85B7-B221211B9C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7" name="Group 928">
              <a:extLst>
                <a:ext uri="{FF2B5EF4-FFF2-40B4-BE49-F238E27FC236}">
                  <a16:creationId xmlns:a16="http://schemas.microsoft.com/office/drawing/2014/main" id="{48CA5E2A-7C81-456F-AE09-9E58419320B3}"/>
                </a:ext>
              </a:extLst>
            </p:cNvPr>
            <p:cNvGrpSpPr>
              <a:grpSpLocks/>
            </p:cNvGrpSpPr>
            <p:nvPr/>
          </p:nvGrpSpPr>
          <p:grpSpPr bwMode="auto">
            <a:xfrm rot="5400000">
              <a:off x="5055529" y="4216253"/>
              <a:ext cx="232128" cy="152400"/>
              <a:chOff x="528" y="336"/>
              <a:chExt cx="3268" cy="1920"/>
            </a:xfrm>
          </p:grpSpPr>
          <p:sp>
            <p:nvSpPr>
              <p:cNvPr id="46569" name="Oval 929">
                <a:extLst>
                  <a:ext uri="{FF2B5EF4-FFF2-40B4-BE49-F238E27FC236}">
                    <a16:creationId xmlns:a16="http://schemas.microsoft.com/office/drawing/2014/main" id="{144FEC36-5F82-4831-993C-1DCE35889F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70" name="Oval 930">
                <a:extLst>
                  <a:ext uri="{FF2B5EF4-FFF2-40B4-BE49-F238E27FC236}">
                    <a16:creationId xmlns:a16="http://schemas.microsoft.com/office/drawing/2014/main" id="{80F14F29-263E-4736-8EB5-308453233D1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8" name="Group 928">
              <a:extLst>
                <a:ext uri="{FF2B5EF4-FFF2-40B4-BE49-F238E27FC236}">
                  <a16:creationId xmlns:a16="http://schemas.microsoft.com/office/drawing/2014/main" id="{16D845BD-E2AF-4590-B991-D6E8E4482BDD}"/>
                </a:ext>
              </a:extLst>
            </p:cNvPr>
            <p:cNvGrpSpPr>
              <a:grpSpLocks/>
            </p:cNvGrpSpPr>
            <p:nvPr/>
          </p:nvGrpSpPr>
          <p:grpSpPr bwMode="auto">
            <a:xfrm rot="5400000">
              <a:off x="4979326" y="4114649"/>
              <a:ext cx="232128" cy="152400"/>
              <a:chOff x="528" y="336"/>
              <a:chExt cx="3268" cy="1920"/>
            </a:xfrm>
          </p:grpSpPr>
          <p:sp>
            <p:nvSpPr>
              <p:cNvPr id="46567" name="Oval 929">
                <a:extLst>
                  <a:ext uri="{FF2B5EF4-FFF2-40B4-BE49-F238E27FC236}">
                    <a16:creationId xmlns:a16="http://schemas.microsoft.com/office/drawing/2014/main" id="{83583945-99CF-45DD-9040-A7D311F20A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68" name="Oval 930">
                <a:extLst>
                  <a:ext uri="{FF2B5EF4-FFF2-40B4-BE49-F238E27FC236}">
                    <a16:creationId xmlns:a16="http://schemas.microsoft.com/office/drawing/2014/main" id="{511709A3-A8D3-4273-A490-2987BC311E3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29" name="Group 928">
              <a:extLst>
                <a:ext uri="{FF2B5EF4-FFF2-40B4-BE49-F238E27FC236}">
                  <a16:creationId xmlns:a16="http://schemas.microsoft.com/office/drawing/2014/main" id="{F7A71799-3B99-4272-8C3B-72B142FDA399}"/>
                </a:ext>
              </a:extLst>
            </p:cNvPr>
            <p:cNvGrpSpPr>
              <a:grpSpLocks/>
            </p:cNvGrpSpPr>
            <p:nvPr/>
          </p:nvGrpSpPr>
          <p:grpSpPr bwMode="auto">
            <a:xfrm rot="5400000">
              <a:off x="4903123" y="4013045"/>
              <a:ext cx="232128" cy="152400"/>
              <a:chOff x="528" y="336"/>
              <a:chExt cx="3268" cy="1920"/>
            </a:xfrm>
          </p:grpSpPr>
          <p:sp>
            <p:nvSpPr>
              <p:cNvPr id="46565" name="Oval 929">
                <a:extLst>
                  <a:ext uri="{FF2B5EF4-FFF2-40B4-BE49-F238E27FC236}">
                    <a16:creationId xmlns:a16="http://schemas.microsoft.com/office/drawing/2014/main" id="{A5EF9C51-E82F-402A-A081-7D7B325C98F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66" name="Oval 930">
                <a:extLst>
                  <a:ext uri="{FF2B5EF4-FFF2-40B4-BE49-F238E27FC236}">
                    <a16:creationId xmlns:a16="http://schemas.microsoft.com/office/drawing/2014/main" id="{A7200E1C-8A00-421E-A52A-0E76AD77951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0" name="Group 928">
              <a:extLst>
                <a:ext uri="{FF2B5EF4-FFF2-40B4-BE49-F238E27FC236}">
                  <a16:creationId xmlns:a16="http://schemas.microsoft.com/office/drawing/2014/main" id="{87E98486-9442-4CBF-9AE9-1491BC2AF837}"/>
                </a:ext>
              </a:extLst>
            </p:cNvPr>
            <p:cNvGrpSpPr>
              <a:grpSpLocks/>
            </p:cNvGrpSpPr>
            <p:nvPr/>
          </p:nvGrpSpPr>
          <p:grpSpPr bwMode="auto">
            <a:xfrm rot="5400000">
              <a:off x="4835393" y="3894513"/>
              <a:ext cx="232128" cy="152400"/>
              <a:chOff x="528" y="336"/>
              <a:chExt cx="3268" cy="1920"/>
            </a:xfrm>
          </p:grpSpPr>
          <p:sp>
            <p:nvSpPr>
              <p:cNvPr id="46563" name="Oval 929">
                <a:extLst>
                  <a:ext uri="{FF2B5EF4-FFF2-40B4-BE49-F238E27FC236}">
                    <a16:creationId xmlns:a16="http://schemas.microsoft.com/office/drawing/2014/main" id="{3920C202-1886-4796-80BF-35031B659CA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64" name="Oval 930">
                <a:extLst>
                  <a:ext uri="{FF2B5EF4-FFF2-40B4-BE49-F238E27FC236}">
                    <a16:creationId xmlns:a16="http://schemas.microsoft.com/office/drawing/2014/main" id="{41D6AAFA-4DE8-4B7D-97F4-8733E634AE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1" name="Group 928">
              <a:extLst>
                <a:ext uri="{FF2B5EF4-FFF2-40B4-BE49-F238E27FC236}">
                  <a16:creationId xmlns:a16="http://schemas.microsoft.com/office/drawing/2014/main" id="{CAF27F1A-F8DB-4015-B26C-EE41AC3D4981}"/>
                </a:ext>
              </a:extLst>
            </p:cNvPr>
            <p:cNvGrpSpPr>
              <a:grpSpLocks/>
            </p:cNvGrpSpPr>
            <p:nvPr/>
          </p:nvGrpSpPr>
          <p:grpSpPr bwMode="auto">
            <a:xfrm rot="5400000">
              <a:off x="4776126" y="3775990"/>
              <a:ext cx="232128" cy="152400"/>
              <a:chOff x="528" y="336"/>
              <a:chExt cx="3268" cy="1920"/>
            </a:xfrm>
          </p:grpSpPr>
          <p:sp>
            <p:nvSpPr>
              <p:cNvPr id="46561" name="Oval 929">
                <a:extLst>
                  <a:ext uri="{FF2B5EF4-FFF2-40B4-BE49-F238E27FC236}">
                    <a16:creationId xmlns:a16="http://schemas.microsoft.com/office/drawing/2014/main" id="{208F4781-6D1B-4FBA-9147-6A93C9A7AA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62" name="Oval 930">
                <a:extLst>
                  <a:ext uri="{FF2B5EF4-FFF2-40B4-BE49-F238E27FC236}">
                    <a16:creationId xmlns:a16="http://schemas.microsoft.com/office/drawing/2014/main" id="{2464B360-89FE-41B7-9D5D-FEA79D2907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2" name="Group 928">
              <a:extLst>
                <a:ext uri="{FF2B5EF4-FFF2-40B4-BE49-F238E27FC236}">
                  <a16:creationId xmlns:a16="http://schemas.microsoft.com/office/drawing/2014/main" id="{EF8175F6-68F5-4D91-B986-817C6665B290}"/>
                </a:ext>
              </a:extLst>
            </p:cNvPr>
            <p:cNvGrpSpPr>
              <a:grpSpLocks/>
            </p:cNvGrpSpPr>
            <p:nvPr/>
          </p:nvGrpSpPr>
          <p:grpSpPr bwMode="auto">
            <a:xfrm rot="5400000">
              <a:off x="4699929" y="3665925"/>
              <a:ext cx="232128" cy="152400"/>
              <a:chOff x="528" y="336"/>
              <a:chExt cx="3268" cy="1920"/>
            </a:xfrm>
          </p:grpSpPr>
          <p:sp>
            <p:nvSpPr>
              <p:cNvPr id="46559" name="Oval 929">
                <a:extLst>
                  <a:ext uri="{FF2B5EF4-FFF2-40B4-BE49-F238E27FC236}">
                    <a16:creationId xmlns:a16="http://schemas.microsoft.com/office/drawing/2014/main" id="{E6011DCF-F6F0-4E86-BC71-ED975EA82A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60" name="Oval 930">
                <a:extLst>
                  <a:ext uri="{FF2B5EF4-FFF2-40B4-BE49-F238E27FC236}">
                    <a16:creationId xmlns:a16="http://schemas.microsoft.com/office/drawing/2014/main" id="{46298A83-E0BC-47E7-B51A-90667E8F1F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3" name="Group 928">
              <a:extLst>
                <a:ext uri="{FF2B5EF4-FFF2-40B4-BE49-F238E27FC236}">
                  <a16:creationId xmlns:a16="http://schemas.microsoft.com/office/drawing/2014/main" id="{A64F12F4-676B-42D8-859F-E25FCA224DD1}"/>
                </a:ext>
              </a:extLst>
            </p:cNvPr>
            <p:cNvGrpSpPr>
              <a:grpSpLocks/>
            </p:cNvGrpSpPr>
            <p:nvPr/>
          </p:nvGrpSpPr>
          <p:grpSpPr bwMode="auto">
            <a:xfrm rot="5400000">
              <a:off x="4623726" y="3564321"/>
              <a:ext cx="232128" cy="152400"/>
              <a:chOff x="528" y="336"/>
              <a:chExt cx="3268" cy="1920"/>
            </a:xfrm>
          </p:grpSpPr>
          <p:sp>
            <p:nvSpPr>
              <p:cNvPr id="46557" name="Oval 929">
                <a:extLst>
                  <a:ext uri="{FF2B5EF4-FFF2-40B4-BE49-F238E27FC236}">
                    <a16:creationId xmlns:a16="http://schemas.microsoft.com/office/drawing/2014/main" id="{E853EC95-014E-40C7-90B0-F4BF743082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58" name="Oval 930">
                <a:extLst>
                  <a:ext uri="{FF2B5EF4-FFF2-40B4-BE49-F238E27FC236}">
                    <a16:creationId xmlns:a16="http://schemas.microsoft.com/office/drawing/2014/main" id="{5AF5B9AC-E2D0-41BC-8280-8924781D5D6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4" name="Group 928">
              <a:extLst>
                <a:ext uri="{FF2B5EF4-FFF2-40B4-BE49-F238E27FC236}">
                  <a16:creationId xmlns:a16="http://schemas.microsoft.com/office/drawing/2014/main" id="{F4BFE96C-25E9-43FE-8741-E2763F6FB126}"/>
                </a:ext>
              </a:extLst>
            </p:cNvPr>
            <p:cNvGrpSpPr>
              <a:grpSpLocks/>
            </p:cNvGrpSpPr>
            <p:nvPr/>
          </p:nvGrpSpPr>
          <p:grpSpPr bwMode="auto">
            <a:xfrm rot="5400000">
              <a:off x="4547523" y="3462717"/>
              <a:ext cx="232128" cy="152400"/>
              <a:chOff x="528" y="336"/>
              <a:chExt cx="3268" cy="1920"/>
            </a:xfrm>
          </p:grpSpPr>
          <p:sp>
            <p:nvSpPr>
              <p:cNvPr id="46555" name="Oval 929">
                <a:extLst>
                  <a:ext uri="{FF2B5EF4-FFF2-40B4-BE49-F238E27FC236}">
                    <a16:creationId xmlns:a16="http://schemas.microsoft.com/office/drawing/2014/main" id="{6368A6AF-2326-44C6-9943-204CDE935E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56" name="Oval 930">
                <a:extLst>
                  <a:ext uri="{FF2B5EF4-FFF2-40B4-BE49-F238E27FC236}">
                    <a16:creationId xmlns:a16="http://schemas.microsoft.com/office/drawing/2014/main" id="{572EC7FB-2501-486A-B0DF-5F5B25C7DB2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5" name="Group 928">
              <a:extLst>
                <a:ext uri="{FF2B5EF4-FFF2-40B4-BE49-F238E27FC236}">
                  <a16:creationId xmlns:a16="http://schemas.microsoft.com/office/drawing/2014/main" id="{5A23EED3-92A3-4C42-A30D-DC461D2495DE}"/>
                </a:ext>
              </a:extLst>
            </p:cNvPr>
            <p:cNvGrpSpPr>
              <a:grpSpLocks/>
            </p:cNvGrpSpPr>
            <p:nvPr/>
          </p:nvGrpSpPr>
          <p:grpSpPr bwMode="auto">
            <a:xfrm rot="5400000">
              <a:off x="4479793" y="3344185"/>
              <a:ext cx="232128" cy="152400"/>
              <a:chOff x="528" y="336"/>
              <a:chExt cx="3268" cy="1920"/>
            </a:xfrm>
          </p:grpSpPr>
          <p:sp>
            <p:nvSpPr>
              <p:cNvPr id="46553" name="Oval 929">
                <a:extLst>
                  <a:ext uri="{FF2B5EF4-FFF2-40B4-BE49-F238E27FC236}">
                    <a16:creationId xmlns:a16="http://schemas.microsoft.com/office/drawing/2014/main" id="{BFE853A4-521E-4E92-A624-9AC89872C8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54" name="Oval 930">
                <a:extLst>
                  <a:ext uri="{FF2B5EF4-FFF2-40B4-BE49-F238E27FC236}">
                    <a16:creationId xmlns:a16="http://schemas.microsoft.com/office/drawing/2014/main" id="{904571D9-4082-47F2-AE77-D75B4C68DE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6" name="Group 928">
              <a:extLst>
                <a:ext uri="{FF2B5EF4-FFF2-40B4-BE49-F238E27FC236}">
                  <a16:creationId xmlns:a16="http://schemas.microsoft.com/office/drawing/2014/main" id="{59D1EEDB-1F61-442D-8059-C8A1D1563E31}"/>
                </a:ext>
              </a:extLst>
            </p:cNvPr>
            <p:cNvGrpSpPr>
              <a:grpSpLocks/>
            </p:cNvGrpSpPr>
            <p:nvPr/>
          </p:nvGrpSpPr>
          <p:grpSpPr bwMode="auto">
            <a:xfrm rot="5400000">
              <a:off x="5876795" y="5249178"/>
              <a:ext cx="232128" cy="152400"/>
              <a:chOff x="528" y="336"/>
              <a:chExt cx="3268" cy="1920"/>
            </a:xfrm>
          </p:grpSpPr>
          <p:sp>
            <p:nvSpPr>
              <p:cNvPr id="46551" name="Oval 929">
                <a:extLst>
                  <a:ext uri="{FF2B5EF4-FFF2-40B4-BE49-F238E27FC236}">
                    <a16:creationId xmlns:a16="http://schemas.microsoft.com/office/drawing/2014/main" id="{3AA007A3-80E5-42FF-A7D6-36DB28E6D27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52" name="Oval 930">
                <a:extLst>
                  <a:ext uri="{FF2B5EF4-FFF2-40B4-BE49-F238E27FC236}">
                    <a16:creationId xmlns:a16="http://schemas.microsoft.com/office/drawing/2014/main" id="{53C2FBE0-2A0A-4F6B-8D47-576991D1E0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7" name="Group 928">
              <a:extLst>
                <a:ext uri="{FF2B5EF4-FFF2-40B4-BE49-F238E27FC236}">
                  <a16:creationId xmlns:a16="http://schemas.microsoft.com/office/drawing/2014/main" id="{92C0AE33-3793-4F60-A434-F0889C403B14}"/>
                </a:ext>
              </a:extLst>
            </p:cNvPr>
            <p:cNvGrpSpPr>
              <a:grpSpLocks/>
            </p:cNvGrpSpPr>
            <p:nvPr/>
          </p:nvGrpSpPr>
          <p:grpSpPr bwMode="auto">
            <a:xfrm rot="5400000">
              <a:off x="5800598" y="5139113"/>
              <a:ext cx="232128" cy="152400"/>
              <a:chOff x="528" y="336"/>
              <a:chExt cx="3268" cy="1920"/>
            </a:xfrm>
          </p:grpSpPr>
          <p:sp>
            <p:nvSpPr>
              <p:cNvPr id="46549" name="Oval 929">
                <a:extLst>
                  <a:ext uri="{FF2B5EF4-FFF2-40B4-BE49-F238E27FC236}">
                    <a16:creationId xmlns:a16="http://schemas.microsoft.com/office/drawing/2014/main" id="{8C4BAEC3-9A30-42AB-9C2D-5DADCEFAC39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50" name="Oval 930">
                <a:extLst>
                  <a:ext uri="{FF2B5EF4-FFF2-40B4-BE49-F238E27FC236}">
                    <a16:creationId xmlns:a16="http://schemas.microsoft.com/office/drawing/2014/main" id="{00A6E0DD-0FAC-40DD-BC1D-A95CDDDCAF0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8" name="Group 928">
              <a:extLst>
                <a:ext uri="{FF2B5EF4-FFF2-40B4-BE49-F238E27FC236}">
                  <a16:creationId xmlns:a16="http://schemas.microsoft.com/office/drawing/2014/main" id="{702064CD-5DE0-49B7-8754-9AE2358120DE}"/>
                </a:ext>
              </a:extLst>
            </p:cNvPr>
            <p:cNvGrpSpPr>
              <a:grpSpLocks/>
            </p:cNvGrpSpPr>
            <p:nvPr/>
          </p:nvGrpSpPr>
          <p:grpSpPr bwMode="auto">
            <a:xfrm rot="5400000">
              <a:off x="5724395" y="5037509"/>
              <a:ext cx="232128" cy="152400"/>
              <a:chOff x="528" y="336"/>
              <a:chExt cx="3268" cy="1920"/>
            </a:xfrm>
          </p:grpSpPr>
          <p:sp>
            <p:nvSpPr>
              <p:cNvPr id="46547" name="Oval 929">
                <a:extLst>
                  <a:ext uri="{FF2B5EF4-FFF2-40B4-BE49-F238E27FC236}">
                    <a16:creationId xmlns:a16="http://schemas.microsoft.com/office/drawing/2014/main" id="{269AD5BB-A5C4-43ED-BD58-4A8994C6914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48" name="Oval 930">
                <a:extLst>
                  <a:ext uri="{FF2B5EF4-FFF2-40B4-BE49-F238E27FC236}">
                    <a16:creationId xmlns:a16="http://schemas.microsoft.com/office/drawing/2014/main" id="{69E12DFF-BA28-4D59-B84B-B60B573B2F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39" name="Group 928">
              <a:extLst>
                <a:ext uri="{FF2B5EF4-FFF2-40B4-BE49-F238E27FC236}">
                  <a16:creationId xmlns:a16="http://schemas.microsoft.com/office/drawing/2014/main" id="{05C486A9-5109-457B-8623-BD5BB301F5FB}"/>
                </a:ext>
              </a:extLst>
            </p:cNvPr>
            <p:cNvGrpSpPr>
              <a:grpSpLocks/>
            </p:cNvGrpSpPr>
            <p:nvPr/>
          </p:nvGrpSpPr>
          <p:grpSpPr bwMode="auto">
            <a:xfrm rot="5400000">
              <a:off x="5648192" y="4935905"/>
              <a:ext cx="232128" cy="152400"/>
              <a:chOff x="528" y="336"/>
              <a:chExt cx="3268" cy="1920"/>
            </a:xfrm>
          </p:grpSpPr>
          <p:sp>
            <p:nvSpPr>
              <p:cNvPr id="46545" name="Oval 929">
                <a:extLst>
                  <a:ext uri="{FF2B5EF4-FFF2-40B4-BE49-F238E27FC236}">
                    <a16:creationId xmlns:a16="http://schemas.microsoft.com/office/drawing/2014/main" id="{BA63F2F3-2BA1-4D6D-A187-0BDD87B996E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46" name="Oval 930">
                <a:extLst>
                  <a:ext uri="{FF2B5EF4-FFF2-40B4-BE49-F238E27FC236}">
                    <a16:creationId xmlns:a16="http://schemas.microsoft.com/office/drawing/2014/main" id="{8E5502AF-2D9F-4DC4-A189-591316C7E3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0" name="Group 928">
              <a:extLst>
                <a:ext uri="{FF2B5EF4-FFF2-40B4-BE49-F238E27FC236}">
                  <a16:creationId xmlns:a16="http://schemas.microsoft.com/office/drawing/2014/main" id="{972BA0E1-B7B7-4103-927E-937D54F9BFF0}"/>
                </a:ext>
              </a:extLst>
            </p:cNvPr>
            <p:cNvGrpSpPr>
              <a:grpSpLocks/>
            </p:cNvGrpSpPr>
            <p:nvPr/>
          </p:nvGrpSpPr>
          <p:grpSpPr bwMode="auto">
            <a:xfrm rot="5400000">
              <a:off x="5580462" y="4817373"/>
              <a:ext cx="232128" cy="152400"/>
              <a:chOff x="528" y="336"/>
              <a:chExt cx="3268" cy="1920"/>
            </a:xfrm>
          </p:grpSpPr>
          <p:sp>
            <p:nvSpPr>
              <p:cNvPr id="46543" name="Oval 929">
                <a:extLst>
                  <a:ext uri="{FF2B5EF4-FFF2-40B4-BE49-F238E27FC236}">
                    <a16:creationId xmlns:a16="http://schemas.microsoft.com/office/drawing/2014/main" id="{6CA212E0-DF93-43C7-8120-FA88D070B38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44" name="Oval 930">
                <a:extLst>
                  <a:ext uri="{FF2B5EF4-FFF2-40B4-BE49-F238E27FC236}">
                    <a16:creationId xmlns:a16="http://schemas.microsoft.com/office/drawing/2014/main" id="{CD67687D-B26C-4F13-8807-11852DDFBC3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1" name="Group 928">
              <a:extLst>
                <a:ext uri="{FF2B5EF4-FFF2-40B4-BE49-F238E27FC236}">
                  <a16:creationId xmlns:a16="http://schemas.microsoft.com/office/drawing/2014/main" id="{4AFD098A-2C30-48C1-9A23-1E493254F1B3}"/>
                </a:ext>
              </a:extLst>
            </p:cNvPr>
            <p:cNvGrpSpPr>
              <a:grpSpLocks/>
            </p:cNvGrpSpPr>
            <p:nvPr/>
          </p:nvGrpSpPr>
          <p:grpSpPr bwMode="auto">
            <a:xfrm rot="5400000">
              <a:off x="5521195" y="4698850"/>
              <a:ext cx="232128" cy="152400"/>
              <a:chOff x="528" y="336"/>
              <a:chExt cx="3268" cy="1920"/>
            </a:xfrm>
          </p:grpSpPr>
          <p:sp>
            <p:nvSpPr>
              <p:cNvPr id="46541" name="Oval 929">
                <a:extLst>
                  <a:ext uri="{FF2B5EF4-FFF2-40B4-BE49-F238E27FC236}">
                    <a16:creationId xmlns:a16="http://schemas.microsoft.com/office/drawing/2014/main" id="{742F1750-E9D6-45CF-86EA-B59DD76B46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42" name="Oval 930">
                <a:extLst>
                  <a:ext uri="{FF2B5EF4-FFF2-40B4-BE49-F238E27FC236}">
                    <a16:creationId xmlns:a16="http://schemas.microsoft.com/office/drawing/2014/main" id="{EAF331F5-0D4B-45AE-9279-F6B63F5D360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2" name="Group 928">
              <a:extLst>
                <a:ext uri="{FF2B5EF4-FFF2-40B4-BE49-F238E27FC236}">
                  <a16:creationId xmlns:a16="http://schemas.microsoft.com/office/drawing/2014/main" id="{05D465FD-2B93-4A36-BF9F-800FA377159A}"/>
                </a:ext>
              </a:extLst>
            </p:cNvPr>
            <p:cNvGrpSpPr>
              <a:grpSpLocks/>
            </p:cNvGrpSpPr>
            <p:nvPr/>
          </p:nvGrpSpPr>
          <p:grpSpPr bwMode="auto">
            <a:xfrm rot="5400000">
              <a:off x="5444998" y="4588785"/>
              <a:ext cx="232128" cy="152400"/>
              <a:chOff x="528" y="336"/>
              <a:chExt cx="3268" cy="1920"/>
            </a:xfrm>
          </p:grpSpPr>
          <p:sp>
            <p:nvSpPr>
              <p:cNvPr id="46539" name="Oval 929">
                <a:extLst>
                  <a:ext uri="{FF2B5EF4-FFF2-40B4-BE49-F238E27FC236}">
                    <a16:creationId xmlns:a16="http://schemas.microsoft.com/office/drawing/2014/main" id="{D13818DC-E374-44DC-8F85-B930439C0E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40" name="Oval 930">
                <a:extLst>
                  <a:ext uri="{FF2B5EF4-FFF2-40B4-BE49-F238E27FC236}">
                    <a16:creationId xmlns:a16="http://schemas.microsoft.com/office/drawing/2014/main" id="{C63F6B81-C032-4A4C-99E1-89109A67511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3" name="Group 928">
              <a:extLst>
                <a:ext uri="{FF2B5EF4-FFF2-40B4-BE49-F238E27FC236}">
                  <a16:creationId xmlns:a16="http://schemas.microsoft.com/office/drawing/2014/main" id="{94FA1C56-2B5C-4EF0-9459-BC24C462504F}"/>
                </a:ext>
              </a:extLst>
            </p:cNvPr>
            <p:cNvGrpSpPr>
              <a:grpSpLocks/>
            </p:cNvGrpSpPr>
            <p:nvPr/>
          </p:nvGrpSpPr>
          <p:grpSpPr bwMode="auto">
            <a:xfrm rot="5400000">
              <a:off x="5368795" y="4487181"/>
              <a:ext cx="232128" cy="152400"/>
              <a:chOff x="528" y="336"/>
              <a:chExt cx="3268" cy="1920"/>
            </a:xfrm>
          </p:grpSpPr>
          <p:sp>
            <p:nvSpPr>
              <p:cNvPr id="46537" name="Oval 929">
                <a:extLst>
                  <a:ext uri="{FF2B5EF4-FFF2-40B4-BE49-F238E27FC236}">
                    <a16:creationId xmlns:a16="http://schemas.microsoft.com/office/drawing/2014/main" id="{62C17952-7F98-4A88-A9A5-7A06DC0019F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38" name="Oval 930">
                <a:extLst>
                  <a:ext uri="{FF2B5EF4-FFF2-40B4-BE49-F238E27FC236}">
                    <a16:creationId xmlns:a16="http://schemas.microsoft.com/office/drawing/2014/main" id="{E0160743-FAC4-42A3-A33B-DD27D36B93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4" name="Group 928">
              <a:extLst>
                <a:ext uri="{FF2B5EF4-FFF2-40B4-BE49-F238E27FC236}">
                  <a16:creationId xmlns:a16="http://schemas.microsoft.com/office/drawing/2014/main" id="{CC34F8BC-76C1-4043-8C99-B2F06424D221}"/>
                </a:ext>
              </a:extLst>
            </p:cNvPr>
            <p:cNvGrpSpPr>
              <a:grpSpLocks/>
            </p:cNvGrpSpPr>
            <p:nvPr/>
          </p:nvGrpSpPr>
          <p:grpSpPr bwMode="auto">
            <a:xfrm rot="5400000">
              <a:off x="5292592" y="4385577"/>
              <a:ext cx="232128" cy="152400"/>
              <a:chOff x="528" y="336"/>
              <a:chExt cx="3268" cy="1920"/>
            </a:xfrm>
          </p:grpSpPr>
          <p:sp>
            <p:nvSpPr>
              <p:cNvPr id="46535" name="Oval 929">
                <a:extLst>
                  <a:ext uri="{FF2B5EF4-FFF2-40B4-BE49-F238E27FC236}">
                    <a16:creationId xmlns:a16="http://schemas.microsoft.com/office/drawing/2014/main" id="{078C6A24-44B5-4EC3-B310-281F9773CFA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36" name="Oval 930">
                <a:extLst>
                  <a:ext uri="{FF2B5EF4-FFF2-40B4-BE49-F238E27FC236}">
                    <a16:creationId xmlns:a16="http://schemas.microsoft.com/office/drawing/2014/main" id="{B72D10B5-784D-423D-AE6E-B790B33C05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5" name="Group 928">
              <a:extLst>
                <a:ext uri="{FF2B5EF4-FFF2-40B4-BE49-F238E27FC236}">
                  <a16:creationId xmlns:a16="http://schemas.microsoft.com/office/drawing/2014/main" id="{58CD9B3A-32BD-4EF8-9FEA-73B9F5C27ADB}"/>
                </a:ext>
              </a:extLst>
            </p:cNvPr>
            <p:cNvGrpSpPr>
              <a:grpSpLocks/>
            </p:cNvGrpSpPr>
            <p:nvPr/>
          </p:nvGrpSpPr>
          <p:grpSpPr bwMode="auto">
            <a:xfrm rot="5400000">
              <a:off x="5224862" y="4267045"/>
              <a:ext cx="232128" cy="152400"/>
              <a:chOff x="528" y="336"/>
              <a:chExt cx="3268" cy="1920"/>
            </a:xfrm>
          </p:grpSpPr>
          <p:sp>
            <p:nvSpPr>
              <p:cNvPr id="46533" name="Oval 929">
                <a:extLst>
                  <a:ext uri="{FF2B5EF4-FFF2-40B4-BE49-F238E27FC236}">
                    <a16:creationId xmlns:a16="http://schemas.microsoft.com/office/drawing/2014/main" id="{6AB28080-963C-49AF-A34A-85CCA4B083A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34" name="Oval 930">
                <a:extLst>
                  <a:ext uri="{FF2B5EF4-FFF2-40B4-BE49-F238E27FC236}">
                    <a16:creationId xmlns:a16="http://schemas.microsoft.com/office/drawing/2014/main" id="{4C9B2375-E7E7-4BA8-A150-794C0028DE4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6" name="Group 928">
              <a:extLst>
                <a:ext uri="{FF2B5EF4-FFF2-40B4-BE49-F238E27FC236}">
                  <a16:creationId xmlns:a16="http://schemas.microsoft.com/office/drawing/2014/main" id="{EEDA7E36-BCB7-4FE5-9FB8-F7FE9A4A3AF9}"/>
                </a:ext>
              </a:extLst>
            </p:cNvPr>
            <p:cNvGrpSpPr>
              <a:grpSpLocks/>
            </p:cNvGrpSpPr>
            <p:nvPr/>
          </p:nvGrpSpPr>
          <p:grpSpPr bwMode="auto">
            <a:xfrm rot="5400000">
              <a:off x="5190995" y="4156978"/>
              <a:ext cx="232128" cy="152400"/>
              <a:chOff x="528" y="336"/>
              <a:chExt cx="3268" cy="1920"/>
            </a:xfrm>
          </p:grpSpPr>
          <p:sp>
            <p:nvSpPr>
              <p:cNvPr id="46531" name="Oval 929">
                <a:extLst>
                  <a:ext uri="{FF2B5EF4-FFF2-40B4-BE49-F238E27FC236}">
                    <a16:creationId xmlns:a16="http://schemas.microsoft.com/office/drawing/2014/main" id="{66CCD52D-28B6-4629-9C63-2F883C1B37D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32" name="Oval 930">
                <a:extLst>
                  <a:ext uri="{FF2B5EF4-FFF2-40B4-BE49-F238E27FC236}">
                    <a16:creationId xmlns:a16="http://schemas.microsoft.com/office/drawing/2014/main" id="{045E707B-B1F6-4420-A500-92BE2B3D0F0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7" name="Group 928">
              <a:extLst>
                <a:ext uri="{FF2B5EF4-FFF2-40B4-BE49-F238E27FC236}">
                  <a16:creationId xmlns:a16="http://schemas.microsoft.com/office/drawing/2014/main" id="{787DCAB8-5D21-47EE-A700-B6CD5FAFB270}"/>
                </a:ext>
              </a:extLst>
            </p:cNvPr>
            <p:cNvGrpSpPr>
              <a:grpSpLocks/>
            </p:cNvGrpSpPr>
            <p:nvPr/>
          </p:nvGrpSpPr>
          <p:grpSpPr bwMode="auto">
            <a:xfrm rot="5400000">
              <a:off x="5114798" y="4046913"/>
              <a:ext cx="232128" cy="152400"/>
              <a:chOff x="528" y="336"/>
              <a:chExt cx="3268" cy="1920"/>
            </a:xfrm>
          </p:grpSpPr>
          <p:sp>
            <p:nvSpPr>
              <p:cNvPr id="46529" name="Oval 929">
                <a:extLst>
                  <a:ext uri="{FF2B5EF4-FFF2-40B4-BE49-F238E27FC236}">
                    <a16:creationId xmlns:a16="http://schemas.microsoft.com/office/drawing/2014/main" id="{A30EC9C3-D0F4-4D25-9E5B-B0942A1563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30" name="Oval 930">
                <a:extLst>
                  <a:ext uri="{FF2B5EF4-FFF2-40B4-BE49-F238E27FC236}">
                    <a16:creationId xmlns:a16="http://schemas.microsoft.com/office/drawing/2014/main" id="{DBF699CA-1F3C-43A7-A85D-2446826CA1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8" name="Group 928">
              <a:extLst>
                <a:ext uri="{FF2B5EF4-FFF2-40B4-BE49-F238E27FC236}">
                  <a16:creationId xmlns:a16="http://schemas.microsoft.com/office/drawing/2014/main" id="{DA02BA01-201F-44A2-82F9-FE7C9A61F663}"/>
                </a:ext>
              </a:extLst>
            </p:cNvPr>
            <p:cNvGrpSpPr>
              <a:grpSpLocks/>
            </p:cNvGrpSpPr>
            <p:nvPr/>
          </p:nvGrpSpPr>
          <p:grpSpPr bwMode="auto">
            <a:xfrm rot="5400000">
              <a:off x="5038595" y="3945309"/>
              <a:ext cx="232128" cy="152400"/>
              <a:chOff x="528" y="336"/>
              <a:chExt cx="3268" cy="1920"/>
            </a:xfrm>
          </p:grpSpPr>
          <p:sp>
            <p:nvSpPr>
              <p:cNvPr id="46527" name="Oval 929">
                <a:extLst>
                  <a:ext uri="{FF2B5EF4-FFF2-40B4-BE49-F238E27FC236}">
                    <a16:creationId xmlns:a16="http://schemas.microsoft.com/office/drawing/2014/main" id="{3728682F-A84A-47C4-9C11-A4BA4775B2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28" name="Oval 930">
                <a:extLst>
                  <a:ext uri="{FF2B5EF4-FFF2-40B4-BE49-F238E27FC236}">
                    <a16:creationId xmlns:a16="http://schemas.microsoft.com/office/drawing/2014/main" id="{C0C6DBC1-1BD1-46DE-9A55-C5499DE040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49" name="Group 928">
              <a:extLst>
                <a:ext uri="{FF2B5EF4-FFF2-40B4-BE49-F238E27FC236}">
                  <a16:creationId xmlns:a16="http://schemas.microsoft.com/office/drawing/2014/main" id="{0360C615-8C1B-4E55-BC52-66266FABC813}"/>
                </a:ext>
              </a:extLst>
            </p:cNvPr>
            <p:cNvGrpSpPr>
              <a:grpSpLocks/>
            </p:cNvGrpSpPr>
            <p:nvPr/>
          </p:nvGrpSpPr>
          <p:grpSpPr bwMode="auto">
            <a:xfrm rot="5400000">
              <a:off x="4962392" y="3843705"/>
              <a:ext cx="232128" cy="152400"/>
              <a:chOff x="528" y="336"/>
              <a:chExt cx="3268" cy="1920"/>
            </a:xfrm>
          </p:grpSpPr>
          <p:sp>
            <p:nvSpPr>
              <p:cNvPr id="46525" name="Oval 929">
                <a:extLst>
                  <a:ext uri="{FF2B5EF4-FFF2-40B4-BE49-F238E27FC236}">
                    <a16:creationId xmlns:a16="http://schemas.microsoft.com/office/drawing/2014/main" id="{299EFD72-C6CF-4F2B-8786-5A8C42F44E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26" name="Oval 930">
                <a:extLst>
                  <a:ext uri="{FF2B5EF4-FFF2-40B4-BE49-F238E27FC236}">
                    <a16:creationId xmlns:a16="http://schemas.microsoft.com/office/drawing/2014/main" id="{DB06CCDD-09F0-4F0B-AF07-CC11B618C67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0" name="Group 928">
              <a:extLst>
                <a:ext uri="{FF2B5EF4-FFF2-40B4-BE49-F238E27FC236}">
                  <a16:creationId xmlns:a16="http://schemas.microsoft.com/office/drawing/2014/main" id="{F967BC6A-BCAA-4526-BA1C-DC55C9D1DC04}"/>
                </a:ext>
              </a:extLst>
            </p:cNvPr>
            <p:cNvGrpSpPr>
              <a:grpSpLocks/>
            </p:cNvGrpSpPr>
            <p:nvPr/>
          </p:nvGrpSpPr>
          <p:grpSpPr bwMode="auto">
            <a:xfrm rot="5400000">
              <a:off x="4894662" y="3725173"/>
              <a:ext cx="232128" cy="152400"/>
              <a:chOff x="528" y="336"/>
              <a:chExt cx="3268" cy="1920"/>
            </a:xfrm>
          </p:grpSpPr>
          <p:sp>
            <p:nvSpPr>
              <p:cNvPr id="46523" name="Oval 929">
                <a:extLst>
                  <a:ext uri="{FF2B5EF4-FFF2-40B4-BE49-F238E27FC236}">
                    <a16:creationId xmlns:a16="http://schemas.microsoft.com/office/drawing/2014/main" id="{E5407C67-DAEE-44F0-99EF-A3CAAFAB80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24" name="Oval 930">
                <a:extLst>
                  <a:ext uri="{FF2B5EF4-FFF2-40B4-BE49-F238E27FC236}">
                    <a16:creationId xmlns:a16="http://schemas.microsoft.com/office/drawing/2014/main" id="{E28AEB08-5170-4328-9B22-6EA2497275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1" name="Group 928">
              <a:extLst>
                <a:ext uri="{FF2B5EF4-FFF2-40B4-BE49-F238E27FC236}">
                  <a16:creationId xmlns:a16="http://schemas.microsoft.com/office/drawing/2014/main" id="{63467BF0-9B4B-4F01-88F1-8FE713030055}"/>
                </a:ext>
              </a:extLst>
            </p:cNvPr>
            <p:cNvGrpSpPr>
              <a:grpSpLocks/>
            </p:cNvGrpSpPr>
            <p:nvPr/>
          </p:nvGrpSpPr>
          <p:grpSpPr bwMode="auto">
            <a:xfrm rot="5400000">
              <a:off x="4835395" y="3606650"/>
              <a:ext cx="232128" cy="152400"/>
              <a:chOff x="528" y="336"/>
              <a:chExt cx="3268" cy="1920"/>
            </a:xfrm>
          </p:grpSpPr>
          <p:sp>
            <p:nvSpPr>
              <p:cNvPr id="46521" name="Oval 929">
                <a:extLst>
                  <a:ext uri="{FF2B5EF4-FFF2-40B4-BE49-F238E27FC236}">
                    <a16:creationId xmlns:a16="http://schemas.microsoft.com/office/drawing/2014/main" id="{EF41A078-F540-4638-976B-438AB1BFBD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22" name="Oval 930">
                <a:extLst>
                  <a:ext uri="{FF2B5EF4-FFF2-40B4-BE49-F238E27FC236}">
                    <a16:creationId xmlns:a16="http://schemas.microsoft.com/office/drawing/2014/main" id="{1F870A98-8C78-4832-8478-C4BF4D992C7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2" name="Group 928">
              <a:extLst>
                <a:ext uri="{FF2B5EF4-FFF2-40B4-BE49-F238E27FC236}">
                  <a16:creationId xmlns:a16="http://schemas.microsoft.com/office/drawing/2014/main" id="{48497F1C-1480-4DD1-89CB-75C7B0AD32DF}"/>
                </a:ext>
              </a:extLst>
            </p:cNvPr>
            <p:cNvGrpSpPr>
              <a:grpSpLocks/>
            </p:cNvGrpSpPr>
            <p:nvPr/>
          </p:nvGrpSpPr>
          <p:grpSpPr bwMode="auto">
            <a:xfrm rot="5400000">
              <a:off x="4759198" y="3496585"/>
              <a:ext cx="232128" cy="152400"/>
              <a:chOff x="528" y="336"/>
              <a:chExt cx="3268" cy="1920"/>
            </a:xfrm>
          </p:grpSpPr>
          <p:sp>
            <p:nvSpPr>
              <p:cNvPr id="46519" name="Oval 929">
                <a:extLst>
                  <a:ext uri="{FF2B5EF4-FFF2-40B4-BE49-F238E27FC236}">
                    <a16:creationId xmlns:a16="http://schemas.microsoft.com/office/drawing/2014/main" id="{27A769EF-E666-4B5D-A450-006A9DA48A9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20" name="Oval 930">
                <a:extLst>
                  <a:ext uri="{FF2B5EF4-FFF2-40B4-BE49-F238E27FC236}">
                    <a16:creationId xmlns:a16="http://schemas.microsoft.com/office/drawing/2014/main" id="{456458D3-4545-47C7-96A3-4324A0AB00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3" name="Group 928">
              <a:extLst>
                <a:ext uri="{FF2B5EF4-FFF2-40B4-BE49-F238E27FC236}">
                  <a16:creationId xmlns:a16="http://schemas.microsoft.com/office/drawing/2014/main" id="{95BB31A3-47B7-409A-8D5F-BAA691F2CA88}"/>
                </a:ext>
              </a:extLst>
            </p:cNvPr>
            <p:cNvGrpSpPr>
              <a:grpSpLocks/>
            </p:cNvGrpSpPr>
            <p:nvPr/>
          </p:nvGrpSpPr>
          <p:grpSpPr bwMode="auto">
            <a:xfrm rot="5400000">
              <a:off x="4682995" y="3394981"/>
              <a:ext cx="232128" cy="152400"/>
              <a:chOff x="528" y="336"/>
              <a:chExt cx="3268" cy="1920"/>
            </a:xfrm>
          </p:grpSpPr>
          <p:sp>
            <p:nvSpPr>
              <p:cNvPr id="46517" name="Oval 929">
                <a:extLst>
                  <a:ext uri="{FF2B5EF4-FFF2-40B4-BE49-F238E27FC236}">
                    <a16:creationId xmlns:a16="http://schemas.microsoft.com/office/drawing/2014/main" id="{68BD4944-721C-4CB2-BDD9-7911A322FA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18" name="Oval 930">
                <a:extLst>
                  <a:ext uri="{FF2B5EF4-FFF2-40B4-BE49-F238E27FC236}">
                    <a16:creationId xmlns:a16="http://schemas.microsoft.com/office/drawing/2014/main" id="{1716830F-9995-4678-808A-28D20CB3C9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4" name="Group 928">
              <a:extLst>
                <a:ext uri="{FF2B5EF4-FFF2-40B4-BE49-F238E27FC236}">
                  <a16:creationId xmlns:a16="http://schemas.microsoft.com/office/drawing/2014/main" id="{0E647E97-9C81-4693-BB83-B190356E3B22}"/>
                </a:ext>
              </a:extLst>
            </p:cNvPr>
            <p:cNvGrpSpPr>
              <a:grpSpLocks/>
            </p:cNvGrpSpPr>
            <p:nvPr/>
          </p:nvGrpSpPr>
          <p:grpSpPr bwMode="auto">
            <a:xfrm rot="5400000">
              <a:off x="4606792" y="3293377"/>
              <a:ext cx="232128" cy="152400"/>
              <a:chOff x="528" y="336"/>
              <a:chExt cx="3268" cy="1920"/>
            </a:xfrm>
          </p:grpSpPr>
          <p:sp>
            <p:nvSpPr>
              <p:cNvPr id="46515" name="Oval 929">
                <a:extLst>
                  <a:ext uri="{FF2B5EF4-FFF2-40B4-BE49-F238E27FC236}">
                    <a16:creationId xmlns:a16="http://schemas.microsoft.com/office/drawing/2014/main" id="{559B46FC-9A97-4777-8768-842EDFBFA6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16" name="Oval 930">
                <a:extLst>
                  <a:ext uri="{FF2B5EF4-FFF2-40B4-BE49-F238E27FC236}">
                    <a16:creationId xmlns:a16="http://schemas.microsoft.com/office/drawing/2014/main" id="{287659A9-7939-4396-A016-29B19FF49D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5" name="Group 928">
              <a:extLst>
                <a:ext uri="{FF2B5EF4-FFF2-40B4-BE49-F238E27FC236}">
                  <a16:creationId xmlns:a16="http://schemas.microsoft.com/office/drawing/2014/main" id="{E6C4FB56-3634-4E31-88E8-066117F2AE95}"/>
                </a:ext>
              </a:extLst>
            </p:cNvPr>
            <p:cNvGrpSpPr>
              <a:grpSpLocks/>
            </p:cNvGrpSpPr>
            <p:nvPr/>
          </p:nvGrpSpPr>
          <p:grpSpPr bwMode="auto">
            <a:xfrm rot="5400000">
              <a:off x="4539062" y="3174845"/>
              <a:ext cx="232128" cy="152400"/>
              <a:chOff x="528" y="336"/>
              <a:chExt cx="3268" cy="1920"/>
            </a:xfrm>
          </p:grpSpPr>
          <p:sp>
            <p:nvSpPr>
              <p:cNvPr id="46513" name="Oval 929">
                <a:extLst>
                  <a:ext uri="{FF2B5EF4-FFF2-40B4-BE49-F238E27FC236}">
                    <a16:creationId xmlns:a16="http://schemas.microsoft.com/office/drawing/2014/main" id="{92196B95-A9CC-4B4C-87FF-636120206F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14" name="Oval 930">
                <a:extLst>
                  <a:ext uri="{FF2B5EF4-FFF2-40B4-BE49-F238E27FC236}">
                    <a16:creationId xmlns:a16="http://schemas.microsoft.com/office/drawing/2014/main" id="{F0277551-C763-47F7-BD27-559BEC8DC2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6" name="Group 928">
              <a:extLst>
                <a:ext uri="{FF2B5EF4-FFF2-40B4-BE49-F238E27FC236}">
                  <a16:creationId xmlns:a16="http://schemas.microsoft.com/office/drawing/2014/main" id="{0130C001-151F-40C3-BB0C-B5FD7CA766E9}"/>
                </a:ext>
              </a:extLst>
            </p:cNvPr>
            <p:cNvGrpSpPr>
              <a:grpSpLocks/>
            </p:cNvGrpSpPr>
            <p:nvPr/>
          </p:nvGrpSpPr>
          <p:grpSpPr bwMode="auto">
            <a:xfrm rot="5400000">
              <a:off x="5902196" y="5037503"/>
              <a:ext cx="232128" cy="152400"/>
              <a:chOff x="528" y="336"/>
              <a:chExt cx="3268" cy="1920"/>
            </a:xfrm>
          </p:grpSpPr>
          <p:sp>
            <p:nvSpPr>
              <p:cNvPr id="46511" name="Oval 929">
                <a:extLst>
                  <a:ext uri="{FF2B5EF4-FFF2-40B4-BE49-F238E27FC236}">
                    <a16:creationId xmlns:a16="http://schemas.microsoft.com/office/drawing/2014/main" id="{7EE0DC65-74E4-4001-88A2-C174EBD0A43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12" name="Oval 930">
                <a:extLst>
                  <a:ext uri="{FF2B5EF4-FFF2-40B4-BE49-F238E27FC236}">
                    <a16:creationId xmlns:a16="http://schemas.microsoft.com/office/drawing/2014/main" id="{2856409E-38D5-46EB-BCDD-148F9E61B2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7" name="Group 928">
              <a:extLst>
                <a:ext uri="{FF2B5EF4-FFF2-40B4-BE49-F238E27FC236}">
                  <a16:creationId xmlns:a16="http://schemas.microsoft.com/office/drawing/2014/main" id="{D1FDE6F6-DD82-4C71-B764-A303A4B3094A}"/>
                </a:ext>
              </a:extLst>
            </p:cNvPr>
            <p:cNvGrpSpPr>
              <a:grpSpLocks/>
            </p:cNvGrpSpPr>
            <p:nvPr/>
          </p:nvGrpSpPr>
          <p:grpSpPr bwMode="auto">
            <a:xfrm rot="5400000">
              <a:off x="5825999" y="4927438"/>
              <a:ext cx="232128" cy="152400"/>
              <a:chOff x="528" y="336"/>
              <a:chExt cx="3268" cy="1920"/>
            </a:xfrm>
          </p:grpSpPr>
          <p:sp>
            <p:nvSpPr>
              <p:cNvPr id="46509" name="Oval 929">
                <a:extLst>
                  <a:ext uri="{FF2B5EF4-FFF2-40B4-BE49-F238E27FC236}">
                    <a16:creationId xmlns:a16="http://schemas.microsoft.com/office/drawing/2014/main" id="{D228BD16-15E5-41EA-BA78-AF8BEA3D7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10" name="Oval 930">
                <a:extLst>
                  <a:ext uri="{FF2B5EF4-FFF2-40B4-BE49-F238E27FC236}">
                    <a16:creationId xmlns:a16="http://schemas.microsoft.com/office/drawing/2014/main" id="{3F3303C6-5E55-45B8-A5F7-16193EBE7F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8" name="Group 928">
              <a:extLst>
                <a:ext uri="{FF2B5EF4-FFF2-40B4-BE49-F238E27FC236}">
                  <a16:creationId xmlns:a16="http://schemas.microsoft.com/office/drawing/2014/main" id="{EDF0B89D-4A54-4C6F-A552-60AB08E23CF3}"/>
                </a:ext>
              </a:extLst>
            </p:cNvPr>
            <p:cNvGrpSpPr>
              <a:grpSpLocks/>
            </p:cNvGrpSpPr>
            <p:nvPr/>
          </p:nvGrpSpPr>
          <p:grpSpPr bwMode="auto">
            <a:xfrm rot="5400000">
              <a:off x="5749796" y="4825834"/>
              <a:ext cx="232128" cy="152400"/>
              <a:chOff x="528" y="336"/>
              <a:chExt cx="3268" cy="1920"/>
            </a:xfrm>
          </p:grpSpPr>
          <p:sp>
            <p:nvSpPr>
              <p:cNvPr id="46507" name="Oval 929">
                <a:extLst>
                  <a:ext uri="{FF2B5EF4-FFF2-40B4-BE49-F238E27FC236}">
                    <a16:creationId xmlns:a16="http://schemas.microsoft.com/office/drawing/2014/main" id="{67D323F6-37DA-4037-9AB5-114944FB02C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08" name="Oval 930">
                <a:extLst>
                  <a:ext uri="{FF2B5EF4-FFF2-40B4-BE49-F238E27FC236}">
                    <a16:creationId xmlns:a16="http://schemas.microsoft.com/office/drawing/2014/main" id="{5141323E-82E0-44E7-AA46-1A591EFFB3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59" name="Group 928">
              <a:extLst>
                <a:ext uri="{FF2B5EF4-FFF2-40B4-BE49-F238E27FC236}">
                  <a16:creationId xmlns:a16="http://schemas.microsoft.com/office/drawing/2014/main" id="{D7268177-A796-46D1-AE7E-A9FF5635D469}"/>
                </a:ext>
              </a:extLst>
            </p:cNvPr>
            <p:cNvGrpSpPr>
              <a:grpSpLocks/>
            </p:cNvGrpSpPr>
            <p:nvPr/>
          </p:nvGrpSpPr>
          <p:grpSpPr bwMode="auto">
            <a:xfrm rot="5400000">
              <a:off x="5673593" y="4724230"/>
              <a:ext cx="232128" cy="152400"/>
              <a:chOff x="528" y="336"/>
              <a:chExt cx="3268" cy="1920"/>
            </a:xfrm>
          </p:grpSpPr>
          <p:sp>
            <p:nvSpPr>
              <p:cNvPr id="46505" name="Oval 929">
                <a:extLst>
                  <a:ext uri="{FF2B5EF4-FFF2-40B4-BE49-F238E27FC236}">
                    <a16:creationId xmlns:a16="http://schemas.microsoft.com/office/drawing/2014/main" id="{3267A7A5-E796-4E61-B9C8-DBF99B1FC9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06" name="Oval 930">
                <a:extLst>
                  <a:ext uri="{FF2B5EF4-FFF2-40B4-BE49-F238E27FC236}">
                    <a16:creationId xmlns:a16="http://schemas.microsoft.com/office/drawing/2014/main" id="{16637360-EFF2-4A9F-AF87-E1FD05DD3B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0" name="Group 928">
              <a:extLst>
                <a:ext uri="{FF2B5EF4-FFF2-40B4-BE49-F238E27FC236}">
                  <a16:creationId xmlns:a16="http://schemas.microsoft.com/office/drawing/2014/main" id="{48CC3AD7-DB98-4215-BC80-F75907614FA4}"/>
                </a:ext>
              </a:extLst>
            </p:cNvPr>
            <p:cNvGrpSpPr>
              <a:grpSpLocks/>
            </p:cNvGrpSpPr>
            <p:nvPr/>
          </p:nvGrpSpPr>
          <p:grpSpPr bwMode="auto">
            <a:xfrm rot="5400000">
              <a:off x="5605863" y="4605698"/>
              <a:ext cx="232128" cy="152400"/>
              <a:chOff x="528" y="336"/>
              <a:chExt cx="3268" cy="1920"/>
            </a:xfrm>
          </p:grpSpPr>
          <p:sp>
            <p:nvSpPr>
              <p:cNvPr id="46503" name="Oval 929">
                <a:extLst>
                  <a:ext uri="{FF2B5EF4-FFF2-40B4-BE49-F238E27FC236}">
                    <a16:creationId xmlns:a16="http://schemas.microsoft.com/office/drawing/2014/main" id="{FFBE3A63-F5B0-455E-84CD-17D9B755873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04" name="Oval 930">
                <a:extLst>
                  <a:ext uri="{FF2B5EF4-FFF2-40B4-BE49-F238E27FC236}">
                    <a16:creationId xmlns:a16="http://schemas.microsoft.com/office/drawing/2014/main" id="{1934D8F0-8D73-42D6-8B66-A9501861D0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1" name="Group 928">
              <a:extLst>
                <a:ext uri="{FF2B5EF4-FFF2-40B4-BE49-F238E27FC236}">
                  <a16:creationId xmlns:a16="http://schemas.microsoft.com/office/drawing/2014/main" id="{2CE99DDA-01C4-441D-9007-AF20E2CE2F30}"/>
                </a:ext>
              </a:extLst>
            </p:cNvPr>
            <p:cNvGrpSpPr>
              <a:grpSpLocks/>
            </p:cNvGrpSpPr>
            <p:nvPr/>
          </p:nvGrpSpPr>
          <p:grpSpPr bwMode="auto">
            <a:xfrm rot="5400000">
              <a:off x="5546596" y="4487175"/>
              <a:ext cx="232128" cy="152400"/>
              <a:chOff x="528" y="336"/>
              <a:chExt cx="3268" cy="1920"/>
            </a:xfrm>
          </p:grpSpPr>
          <p:sp>
            <p:nvSpPr>
              <p:cNvPr id="46501" name="Oval 929">
                <a:extLst>
                  <a:ext uri="{FF2B5EF4-FFF2-40B4-BE49-F238E27FC236}">
                    <a16:creationId xmlns:a16="http://schemas.microsoft.com/office/drawing/2014/main" id="{43650CFA-D44B-4906-B17C-130DEB47E5D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02" name="Oval 930">
                <a:extLst>
                  <a:ext uri="{FF2B5EF4-FFF2-40B4-BE49-F238E27FC236}">
                    <a16:creationId xmlns:a16="http://schemas.microsoft.com/office/drawing/2014/main" id="{D1EF47CC-8152-4A13-9B34-7529A9D481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2" name="Group 928">
              <a:extLst>
                <a:ext uri="{FF2B5EF4-FFF2-40B4-BE49-F238E27FC236}">
                  <a16:creationId xmlns:a16="http://schemas.microsoft.com/office/drawing/2014/main" id="{CBE0D102-1375-472E-BE24-07DB24B5ECF6}"/>
                </a:ext>
              </a:extLst>
            </p:cNvPr>
            <p:cNvGrpSpPr>
              <a:grpSpLocks/>
            </p:cNvGrpSpPr>
            <p:nvPr/>
          </p:nvGrpSpPr>
          <p:grpSpPr bwMode="auto">
            <a:xfrm rot="5400000">
              <a:off x="5470399" y="4377110"/>
              <a:ext cx="232128" cy="152400"/>
              <a:chOff x="528" y="336"/>
              <a:chExt cx="3268" cy="1920"/>
            </a:xfrm>
          </p:grpSpPr>
          <p:sp>
            <p:nvSpPr>
              <p:cNvPr id="46499" name="Oval 929">
                <a:extLst>
                  <a:ext uri="{FF2B5EF4-FFF2-40B4-BE49-F238E27FC236}">
                    <a16:creationId xmlns:a16="http://schemas.microsoft.com/office/drawing/2014/main" id="{D1FB6322-8A47-4F2A-AE59-BC4E0335A9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500" name="Oval 930">
                <a:extLst>
                  <a:ext uri="{FF2B5EF4-FFF2-40B4-BE49-F238E27FC236}">
                    <a16:creationId xmlns:a16="http://schemas.microsoft.com/office/drawing/2014/main" id="{840C8BAE-A931-4599-84A3-12A9E56095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3" name="Group 928">
              <a:extLst>
                <a:ext uri="{FF2B5EF4-FFF2-40B4-BE49-F238E27FC236}">
                  <a16:creationId xmlns:a16="http://schemas.microsoft.com/office/drawing/2014/main" id="{861B8B19-4FCB-4B77-8CA4-354E9982ABFF}"/>
                </a:ext>
              </a:extLst>
            </p:cNvPr>
            <p:cNvGrpSpPr>
              <a:grpSpLocks/>
            </p:cNvGrpSpPr>
            <p:nvPr/>
          </p:nvGrpSpPr>
          <p:grpSpPr bwMode="auto">
            <a:xfrm rot="5400000">
              <a:off x="5394196" y="4275506"/>
              <a:ext cx="232128" cy="152400"/>
              <a:chOff x="528" y="336"/>
              <a:chExt cx="3268" cy="1920"/>
            </a:xfrm>
          </p:grpSpPr>
          <p:sp>
            <p:nvSpPr>
              <p:cNvPr id="46497" name="Oval 929">
                <a:extLst>
                  <a:ext uri="{FF2B5EF4-FFF2-40B4-BE49-F238E27FC236}">
                    <a16:creationId xmlns:a16="http://schemas.microsoft.com/office/drawing/2014/main" id="{5DC35742-093A-4C04-8A34-7D9515E763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98" name="Oval 930">
                <a:extLst>
                  <a:ext uri="{FF2B5EF4-FFF2-40B4-BE49-F238E27FC236}">
                    <a16:creationId xmlns:a16="http://schemas.microsoft.com/office/drawing/2014/main" id="{8C021E74-BFAF-454D-979B-183FE7B475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4" name="Group 928">
              <a:extLst>
                <a:ext uri="{FF2B5EF4-FFF2-40B4-BE49-F238E27FC236}">
                  <a16:creationId xmlns:a16="http://schemas.microsoft.com/office/drawing/2014/main" id="{5F70E43A-DE96-448F-8E82-CDE96BE09654}"/>
                </a:ext>
              </a:extLst>
            </p:cNvPr>
            <p:cNvGrpSpPr>
              <a:grpSpLocks/>
            </p:cNvGrpSpPr>
            <p:nvPr/>
          </p:nvGrpSpPr>
          <p:grpSpPr bwMode="auto">
            <a:xfrm rot="5400000">
              <a:off x="5317993" y="4173902"/>
              <a:ext cx="232128" cy="152400"/>
              <a:chOff x="528" y="336"/>
              <a:chExt cx="3268" cy="1920"/>
            </a:xfrm>
          </p:grpSpPr>
          <p:sp>
            <p:nvSpPr>
              <p:cNvPr id="46495" name="Oval 929">
                <a:extLst>
                  <a:ext uri="{FF2B5EF4-FFF2-40B4-BE49-F238E27FC236}">
                    <a16:creationId xmlns:a16="http://schemas.microsoft.com/office/drawing/2014/main" id="{AC9FABBF-E65D-4A84-90A4-8D30D55EEB0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96" name="Oval 930">
                <a:extLst>
                  <a:ext uri="{FF2B5EF4-FFF2-40B4-BE49-F238E27FC236}">
                    <a16:creationId xmlns:a16="http://schemas.microsoft.com/office/drawing/2014/main" id="{DC5F8AEA-E3AC-4BC2-8147-01EAF3CA4C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5" name="Group 928">
              <a:extLst>
                <a:ext uri="{FF2B5EF4-FFF2-40B4-BE49-F238E27FC236}">
                  <a16:creationId xmlns:a16="http://schemas.microsoft.com/office/drawing/2014/main" id="{909931E0-2766-4285-A056-2BA3E96A4841}"/>
                </a:ext>
              </a:extLst>
            </p:cNvPr>
            <p:cNvGrpSpPr>
              <a:grpSpLocks/>
            </p:cNvGrpSpPr>
            <p:nvPr/>
          </p:nvGrpSpPr>
          <p:grpSpPr bwMode="auto">
            <a:xfrm rot="5400000">
              <a:off x="5250263" y="4055370"/>
              <a:ext cx="232128" cy="152400"/>
              <a:chOff x="528" y="336"/>
              <a:chExt cx="3268" cy="1920"/>
            </a:xfrm>
          </p:grpSpPr>
          <p:sp>
            <p:nvSpPr>
              <p:cNvPr id="46493" name="Oval 929">
                <a:extLst>
                  <a:ext uri="{FF2B5EF4-FFF2-40B4-BE49-F238E27FC236}">
                    <a16:creationId xmlns:a16="http://schemas.microsoft.com/office/drawing/2014/main" id="{91D1CD20-A3BA-41C9-807B-E433C8EB6EB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94" name="Oval 930">
                <a:extLst>
                  <a:ext uri="{FF2B5EF4-FFF2-40B4-BE49-F238E27FC236}">
                    <a16:creationId xmlns:a16="http://schemas.microsoft.com/office/drawing/2014/main" id="{F2CC0AB7-6681-4D03-A073-EF66478481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6" name="Group 928">
              <a:extLst>
                <a:ext uri="{FF2B5EF4-FFF2-40B4-BE49-F238E27FC236}">
                  <a16:creationId xmlns:a16="http://schemas.microsoft.com/office/drawing/2014/main" id="{B66C6A75-8255-4A1B-B297-EDF1C505AA03}"/>
                </a:ext>
              </a:extLst>
            </p:cNvPr>
            <p:cNvGrpSpPr>
              <a:grpSpLocks/>
            </p:cNvGrpSpPr>
            <p:nvPr/>
          </p:nvGrpSpPr>
          <p:grpSpPr bwMode="auto">
            <a:xfrm rot="5400000">
              <a:off x="5216396" y="3945303"/>
              <a:ext cx="232128" cy="152400"/>
              <a:chOff x="528" y="336"/>
              <a:chExt cx="3268" cy="1920"/>
            </a:xfrm>
          </p:grpSpPr>
          <p:sp>
            <p:nvSpPr>
              <p:cNvPr id="46491" name="Oval 929">
                <a:extLst>
                  <a:ext uri="{FF2B5EF4-FFF2-40B4-BE49-F238E27FC236}">
                    <a16:creationId xmlns:a16="http://schemas.microsoft.com/office/drawing/2014/main" id="{F9BF3F5E-2AD2-430D-9E53-8B96E1C77D2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92" name="Oval 930">
                <a:extLst>
                  <a:ext uri="{FF2B5EF4-FFF2-40B4-BE49-F238E27FC236}">
                    <a16:creationId xmlns:a16="http://schemas.microsoft.com/office/drawing/2014/main" id="{3BF4F6D6-2A26-44D1-9E4C-E34EBDD41A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7" name="Group 928">
              <a:extLst>
                <a:ext uri="{FF2B5EF4-FFF2-40B4-BE49-F238E27FC236}">
                  <a16:creationId xmlns:a16="http://schemas.microsoft.com/office/drawing/2014/main" id="{A40015DD-5C2D-463B-B915-DC441F7E20E9}"/>
                </a:ext>
              </a:extLst>
            </p:cNvPr>
            <p:cNvGrpSpPr>
              <a:grpSpLocks/>
            </p:cNvGrpSpPr>
            <p:nvPr/>
          </p:nvGrpSpPr>
          <p:grpSpPr bwMode="auto">
            <a:xfrm rot="5400000">
              <a:off x="5140199" y="3835238"/>
              <a:ext cx="232128" cy="152400"/>
              <a:chOff x="528" y="336"/>
              <a:chExt cx="3268" cy="1920"/>
            </a:xfrm>
          </p:grpSpPr>
          <p:sp>
            <p:nvSpPr>
              <p:cNvPr id="46489" name="Oval 929">
                <a:extLst>
                  <a:ext uri="{FF2B5EF4-FFF2-40B4-BE49-F238E27FC236}">
                    <a16:creationId xmlns:a16="http://schemas.microsoft.com/office/drawing/2014/main" id="{7C2E7C8C-F31A-4324-A820-E2AFADA99D5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90" name="Oval 930">
                <a:extLst>
                  <a:ext uri="{FF2B5EF4-FFF2-40B4-BE49-F238E27FC236}">
                    <a16:creationId xmlns:a16="http://schemas.microsoft.com/office/drawing/2014/main" id="{C9636696-B781-44A2-8D1A-EF2497AC42F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8" name="Group 928">
              <a:extLst>
                <a:ext uri="{FF2B5EF4-FFF2-40B4-BE49-F238E27FC236}">
                  <a16:creationId xmlns:a16="http://schemas.microsoft.com/office/drawing/2014/main" id="{70447BD7-4D97-4A8B-94B8-06AEC713F068}"/>
                </a:ext>
              </a:extLst>
            </p:cNvPr>
            <p:cNvGrpSpPr>
              <a:grpSpLocks/>
            </p:cNvGrpSpPr>
            <p:nvPr/>
          </p:nvGrpSpPr>
          <p:grpSpPr bwMode="auto">
            <a:xfrm rot="5400000">
              <a:off x="5063996" y="3733634"/>
              <a:ext cx="232128" cy="152400"/>
              <a:chOff x="528" y="336"/>
              <a:chExt cx="3268" cy="1920"/>
            </a:xfrm>
          </p:grpSpPr>
          <p:sp>
            <p:nvSpPr>
              <p:cNvPr id="46487" name="Oval 929">
                <a:extLst>
                  <a:ext uri="{FF2B5EF4-FFF2-40B4-BE49-F238E27FC236}">
                    <a16:creationId xmlns:a16="http://schemas.microsoft.com/office/drawing/2014/main" id="{680E0270-9673-4B77-9F9A-A08B55BEC1F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88" name="Oval 930">
                <a:extLst>
                  <a:ext uri="{FF2B5EF4-FFF2-40B4-BE49-F238E27FC236}">
                    <a16:creationId xmlns:a16="http://schemas.microsoft.com/office/drawing/2014/main" id="{1A3911CE-F3C1-47C5-B934-84903A8C882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69" name="Group 928">
              <a:extLst>
                <a:ext uri="{FF2B5EF4-FFF2-40B4-BE49-F238E27FC236}">
                  <a16:creationId xmlns:a16="http://schemas.microsoft.com/office/drawing/2014/main" id="{E61FFDD6-BEC9-43FF-A66E-1EECA46EFC94}"/>
                </a:ext>
              </a:extLst>
            </p:cNvPr>
            <p:cNvGrpSpPr>
              <a:grpSpLocks/>
            </p:cNvGrpSpPr>
            <p:nvPr/>
          </p:nvGrpSpPr>
          <p:grpSpPr bwMode="auto">
            <a:xfrm rot="5400000">
              <a:off x="4987793" y="3632030"/>
              <a:ext cx="232128" cy="152400"/>
              <a:chOff x="528" y="336"/>
              <a:chExt cx="3268" cy="1920"/>
            </a:xfrm>
          </p:grpSpPr>
          <p:sp>
            <p:nvSpPr>
              <p:cNvPr id="46485" name="Oval 929">
                <a:extLst>
                  <a:ext uri="{FF2B5EF4-FFF2-40B4-BE49-F238E27FC236}">
                    <a16:creationId xmlns:a16="http://schemas.microsoft.com/office/drawing/2014/main" id="{0B5F2112-833D-42E5-B5FC-6BC766C204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86" name="Oval 930">
                <a:extLst>
                  <a:ext uri="{FF2B5EF4-FFF2-40B4-BE49-F238E27FC236}">
                    <a16:creationId xmlns:a16="http://schemas.microsoft.com/office/drawing/2014/main" id="{BC8D8497-4E3D-4272-AEE3-A27864CE4E9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0" name="Group 928">
              <a:extLst>
                <a:ext uri="{FF2B5EF4-FFF2-40B4-BE49-F238E27FC236}">
                  <a16:creationId xmlns:a16="http://schemas.microsoft.com/office/drawing/2014/main" id="{CB451121-0B2C-4955-83D5-BC0EDF4775B7}"/>
                </a:ext>
              </a:extLst>
            </p:cNvPr>
            <p:cNvGrpSpPr>
              <a:grpSpLocks/>
            </p:cNvGrpSpPr>
            <p:nvPr/>
          </p:nvGrpSpPr>
          <p:grpSpPr bwMode="auto">
            <a:xfrm rot="5400000">
              <a:off x="4920063" y="3513498"/>
              <a:ext cx="232128" cy="152400"/>
              <a:chOff x="528" y="336"/>
              <a:chExt cx="3268" cy="1920"/>
            </a:xfrm>
          </p:grpSpPr>
          <p:sp>
            <p:nvSpPr>
              <p:cNvPr id="46483" name="Oval 929">
                <a:extLst>
                  <a:ext uri="{FF2B5EF4-FFF2-40B4-BE49-F238E27FC236}">
                    <a16:creationId xmlns:a16="http://schemas.microsoft.com/office/drawing/2014/main" id="{CEC95848-D5AC-4016-8205-E21E7F61923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84" name="Oval 930">
                <a:extLst>
                  <a:ext uri="{FF2B5EF4-FFF2-40B4-BE49-F238E27FC236}">
                    <a16:creationId xmlns:a16="http://schemas.microsoft.com/office/drawing/2014/main" id="{79F1791E-7E9C-4B3F-A29D-6C50CCCD19E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1" name="Group 928">
              <a:extLst>
                <a:ext uri="{FF2B5EF4-FFF2-40B4-BE49-F238E27FC236}">
                  <a16:creationId xmlns:a16="http://schemas.microsoft.com/office/drawing/2014/main" id="{01E45F2E-7CE5-4322-86F4-1FFEEB22B9FE}"/>
                </a:ext>
              </a:extLst>
            </p:cNvPr>
            <p:cNvGrpSpPr>
              <a:grpSpLocks/>
            </p:cNvGrpSpPr>
            <p:nvPr/>
          </p:nvGrpSpPr>
          <p:grpSpPr bwMode="auto">
            <a:xfrm rot="5400000">
              <a:off x="4860796" y="3394975"/>
              <a:ext cx="232128" cy="152400"/>
              <a:chOff x="528" y="336"/>
              <a:chExt cx="3268" cy="1920"/>
            </a:xfrm>
          </p:grpSpPr>
          <p:sp>
            <p:nvSpPr>
              <p:cNvPr id="46481" name="Oval 929">
                <a:extLst>
                  <a:ext uri="{FF2B5EF4-FFF2-40B4-BE49-F238E27FC236}">
                    <a16:creationId xmlns:a16="http://schemas.microsoft.com/office/drawing/2014/main" id="{909F4A76-DFBE-48ED-A80C-472E485F00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82" name="Oval 930">
                <a:extLst>
                  <a:ext uri="{FF2B5EF4-FFF2-40B4-BE49-F238E27FC236}">
                    <a16:creationId xmlns:a16="http://schemas.microsoft.com/office/drawing/2014/main" id="{91C93FCA-A9E8-4F74-99B7-A72EBF4E70F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2" name="Group 928">
              <a:extLst>
                <a:ext uri="{FF2B5EF4-FFF2-40B4-BE49-F238E27FC236}">
                  <a16:creationId xmlns:a16="http://schemas.microsoft.com/office/drawing/2014/main" id="{3E1D3CB4-8345-4F74-A81D-9C9D11A82AA2}"/>
                </a:ext>
              </a:extLst>
            </p:cNvPr>
            <p:cNvGrpSpPr>
              <a:grpSpLocks/>
            </p:cNvGrpSpPr>
            <p:nvPr/>
          </p:nvGrpSpPr>
          <p:grpSpPr bwMode="auto">
            <a:xfrm rot="5400000">
              <a:off x="4784599" y="3284910"/>
              <a:ext cx="232128" cy="152400"/>
              <a:chOff x="528" y="336"/>
              <a:chExt cx="3268" cy="1920"/>
            </a:xfrm>
          </p:grpSpPr>
          <p:sp>
            <p:nvSpPr>
              <p:cNvPr id="46479" name="Oval 929">
                <a:extLst>
                  <a:ext uri="{FF2B5EF4-FFF2-40B4-BE49-F238E27FC236}">
                    <a16:creationId xmlns:a16="http://schemas.microsoft.com/office/drawing/2014/main" id="{4747FD51-5CAE-4E2A-9EAC-C90658E63B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80" name="Oval 930">
                <a:extLst>
                  <a:ext uri="{FF2B5EF4-FFF2-40B4-BE49-F238E27FC236}">
                    <a16:creationId xmlns:a16="http://schemas.microsoft.com/office/drawing/2014/main" id="{E35D8DF3-4640-4250-8A05-F6FC00025E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3" name="Group 928">
              <a:extLst>
                <a:ext uri="{FF2B5EF4-FFF2-40B4-BE49-F238E27FC236}">
                  <a16:creationId xmlns:a16="http://schemas.microsoft.com/office/drawing/2014/main" id="{AE27BE84-7683-464E-B5E2-B22B98555607}"/>
                </a:ext>
              </a:extLst>
            </p:cNvPr>
            <p:cNvGrpSpPr>
              <a:grpSpLocks/>
            </p:cNvGrpSpPr>
            <p:nvPr/>
          </p:nvGrpSpPr>
          <p:grpSpPr bwMode="auto">
            <a:xfrm rot="5400000">
              <a:off x="4708396" y="3183306"/>
              <a:ext cx="232128" cy="152400"/>
              <a:chOff x="528" y="336"/>
              <a:chExt cx="3268" cy="1920"/>
            </a:xfrm>
          </p:grpSpPr>
          <p:sp>
            <p:nvSpPr>
              <p:cNvPr id="46477" name="Oval 929">
                <a:extLst>
                  <a:ext uri="{FF2B5EF4-FFF2-40B4-BE49-F238E27FC236}">
                    <a16:creationId xmlns:a16="http://schemas.microsoft.com/office/drawing/2014/main" id="{55641BD3-8C57-458D-B13D-87538E957D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78" name="Oval 930">
                <a:extLst>
                  <a:ext uri="{FF2B5EF4-FFF2-40B4-BE49-F238E27FC236}">
                    <a16:creationId xmlns:a16="http://schemas.microsoft.com/office/drawing/2014/main" id="{9411B51E-6486-4BBD-9030-A1830273E03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4" name="Group 928">
              <a:extLst>
                <a:ext uri="{FF2B5EF4-FFF2-40B4-BE49-F238E27FC236}">
                  <a16:creationId xmlns:a16="http://schemas.microsoft.com/office/drawing/2014/main" id="{ABB4EF40-9AAA-4C78-8F61-6166F3E3ED06}"/>
                </a:ext>
              </a:extLst>
            </p:cNvPr>
            <p:cNvGrpSpPr>
              <a:grpSpLocks/>
            </p:cNvGrpSpPr>
            <p:nvPr/>
          </p:nvGrpSpPr>
          <p:grpSpPr bwMode="auto">
            <a:xfrm rot="5400000">
              <a:off x="4632193" y="3081702"/>
              <a:ext cx="232128" cy="152400"/>
              <a:chOff x="528" y="336"/>
              <a:chExt cx="3268" cy="1920"/>
            </a:xfrm>
          </p:grpSpPr>
          <p:sp>
            <p:nvSpPr>
              <p:cNvPr id="46475" name="Oval 929">
                <a:extLst>
                  <a:ext uri="{FF2B5EF4-FFF2-40B4-BE49-F238E27FC236}">
                    <a16:creationId xmlns:a16="http://schemas.microsoft.com/office/drawing/2014/main" id="{033C6D85-B329-4A88-977B-13600039DC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76" name="Oval 930">
                <a:extLst>
                  <a:ext uri="{FF2B5EF4-FFF2-40B4-BE49-F238E27FC236}">
                    <a16:creationId xmlns:a16="http://schemas.microsoft.com/office/drawing/2014/main" id="{1E1BFC8C-31F6-409F-8AAB-56994C64F0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5" name="Group 928">
              <a:extLst>
                <a:ext uri="{FF2B5EF4-FFF2-40B4-BE49-F238E27FC236}">
                  <a16:creationId xmlns:a16="http://schemas.microsoft.com/office/drawing/2014/main" id="{77B009AC-5550-4772-B12C-1E299503B48F}"/>
                </a:ext>
              </a:extLst>
            </p:cNvPr>
            <p:cNvGrpSpPr>
              <a:grpSpLocks/>
            </p:cNvGrpSpPr>
            <p:nvPr/>
          </p:nvGrpSpPr>
          <p:grpSpPr bwMode="auto">
            <a:xfrm rot="5400000">
              <a:off x="4564463" y="2963170"/>
              <a:ext cx="232128" cy="152400"/>
              <a:chOff x="528" y="336"/>
              <a:chExt cx="3268" cy="1920"/>
            </a:xfrm>
          </p:grpSpPr>
          <p:sp>
            <p:nvSpPr>
              <p:cNvPr id="46473" name="Oval 929">
                <a:extLst>
                  <a:ext uri="{FF2B5EF4-FFF2-40B4-BE49-F238E27FC236}">
                    <a16:creationId xmlns:a16="http://schemas.microsoft.com/office/drawing/2014/main" id="{200A0484-4AF6-4D10-8EE0-8047CECEEF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74" name="Oval 930">
                <a:extLst>
                  <a:ext uri="{FF2B5EF4-FFF2-40B4-BE49-F238E27FC236}">
                    <a16:creationId xmlns:a16="http://schemas.microsoft.com/office/drawing/2014/main" id="{723F60D7-E66F-4C1D-8BD0-587BA25125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6" name="Group 928">
              <a:extLst>
                <a:ext uri="{FF2B5EF4-FFF2-40B4-BE49-F238E27FC236}">
                  <a16:creationId xmlns:a16="http://schemas.microsoft.com/office/drawing/2014/main" id="{1453D508-7895-488C-823C-A8D6FCA02130}"/>
                </a:ext>
              </a:extLst>
            </p:cNvPr>
            <p:cNvGrpSpPr>
              <a:grpSpLocks/>
            </p:cNvGrpSpPr>
            <p:nvPr/>
          </p:nvGrpSpPr>
          <p:grpSpPr bwMode="auto">
            <a:xfrm rot="5400000">
              <a:off x="3929462" y="3716729"/>
              <a:ext cx="232128" cy="152400"/>
              <a:chOff x="528" y="336"/>
              <a:chExt cx="3268" cy="1920"/>
            </a:xfrm>
          </p:grpSpPr>
          <p:sp>
            <p:nvSpPr>
              <p:cNvPr id="46471" name="Oval 929">
                <a:extLst>
                  <a:ext uri="{FF2B5EF4-FFF2-40B4-BE49-F238E27FC236}">
                    <a16:creationId xmlns:a16="http://schemas.microsoft.com/office/drawing/2014/main" id="{5B5D04DC-C02A-48F5-8522-894620CF69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72" name="Oval 930">
                <a:extLst>
                  <a:ext uri="{FF2B5EF4-FFF2-40B4-BE49-F238E27FC236}">
                    <a16:creationId xmlns:a16="http://schemas.microsoft.com/office/drawing/2014/main" id="{8E412744-124D-4CCC-BB46-D2B90665441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7" name="Group 928">
              <a:extLst>
                <a:ext uri="{FF2B5EF4-FFF2-40B4-BE49-F238E27FC236}">
                  <a16:creationId xmlns:a16="http://schemas.microsoft.com/office/drawing/2014/main" id="{476ED634-6517-4BEC-BB63-156317112646}"/>
                </a:ext>
              </a:extLst>
            </p:cNvPr>
            <p:cNvGrpSpPr>
              <a:grpSpLocks/>
            </p:cNvGrpSpPr>
            <p:nvPr/>
          </p:nvGrpSpPr>
          <p:grpSpPr bwMode="auto">
            <a:xfrm rot="5400000">
              <a:off x="3895595" y="3606662"/>
              <a:ext cx="232128" cy="152400"/>
              <a:chOff x="528" y="336"/>
              <a:chExt cx="3268" cy="1920"/>
            </a:xfrm>
          </p:grpSpPr>
          <p:sp>
            <p:nvSpPr>
              <p:cNvPr id="46469" name="Oval 929">
                <a:extLst>
                  <a:ext uri="{FF2B5EF4-FFF2-40B4-BE49-F238E27FC236}">
                    <a16:creationId xmlns:a16="http://schemas.microsoft.com/office/drawing/2014/main" id="{2BA0E48D-A68E-4795-A438-8348D19705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70" name="Oval 930">
                <a:extLst>
                  <a:ext uri="{FF2B5EF4-FFF2-40B4-BE49-F238E27FC236}">
                    <a16:creationId xmlns:a16="http://schemas.microsoft.com/office/drawing/2014/main" id="{B3D6A2C6-611F-4482-8F02-698F59576CF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8" name="Group 928">
              <a:extLst>
                <a:ext uri="{FF2B5EF4-FFF2-40B4-BE49-F238E27FC236}">
                  <a16:creationId xmlns:a16="http://schemas.microsoft.com/office/drawing/2014/main" id="{F08CCFE8-FCBE-4262-9E89-1954C8027965}"/>
                </a:ext>
              </a:extLst>
            </p:cNvPr>
            <p:cNvGrpSpPr>
              <a:grpSpLocks/>
            </p:cNvGrpSpPr>
            <p:nvPr/>
          </p:nvGrpSpPr>
          <p:grpSpPr bwMode="auto">
            <a:xfrm rot="5400000">
              <a:off x="3743195" y="3394993"/>
              <a:ext cx="232128" cy="152400"/>
              <a:chOff x="528" y="336"/>
              <a:chExt cx="3268" cy="1920"/>
            </a:xfrm>
          </p:grpSpPr>
          <p:sp>
            <p:nvSpPr>
              <p:cNvPr id="46467" name="Oval 929">
                <a:extLst>
                  <a:ext uri="{FF2B5EF4-FFF2-40B4-BE49-F238E27FC236}">
                    <a16:creationId xmlns:a16="http://schemas.microsoft.com/office/drawing/2014/main" id="{FA6519F2-E283-415D-9A0E-E9DF5DCBD1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68" name="Oval 930">
                <a:extLst>
                  <a:ext uri="{FF2B5EF4-FFF2-40B4-BE49-F238E27FC236}">
                    <a16:creationId xmlns:a16="http://schemas.microsoft.com/office/drawing/2014/main" id="{E2095A9C-A894-4D01-97AF-541E43889E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79" name="Group 928">
              <a:extLst>
                <a:ext uri="{FF2B5EF4-FFF2-40B4-BE49-F238E27FC236}">
                  <a16:creationId xmlns:a16="http://schemas.microsoft.com/office/drawing/2014/main" id="{AE7E5488-29E8-4AEC-A219-C55B43FA87EA}"/>
                </a:ext>
              </a:extLst>
            </p:cNvPr>
            <p:cNvGrpSpPr>
              <a:grpSpLocks/>
            </p:cNvGrpSpPr>
            <p:nvPr/>
          </p:nvGrpSpPr>
          <p:grpSpPr bwMode="auto">
            <a:xfrm rot="5400000">
              <a:off x="3666992" y="3293389"/>
              <a:ext cx="232128" cy="152400"/>
              <a:chOff x="528" y="336"/>
              <a:chExt cx="3268" cy="1920"/>
            </a:xfrm>
          </p:grpSpPr>
          <p:sp>
            <p:nvSpPr>
              <p:cNvPr id="46465" name="Oval 929">
                <a:extLst>
                  <a:ext uri="{FF2B5EF4-FFF2-40B4-BE49-F238E27FC236}">
                    <a16:creationId xmlns:a16="http://schemas.microsoft.com/office/drawing/2014/main" id="{9D35AEAD-1C3D-4F85-AF77-AB9761A816A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66" name="Oval 930">
                <a:extLst>
                  <a:ext uri="{FF2B5EF4-FFF2-40B4-BE49-F238E27FC236}">
                    <a16:creationId xmlns:a16="http://schemas.microsoft.com/office/drawing/2014/main" id="{37B65F0F-C8A5-4F30-B4CE-11F7D15286C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0" name="Group 928">
              <a:extLst>
                <a:ext uri="{FF2B5EF4-FFF2-40B4-BE49-F238E27FC236}">
                  <a16:creationId xmlns:a16="http://schemas.microsoft.com/office/drawing/2014/main" id="{BD4434F3-695D-4450-AFA0-55247C06D995}"/>
                </a:ext>
              </a:extLst>
            </p:cNvPr>
            <p:cNvGrpSpPr>
              <a:grpSpLocks/>
            </p:cNvGrpSpPr>
            <p:nvPr/>
          </p:nvGrpSpPr>
          <p:grpSpPr bwMode="auto">
            <a:xfrm rot="5400000">
              <a:off x="3599262" y="3174857"/>
              <a:ext cx="232128" cy="152400"/>
              <a:chOff x="528" y="336"/>
              <a:chExt cx="3268" cy="1920"/>
            </a:xfrm>
          </p:grpSpPr>
          <p:sp>
            <p:nvSpPr>
              <p:cNvPr id="46463" name="Oval 929">
                <a:extLst>
                  <a:ext uri="{FF2B5EF4-FFF2-40B4-BE49-F238E27FC236}">
                    <a16:creationId xmlns:a16="http://schemas.microsoft.com/office/drawing/2014/main" id="{DC4BB8DE-A080-47BA-AD75-2E111F5DFDF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64" name="Oval 930">
                <a:extLst>
                  <a:ext uri="{FF2B5EF4-FFF2-40B4-BE49-F238E27FC236}">
                    <a16:creationId xmlns:a16="http://schemas.microsoft.com/office/drawing/2014/main" id="{DA99FF8F-9717-4B06-8054-2DD8514512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1" name="Group 928">
              <a:extLst>
                <a:ext uri="{FF2B5EF4-FFF2-40B4-BE49-F238E27FC236}">
                  <a16:creationId xmlns:a16="http://schemas.microsoft.com/office/drawing/2014/main" id="{3184E69A-CE01-4519-87CD-52CC62008102}"/>
                </a:ext>
              </a:extLst>
            </p:cNvPr>
            <p:cNvGrpSpPr>
              <a:grpSpLocks/>
            </p:cNvGrpSpPr>
            <p:nvPr/>
          </p:nvGrpSpPr>
          <p:grpSpPr bwMode="auto">
            <a:xfrm rot="5400000">
              <a:off x="3539995" y="3056334"/>
              <a:ext cx="232128" cy="152400"/>
              <a:chOff x="528" y="336"/>
              <a:chExt cx="3268" cy="1920"/>
            </a:xfrm>
          </p:grpSpPr>
          <p:sp>
            <p:nvSpPr>
              <p:cNvPr id="46461" name="Oval 929">
                <a:extLst>
                  <a:ext uri="{FF2B5EF4-FFF2-40B4-BE49-F238E27FC236}">
                    <a16:creationId xmlns:a16="http://schemas.microsoft.com/office/drawing/2014/main" id="{AF8E6F2D-0BA3-4374-AA24-9829271137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62" name="Oval 930">
                <a:extLst>
                  <a:ext uri="{FF2B5EF4-FFF2-40B4-BE49-F238E27FC236}">
                    <a16:creationId xmlns:a16="http://schemas.microsoft.com/office/drawing/2014/main" id="{69CFB039-8A8D-4DB4-970F-602702C863B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2" name="Group 928">
              <a:extLst>
                <a:ext uri="{FF2B5EF4-FFF2-40B4-BE49-F238E27FC236}">
                  <a16:creationId xmlns:a16="http://schemas.microsoft.com/office/drawing/2014/main" id="{F5A911CD-4415-4C3A-992C-209C133D8767}"/>
                </a:ext>
              </a:extLst>
            </p:cNvPr>
            <p:cNvGrpSpPr>
              <a:grpSpLocks/>
            </p:cNvGrpSpPr>
            <p:nvPr/>
          </p:nvGrpSpPr>
          <p:grpSpPr bwMode="auto">
            <a:xfrm rot="5400000">
              <a:off x="3463798" y="2946269"/>
              <a:ext cx="232128" cy="152400"/>
              <a:chOff x="528" y="336"/>
              <a:chExt cx="3268" cy="1920"/>
            </a:xfrm>
          </p:grpSpPr>
          <p:sp>
            <p:nvSpPr>
              <p:cNvPr id="46459" name="Oval 929">
                <a:extLst>
                  <a:ext uri="{FF2B5EF4-FFF2-40B4-BE49-F238E27FC236}">
                    <a16:creationId xmlns:a16="http://schemas.microsoft.com/office/drawing/2014/main" id="{26E5240F-19C8-4A72-835C-1F087C676B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60" name="Oval 930">
                <a:extLst>
                  <a:ext uri="{FF2B5EF4-FFF2-40B4-BE49-F238E27FC236}">
                    <a16:creationId xmlns:a16="http://schemas.microsoft.com/office/drawing/2014/main" id="{D99B9BA3-2DF7-4D42-A018-A921560AB3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3" name="Group 928">
              <a:extLst>
                <a:ext uri="{FF2B5EF4-FFF2-40B4-BE49-F238E27FC236}">
                  <a16:creationId xmlns:a16="http://schemas.microsoft.com/office/drawing/2014/main" id="{032B08E2-14D8-4E94-A6BA-1E21A0F62939}"/>
                </a:ext>
              </a:extLst>
            </p:cNvPr>
            <p:cNvGrpSpPr>
              <a:grpSpLocks/>
            </p:cNvGrpSpPr>
            <p:nvPr/>
          </p:nvGrpSpPr>
          <p:grpSpPr bwMode="auto">
            <a:xfrm rot="5400000">
              <a:off x="3446864" y="3166411"/>
              <a:ext cx="232128" cy="152400"/>
              <a:chOff x="528" y="336"/>
              <a:chExt cx="3268" cy="1920"/>
            </a:xfrm>
          </p:grpSpPr>
          <p:sp>
            <p:nvSpPr>
              <p:cNvPr id="46457" name="Oval 929">
                <a:extLst>
                  <a:ext uri="{FF2B5EF4-FFF2-40B4-BE49-F238E27FC236}">
                    <a16:creationId xmlns:a16="http://schemas.microsoft.com/office/drawing/2014/main" id="{84624AF9-D25B-4DC3-A339-A28C64DC0D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58" name="Oval 930">
                <a:extLst>
                  <a:ext uri="{FF2B5EF4-FFF2-40B4-BE49-F238E27FC236}">
                    <a16:creationId xmlns:a16="http://schemas.microsoft.com/office/drawing/2014/main" id="{19C4ED62-198A-4B6F-9C4E-BAD457BEB7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4" name="Group 928">
              <a:extLst>
                <a:ext uri="{FF2B5EF4-FFF2-40B4-BE49-F238E27FC236}">
                  <a16:creationId xmlns:a16="http://schemas.microsoft.com/office/drawing/2014/main" id="{5297F6E7-C10D-4A5F-8161-855F5464C89E}"/>
                </a:ext>
              </a:extLst>
            </p:cNvPr>
            <p:cNvGrpSpPr>
              <a:grpSpLocks/>
            </p:cNvGrpSpPr>
            <p:nvPr/>
          </p:nvGrpSpPr>
          <p:grpSpPr bwMode="auto">
            <a:xfrm rot="5400000">
              <a:off x="5140192" y="4343261"/>
              <a:ext cx="232128" cy="152400"/>
              <a:chOff x="528" y="336"/>
              <a:chExt cx="3268" cy="1920"/>
            </a:xfrm>
          </p:grpSpPr>
          <p:sp>
            <p:nvSpPr>
              <p:cNvPr id="46455" name="Oval 929">
                <a:extLst>
                  <a:ext uri="{FF2B5EF4-FFF2-40B4-BE49-F238E27FC236}">
                    <a16:creationId xmlns:a16="http://schemas.microsoft.com/office/drawing/2014/main" id="{28F75CB7-B0A7-4E65-B77F-94FE608804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56" name="Oval 930">
                <a:extLst>
                  <a:ext uri="{FF2B5EF4-FFF2-40B4-BE49-F238E27FC236}">
                    <a16:creationId xmlns:a16="http://schemas.microsoft.com/office/drawing/2014/main" id="{1FCF1BB2-E328-4E34-891A-84D84561BE3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5" name="Group 928">
              <a:extLst>
                <a:ext uri="{FF2B5EF4-FFF2-40B4-BE49-F238E27FC236}">
                  <a16:creationId xmlns:a16="http://schemas.microsoft.com/office/drawing/2014/main" id="{45206E94-461E-4A99-94A1-C79EAA02FB82}"/>
                </a:ext>
              </a:extLst>
            </p:cNvPr>
            <p:cNvGrpSpPr>
              <a:grpSpLocks/>
            </p:cNvGrpSpPr>
            <p:nvPr/>
          </p:nvGrpSpPr>
          <p:grpSpPr bwMode="auto">
            <a:xfrm rot="5400000">
              <a:off x="5072462" y="4224729"/>
              <a:ext cx="232128" cy="152400"/>
              <a:chOff x="528" y="336"/>
              <a:chExt cx="3268" cy="1920"/>
            </a:xfrm>
          </p:grpSpPr>
          <p:sp>
            <p:nvSpPr>
              <p:cNvPr id="46453" name="Oval 929">
                <a:extLst>
                  <a:ext uri="{FF2B5EF4-FFF2-40B4-BE49-F238E27FC236}">
                    <a16:creationId xmlns:a16="http://schemas.microsoft.com/office/drawing/2014/main" id="{67E4F63A-A624-4B33-A952-04A1F206A4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54" name="Oval 930">
                <a:extLst>
                  <a:ext uri="{FF2B5EF4-FFF2-40B4-BE49-F238E27FC236}">
                    <a16:creationId xmlns:a16="http://schemas.microsoft.com/office/drawing/2014/main" id="{937A07F4-CCE2-46E2-977A-03D34582D22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6" name="Group 928">
              <a:extLst>
                <a:ext uri="{FF2B5EF4-FFF2-40B4-BE49-F238E27FC236}">
                  <a16:creationId xmlns:a16="http://schemas.microsoft.com/office/drawing/2014/main" id="{05AF24C4-43CA-4E5B-917E-2D70ECF0F589}"/>
                </a:ext>
              </a:extLst>
            </p:cNvPr>
            <p:cNvGrpSpPr>
              <a:grpSpLocks/>
            </p:cNvGrpSpPr>
            <p:nvPr/>
          </p:nvGrpSpPr>
          <p:grpSpPr bwMode="auto">
            <a:xfrm rot="5400000">
              <a:off x="4022593" y="3615119"/>
              <a:ext cx="232128" cy="152400"/>
              <a:chOff x="528" y="336"/>
              <a:chExt cx="3268" cy="1920"/>
            </a:xfrm>
          </p:grpSpPr>
          <p:sp>
            <p:nvSpPr>
              <p:cNvPr id="46451" name="Oval 929">
                <a:extLst>
                  <a:ext uri="{FF2B5EF4-FFF2-40B4-BE49-F238E27FC236}">
                    <a16:creationId xmlns:a16="http://schemas.microsoft.com/office/drawing/2014/main" id="{8E06DC95-E56D-45DE-9E06-873D4C3416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52" name="Oval 930">
                <a:extLst>
                  <a:ext uri="{FF2B5EF4-FFF2-40B4-BE49-F238E27FC236}">
                    <a16:creationId xmlns:a16="http://schemas.microsoft.com/office/drawing/2014/main" id="{1BC7117F-12AD-42AB-9D08-640EEFFD8D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5287" name="Oval 930">
              <a:extLst>
                <a:ext uri="{FF2B5EF4-FFF2-40B4-BE49-F238E27FC236}">
                  <a16:creationId xmlns:a16="http://schemas.microsoft.com/office/drawing/2014/main" id="{6AA86D22-9DFC-4DD9-B7E0-214527DE34D3}"/>
                </a:ext>
              </a:extLst>
            </p:cNvPr>
            <p:cNvSpPr>
              <a:spLocks noChangeArrowheads="1"/>
            </p:cNvSpPr>
            <p:nvPr/>
          </p:nvSpPr>
          <p:spPr bwMode="auto">
            <a:xfrm rot="5400000">
              <a:off x="4086269" y="359539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5288" name="Group 928">
              <a:extLst>
                <a:ext uri="{FF2B5EF4-FFF2-40B4-BE49-F238E27FC236}">
                  <a16:creationId xmlns:a16="http://schemas.microsoft.com/office/drawing/2014/main" id="{7A283EC3-68CC-4919-92AF-C60A5478DDCA}"/>
                </a:ext>
              </a:extLst>
            </p:cNvPr>
            <p:cNvGrpSpPr>
              <a:grpSpLocks/>
            </p:cNvGrpSpPr>
            <p:nvPr/>
          </p:nvGrpSpPr>
          <p:grpSpPr bwMode="auto">
            <a:xfrm rot="5400000">
              <a:off x="3836326" y="3293383"/>
              <a:ext cx="232128" cy="152400"/>
              <a:chOff x="528" y="336"/>
              <a:chExt cx="3268" cy="1920"/>
            </a:xfrm>
          </p:grpSpPr>
          <p:sp>
            <p:nvSpPr>
              <p:cNvPr id="46449" name="Oval 929">
                <a:extLst>
                  <a:ext uri="{FF2B5EF4-FFF2-40B4-BE49-F238E27FC236}">
                    <a16:creationId xmlns:a16="http://schemas.microsoft.com/office/drawing/2014/main" id="{F490BEBA-FB52-48E9-9AE5-009BFD586A4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50" name="Oval 930">
                <a:extLst>
                  <a:ext uri="{FF2B5EF4-FFF2-40B4-BE49-F238E27FC236}">
                    <a16:creationId xmlns:a16="http://schemas.microsoft.com/office/drawing/2014/main" id="{2F6299F3-C955-466C-8960-EB59B270F7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89" name="Group 928">
              <a:extLst>
                <a:ext uri="{FF2B5EF4-FFF2-40B4-BE49-F238E27FC236}">
                  <a16:creationId xmlns:a16="http://schemas.microsoft.com/office/drawing/2014/main" id="{F8F17DF2-66C9-44E4-9EF9-C70DDF4E57A2}"/>
                </a:ext>
              </a:extLst>
            </p:cNvPr>
            <p:cNvGrpSpPr>
              <a:grpSpLocks/>
            </p:cNvGrpSpPr>
            <p:nvPr/>
          </p:nvGrpSpPr>
          <p:grpSpPr bwMode="auto">
            <a:xfrm rot="5400000">
              <a:off x="3760123" y="3191779"/>
              <a:ext cx="232128" cy="152400"/>
              <a:chOff x="528" y="336"/>
              <a:chExt cx="3268" cy="1920"/>
            </a:xfrm>
          </p:grpSpPr>
          <p:sp>
            <p:nvSpPr>
              <p:cNvPr id="46447" name="Oval 929">
                <a:extLst>
                  <a:ext uri="{FF2B5EF4-FFF2-40B4-BE49-F238E27FC236}">
                    <a16:creationId xmlns:a16="http://schemas.microsoft.com/office/drawing/2014/main" id="{BC101C0E-1F9B-45F4-8D3B-E0E9B28F12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48" name="Oval 930">
                <a:extLst>
                  <a:ext uri="{FF2B5EF4-FFF2-40B4-BE49-F238E27FC236}">
                    <a16:creationId xmlns:a16="http://schemas.microsoft.com/office/drawing/2014/main" id="{E612D4B2-7B6F-4B27-AD2F-E643B8B0BA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0" name="Group 928">
              <a:extLst>
                <a:ext uri="{FF2B5EF4-FFF2-40B4-BE49-F238E27FC236}">
                  <a16:creationId xmlns:a16="http://schemas.microsoft.com/office/drawing/2014/main" id="{32E17D40-1FEF-4BA3-B0CE-675051006C67}"/>
                </a:ext>
              </a:extLst>
            </p:cNvPr>
            <p:cNvGrpSpPr>
              <a:grpSpLocks/>
            </p:cNvGrpSpPr>
            <p:nvPr/>
          </p:nvGrpSpPr>
          <p:grpSpPr bwMode="auto">
            <a:xfrm rot="5400000">
              <a:off x="3692393" y="3073247"/>
              <a:ext cx="232128" cy="152400"/>
              <a:chOff x="528" y="336"/>
              <a:chExt cx="3268" cy="1920"/>
            </a:xfrm>
          </p:grpSpPr>
          <p:sp>
            <p:nvSpPr>
              <p:cNvPr id="46445" name="Oval 929">
                <a:extLst>
                  <a:ext uri="{FF2B5EF4-FFF2-40B4-BE49-F238E27FC236}">
                    <a16:creationId xmlns:a16="http://schemas.microsoft.com/office/drawing/2014/main" id="{329B39CA-D3E3-4FB4-8524-33BF0DCC8F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46" name="Oval 930">
                <a:extLst>
                  <a:ext uri="{FF2B5EF4-FFF2-40B4-BE49-F238E27FC236}">
                    <a16:creationId xmlns:a16="http://schemas.microsoft.com/office/drawing/2014/main" id="{FFA9A38C-E38E-4640-A9B3-BD92F166AD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1" name="Group 928">
              <a:extLst>
                <a:ext uri="{FF2B5EF4-FFF2-40B4-BE49-F238E27FC236}">
                  <a16:creationId xmlns:a16="http://schemas.microsoft.com/office/drawing/2014/main" id="{BD36A8E1-CC71-452F-B5DB-C3A33321CE6D}"/>
                </a:ext>
              </a:extLst>
            </p:cNvPr>
            <p:cNvGrpSpPr>
              <a:grpSpLocks/>
            </p:cNvGrpSpPr>
            <p:nvPr/>
          </p:nvGrpSpPr>
          <p:grpSpPr bwMode="auto">
            <a:xfrm rot="5400000">
              <a:off x="3633126" y="2954724"/>
              <a:ext cx="232128" cy="152400"/>
              <a:chOff x="528" y="336"/>
              <a:chExt cx="3268" cy="1920"/>
            </a:xfrm>
          </p:grpSpPr>
          <p:sp>
            <p:nvSpPr>
              <p:cNvPr id="46443" name="Oval 929">
                <a:extLst>
                  <a:ext uri="{FF2B5EF4-FFF2-40B4-BE49-F238E27FC236}">
                    <a16:creationId xmlns:a16="http://schemas.microsoft.com/office/drawing/2014/main" id="{D3400765-657C-45EC-A61A-9A0136B753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44" name="Oval 930">
                <a:extLst>
                  <a:ext uri="{FF2B5EF4-FFF2-40B4-BE49-F238E27FC236}">
                    <a16:creationId xmlns:a16="http://schemas.microsoft.com/office/drawing/2014/main" id="{D54FBF5C-0032-406C-89C2-12F1C46D144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2" name="Group 928">
              <a:extLst>
                <a:ext uri="{FF2B5EF4-FFF2-40B4-BE49-F238E27FC236}">
                  <a16:creationId xmlns:a16="http://schemas.microsoft.com/office/drawing/2014/main" id="{25DE9F30-62CC-4C2E-BFF2-FE2E63B437B1}"/>
                </a:ext>
              </a:extLst>
            </p:cNvPr>
            <p:cNvGrpSpPr>
              <a:grpSpLocks/>
            </p:cNvGrpSpPr>
            <p:nvPr/>
          </p:nvGrpSpPr>
          <p:grpSpPr bwMode="auto">
            <a:xfrm rot="5400000">
              <a:off x="3556929" y="2844659"/>
              <a:ext cx="232128" cy="152400"/>
              <a:chOff x="528" y="336"/>
              <a:chExt cx="3268" cy="1920"/>
            </a:xfrm>
          </p:grpSpPr>
          <p:sp>
            <p:nvSpPr>
              <p:cNvPr id="46441" name="Oval 929">
                <a:extLst>
                  <a:ext uri="{FF2B5EF4-FFF2-40B4-BE49-F238E27FC236}">
                    <a16:creationId xmlns:a16="http://schemas.microsoft.com/office/drawing/2014/main" id="{3924AA45-7127-4E06-83B1-647FB4F5D4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42" name="Oval 930">
                <a:extLst>
                  <a:ext uri="{FF2B5EF4-FFF2-40B4-BE49-F238E27FC236}">
                    <a16:creationId xmlns:a16="http://schemas.microsoft.com/office/drawing/2014/main" id="{E5EC29E8-11BA-4486-981E-9A3CF79E23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3" name="Group 928">
              <a:extLst>
                <a:ext uri="{FF2B5EF4-FFF2-40B4-BE49-F238E27FC236}">
                  <a16:creationId xmlns:a16="http://schemas.microsoft.com/office/drawing/2014/main" id="{CFC9EDB6-2317-455B-B80C-4BD2D955D0BD}"/>
                </a:ext>
              </a:extLst>
            </p:cNvPr>
            <p:cNvGrpSpPr>
              <a:grpSpLocks/>
            </p:cNvGrpSpPr>
            <p:nvPr/>
          </p:nvGrpSpPr>
          <p:grpSpPr bwMode="auto">
            <a:xfrm rot="5400000">
              <a:off x="5309526" y="4343255"/>
              <a:ext cx="232128" cy="152400"/>
              <a:chOff x="528" y="336"/>
              <a:chExt cx="3268" cy="1920"/>
            </a:xfrm>
          </p:grpSpPr>
          <p:sp>
            <p:nvSpPr>
              <p:cNvPr id="46439" name="Oval 929">
                <a:extLst>
                  <a:ext uri="{FF2B5EF4-FFF2-40B4-BE49-F238E27FC236}">
                    <a16:creationId xmlns:a16="http://schemas.microsoft.com/office/drawing/2014/main" id="{EE5FFE16-399B-4182-AE30-8C2C0E7082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40" name="Oval 930">
                <a:extLst>
                  <a:ext uri="{FF2B5EF4-FFF2-40B4-BE49-F238E27FC236}">
                    <a16:creationId xmlns:a16="http://schemas.microsoft.com/office/drawing/2014/main" id="{3615A530-9604-4536-9493-713A49898BC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4" name="Group 928">
              <a:extLst>
                <a:ext uri="{FF2B5EF4-FFF2-40B4-BE49-F238E27FC236}">
                  <a16:creationId xmlns:a16="http://schemas.microsoft.com/office/drawing/2014/main" id="{D53D2012-AEEC-46C7-9F83-0CC1E1BEBECB}"/>
                </a:ext>
              </a:extLst>
            </p:cNvPr>
            <p:cNvGrpSpPr>
              <a:grpSpLocks/>
            </p:cNvGrpSpPr>
            <p:nvPr/>
          </p:nvGrpSpPr>
          <p:grpSpPr bwMode="auto">
            <a:xfrm rot="5400000">
              <a:off x="5233323" y="4241651"/>
              <a:ext cx="232128" cy="152400"/>
              <a:chOff x="528" y="336"/>
              <a:chExt cx="3268" cy="1920"/>
            </a:xfrm>
          </p:grpSpPr>
          <p:sp>
            <p:nvSpPr>
              <p:cNvPr id="46437" name="Oval 929">
                <a:extLst>
                  <a:ext uri="{FF2B5EF4-FFF2-40B4-BE49-F238E27FC236}">
                    <a16:creationId xmlns:a16="http://schemas.microsoft.com/office/drawing/2014/main" id="{551713B6-8433-49C1-AA2A-51EF2A5277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38" name="Oval 930">
                <a:extLst>
                  <a:ext uri="{FF2B5EF4-FFF2-40B4-BE49-F238E27FC236}">
                    <a16:creationId xmlns:a16="http://schemas.microsoft.com/office/drawing/2014/main" id="{93B6B8F4-1D5D-4247-A711-03B99411C3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5" name="Group 928">
              <a:extLst>
                <a:ext uri="{FF2B5EF4-FFF2-40B4-BE49-F238E27FC236}">
                  <a16:creationId xmlns:a16="http://schemas.microsoft.com/office/drawing/2014/main" id="{A36A9A24-6051-4F94-A983-F3FB70CE8A6F}"/>
                </a:ext>
              </a:extLst>
            </p:cNvPr>
            <p:cNvGrpSpPr>
              <a:grpSpLocks/>
            </p:cNvGrpSpPr>
            <p:nvPr/>
          </p:nvGrpSpPr>
          <p:grpSpPr bwMode="auto">
            <a:xfrm rot="5400000">
              <a:off x="5165593" y="4123119"/>
              <a:ext cx="232128" cy="152400"/>
              <a:chOff x="528" y="336"/>
              <a:chExt cx="3268" cy="1920"/>
            </a:xfrm>
          </p:grpSpPr>
          <p:sp>
            <p:nvSpPr>
              <p:cNvPr id="46435" name="Oval 929">
                <a:extLst>
                  <a:ext uri="{FF2B5EF4-FFF2-40B4-BE49-F238E27FC236}">
                    <a16:creationId xmlns:a16="http://schemas.microsoft.com/office/drawing/2014/main" id="{E53962A7-1345-48C1-8479-449930A4E0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36" name="Oval 930">
                <a:extLst>
                  <a:ext uri="{FF2B5EF4-FFF2-40B4-BE49-F238E27FC236}">
                    <a16:creationId xmlns:a16="http://schemas.microsoft.com/office/drawing/2014/main" id="{5B1C6A87-45AE-4B1A-8777-71507FA17B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6" name="Group 928">
              <a:extLst>
                <a:ext uri="{FF2B5EF4-FFF2-40B4-BE49-F238E27FC236}">
                  <a16:creationId xmlns:a16="http://schemas.microsoft.com/office/drawing/2014/main" id="{F344D212-13A3-4958-A0A3-93EABFC2386A}"/>
                </a:ext>
              </a:extLst>
            </p:cNvPr>
            <p:cNvGrpSpPr>
              <a:grpSpLocks/>
            </p:cNvGrpSpPr>
            <p:nvPr/>
          </p:nvGrpSpPr>
          <p:grpSpPr bwMode="auto">
            <a:xfrm rot="5400000">
              <a:off x="4225795" y="3665915"/>
              <a:ext cx="232128" cy="152400"/>
              <a:chOff x="528" y="336"/>
              <a:chExt cx="3268" cy="1920"/>
            </a:xfrm>
          </p:grpSpPr>
          <p:sp>
            <p:nvSpPr>
              <p:cNvPr id="46433" name="Oval 929">
                <a:extLst>
                  <a:ext uri="{FF2B5EF4-FFF2-40B4-BE49-F238E27FC236}">
                    <a16:creationId xmlns:a16="http://schemas.microsoft.com/office/drawing/2014/main" id="{FA49A174-53EC-4A73-97F3-18293D63C24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34" name="Oval 930">
                <a:extLst>
                  <a:ext uri="{FF2B5EF4-FFF2-40B4-BE49-F238E27FC236}">
                    <a16:creationId xmlns:a16="http://schemas.microsoft.com/office/drawing/2014/main" id="{070DA399-CF5E-47AD-B80F-0DDE988A0A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7" name="Group 928">
              <a:extLst>
                <a:ext uri="{FF2B5EF4-FFF2-40B4-BE49-F238E27FC236}">
                  <a16:creationId xmlns:a16="http://schemas.microsoft.com/office/drawing/2014/main" id="{994B1694-DDF2-4CA5-ADFC-21B499C1CFB5}"/>
                </a:ext>
              </a:extLst>
            </p:cNvPr>
            <p:cNvGrpSpPr>
              <a:grpSpLocks/>
            </p:cNvGrpSpPr>
            <p:nvPr/>
          </p:nvGrpSpPr>
          <p:grpSpPr bwMode="auto">
            <a:xfrm rot="5400000">
              <a:off x="4149592" y="3564311"/>
              <a:ext cx="232128" cy="152400"/>
              <a:chOff x="528" y="336"/>
              <a:chExt cx="3268" cy="1920"/>
            </a:xfrm>
          </p:grpSpPr>
          <p:sp>
            <p:nvSpPr>
              <p:cNvPr id="46431" name="Oval 929">
                <a:extLst>
                  <a:ext uri="{FF2B5EF4-FFF2-40B4-BE49-F238E27FC236}">
                    <a16:creationId xmlns:a16="http://schemas.microsoft.com/office/drawing/2014/main" id="{226172CF-7EA0-412E-9ABC-282D85B7F4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32" name="Oval 930">
                <a:extLst>
                  <a:ext uri="{FF2B5EF4-FFF2-40B4-BE49-F238E27FC236}">
                    <a16:creationId xmlns:a16="http://schemas.microsoft.com/office/drawing/2014/main" id="{C53BFE14-EAD4-4E0D-90AE-0A985DC0F7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8" name="Group 928">
              <a:extLst>
                <a:ext uri="{FF2B5EF4-FFF2-40B4-BE49-F238E27FC236}">
                  <a16:creationId xmlns:a16="http://schemas.microsoft.com/office/drawing/2014/main" id="{BE916DBD-FAD0-4025-A627-E399AC1EDED4}"/>
                </a:ext>
              </a:extLst>
            </p:cNvPr>
            <p:cNvGrpSpPr>
              <a:grpSpLocks/>
            </p:cNvGrpSpPr>
            <p:nvPr/>
          </p:nvGrpSpPr>
          <p:grpSpPr bwMode="auto">
            <a:xfrm rot="5400000">
              <a:off x="4081862" y="3445779"/>
              <a:ext cx="232128" cy="152400"/>
              <a:chOff x="528" y="336"/>
              <a:chExt cx="3268" cy="1920"/>
            </a:xfrm>
          </p:grpSpPr>
          <p:sp>
            <p:nvSpPr>
              <p:cNvPr id="46429" name="Oval 929">
                <a:extLst>
                  <a:ext uri="{FF2B5EF4-FFF2-40B4-BE49-F238E27FC236}">
                    <a16:creationId xmlns:a16="http://schemas.microsoft.com/office/drawing/2014/main" id="{8769C8B9-63F4-4391-B1E3-5E356A73B3E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30" name="Oval 930">
                <a:extLst>
                  <a:ext uri="{FF2B5EF4-FFF2-40B4-BE49-F238E27FC236}">
                    <a16:creationId xmlns:a16="http://schemas.microsoft.com/office/drawing/2014/main" id="{0F797027-9B3D-4B02-9A42-23CBA08757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299" name="Group 928">
              <a:extLst>
                <a:ext uri="{FF2B5EF4-FFF2-40B4-BE49-F238E27FC236}">
                  <a16:creationId xmlns:a16="http://schemas.microsoft.com/office/drawing/2014/main" id="{A9A8333D-4181-4D25-949D-7AB048CA0D0B}"/>
                </a:ext>
              </a:extLst>
            </p:cNvPr>
            <p:cNvGrpSpPr>
              <a:grpSpLocks/>
            </p:cNvGrpSpPr>
            <p:nvPr/>
          </p:nvGrpSpPr>
          <p:grpSpPr bwMode="auto">
            <a:xfrm rot="5400000">
              <a:off x="4047995" y="3335712"/>
              <a:ext cx="232128" cy="152400"/>
              <a:chOff x="528" y="336"/>
              <a:chExt cx="3268" cy="1920"/>
            </a:xfrm>
          </p:grpSpPr>
          <p:sp>
            <p:nvSpPr>
              <p:cNvPr id="46427" name="Oval 929">
                <a:extLst>
                  <a:ext uri="{FF2B5EF4-FFF2-40B4-BE49-F238E27FC236}">
                    <a16:creationId xmlns:a16="http://schemas.microsoft.com/office/drawing/2014/main" id="{5BCDC771-40D3-4FDC-89BA-7ACC5D72289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28" name="Oval 930">
                <a:extLst>
                  <a:ext uri="{FF2B5EF4-FFF2-40B4-BE49-F238E27FC236}">
                    <a16:creationId xmlns:a16="http://schemas.microsoft.com/office/drawing/2014/main" id="{927244B0-B682-4707-9B08-A185AF60DD1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0" name="Group 928">
              <a:extLst>
                <a:ext uri="{FF2B5EF4-FFF2-40B4-BE49-F238E27FC236}">
                  <a16:creationId xmlns:a16="http://schemas.microsoft.com/office/drawing/2014/main" id="{986821D4-CD0F-429B-9D53-EE57D9F2F599}"/>
                </a:ext>
              </a:extLst>
            </p:cNvPr>
            <p:cNvGrpSpPr>
              <a:grpSpLocks/>
            </p:cNvGrpSpPr>
            <p:nvPr/>
          </p:nvGrpSpPr>
          <p:grpSpPr bwMode="auto">
            <a:xfrm rot="5400000">
              <a:off x="3971798" y="3225647"/>
              <a:ext cx="232128" cy="152400"/>
              <a:chOff x="528" y="336"/>
              <a:chExt cx="3268" cy="1920"/>
            </a:xfrm>
          </p:grpSpPr>
          <p:sp>
            <p:nvSpPr>
              <p:cNvPr id="46425" name="Oval 929">
                <a:extLst>
                  <a:ext uri="{FF2B5EF4-FFF2-40B4-BE49-F238E27FC236}">
                    <a16:creationId xmlns:a16="http://schemas.microsoft.com/office/drawing/2014/main" id="{3F4E5DF5-F948-4515-AC35-3F455FD7429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26" name="Oval 930">
                <a:extLst>
                  <a:ext uri="{FF2B5EF4-FFF2-40B4-BE49-F238E27FC236}">
                    <a16:creationId xmlns:a16="http://schemas.microsoft.com/office/drawing/2014/main" id="{9437AF20-B9B2-46D7-A37A-132F822A4C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1" name="Group 928">
              <a:extLst>
                <a:ext uri="{FF2B5EF4-FFF2-40B4-BE49-F238E27FC236}">
                  <a16:creationId xmlns:a16="http://schemas.microsoft.com/office/drawing/2014/main" id="{B84936BD-8C91-4C78-AAE1-BFEC45345795}"/>
                </a:ext>
              </a:extLst>
            </p:cNvPr>
            <p:cNvGrpSpPr>
              <a:grpSpLocks/>
            </p:cNvGrpSpPr>
            <p:nvPr/>
          </p:nvGrpSpPr>
          <p:grpSpPr bwMode="auto">
            <a:xfrm rot="5400000">
              <a:off x="3895595" y="3124043"/>
              <a:ext cx="232128" cy="152400"/>
              <a:chOff x="528" y="336"/>
              <a:chExt cx="3268" cy="1920"/>
            </a:xfrm>
          </p:grpSpPr>
          <p:sp>
            <p:nvSpPr>
              <p:cNvPr id="46423" name="Oval 929">
                <a:extLst>
                  <a:ext uri="{FF2B5EF4-FFF2-40B4-BE49-F238E27FC236}">
                    <a16:creationId xmlns:a16="http://schemas.microsoft.com/office/drawing/2014/main" id="{D6AF0A29-B3A0-4507-BE01-A8F663B17D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24" name="Oval 930">
                <a:extLst>
                  <a:ext uri="{FF2B5EF4-FFF2-40B4-BE49-F238E27FC236}">
                    <a16:creationId xmlns:a16="http://schemas.microsoft.com/office/drawing/2014/main" id="{972936BC-001B-47BD-BA43-4741EAAF9B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2" name="Group 928">
              <a:extLst>
                <a:ext uri="{FF2B5EF4-FFF2-40B4-BE49-F238E27FC236}">
                  <a16:creationId xmlns:a16="http://schemas.microsoft.com/office/drawing/2014/main" id="{A190E7A8-436F-4EC5-9361-710FCCE777AB}"/>
                </a:ext>
              </a:extLst>
            </p:cNvPr>
            <p:cNvGrpSpPr>
              <a:grpSpLocks/>
            </p:cNvGrpSpPr>
            <p:nvPr/>
          </p:nvGrpSpPr>
          <p:grpSpPr bwMode="auto">
            <a:xfrm rot="5400000">
              <a:off x="3819392" y="3022439"/>
              <a:ext cx="232128" cy="152400"/>
              <a:chOff x="528" y="336"/>
              <a:chExt cx="3268" cy="1920"/>
            </a:xfrm>
          </p:grpSpPr>
          <p:sp>
            <p:nvSpPr>
              <p:cNvPr id="46421" name="Oval 929">
                <a:extLst>
                  <a:ext uri="{FF2B5EF4-FFF2-40B4-BE49-F238E27FC236}">
                    <a16:creationId xmlns:a16="http://schemas.microsoft.com/office/drawing/2014/main" id="{4ADFB799-C833-4D20-A5D5-A1C71BED02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22" name="Oval 930">
                <a:extLst>
                  <a:ext uri="{FF2B5EF4-FFF2-40B4-BE49-F238E27FC236}">
                    <a16:creationId xmlns:a16="http://schemas.microsoft.com/office/drawing/2014/main" id="{EBEB5A53-4A5D-4DB7-9BDB-5557D2DEEC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3" name="Group 928">
              <a:extLst>
                <a:ext uri="{FF2B5EF4-FFF2-40B4-BE49-F238E27FC236}">
                  <a16:creationId xmlns:a16="http://schemas.microsoft.com/office/drawing/2014/main" id="{AFE3EA65-B86F-44A6-9287-6370D71EA123}"/>
                </a:ext>
              </a:extLst>
            </p:cNvPr>
            <p:cNvGrpSpPr>
              <a:grpSpLocks/>
            </p:cNvGrpSpPr>
            <p:nvPr/>
          </p:nvGrpSpPr>
          <p:grpSpPr bwMode="auto">
            <a:xfrm rot="5400000">
              <a:off x="3751662" y="2903907"/>
              <a:ext cx="232128" cy="152400"/>
              <a:chOff x="528" y="336"/>
              <a:chExt cx="3268" cy="1920"/>
            </a:xfrm>
          </p:grpSpPr>
          <p:sp>
            <p:nvSpPr>
              <p:cNvPr id="46419" name="Oval 929">
                <a:extLst>
                  <a:ext uri="{FF2B5EF4-FFF2-40B4-BE49-F238E27FC236}">
                    <a16:creationId xmlns:a16="http://schemas.microsoft.com/office/drawing/2014/main" id="{28074634-0B26-4CD9-A373-5EC28AAAA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20" name="Oval 930">
                <a:extLst>
                  <a:ext uri="{FF2B5EF4-FFF2-40B4-BE49-F238E27FC236}">
                    <a16:creationId xmlns:a16="http://schemas.microsoft.com/office/drawing/2014/main" id="{73A98838-915D-4864-BF88-ED8D9BF0EE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4" name="Group 928">
              <a:extLst>
                <a:ext uri="{FF2B5EF4-FFF2-40B4-BE49-F238E27FC236}">
                  <a16:creationId xmlns:a16="http://schemas.microsoft.com/office/drawing/2014/main" id="{C185259C-916B-4FCF-ADF1-B152D616C5E7}"/>
                </a:ext>
              </a:extLst>
            </p:cNvPr>
            <p:cNvGrpSpPr>
              <a:grpSpLocks/>
            </p:cNvGrpSpPr>
            <p:nvPr/>
          </p:nvGrpSpPr>
          <p:grpSpPr bwMode="auto">
            <a:xfrm rot="5400000">
              <a:off x="5521195" y="4385584"/>
              <a:ext cx="232128" cy="152400"/>
              <a:chOff x="528" y="336"/>
              <a:chExt cx="3268" cy="1920"/>
            </a:xfrm>
          </p:grpSpPr>
          <p:sp>
            <p:nvSpPr>
              <p:cNvPr id="46417" name="Oval 929">
                <a:extLst>
                  <a:ext uri="{FF2B5EF4-FFF2-40B4-BE49-F238E27FC236}">
                    <a16:creationId xmlns:a16="http://schemas.microsoft.com/office/drawing/2014/main" id="{398D6A74-8BDE-41CD-ACE8-2E055510B6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18" name="Oval 930">
                <a:extLst>
                  <a:ext uri="{FF2B5EF4-FFF2-40B4-BE49-F238E27FC236}">
                    <a16:creationId xmlns:a16="http://schemas.microsoft.com/office/drawing/2014/main" id="{C5D5C556-FA7D-4E73-9ABD-F89706ACE7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5" name="Group 928">
              <a:extLst>
                <a:ext uri="{FF2B5EF4-FFF2-40B4-BE49-F238E27FC236}">
                  <a16:creationId xmlns:a16="http://schemas.microsoft.com/office/drawing/2014/main" id="{D18F3D3A-FE12-4B50-B1F8-BCC5EBD9F922}"/>
                </a:ext>
              </a:extLst>
            </p:cNvPr>
            <p:cNvGrpSpPr>
              <a:grpSpLocks/>
            </p:cNvGrpSpPr>
            <p:nvPr/>
          </p:nvGrpSpPr>
          <p:grpSpPr bwMode="auto">
            <a:xfrm rot="5400000">
              <a:off x="5444998" y="4275519"/>
              <a:ext cx="232128" cy="152400"/>
              <a:chOff x="528" y="336"/>
              <a:chExt cx="3268" cy="1920"/>
            </a:xfrm>
          </p:grpSpPr>
          <p:sp>
            <p:nvSpPr>
              <p:cNvPr id="46415" name="Oval 929">
                <a:extLst>
                  <a:ext uri="{FF2B5EF4-FFF2-40B4-BE49-F238E27FC236}">
                    <a16:creationId xmlns:a16="http://schemas.microsoft.com/office/drawing/2014/main" id="{18F4DF02-CDB5-48BE-A644-72AA095715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16" name="Oval 930">
                <a:extLst>
                  <a:ext uri="{FF2B5EF4-FFF2-40B4-BE49-F238E27FC236}">
                    <a16:creationId xmlns:a16="http://schemas.microsoft.com/office/drawing/2014/main" id="{D55A841E-6CDD-4166-B37E-B3A3AAE2910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6" name="Group 928">
              <a:extLst>
                <a:ext uri="{FF2B5EF4-FFF2-40B4-BE49-F238E27FC236}">
                  <a16:creationId xmlns:a16="http://schemas.microsoft.com/office/drawing/2014/main" id="{E8271BD7-8896-48DE-8FE6-77AE4F2D3FB1}"/>
                </a:ext>
              </a:extLst>
            </p:cNvPr>
            <p:cNvGrpSpPr>
              <a:grpSpLocks/>
            </p:cNvGrpSpPr>
            <p:nvPr/>
          </p:nvGrpSpPr>
          <p:grpSpPr bwMode="auto">
            <a:xfrm rot="5400000">
              <a:off x="5368795" y="4173915"/>
              <a:ext cx="232128" cy="152400"/>
              <a:chOff x="528" y="336"/>
              <a:chExt cx="3268" cy="1920"/>
            </a:xfrm>
          </p:grpSpPr>
          <p:sp>
            <p:nvSpPr>
              <p:cNvPr id="46413" name="Oval 929">
                <a:extLst>
                  <a:ext uri="{FF2B5EF4-FFF2-40B4-BE49-F238E27FC236}">
                    <a16:creationId xmlns:a16="http://schemas.microsoft.com/office/drawing/2014/main" id="{7BC16126-48EC-4F83-A6F9-77EE7C4F65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14" name="Oval 930">
                <a:extLst>
                  <a:ext uri="{FF2B5EF4-FFF2-40B4-BE49-F238E27FC236}">
                    <a16:creationId xmlns:a16="http://schemas.microsoft.com/office/drawing/2014/main" id="{15E0CF9B-797B-44D7-83A9-3AD1A60C12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7" name="Group 928">
              <a:extLst>
                <a:ext uri="{FF2B5EF4-FFF2-40B4-BE49-F238E27FC236}">
                  <a16:creationId xmlns:a16="http://schemas.microsoft.com/office/drawing/2014/main" id="{2AE2E5A2-7FB8-43A3-95D3-CDCE7E7E3EF7}"/>
                </a:ext>
              </a:extLst>
            </p:cNvPr>
            <p:cNvGrpSpPr>
              <a:grpSpLocks/>
            </p:cNvGrpSpPr>
            <p:nvPr/>
          </p:nvGrpSpPr>
          <p:grpSpPr bwMode="auto">
            <a:xfrm rot="5400000">
              <a:off x="5292592" y="4072311"/>
              <a:ext cx="232128" cy="152400"/>
              <a:chOff x="528" y="336"/>
              <a:chExt cx="3268" cy="1920"/>
            </a:xfrm>
          </p:grpSpPr>
          <p:sp>
            <p:nvSpPr>
              <p:cNvPr id="46411" name="Oval 929">
                <a:extLst>
                  <a:ext uri="{FF2B5EF4-FFF2-40B4-BE49-F238E27FC236}">
                    <a16:creationId xmlns:a16="http://schemas.microsoft.com/office/drawing/2014/main" id="{07C77B9E-CEAF-47F2-AB99-633CF776DB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12" name="Oval 930">
                <a:extLst>
                  <a:ext uri="{FF2B5EF4-FFF2-40B4-BE49-F238E27FC236}">
                    <a16:creationId xmlns:a16="http://schemas.microsoft.com/office/drawing/2014/main" id="{DC4D19CA-D3C8-4AEB-A15C-CF66B9339D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8" name="Group 928">
              <a:extLst>
                <a:ext uri="{FF2B5EF4-FFF2-40B4-BE49-F238E27FC236}">
                  <a16:creationId xmlns:a16="http://schemas.microsoft.com/office/drawing/2014/main" id="{424121C7-FA6E-43AE-9E74-5EA56235850A}"/>
                </a:ext>
              </a:extLst>
            </p:cNvPr>
            <p:cNvGrpSpPr>
              <a:grpSpLocks/>
            </p:cNvGrpSpPr>
            <p:nvPr/>
          </p:nvGrpSpPr>
          <p:grpSpPr bwMode="auto">
            <a:xfrm rot="5400000">
              <a:off x="5224862" y="3953779"/>
              <a:ext cx="232128" cy="152400"/>
              <a:chOff x="528" y="336"/>
              <a:chExt cx="3268" cy="1920"/>
            </a:xfrm>
          </p:grpSpPr>
          <p:sp>
            <p:nvSpPr>
              <p:cNvPr id="46409" name="Oval 929">
                <a:extLst>
                  <a:ext uri="{FF2B5EF4-FFF2-40B4-BE49-F238E27FC236}">
                    <a16:creationId xmlns:a16="http://schemas.microsoft.com/office/drawing/2014/main" id="{20E41150-D42E-46A0-8A91-C76386EEE0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10" name="Oval 930">
                <a:extLst>
                  <a:ext uri="{FF2B5EF4-FFF2-40B4-BE49-F238E27FC236}">
                    <a16:creationId xmlns:a16="http://schemas.microsoft.com/office/drawing/2014/main" id="{A70CE458-D83F-4908-BC5A-7FC3BFAC1A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09" name="Group 928">
              <a:extLst>
                <a:ext uri="{FF2B5EF4-FFF2-40B4-BE49-F238E27FC236}">
                  <a16:creationId xmlns:a16="http://schemas.microsoft.com/office/drawing/2014/main" id="{F757B9CB-9EF2-429A-BD6F-387C30BCC969}"/>
                </a:ext>
              </a:extLst>
            </p:cNvPr>
            <p:cNvGrpSpPr>
              <a:grpSpLocks/>
            </p:cNvGrpSpPr>
            <p:nvPr/>
          </p:nvGrpSpPr>
          <p:grpSpPr bwMode="auto">
            <a:xfrm rot="5400000">
              <a:off x="4403596" y="3665909"/>
              <a:ext cx="232128" cy="152400"/>
              <a:chOff x="528" y="336"/>
              <a:chExt cx="3268" cy="1920"/>
            </a:xfrm>
          </p:grpSpPr>
          <p:sp>
            <p:nvSpPr>
              <p:cNvPr id="46407" name="Oval 929">
                <a:extLst>
                  <a:ext uri="{FF2B5EF4-FFF2-40B4-BE49-F238E27FC236}">
                    <a16:creationId xmlns:a16="http://schemas.microsoft.com/office/drawing/2014/main" id="{D7EE2BAD-F1E8-45ED-B9A2-5E0FA346E5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08" name="Oval 930">
                <a:extLst>
                  <a:ext uri="{FF2B5EF4-FFF2-40B4-BE49-F238E27FC236}">
                    <a16:creationId xmlns:a16="http://schemas.microsoft.com/office/drawing/2014/main" id="{9D56DF35-FF7E-4BBD-8FCD-AB583B2D0F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0" name="Group 928">
              <a:extLst>
                <a:ext uri="{FF2B5EF4-FFF2-40B4-BE49-F238E27FC236}">
                  <a16:creationId xmlns:a16="http://schemas.microsoft.com/office/drawing/2014/main" id="{145E023A-A8FD-4BEE-9C71-EB3D51387AF8}"/>
                </a:ext>
              </a:extLst>
            </p:cNvPr>
            <p:cNvGrpSpPr>
              <a:grpSpLocks/>
            </p:cNvGrpSpPr>
            <p:nvPr/>
          </p:nvGrpSpPr>
          <p:grpSpPr bwMode="auto">
            <a:xfrm rot="5400000">
              <a:off x="4327399" y="3555844"/>
              <a:ext cx="232128" cy="152400"/>
              <a:chOff x="528" y="336"/>
              <a:chExt cx="3268" cy="1920"/>
            </a:xfrm>
          </p:grpSpPr>
          <p:sp>
            <p:nvSpPr>
              <p:cNvPr id="46405" name="Oval 929">
                <a:extLst>
                  <a:ext uri="{FF2B5EF4-FFF2-40B4-BE49-F238E27FC236}">
                    <a16:creationId xmlns:a16="http://schemas.microsoft.com/office/drawing/2014/main" id="{37AC2D8D-7D10-4ADC-ABA1-26B3233E94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06" name="Oval 930">
                <a:extLst>
                  <a:ext uri="{FF2B5EF4-FFF2-40B4-BE49-F238E27FC236}">
                    <a16:creationId xmlns:a16="http://schemas.microsoft.com/office/drawing/2014/main" id="{908E3319-904B-4B0F-BA3D-FCF6407592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1" name="Group 928">
              <a:extLst>
                <a:ext uri="{FF2B5EF4-FFF2-40B4-BE49-F238E27FC236}">
                  <a16:creationId xmlns:a16="http://schemas.microsoft.com/office/drawing/2014/main" id="{D7D810C3-B9C2-4CD6-BF2E-6C7D069FF54C}"/>
                </a:ext>
              </a:extLst>
            </p:cNvPr>
            <p:cNvGrpSpPr>
              <a:grpSpLocks/>
            </p:cNvGrpSpPr>
            <p:nvPr/>
          </p:nvGrpSpPr>
          <p:grpSpPr bwMode="auto">
            <a:xfrm rot="5400000">
              <a:off x="4251196" y="3454240"/>
              <a:ext cx="232128" cy="152400"/>
              <a:chOff x="528" y="336"/>
              <a:chExt cx="3268" cy="1920"/>
            </a:xfrm>
          </p:grpSpPr>
          <p:sp>
            <p:nvSpPr>
              <p:cNvPr id="46403" name="Oval 929">
                <a:extLst>
                  <a:ext uri="{FF2B5EF4-FFF2-40B4-BE49-F238E27FC236}">
                    <a16:creationId xmlns:a16="http://schemas.microsoft.com/office/drawing/2014/main" id="{CBA1BBA1-0E71-4CA6-B5F7-46E72DAB73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04" name="Oval 930">
                <a:extLst>
                  <a:ext uri="{FF2B5EF4-FFF2-40B4-BE49-F238E27FC236}">
                    <a16:creationId xmlns:a16="http://schemas.microsoft.com/office/drawing/2014/main" id="{4E621AB5-E1CE-4F51-A9A7-A3CF389C72D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2" name="Group 928">
              <a:extLst>
                <a:ext uri="{FF2B5EF4-FFF2-40B4-BE49-F238E27FC236}">
                  <a16:creationId xmlns:a16="http://schemas.microsoft.com/office/drawing/2014/main" id="{6E506B16-6F88-4C61-97F7-AAB8F51785B6}"/>
                </a:ext>
              </a:extLst>
            </p:cNvPr>
            <p:cNvGrpSpPr>
              <a:grpSpLocks/>
            </p:cNvGrpSpPr>
            <p:nvPr/>
          </p:nvGrpSpPr>
          <p:grpSpPr bwMode="auto">
            <a:xfrm rot="5400000">
              <a:off x="4174993" y="3352636"/>
              <a:ext cx="232128" cy="152400"/>
              <a:chOff x="528" y="336"/>
              <a:chExt cx="3268" cy="1920"/>
            </a:xfrm>
          </p:grpSpPr>
          <p:sp>
            <p:nvSpPr>
              <p:cNvPr id="46401" name="Oval 929">
                <a:extLst>
                  <a:ext uri="{FF2B5EF4-FFF2-40B4-BE49-F238E27FC236}">
                    <a16:creationId xmlns:a16="http://schemas.microsoft.com/office/drawing/2014/main" id="{2D183ED5-B297-4A5A-A155-13D2FD2D74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02" name="Oval 930">
                <a:extLst>
                  <a:ext uri="{FF2B5EF4-FFF2-40B4-BE49-F238E27FC236}">
                    <a16:creationId xmlns:a16="http://schemas.microsoft.com/office/drawing/2014/main" id="{31F28D5C-494B-44CE-A0DE-A6BF17CB2C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3" name="Group 928">
              <a:extLst>
                <a:ext uri="{FF2B5EF4-FFF2-40B4-BE49-F238E27FC236}">
                  <a16:creationId xmlns:a16="http://schemas.microsoft.com/office/drawing/2014/main" id="{E8229381-4DF4-49E4-AC5E-79B9DC68215B}"/>
                </a:ext>
              </a:extLst>
            </p:cNvPr>
            <p:cNvGrpSpPr>
              <a:grpSpLocks/>
            </p:cNvGrpSpPr>
            <p:nvPr/>
          </p:nvGrpSpPr>
          <p:grpSpPr bwMode="auto">
            <a:xfrm rot="5400000">
              <a:off x="4107263" y="3234104"/>
              <a:ext cx="232128" cy="152400"/>
              <a:chOff x="528" y="336"/>
              <a:chExt cx="3268" cy="1920"/>
            </a:xfrm>
          </p:grpSpPr>
          <p:sp>
            <p:nvSpPr>
              <p:cNvPr id="46399" name="Oval 929">
                <a:extLst>
                  <a:ext uri="{FF2B5EF4-FFF2-40B4-BE49-F238E27FC236}">
                    <a16:creationId xmlns:a16="http://schemas.microsoft.com/office/drawing/2014/main" id="{67B4519A-66DB-486D-8397-7868988266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400" name="Oval 930">
                <a:extLst>
                  <a:ext uri="{FF2B5EF4-FFF2-40B4-BE49-F238E27FC236}">
                    <a16:creationId xmlns:a16="http://schemas.microsoft.com/office/drawing/2014/main" id="{296A5C55-B82E-47EC-A615-37AD0A9C72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4" name="Group 928">
              <a:extLst>
                <a:ext uri="{FF2B5EF4-FFF2-40B4-BE49-F238E27FC236}">
                  <a16:creationId xmlns:a16="http://schemas.microsoft.com/office/drawing/2014/main" id="{C1C46F8A-1E07-4D7F-A217-AAEA1EC70CCB}"/>
                </a:ext>
              </a:extLst>
            </p:cNvPr>
            <p:cNvGrpSpPr>
              <a:grpSpLocks/>
            </p:cNvGrpSpPr>
            <p:nvPr/>
          </p:nvGrpSpPr>
          <p:grpSpPr bwMode="auto">
            <a:xfrm rot="5400000">
              <a:off x="4073396" y="3124037"/>
              <a:ext cx="232128" cy="152400"/>
              <a:chOff x="528" y="336"/>
              <a:chExt cx="3268" cy="1920"/>
            </a:xfrm>
          </p:grpSpPr>
          <p:sp>
            <p:nvSpPr>
              <p:cNvPr id="46397" name="Oval 929">
                <a:extLst>
                  <a:ext uri="{FF2B5EF4-FFF2-40B4-BE49-F238E27FC236}">
                    <a16:creationId xmlns:a16="http://schemas.microsoft.com/office/drawing/2014/main" id="{182DB94A-F9B3-49A0-843E-5A05DA78A7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98" name="Oval 930">
                <a:extLst>
                  <a:ext uri="{FF2B5EF4-FFF2-40B4-BE49-F238E27FC236}">
                    <a16:creationId xmlns:a16="http://schemas.microsoft.com/office/drawing/2014/main" id="{4C4FA28C-0239-4D0D-AC4C-C06EA306737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5" name="Group 928">
              <a:extLst>
                <a:ext uri="{FF2B5EF4-FFF2-40B4-BE49-F238E27FC236}">
                  <a16:creationId xmlns:a16="http://schemas.microsoft.com/office/drawing/2014/main" id="{A1401B21-5C48-4777-9FA6-8831A63FB839}"/>
                </a:ext>
              </a:extLst>
            </p:cNvPr>
            <p:cNvGrpSpPr>
              <a:grpSpLocks/>
            </p:cNvGrpSpPr>
            <p:nvPr/>
          </p:nvGrpSpPr>
          <p:grpSpPr bwMode="auto">
            <a:xfrm rot="5400000">
              <a:off x="3997199" y="3013972"/>
              <a:ext cx="232128" cy="152400"/>
              <a:chOff x="528" y="336"/>
              <a:chExt cx="3268" cy="1920"/>
            </a:xfrm>
          </p:grpSpPr>
          <p:sp>
            <p:nvSpPr>
              <p:cNvPr id="46395" name="Oval 929">
                <a:extLst>
                  <a:ext uri="{FF2B5EF4-FFF2-40B4-BE49-F238E27FC236}">
                    <a16:creationId xmlns:a16="http://schemas.microsoft.com/office/drawing/2014/main" id="{B3AF7F6E-41AA-4B67-BBB9-52A71ECB1FB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96" name="Oval 930">
                <a:extLst>
                  <a:ext uri="{FF2B5EF4-FFF2-40B4-BE49-F238E27FC236}">
                    <a16:creationId xmlns:a16="http://schemas.microsoft.com/office/drawing/2014/main" id="{4D4E8F88-8FAF-4B97-9049-92F81DB7C5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6" name="Group 928">
              <a:extLst>
                <a:ext uri="{FF2B5EF4-FFF2-40B4-BE49-F238E27FC236}">
                  <a16:creationId xmlns:a16="http://schemas.microsoft.com/office/drawing/2014/main" id="{3DD9E24A-8546-491D-B1DA-BBB23DDB1482}"/>
                </a:ext>
              </a:extLst>
            </p:cNvPr>
            <p:cNvGrpSpPr>
              <a:grpSpLocks/>
            </p:cNvGrpSpPr>
            <p:nvPr/>
          </p:nvGrpSpPr>
          <p:grpSpPr bwMode="auto">
            <a:xfrm rot="5400000">
              <a:off x="3920996" y="2912368"/>
              <a:ext cx="232128" cy="152400"/>
              <a:chOff x="528" y="336"/>
              <a:chExt cx="3268" cy="1920"/>
            </a:xfrm>
          </p:grpSpPr>
          <p:sp>
            <p:nvSpPr>
              <p:cNvPr id="46393" name="Oval 929">
                <a:extLst>
                  <a:ext uri="{FF2B5EF4-FFF2-40B4-BE49-F238E27FC236}">
                    <a16:creationId xmlns:a16="http://schemas.microsoft.com/office/drawing/2014/main" id="{0A56330E-003F-4A42-9F8F-D891AE53E5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94" name="Oval 930">
                <a:extLst>
                  <a:ext uri="{FF2B5EF4-FFF2-40B4-BE49-F238E27FC236}">
                    <a16:creationId xmlns:a16="http://schemas.microsoft.com/office/drawing/2014/main" id="{0F4F368A-6D36-4078-9D1E-68AFA88056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7" name="Group 928">
              <a:extLst>
                <a:ext uri="{FF2B5EF4-FFF2-40B4-BE49-F238E27FC236}">
                  <a16:creationId xmlns:a16="http://schemas.microsoft.com/office/drawing/2014/main" id="{D0C352CB-EDAF-4627-A8D7-A4E858991352}"/>
                </a:ext>
              </a:extLst>
            </p:cNvPr>
            <p:cNvGrpSpPr>
              <a:grpSpLocks/>
            </p:cNvGrpSpPr>
            <p:nvPr/>
          </p:nvGrpSpPr>
          <p:grpSpPr bwMode="auto">
            <a:xfrm rot="5400000">
              <a:off x="5673593" y="4410964"/>
              <a:ext cx="232128" cy="152400"/>
              <a:chOff x="528" y="336"/>
              <a:chExt cx="3268" cy="1920"/>
            </a:xfrm>
          </p:grpSpPr>
          <p:sp>
            <p:nvSpPr>
              <p:cNvPr id="46391" name="Oval 929">
                <a:extLst>
                  <a:ext uri="{FF2B5EF4-FFF2-40B4-BE49-F238E27FC236}">
                    <a16:creationId xmlns:a16="http://schemas.microsoft.com/office/drawing/2014/main" id="{FCFB737C-3070-43B0-95D9-7F4F82B5EB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92" name="Oval 930">
                <a:extLst>
                  <a:ext uri="{FF2B5EF4-FFF2-40B4-BE49-F238E27FC236}">
                    <a16:creationId xmlns:a16="http://schemas.microsoft.com/office/drawing/2014/main" id="{34F1B885-C29F-4424-B08D-93178FABBAD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8" name="Group 928">
              <a:extLst>
                <a:ext uri="{FF2B5EF4-FFF2-40B4-BE49-F238E27FC236}">
                  <a16:creationId xmlns:a16="http://schemas.microsoft.com/office/drawing/2014/main" id="{FF4B811F-C7CA-4886-B4FF-1E7D2C90D876}"/>
                </a:ext>
              </a:extLst>
            </p:cNvPr>
            <p:cNvGrpSpPr>
              <a:grpSpLocks/>
            </p:cNvGrpSpPr>
            <p:nvPr/>
          </p:nvGrpSpPr>
          <p:grpSpPr bwMode="auto">
            <a:xfrm rot="5400000">
              <a:off x="5605863" y="4292432"/>
              <a:ext cx="232128" cy="152400"/>
              <a:chOff x="528" y="336"/>
              <a:chExt cx="3268" cy="1920"/>
            </a:xfrm>
          </p:grpSpPr>
          <p:sp>
            <p:nvSpPr>
              <p:cNvPr id="46389" name="Oval 929">
                <a:extLst>
                  <a:ext uri="{FF2B5EF4-FFF2-40B4-BE49-F238E27FC236}">
                    <a16:creationId xmlns:a16="http://schemas.microsoft.com/office/drawing/2014/main" id="{C4EE93C8-3F8A-4929-A66D-2B20EDA7046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90" name="Oval 930">
                <a:extLst>
                  <a:ext uri="{FF2B5EF4-FFF2-40B4-BE49-F238E27FC236}">
                    <a16:creationId xmlns:a16="http://schemas.microsoft.com/office/drawing/2014/main" id="{11539328-7E3E-4C35-B9D3-F9C07338E9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19" name="Group 928">
              <a:extLst>
                <a:ext uri="{FF2B5EF4-FFF2-40B4-BE49-F238E27FC236}">
                  <a16:creationId xmlns:a16="http://schemas.microsoft.com/office/drawing/2014/main" id="{DEAEB203-BD3E-4157-BEF0-3C5B558A0012}"/>
                </a:ext>
              </a:extLst>
            </p:cNvPr>
            <p:cNvGrpSpPr>
              <a:grpSpLocks/>
            </p:cNvGrpSpPr>
            <p:nvPr/>
          </p:nvGrpSpPr>
          <p:grpSpPr bwMode="auto">
            <a:xfrm rot="5400000">
              <a:off x="5546596" y="4173909"/>
              <a:ext cx="232128" cy="152400"/>
              <a:chOff x="528" y="336"/>
              <a:chExt cx="3268" cy="1920"/>
            </a:xfrm>
          </p:grpSpPr>
          <p:sp>
            <p:nvSpPr>
              <p:cNvPr id="46387" name="Oval 929">
                <a:extLst>
                  <a:ext uri="{FF2B5EF4-FFF2-40B4-BE49-F238E27FC236}">
                    <a16:creationId xmlns:a16="http://schemas.microsoft.com/office/drawing/2014/main" id="{A635F8DF-B68F-44F6-ACE1-16157F3FAD5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88" name="Oval 930">
                <a:extLst>
                  <a:ext uri="{FF2B5EF4-FFF2-40B4-BE49-F238E27FC236}">
                    <a16:creationId xmlns:a16="http://schemas.microsoft.com/office/drawing/2014/main" id="{0321E829-8D14-4F0C-A252-7207BB53D4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0" name="Group 928">
              <a:extLst>
                <a:ext uri="{FF2B5EF4-FFF2-40B4-BE49-F238E27FC236}">
                  <a16:creationId xmlns:a16="http://schemas.microsoft.com/office/drawing/2014/main" id="{F6EA57D4-0B48-4DCA-AA53-6BCCDF4F4274}"/>
                </a:ext>
              </a:extLst>
            </p:cNvPr>
            <p:cNvGrpSpPr>
              <a:grpSpLocks/>
            </p:cNvGrpSpPr>
            <p:nvPr/>
          </p:nvGrpSpPr>
          <p:grpSpPr bwMode="auto">
            <a:xfrm rot="5400000">
              <a:off x="5470399" y="4063844"/>
              <a:ext cx="232128" cy="152400"/>
              <a:chOff x="528" y="336"/>
              <a:chExt cx="3268" cy="1920"/>
            </a:xfrm>
          </p:grpSpPr>
          <p:sp>
            <p:nvSpPr>
              <p:cNvPr id="46385" name="Oval 929">
                <a:extLst>
                  <a:ext uri="{FF2B5EF4-FFF2-40B4-BE49-F238E27FC236}">
                    <a16:creationId xmlns:a16="http://schemas.microsoft.com/office/drawing/2014/main" id="{1C34A7A4-AAD5-4164-8534-52C0C76718C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86" name="Oval 930">
                <a:extLst>
                  <a:ext uri="{FF2B5EF4-FFF2-40B4-BE49-F238E27FC236}">
                    <a16:creationId xmlns:a16="http://schemas.microsoft.com/office/drawing/2014/main" id="{FC044ECE-C35A-42D1-B25D-F0BC5DE0D96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1" name="Group 928">
              <a:extLst>
                <a:ext uri="{FF2B5EF4-FFF2-40B4-BE49-F238E27FC236}">
                  <a16:creationId xmlns:a16="http://schemas.microsoft.com/office/drawing/2014/main" id="{3370291D-39C8-410D-908D-67B36710C21B}"/>
                </a:ext>
              </a:extLst>
            </p:cNvPr>
            <p:cNvGrpSpPr>
              <a:grpSpLocks/>
            </p:cNvGrpSpPr>
            <p:nvPr/>
          </p:nvGrpSpPr>
          <p:grpSpPr bwMode="auto">
            <a:xfrm rot="5400000">
              <a:off x="5394196" y="3962240"/>
              <a:ext cx="232128" cy="152400"/>
              <a:chOff x="528" y="336"/>
              <a:chExt cx="3268" cy="1920"/>
            </a:xfrm>
          </p:grpSpPr>
          <p:sp>
            <p:nvSpPr>
              <p:cNvPr id="46383" name="Oval 929">
                <a:extLst>
                  <a:ext uri="{FF2B5EF4-FFF2-40B4-BE49-F238E27FC236}">
                    <a16:creationId xmlns:a16="http://schemas.microsoft.com/office/drawing/2014/main" id="{5C9E20EB-1DA0-4023-B088-09E34142C4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84" name="Oval 930">
                <a:extLst>
                  <a:ext uri="{FF2B5EF4-FFF2-40B4-BE49-F238E27FC236}">
                    <a16:creationId xmlns:a16="http://schemas.microsoft.com/office/drawing/2014/main" id="{3402CD6F-19EC-4EFD-B4DB-F7338729EC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2" name="Group 928">
              <a:extLst>
                <a:ext uri="{FF2B5EF4-FFF2-40B4-BE49-F238E27FC236}">
                  <a16:creationId xmlns:a16="http://schemas.microsoft.com/office/drawing/2014/main" id="{A4FF235C-4DCD-405E-86CC-00F8C682FB90}"/>
                </a:ext>
              </a:extLst>
            </p:cNvPr>
            <p:cNvGrpSpPr>
              <a:grpSpLocks/>
            </p:cNvGrpSpPr>
            <p:nvPr/>
          </p:nvGrpSpPr>
          <p:grpSpPr bwMode="auto">
            <a:xfrm rot="5400000">
              <a:off x="5317993" y="3860636"/>
              <a:ext cx="232128" cy="152400"/>
              <a:chOff x="528" y="336"/>
              <a:chExt cx="3268" cy="1920"/>
            </a:xfrm>
          </p:grpSpPr>
          <p:sp>
            <p:nvSpPr>
              <p:cNvPr id="46381" name="Oval 929">
                <a:extLst>
                  <a:ext uri="{FF2B5EF4-FFF2-40B4-BE49-F238E27FC236}">
                    <a16:creationId xmlns:a16="http://schemas.microsoft.com/office/drawing/2014/main" id="{DE1F05F1-8EB1-4236-8675-C6AF317CF6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82" name="Oval 930">
                <a:extLst>
                  <a:ext uri="{FF2B5EF4-FFF2-40B4-BE49-F238E27FC236}">
                    <a16:creationId xmlns:a16="http://schemas.microsoft.com/office/drawing/2014/main" id="{2A405456-5140-4CB8-9E9E-0CE6AE6E38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3" name="Group 928">
              <a:extLst>
                <a:ext uri="{FF2B5EF4-FFF2-40B4-BE49-F238E27FC236}">
                  <a16:creationId xmlns:a16="http://schemas.microsoft.com/office/drawing/2014/main" id="{88B5B1A6-4BCD-4F27-B876-792134D19A52}"/>
                </a:ext>
              </a:extLst>
            </p:cNvPr>
            <p:cNvGrpSpPr>
              <a:grpSpLocks/>
            </p:cNvGrpSpPr>
            <p:nvPr/>
          </p:nvGrpSpPr>
          <p:grpSpPr bwMode="auto">
            <a:xfrm rot="5400000">
              <a:off x="5250263" y="3742104"/>
              <a:ext cx="232128" cy="152400"/>
              <a:chOff x="528" y="336"/>
              <a:chExt cx="3268" cy="1920"/>
            </a:xfrm>
          </p:grpSpPr>
          <p:sp>
            <p:nvSpPr>
              <p:cNvPr id="46379" name="Oval 929">
                <a:extLst>
                  <a:ext uri="{FF2B5EF4-FFF2-40B4-BE49-F238E27FC236}">
                    <a16:creationId xmlns:a16="http://schemas.microsoft.com/office/drawing/2014/main" id="{527A0D72-0FDC-4D36-86B2-C7EEEC0570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80" name="Oval 930">
                <a:extLst>
                  <a:ext uri="{FF2B5EF4-FFF2-40B4-BE49-F238E27FC236}">
                    <a16:creationId xmlns:a16="http://schemas.microsoft.com/office/drawing/2014/main" id="{F537C09A-AF76-4EE8-9D1C-C42963F02C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4" name="Group 928">
              <a:extLst>
                <a:ext uri="{FF2B5EF4-FFF2-40B4-BE49-F238E27FC236}">
                  <a16:creationId xmlns:a16="http://schemas.microsoft.com/office/drawing/2014/main" id="{3EF685F7-9444-4245-A53C-9CCA9AD2062F}"/>
                </a:ext>
              </a:extLst>
            </p:cNvPr>
            <p:cNvGrpSpPr>
              <a:grpSpLocks/>
            </p:cNvGrpSpPr>
            <p:nvPr/>
          </p:nvGrpSpPr>
          <p:grpSpPr bwMode="auto">
            <a:xfrm rot="5400000">
              <a:off x="3963331" y="3648997"/>
              <a:ext cx="232128" cy="152400"/>
              <a:chOff x="528" y="336"/>
              <a:chExt cx="3268" cy="1920"/>
            </a:xfrm>
          </p:grpSpPr>
          <p:sp>
            <p:nvSpPr>
              <p:cNvPr id="46377" name="Oval 929">
                <a:extLst>
                  <a:ext uri="{FF2B5EF4-FFF2-40B4-BE49-F238E27FC236}">
                    <a16:creationId xmlns:a16="http://schemas.microsoft.com/office/drawing/2014/main" id="{0726A9C0-C5EA-4FC7-9351-FD218722DA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78" name="Oval 930">
                <a:extLst>
                  <a:ext uri="{FF2B5EF4-FFF2-40B4-BE49-F238E27FC236}">
                    <a16:creationId xmlns:a16="http://schemas.microsoft.com/office/drawing/2014/main" id="{68101C83-0D09-4710-B641-32CE4354AF2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5" name="Group 928">
              <a:extLst>
                <a:ext uri="{FF2B5EF4-FFF2-40B4-BE49-F238E27FC236}">
                  <a16:creationId xmlns:a16="http://schemas.microsoft.com/office/drawing/2014/main" id="{8228D8D9-1236-4319-B0CB-5B9C2CD14146}"/>
                </a:ext>
              </a:extLst>
            </p:cNvPr>
            <p:cNvGrpSpPr>
              <a:grpSpLocks/>
            </p:cNvGrpSpPr>
            <p:nvPr/>
          </p:nvGrpSpPr>
          <p:grpSpPr bwMode="auto">
            <a:xfrm rot="5400000">
              <a:off x="3743195" y="3327257"/>
              <a:ext cx="232128" cy="152400"/>
              <a:chOff x="528" y="336"/>
              <a:chExt cx="3268" cy="1920"/>
            </a:xfrm>
          </p:grpSpPr>
          <p:sp>
            <p:nvSpPr>
              <p:cNvPr id="46375" name="Oval 929">
                <a:extLst>
                  <a:ext uri="{FF2B5EF4-FFF2-40B4-BE49-F238E27FC236}">
                    <a16:creationId xmlns:a16="http://schemas.microsoft.com/office/drawing/2014/main" id="{D9ED9ED5-CD83-439D-94D8-5FB76F19CE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76" name="Oval 930">
                <a:extLst>
                  <a:ext uri="{FF2B5EF4-FFF2-40B4-BE49-F238E27FC236}">
                    <a16:creationId xmlns:a16="http://schemas.microsoft.com/office/drawing/2014/main" id="{5695754C-2C3F-4E25-9D42-2CBD4B659C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6" name="Group 928">
              <a:extLst>
                <a:ext uri="{FF2B5EF4-FFF2-40B4-BE49-F238E27FC236}">
                  <a16:creationId xmlns:a16="http://schemas.microsoft.com/office/drawing/2014/main" id="{19E8527E-49DE-448D-87A1-1A52A83B1756}"/>
                </a:ext>
              </a:extLst>
            </p:cNvPr>
            <p:cNvGrpSpPr>
              <a:grpSpLocks/>
            </p:cNvGrpSpPr>
            <p:nvPr/>
          </p:nvGrpSpPr>
          <p:grpSpPr bwMode="auto">
            <a:xfrm rot="5400000">
              <a:off x="3683928" y="3208734"/>
              <a:ext cx="232128" cy="152400"/>
              <a:chOff x="528" y="336"/>
              <a:chExt cx="3268" cy="1920"/>
            </a:xfrm>
          </p:grpSpPr>
          <p:sp>
            <p:nvSpPr>
              <p:cNvPr id="46373" name="Oval 929">
                <a:extLst>
                  <a:ext uri="{FF2B5EF4-FFF2-40B4-BE49-F238E27FC236}">
                    <a16:creationId xmlns:a16="http://schemas.microsoft.com/office/drawing/2014/main" id="{968CC0C6-3773-468A-BE26-6BB2F0507F5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74" name="Oval 930">
                <a:extLst>
                  <a:ext uri="{FF2B5EF4-FFF2-40B4-BE49-F238E27FC236}">
                    <a16:creationId xmlns:a16="http://schemas.microsoft.com/office/drawing/2014/main" id="{26F6C3F7-E08F-4E66-96BC-280E0CF152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7" name="Group 928">
              <a:extLst>
                <a:ext uri="{FF2B5EF4-FFF2-40B4-BE49-F238E27FC236}">
                  <a16:creationId xmlns:a16="http://schemas.microsoft.com/office/drawing/2014/main" id="{DFB782ED-47BB-469A-98EF-840CCAE96AC7}"/>
                </a:ext>
              </a:extLst>
            </p:cNvPr>
            <p:cNvGrpSpPr>
              <a:grpSpLocks/>
            </p:cNvGrpSpPr>
            <p:nvPr/>
          </p:nvGrpSpPr>
          <p:grpSpPr bwMode="auto">
            <a:xfrm rot="5400000">
              <a:off x="3607731" y="3098669"/>
              <a:ext cx="232128" cy="152400"/>
              <a:chOff x="528" y="336"/>
              <a:chExt cx="3268" cy="1920"/>
            </a:xfrm>
          </p:grpSpPr>
          <p:sp>
            <p:nvSpPr>
              <p:cNvPr id="46371" name="Oval 929">
                <a:extLst>
                  <a:ext uri="{FF2B5EF4-FFF2-40B4-BE49-F238E27FC236}">
                    <a16:creationId xmlns:a16="http://schemas.microsoft.com/office/drawing/2014/main" id="{17C018A9-D378-4E7E-BA5C-31A53DBDD1A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72" name="Oval 930">
                <a:extLst>
                  <a:ext uri="{FF2B5EF4-FFF2-40B4-BE49-F238E27FC236}">
                    <a16:creationId xmlns:a16="http://schemas.microsoft.com/office/drawing/2014/main" id="{81795157-4DAC-4BA5-82E6-224F3BF881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8" name="Group 928">
              <a:extLst>
                <a:ext uri="{FF2B5EF4-FFF2-40B4-BE49-F238E27FC236}">
                  <a16:creationId xmlns:a16="http://schemas.microsoft.com/office/drawing/2014/main" id="{CD9C84B7-FE3F-49B4-BF72-DDB931057A14}"/>
                </a:ext>
              </a:extLst>
            </p:cNvPr>
            <p:cNvGrpSpPr>
              <a:grpSpLocks/>
            </p:cNvGrpSpPr>
            <p:nvPr/>
          </p:nvGrpSpPr>
          <p:grpSpPr bwMode="auto">
            <a:xfrm rot="5400000">
              <a:off x="3531528" y="2997065"/>
              <a:ext cx="232128" cy="152400"/>
              <a:chOff x="528" y="336"/>
              <a:chExt cx="3268" cy="1920"/>
            </a:xfrm>
          </p:grpSpPr>
          <p:sp>
            <p:nvSpPr>
              <p:cNvPr id="46369" name="Oval 929">
                <a:extLst>
                  <a:ext uri="{FF2B5EF4-FFF2-40B4-BE49-F238E27FC236}">
                    <a16:creationId xmlns:a16="http://schemas.microsoft.com/office/drawing/2014/main" id="{17B0F8C8-617D-49F5-842F-BE38BA1AD23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70" name="Oval 930">
                <a:extLst>
                  <a:ext uri="{FF2B5EF4-FFF2-40B4-BE49-F238E27FC236}">
                    <a16:creationId xmlns:a16="http://schemas.microsoft.com/office/drawing/2014/main" id="{A35429DF-5489-437E-91D0-58078D00181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29" name="Group 928">
              <a:extLst>
                <a:ext uri="{FF2B5EF4-FFF2-40B4-BE49-F238E27FC236}">
                  <a16:creationId xmlns:a16="http://schemas.microsoft.com/office/drawing/2014/main" id="{95BDCAF3-33E8-48B3-BBA6-572B825A4110}"/>
                </a:ext>
              </a:extLst>
            </p:cNvPr>
            <p:cNvGrpSpPr>
              <a:grpSpLocks/>
            </p:cNvGrpSpPr>
            <p:nvPr/>
          </p:nvGrpSpPr>
          <p:grpSpPr bwMode="auto">
            <a:xfrm rot="5400000">
              <a:off x="3455325" y="2895461"/>
              <a:ext cx="232128" cy="152400"/>
              <a:chOff x="528" y="336"/>
              <a:chExt cx="3268" cy="1920"/>
            </a:xfrm>
          </p:grpSpPr>
          <p:sp>
            <p:nvSpPr>
              <p:cNvPr id="46367" name="Oval 929">
                <a:extLst>
                  <a:ext uri="{FF2B5EF4-FFF2-40B4-BE49-F238E27FC236}">
                    <a16:creationId xmlns:a16="http://schemas.microsoft.com/office/drawing/2014/main" id="{BD816796-A9FF-48AF-A471-4830A3DB5C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68" name="Oval 930">
                <a:extLst>
                  <a:ext uri="{FF2B5EF4-FFF2-40B4-BE49-F238E27FC236}">
                    <a16:creationId xmlns:a16="http://schemas.microsoft.com/office/drawing/2014/main" id="{FD5C0AEE-4E86-4709-97B3-05972777DF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0" name="Group 928">
              <a:extLst>
                <a:ext uri="{FF2B5EF4-FFF2-40B4-BE49-F238E27FC236}">
                  <a16:creationId xmlns:a16="http://schemas.microsoft.com/office/drawing/2014/main" id="{9EE19FCC-2C49-453F-B0D6-C9B8FD9F8DAC}"/>
                </a:ext>
              </a:extLst>
            </p:cNvPr>
            <p:cNvGrpSpPr>
              <a:grpSpLocks/>
            </p:cNvGrpSpPr>
            <p:nvPr/>
          </p:nvGrpSpPr>
          <p:grpSpPr bwMode="auto">
            <a:xfrm rot="5400000">
              <a:off x="5216395" y="4377129"/>
              <a:ext cx="232128" cy="152400"/>
              <a:chOff x="528" y="336"/>
              <a:chExt cx="3268" cy="1920"/>
            </a:xfrm>
          </p:grpSpPr>
          <p:sp>
            <p:nvSpPr>
              <p:cNvPr id="46365" name="Oval 929">
                <a:extLst>
                  <a:ext uri="{FF2B5EF4-FFF2-40B4-BE49-F238E27FC236}">
                    <a16:creationId xmlns:a16="http://schemas.microsoft.com/office/drawing/2014/main" id="{6020E81A-F614-490C-BAAC-3A5514791E5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66" name="Oval 930">
                <a:extLst>
                  <a:ext uri="{FF2B5EF4-FFF2-40B4-BE49-F238E27FC236}">
                    <a16:creationId xmlns:a16="http://schemas.microsoft.com/office/drawing/2014/main" id="{A10CA610-90BD-40E3-82DE-D8CAA8FEE14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1" name="Group 928">
              <a:extLst>
                <a:ext uri="{FF2B5EF4-FFF2-40B4-BE49-F238E27FC236}">
                  <a16:creationId xmlns:a16="http://schemas.microsoft.com/office/drawing/2014/main" id="{60F5313D-53AA-4B1C-BAC9-C798A4ABE5B3}"/>
                </a:ext>
              </a:extLst>
            </p:cNvPr>
            <p:cNvGrpSpPr>
              <a:grpSpLocks/>
            </p:cNvGrpSpPr>
            <p:nvPr/>
          </p:nvGrpSpPr>
          <p:grpSpPr bwMode="auto">
            <a:xfrm rot="5400000">
              <a:off x="4132659" y="3657452"/>
              <a:ext cx="232128" cy="152400"/>
              <a:chOff x="528" y="336"/>
              <a:chExt cx="3268" cy="1920"/>
            </a:xfrm>
          </p:grpSpPr>
          <p:sp>
            <p:nvSpPr>
              <p:cNvPr id="46363" name="Oval 929">
                <a:extLst>
                  <a:ext uri="{FF2B5EF4-FFF2-40B4-BE49-F238E27FC236}">
                    <a16:creationId xmlns:a16="http://schemas.microsoft.com/office/drawing/2014/main" id="{F47540DE-3C90-4CA4-8181-C5F5BC92E65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64" name="Oval 930">
                <a:extLst>
                  <a:ext uri="{FF2B5EF4-FFF2-40B4-BE49-F238E27FC236}">
                    <a16:creationId xmlns:a16="http://schemas.microsoft.com/office/drawing/2014/main" id="{90FE6342-7B04-4FFB-9E5F-81318E8484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2" name="Group 928">
              <a:extLst>
                <a:ext uri="{FF2B5EF4-FFF2-40B4-BE49-F238E27FC236}">
                  <a16:creationId xmlns:a16="http://schemas.microsoft.com/office/drawing/2014/main" id="{360E3EC8-3D8E-4D30-A440-629C76243FBF}"/>
                </a:ext>
              </a:extLst>
            </p:cNvPr>
            <p:cNvGrpSpPr>
              <a:grpSpLocks/>
            </p:cNvGrpSpPr>
            <p:nvPr/>
          </p:nvGrpSpPr>
          <p:grpSpPr bwMode="auto">
            <a:xfrm rot="5400000">
              <a:off x="4056462" y="3547387"/>
              <a:ext cx="232128" cy="152400"/>
              <a:chOff x="528" y="336"/>
              <a:chExt cx="3268" cy="1920"/>
            </a:xfrm>
          </p:grpSpPr>
          <p:sp>
            <p:nvSpPr>
              <p:cNvPr id="46361" name="Oval 929">
                <a:extLst>
                  <a:ext uri="{FF2B5EF4-FFF2-40B4-BE49-F238E27FC236}">
                    <a16:creationId xmlns:a16="http://schemas.microsoft.com/office/drawing/2014/main" id="{58537313-CDB0-4A96-A4E6-B46829BFE6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62" name="Oval 930">
                <a:extLst>
                  <a:ext uri="{FF2B5EF4-FFF2-40B4-BE49-F238E27FC236}">
                    <a16:creationId xmlns:a16="http://schemas.microsoft.com/office/drawing/2014/main" id="{2A341C41-9003-4330-8420-B05BE95989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3" name="Group 928">
              <a:extLst>
                <a:ext uri="{FF2B5EF4-FFF2-40B4-BE49-F238E27FC236}">
                  <a16:creationId xmlns:a16="http://schemas.microsoft.com/office/drawing/2014/main" id="{6054C50C-4FB1-4302-9E0F-2667ACA0124A}"/>
                </a:ext>
              </a:extLst>
            </p:cNvPr>
            <p:cNvGrpSpPr>
              <a:grpSpLocks/>
            </p:cNvGrpSpPr>
            <p:nvPr/>
          </p:nvGrpSpPr>
          <p:grpSpPr bwMode="auto">
            <a:xfrm rot="5400000">
              <a:off x="3836326" y="3225647"/>
              <a:ext cx="232128" cy="152400"/>
              <a:chOff x="528" y="336"/>
              <a:chExt cx="3268" cy="1920"/>
            </a:xfrm>
          </p:grpSpPr>
          <p:sp>
            <p:nvSpPr>
              <p:cNvPr id="46359" name="Oval 929">
                <a:extLst>
                  <a:ext uri="{FF2B5EF4-FFF2-40B4-BE49-F238E27FC236}">
                    <a16:creationId xmlns:a16="http://schemas.microsoft.com/office/drawing/2014/main" id="{77815D4F-8651-4CDE-9409-D0808FC626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60" name="Oval 930">
                <a:extLst>
                  <a:ext uri="{FF2B5EF4-FFF2-40B4-BE49-F238E27FC236}">
                    <a16:creationId xmlns:a16="http://schemas.microsoft.com/office/drawing/2014/main" id="{7E602272-718D-4A87-9552-103DE6AA8F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4" name="Group 928">
              <a:extLst>
                <a:ext uri="{FF2B5EF4-FFF2-40B4-BE49-F238E27FC236}">
                  <a16:creationId xmlns:a16="http://schemas.microsoft.com/office/drawing/2014/main" id="{8F9564CD-4168-4141-850D-BA7B421EC16C}"/>
                </a:ext>
              </a:extLst>
            </p:cNvPr>
            <p:cNvGrpSpPr>
              <a:grpSpLocks/>
            </p:cNvGrpSpPr>
            <p:nvPr/>
          </p:nvGrpSpPr>
          <p:grpSpPr bwMode="auto">
            <a:xfrm rot="5400000">
              <a:off x="3777059" y="3107124"/>
              <a:ext cx="232128" cy="152400"/>
              <a:chOff x="528" y="336"/>
              <a:chExt cx="3268" cy="1920"/>
            </a:xfrm>
          </p:grpSpPr>
          <p:sp>
            <p:nvSpPr>
              <p:cNvPr id="46357" name="Oval 929">
                <a:extLst>
                  <a:ext uri="{FF2B5EF4-FFF2-40B4-BE49-F238E27FC236}">
                    <a16:creationId xmlns:a16="http://schemas.microsoft.com/office/drawing/2014/main" id="{0D704BEB-82A1-4A59-B04C-5EF2D276B7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58" name="Oval 930">
                <a:extLst>
                  <a:ext uri="{FF2B5EF4-FFF2-40B4-BE49-F238E27FC236}">
                    <a16:creationId xmlns:a16="http://schemas.microsoft.com/office/drawing/2014/main" id="{991A2829-D298-4266-BE07-757CC2F1AB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5" name="Group 928">
              <a:extLst>
                <a:ext uri="{FF2B5EF4-FFF2-40B4-BE49-F238E27FC236}">
                  <a16:creationId xmlns:a16="http://schemas.microsoft.com/office/drawing/2014/main" id="{F8178CFB-C5C1-4FB2-BCAA-3CBD7E5ACC36}"/>
                </a:ext>
              </a:extLst>
            </p:cNvPr>
            <p:cNvGrpSpPr>
              <a:grpSpLocks/>
            </p:cNvGrpSpPr>
            <p:nvPr/>
          </p:nvGrpSpPr>
          <p:grpSpPr bwMode="auto">
            <a:xfrm rot="5400000">
              <a:off x="3700862" y="2997059"/>
              <a:ext cx="232128" cy="152400"/>
              <a:chOff x="528" y="336"/>
              <a:chExt cx="3268" cy="1920"/>
            </a:xfrm>
          </p:grpSpPr>
          <p:sp>
            <p:nvSpPr>
              <p:cNvPr id="46355" name="Oval 929">
                <a:extLst>
                  <a:ext uri="{FF2B5EF4-FFF2-40B4-BE49-F238E27FC236}">
                    <a16:creationId xmlns:a16="http://schemas.microsoft.com/office/drawing/2014/main" id="{5C1F91BA-A8D6-45DB-B2FF-D9EF9177D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56" name="Oval 930">
                <a:extLst>
                  <a:ext uri="{FF2B5EF4-FFF2-40B4-BE49-F238E27FC236}">
                    <a16:creationId xmlns:a16="http://schemas.microsoft.com/office/drawing/2014/main" id="{C816E5EB-6595-4F88-BCBB-2CF1A5A4CC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6" name="Group 928">
              <a:extLst>
                <a:ext uri="{FF2B5EF4-FFF2-40B4-BE49-F238E27FC236}">
                  <a16:creationId xmlns:a16="http://schemas.microsoft.com/office/drawing/2014/main" id="{4E712393-ABA7-4CDB-A39F-0A38D29E3D72}"/>
                </a:ext>
              </a:extLst>
            </p:cNvPr>
            <p:cNvGrpSpPr>
              <a:grpSpLocks/>
            </p:cNvGrpSpPr>
            <p:nvPr/>
          </p:nvGrpSpPr>
          <p:grpSpPr bwMode="auto">
            <a:xfrm rot="5400000">
              <a:off x="3624659" y="2895455"/>
              <a:ext cx="232128" cy="152400"/>
              <a:chOff x="528" y="336"/>
              <a:chExt cx="3268" cy="1920"/>
            </a:xfrm>
          </p:grpSpPr>
          <p:sp>
            <p:nvSpPr>
              <p:cNvPr id="46353" name="Oval 929">
                <a:extLst>
                  <a:ext uri="{FF2B5EF4-FFF2-40B4-BE49-F238E27FC236}">
                    <a16:creationId xmlns:a16="http://schemas.microsoft.com/office/drawing/2014/main" id="{6EC5E4DD-996C-418E-971F-12D83BB1D64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54" name="Oval 930">
                <a:extLst>
                  <a:ext uri="{FF2B5EF4-FFF2-40B4-BE49-F238E27FC236}">
                    <a16:creationId xmlns:a16="http://schemas.microsoft.com/office/drawing/2014/main" id="{18AB1076-AED9-4077-B3BA-F16F7ACEE2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7" name="Group 928">
              <a:extLst>
                <a:ext uri="{FF2B5EF4-FFF2-40B4-BE49-F238E27FC236}">
                  <a16:creationId xmlns:a16="http://schemas.microsoft.com/office/drawing/2014/main" id="{8F91E2E8-C371-4F78-8101-2FBAAD1D91C3}"/>
                </a:ext>
              </a:extLst>
            </p:cNvPr>
            <p:cNvGrpSpPr>
              <a:grpSpLocks/>
            </p:cNvGrpSpPr>
            <p:nvPr/>
          </p:nvGrpSpPr>
          <p:grpSpPr bwMode="auto">
            <a:xfrm rot="5400000">
              <a:off x="5377256" y="4394051"/>
              <a:ext cx="232128" cy="152400"/>
              <a:chOff x="528" y="336"/>
              <a:chExt cx="3268" cy="1920"/>
            </a:xfrm>
          </p:grpSpPr>
          <p:sp>
            <p:nvSpPr>
              <p:cNvPr id="46351" name="Oval 929">
                <a:extLst>
                  <a:ext uri="{FF2B5EF4-FFF2-40B4-BE49-F238E27FC236}">
                    <a16:creationId xmlns:a16="http://schemas.microsoft.com/office/drawing/2014/main" id="{289CD55F-B1C5-43EE-B135-FBF9B213280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52" name="Oval 930">
                <a:extLst>
                  <a:ext uri="{FF2B5EF4-FFF2-40B4-BE49-F238E27FC236}">
                    <a16:creationId xmlns:a16="http://schemas.microsoft.com/office/drawing/2014/main" id="{CC03BF38-CCEB-4EB6-8EEC-7EF6D38367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8" name="Group 928">
              <a:extLst>
                <a:ext uri="{FF2B5EF4-FFF2-40B4-BE49-F238E27FC236}">
                  <a16:creationId xmlns:a16="http://schemas.microsoft.com/office/drawing/2014/main" id="{2CF4E7A8-718E-4D88-89E9-FDCC8AC44EB8}"/>
                </a:ext>
              </a:extLst>
            </p:cNvPr>
            <p:cNvGrpSpPr>
              <a:grpSpLocks/>
            </p:cNvGrpSpPr>
            <p:nvPr/>
          </p:nvGrpSpPr>
          <p:grpSpPr bwMode="auto">
            <a:xfrm rot="5400000">
              <a:off x="5309526" y="4275519"/>
              <a:ext cx="232128" cy="152400"/>
              <a:chOff x="528" y="336"/>
              <a:chExt cx="3268" cy="1920"/>
            </a:xfrm>
          </p:grpSpPr>
          <p:sp>
            <p:nvSpPr>
              <p:cNvPr id="46349" name="Oval 929">
                <a:extLst>
                  <a:ext uri="{FF2B5EF4-FFF2-40B4-BE49-F238E27FC236}">
                    <a16:creationId xmlns:a16="http://schemas.microsoft.com/office/drawing/2014/main" id="{FD74D012-6CEF-4190-80DF-A54E5D6D97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50" name="Oval 930">
                <a:extLst>
                  <a:ext uri="{FF2B5EF4-FFF2-40B4-BE49-F238E27FC236}">
                    <a16:creationId xmlns:a16="http://schemas.microsoft.com/office/drawing/2014/main" id="{064A511B-D852-4E1F-978C-3E173A2E37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39" name="Group 928">
              <a:extLst>
                <a:ext uri="{FF2B5EF4-FFF2-40B4-BE49-F238E27FC236}">
                  <a16:creationId xmlns:a16="http://schemas.microsoft.com/office/drawing/2014/main" id="{78DBF4B6-EBEB-4CD3-A43A-52B88F94CA97}"/>
                </a:ext>
              </a:extLst>
            </p:cNvPr>
            <p:cNvGrpSpPr>
              <a:grpSpLocks/>
            </p:cNvGrpSpPr>
            <p:nvPr/>
          </p:nvGrpSpPr>
          <p:grpSpPr bwMode="auto">
            <a:xfrm rot="5400000">
              <a:off x="4293525" y="3716711"/>
              <a:ext cx="232128" cy="152400"/>
              <a:chOff x="528" y="336"/>
              <a:chExt cx="3268" cy="1920"/>
            </a:xfrm>
          </p:grpSpPr>
          <p:sp>
            <p:nvSpPr>
              <p:cNvPr id="46347" name="Oval 929">
                <a:extLst>
                  <a:ext uri="{FF2B5EF4-FFF2-40B4-BE49-F238E27FC236}">
                    <a16:creationId xmlns:a16="http://schemas.microsoft.com/office/drawing/2014/main" id="{99FCCB42-55FE-4336-A72E-263E1B8424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48" name="Oval 930">
                <a:extLst>
                  <a:ext uri="{FF2B5EF4-FFF2-40B4-BE49-F238E27FC236}">
                    <a16:creationId xmlns:a16="http://schemas.microsoft.com/office/drawing/2014/main" id="{26E08A8B-A280-4095-B462-EFBB871525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0" name="Group 928">
              <a:extLst>
                <a:ext uri="{FF2B5EF4-FFF2-40B4-BE49-F238E27FC236}">
                  <a16:creationId xmlns:a16="http://schemas.microsoft.com/office/drawing/2014/main" id="{F59E4590-A9C5-4E1C-BE3E-A2E2F64789DD}"/>
                </a:ext>
              </a:extLst>
            </p:cNvPr>
            <p:cNvGrpSpPr>
              <a:grpSpLocks/>
            </p:cNvGrpSpPr>
            <p:nvPr/>
          </p:nvGrpSpPr>
          <p:grpSpPr bwMode="auto">
            <a:xfrm rot="5400000">
              <a:off x="4225795" y="3598179"/>
              <a:ext cx="232128" cy="152400"/>
              <a:chOff x="528" y="336"/>
              <a:chExt cx="3268" cy="1920"/>
            </a:xfrm>
          </p:grpSpPr>
          <p:sp>
            <p:nvSpPr>
              <p:cNvPr id="46345" name="Oval 929">
                <a:extLst>
                  <a:ext uri="{FF2B5EF4-FFF2-40B4-BE49-F238E27FC236}">
                    <a16:creationId xmlns:a16="http://schemas.microsoft.com/office/drawing/2014/main" id="{A42F6C23-8476-47B8-9D90-D46A12A85C0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46" name="Oval 930">
                <a:extLst>
                  <a:ext uri="{FF2B5EF4-FFF2-40B4-BE49-F238E27FC236}">
                    <a16:creationId xmlns:a16="http://schemas.microsoft.com/office/drawing/2014/main" id="{C8F4C5A7-62B5-4E39-814E-784052E1B4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1" name="Group 928">
              <a:extLst>
                <a:ext uri="{FF2B5EF4-FFF2-40B4-BE49-F238E27FC236}">
                  <a16:creationId xmlns:a16="http://schemas.microsoft.com/office/drawing/2014/main" id="{F1418CC3-4069-48C6-A7D1-8E4F5491A819}"/>
                </a:ext>
              </a:extLst>
            </p:cNvPr>
            <p:cNvGrpSpPr>
              <a:grpSpLocks/>
            </p:cNvGrpSpPr>
            <p:nvPr/>
          </p:nvGrpSpPr>
          <p:grpSpPr bwMode="auto">
            <a:xfrm rot="5400000">
              <a:off x="4191928" y="3488112"/>
              <a:ext cx="232128" cy="152400"/>
              <a:chOff x="528" y="336"/>
              <a:chExt cx="3268" cy="1920"/>
            </a:xfrm>
          </p:grpSpPr>
          <p:sp>
            <p:nvSpPr>
              <p:cNvPr id="46343" name="Oval 929">
                <a:extLst>
                  <a:ext uri="{FF2B5EF4-FFF2-40B4-BE49-F238E27FC236}">
                    <a16:creationId xmlns:a16="http://schemas.microsoft.com/office/drawing/2014/main" id="{0C5DC482-6FCE-456F-B6DE-D33E2EF60F0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44" name="Oval 930">
                <a:extLst>
                  <a:ext uri="{FF2B5EF4-FFF2-40B4-BE49-F238E27FC236}">
                    <a16:creationId xmlns:a16="http://schemas.microsoft.com/office/drawing/2014/main" id="{7D5A1CAD-AEC5-4254-91F9-80C032E2DE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2" name="Group 928">
              <a:extLst>
                <a:ext uri="{FF2B5EF4-FFF2-40B4-BE49-F238E27FC236}">
                  <a16:creationId xmlns:a16="http://schemas.microsoft.com/office/drawing/2014/main" id="{B7B7BF41-AC77-47CA-B16A-5B74501FE364}"/>
                </a:ext>
              </a:extLst>
            </p:cNvPr>
            <p:cNvGrpSpPr>
              <a:grpSpLocks/>
            </p:cNvGrpSpPr>
            <p:nvPr/>
          </p:nvGrpSpPr>
          <p:grpSpPr bwMode="auto">
            <a:xfrm rot="5400000">
              <a:off x="4115731" y="3378047"/>
              <a:ext cx="232128" cy="152400"/>
              <a:chOff x="528" y="336"/>
              <a:chExt cx="3268" cy="1920"/>
            </a:xfrm>
          </p:grpSpPr>
          <p:sp>
            <p:nvSpPr>
              <p:cNvPr id="46341" name="Oval 929">
                <a:extLst>
                  <a:ext uri="{FF2B5EF4-FFF2-40B4-BE49-F238E27FC236}">
                    <a16:creationId xmlns:a16="http://schemas.microsoft.com/office/drawing/2014/main" id="{987C6CF1-42DB-46AE-AF01-4448B7EF9B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42" name="Oval 930">
                <a:extLst>
                  <a:ext uri="{FF2B5EF4-FFF2-40B4-BE49-F238E27FC236}">
                    <a16:creationId xmlns:a16="http://schemas.microsoft.com/office/drawing/2014/main" id="{1B510148-DE0D-4B23-BD3A-71306B01036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3" name="Group 928">
              <a:extLst>
                <a:ext uri="{FF2B5EF4-FFF2-40B4-BE49-F238E27FC236}">
                  <a16:creationId xmlns:a16="http://schemas.microsoft.com/office/drawing/2014/main" id="{F67C5937-BFB7-40F3-BE2D-835B141C8168}"/>
                </a:ext>
              </a:extLst>
            </p:cNvPr>
            <p:cNvGrpSpPr>
              <a:grpSpLocks/>
            </p:cNvGrpSpPr>
            <p:nvPr/>
          </p:nvGrpSpPr>
          <p:grpSpPr bwMode="auto">
            <a:xfrm rot="5400000">
              <a:off x="4039528" y="3276443"/>
              <a:ext cx="232128" cy="152400"/>
              <a:chOff x="528" y="336"/>
              <a:chExt cx="3268" cy="1920"/>
            </a:xfrm>
          </p:grpSpPr>
          <p:sp>
            <p:nvSpPr>
              <p:cNvPr id="46339" name="Oval 929">
                <a:extLst>
                  <a:ext uri="{FF2B5EF4-FFF2-40B4-BE49-F238E27FC236}">
                    <a16:creationId xmlns:a16="http://schemas.microsoft.com/office/drawing/2014/main" id="{726B6DF4-F444-4DA7-9CA0-DA1E8A9921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40" name="Oval 930">
                <a:extLst>
                  <a:ext uri="{FF2B5EF4-FFF2-40B4-BE49-F238E27FC236}">
                    <a16:creationId xmlns:a16="http://schemas.microsoft.com/office/drawing/2014/main" id="{55D83ED9-ABCF-4087-8BAE-EA4926345E6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4" name="Group 928">
              <a:extLst>
                <a:ext uri="{FF2B5EF4-FFF2-40B4-BE49-F238E27FC236}">
                  <a16:creationId xmlns:a16="http://schemas.microsoft.com/office/drawing/2014/main" id="{4E7DCD1D-2B82-419F-973E-208A622190CC}"/>
                </a:ext>
              </a:extLst>
            </p:cNvPr>
            <p:cNvGrpSpPr>
              <a:grpSpLocks/>
            </p:cNvGrpSpPr>
            <p:nvPr/>
          </p:nvGrpSpPr>
          <p:grpSpPr bwMode="auto">
            <a:xfrm rot="5400000">
              <a:off x="3963325" y="3174839"/>
              <a:ext cx="232128" cy="152400"/>
              <a:chOff x="528" y="336"/>
              <a:chExt cx="3268" cy="1920"/>
            </a:xfrm>
          </p:grpSpPr>
          <p:sp>
            <p:nvSpPr>
              <p:cNvPr id="46337" name="Oval 929">
                <a:extLst>
                  <a:ext uri="{FF2B5EF4-FFF2-40B4-BE49-F238E27FC236}">
                    <a16:creationId xmlns:a16="http://schemas.microsoft.com/office/drawing/2014/main" id="{5C7D40F8-47C0-46C9-84A9-5EBF08FC68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38" name="Oval 930">
                <a:extLst>
                  <a:ext uri="{FF2B5EF4-FFF2-40B4-BE49-F238E27FC236}">
                    <a16:creationId xmlns:a16="http://schemas.microsoft.com/office/drawing/2014/main" id="{6294D1BF-1647-45EE-86E7-573BBBB93A3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5" name="Group 928">
              <a:extLst>
                <a:ext uri="{FF2B5EF4-FFF2-40B4-BE49-F238E27FC236}">
                  <a16:creationId xmlns:a16="http://schemas.microsoft.com/office/drawing/2014/main" id="{46F6E6F8-D762-4FEB-A104-482E925738FB}"/>
                </a:ext>
              </a:extLst>
            </p:cNvPr>
            <p:cNvGrpSpPr>
              <a:grpSpLocks/>
            </p:cNvGrpSpPr>
            <p:nvPr/>
          </p:nvGrpSpPr>
          <p:grpSpPr bwMode="auto">
            <a:xfrm rot="5400000">
              <a:off x="3895595" y="3056307"/>
              <a:ext cx="232128" cy="152400"/>
              <a:chOff x="528" y="336"/>
              <a:chExt cx="3268" cy="1920"/>
            </a:xfrm>
          </p:grpSpPr>
          <p:sp>
            <p:nvSpPr>
              <p:cNvPr id="46335" name="Oval 929">
                <a:extLst>
                  <a:ext uri="{FF2B5EF4-FFF2-40B4-BE49-F238E27FC236}">
                    <a16:creationId xmlns:a16="http://schemas.microsoft.com/office/drawing/2014/main" id="{6184B691-A4AB-4935-9931-54D6969070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36" name="Oval 930">
                <a:extLst>
                  <a:ext uri="{FF2B5EF4-FFF2-40B4-BE49-F238E27FC236}">
                    <a16:creationId xmlns:a16="http://schemas.microsoft.com/office/drawing/2014/main" id="{3C3987E2-CE48-4FD3-905E-9356D97DAE7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6" name="Group 928">
              <a:extLst>
                <a:ext uri="{FF2B5EF4-FFF2-40B4-BE49-F238E27FC236}">
                  <a16:creationId xmlns:a16="http://schemas.microsoft.com/office/drawing/2014/main" id="{E7940AE7-D2C6-4B43-9921-6199A0DD6878}"/>
                </a:ext>
              </a:extLst>
            </p:cNvPr>
            <p:cNvGrpSpPr>
              <a:grpSpLocks/>
            </p:cNvGrpSpPr>
            <p:nvPr/>
          </p:nvGrpSpPr>
          <p:grpSpPr bwMode="auto">
            <a:xfrm rot="5400000">
              <a:off x="3836328" y="2937784"/>
              <a:ext cx="232128" cy="152400"/>
              <a:chOff x="528" y="336"/>
              <a:chExt cx="3268" cy="1920"/>
            </a:xfrm>
          </p:grpSpPr>
          <p:sp>
            <p:nvSpPr>
              <p:cNvPr id="46333" name="Oval 929">
                <a:extLst>
                  <a:ext uri="{FF2B5EF4-FFF2-40B4-BE49-F238E27FC236}">
                    <a16:creationId xmlns:a16="http://schemas.microsoft.com/office/drawing/2014/main" id="{FFDACE0A-0469-48FE-9AA4-3F01E79BF10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34" name="Oval 930">
                <a:extLst>
                  <a:ext uri="{FF2B5EF4-FFF2-40B4-BE49-F238E27FC236}">
                    <a16:creationId xmlns:a16="http://schemas.microsoft.com/office/drawing/2014/main" id="{3914CF7E-7AEB-4479-B2B6-7CBFBF8C98D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7" name="Group 928">
              <a:extLst>
                <a:ext uri="{FF2B5EF4-FFF2-40B4-BE49-F238E27FC236}">
                  <a16:creationId xmlns:a16="http://schemas.microsoft.com/office/drawing/2014/main" id="{ABC5CE79-F470-465B-B77A-0C1BBA7FDD5F}"/>
                </a:ext>
              </a:extLst>
            </p:cNvPr>
            <p:cNvGrpSpPr>
              <a:grpSpLocks/>
            </p:cNvGrpSpPr>
            <p:nvPr/>
          </p:nvGrpSpPr>
          <p:grpSpPr bwMode="auto">
            <a:xfrm rot="5400000">
              <a:off x="3760131" y="2827719"/>
              <a:ext cx="232128" cy="152400"/>
              <a:chOff x="528" y="336"/>
              <a:chExt cx="3268" cy="1920"/>
            </a:xfrm>
          </p:grpSpPr>
          <p:sp>
            <p:nvSpPr>
              <p:cNvPr id="46331" name="Oval 929">
                <a:extLst>
                  <a:ext uri="{FF2B5EF4-FFF2-40B4-BE49-F238E27FC236}">
                    <a16:creationId xmlns:a16="http://schemas.microsoft.com/office/drawing/2014/main" id="{23FF8592-BE4E-4213-B8AA-7F5E366F30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32" name="Oval 930">
                <a:extLst>
                  <a:ext uri="{FF2B5EF4-FFF2-40B4-BE49-F238E27FC236}">
                    <a16:creationId xmlns:a16="http://schemas.microsoft.com/office/drawing/2014/main" id="{82CE0AF3-F054-4330-9210-F7AFFBD2E62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8" name="Group 928">
              <a:extLst>
                <a:ext uri="{FF2B5EF4-FFF2-40B4-BE49-F238E27FC236}">
                  <a16:creationId xmlns:a16="http://schemas.microsoft.com/office/drawing/2014/main" id="{C0697072-BD32-4343-A691-51DC66C66747}"/>
                </a:ext>
              </a:extLst>
            </p:cNvPr>
            <p:cNvGrpSpPr>
              <a:grpSpLocks/>
            </p:cNvGrpSpPr>
            <p:nvPr/>
          </p:nvGrpSpPr>
          <p:grpSpPr bwMode="auto">
            <a:xfrm rot="5400000">
              <a:off x="5512728" y="4326315"/>
              <a:ext cx="232128" cy="152400"/>
              <a:chOff x="528" y="336"/>
              <a:chExt cx="3268" cy="1920"/>
            </a:xfrm>
          </p:grpSpPr>
          <p:sp>
            <p:nvSpPr>
              <p:cNvPr id="46329" name="Oval 929">
                <a:extLst>
                  <a:ext uri="{FF2B5EF4-FFF2-40B4-BE49-F238E27FC236}">
                    <a16:creationId xmlns:a16="http://schemas.microsoft.com/office/drawing/2014/main" id="{99AE1519-B0DA-4195-97F5-B5F7CD4214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30" name="Oval 930">
                <a:extLst>
                  <a:ext uri="{FF2B5EF4-FFF2-40B4-BE49-F238E27FC236}">
                    <a16:creationId xmlns:a16="http://schemas.microsoft.com/office/drawing/2014/main" id="{80AB1656-60F2-4460-8E81-8D69781B38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49" name="Group 928">
              <a:extLst>
                <a:ext uri="{FF2B5EF4-FFF2-40B4-BE49-F238E27FC236}">
                  <a16:creationId xmlns:a16="http://schemas.microsoft.com/office/drawing/2014/main" id="{C4E65D96-890B-4D7E-862E-9340F6879EEE}"/>
                </a:ext>
              </a:extLst>
            </p:cNvPr>
            <p:cNvGrpSpPr>
              <a:grpSpLocks/>
            </p:cNvGrpSpPr>
            <p:nvPr/>
          </p:nvGrpSpPr>
          <p:grpSpPr bwMode="auto">
            <a:xfrm rot="5400000">
              <a:off x="5436525" y="4224711"/>
              <a:ext cx="232128" cy="152400"/>
              <a:chOff x="528" y="336"/>
              <a:chExt cx="3268" cy="1920"/>
            </a:xfrm>
          </p:grpSpPr>
          <p:sp>
            <p:nvSpPr>
              <p:cNvPr id="46327" name="Oval 929">
                <a:extLst>
                  <a:ext uri="{FF2B5EF4-FFF2-40B4-BE49-F238E27FC236}">
                    <a16:creationId xmlns:a16="http://schemas.microsoft.com/office/drawing/2014/main" id="{B786D678-F293-4C2E-A0FE-C83A6F8B04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28" name="Oval 930">
                <a:extLst>
                  <a:ext uri="{FF2B5EF4-FFF2-40B4-BE49-F238E27FC236}">
                    <a16:creationId xmlns:a16="http://schemas.microsoft.com/office/drawing/2014/main" id="{BFF9B83B-E61C-4A38-89E5-1E8FEFC1A8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0" name="Group 928">
              <a:extLst>
                <a:ext uri="{FF2B5EF4-FFF2-40B4-BE49-F238E27FC236}">
                  <a16:creationId xmlns:a16="http://schemas.microsoft.com/office/drawing/2014/main" id="{529A7797-7612-495B-94F6-D5B67941E396}"/>
                </a:ext>
              </a:extLst>
            </p:cNvPr>
            <p:cNvGrpSpPr>
              <a:grpSpLocks/>
            </p:cNvGrpSpPr>
            <p:nvPr/>
          </p:nvGrpSpPr>
          <p:grpSpPr bwMode="auto">
            <a:xfrm rot="5400000">
              <a:off x="5368795" y="4106179"/>
              <a:ext cx="232128" cy="152400"/>
              <a:chOff x="528" y="336"/>
              <a:chExt cx="3268" cy="1920"/>
            </a:xfrm>
          </p:grpSpPr>
          <p:sp>
            <p:nvSpPr>
              <p:cNvPr id="46325" name="Oval 929">
                <a:extLst>
                  <a:ext uri="{FF2B5EF4-FFF2-40B4-BE49-F238E27FC236}">
                    <a16:creationId xmlns:a16="http://schemas.microsoft.com/office/drawing/2014/main" id="{3D734D31-B342-4D80-8BC3-2E11B8DA89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26" name="Oval 930">
                <a:extLst>
                  <a:ext uri="{FF2B5EF4-FFF2-40B4-BE49-F238E27FC236}">
                    <a16:creationId xmlns:a16="http://schemas.microsoft.com/office/drawing/2014/main" id="{561796CE-7A1A-4C10-B4E1-991BB28EA6B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1" name="Group 928">
              <a:extLst>
                <a:ext uri="{FF2B5EF4-FFF2-40B4-BE49-F238E27FC236}">
                  <a16:creationId xmlns:a16="http://schemas.microsoft.com/office/drawing/2014/main" id="{6D27E076-619E-4B04-86CA-B8DF62BF424E}"/>
                </a:ext>
              </a:extLst>
            </p:cNvPr>
            <p:cNvGrpSpPr>
              <a:grpSpLocks/>
            </p:cNvGrpSpPr>
            <p:nvPr/>
          </p:nvGrpSpPr>
          <p:grpSpPr bwMode="auto">
            <a:xfrm rot="5400000">
              <a:off x="4471332" y="3708244"/>
              <a:ext cx="232128" cy="152400"/>
              <a:chOff x="528" y="336"/>
              <a:chExt cx="3268" cy="1920"/>
            </a:xfrm>
          </p:grpSpPr>
          <p:sp>
            <p:nvSpPr>
              <p:cNvPr id="46323" name="Oval 929">
                <a:extLst>
                  <a:ext uri="{FF2B5EF4-FFF2-40B4-BE49-F238E27FC236}">
                    <a16:creationId xmlns:a16="http://schemas.microsoft.com/office/drawing/2014/main" id="{57268D8D-F350-477E-9FA6-731560B1C0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24" name="Oval 930">
                <a:extLst>
                  <a:ext uri="{FF2B5EF4-FFF2-40B4-BE49-F238E27FC236}">
                    <a16:creationId xmlns:a16="http://schemas.microsoft.com/office/drawing/2014/main" id="{C99AE8DB-5B9C-4AA2-B0B5-F8FE6E435D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2" name="Group 928">
              <a:extLst>
                <a:ext uri="{FF2B5EF4-FFF2-40B4-BE49-F238E27FC236}">
                  <a16:creationId xmlns:a16="http://schemas.microsoft.com/office/drawing/2014/main" id="{7FA4CD7A-E8FF-49CE-A768-75A3B8FB93B1}"/>
                </a:ext>
              </a:extLst>
            </p:cNvPr>
            <p:cNvGrpSpPr>
              <a:grpSpLocks/>
            </p:cNvGrpSpPr>
            <p:nvPr/>
          </p:nvGrpSpPr>
          <p:grpSpPr bwMode="auto">
            <a:xfrm rot="5400000">
              <a:off x="4395129" y="3606640"/>
              <a:ext cx="232128" cy="152400"/>
              <a:chOff x="528" y="336"/>
              <a:chExt cx="3268" cy="1920"/>
            </a:xfrm>
          </p:grpSpPr>
          <p:sp>
            <p:nvSpPr>
              <p:cNvPr id="46321" name="Oval 929">
                <a:extLst>
                  <a:ext uri="{FF2B5EF4-FFF2-40B4-BE49-F238E27FC236}">
                    <a16:creationId xmlns:a16="http://schemas.microsoft.com/office/drawing/2014/main" id="{9B891D52-336F-413B-B099-338B1A5EF42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22" name="Oval 930">
                <a:extLst>
                  <a:ext uri="{FF2B5EF4-FFF2-40B4-BE49-F238E27FC236}">
                    <a16:creationId xmlns:a16="http://schemas.microsoft.com/office/drawing/2014/main" id="{40FC2FF7-A4CA-41D1-8DD7-5A88461C0F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3" name="Group 928">
              <a:extLst>
                <a:ext uri="{FF2B5EF4-FFF2-40B4-BE49-F238E27FC236}">
                  <a16:creationId xmlns:a16="http://schemas.microsoft.com/office/drawing/2014/main" id="{06B3570C-4AD6-408B-BF88-344FD2D9A484}"/>
                </a:ext>
              </a:extLst>
            </p:cNvPr>
            <p:cNvGrpSpPr>
              <a:grpSpLocks/>
            </p:cNvGrpSpPr>
            <p:nvPr/>
          </p:nvGrpSpPr>
          <p:grpSpPr bwMode="auto">
            <a:xfrm rot="5400000">
              <a:off x="4318926" y="3505036"/>
              <a:ext cx="232128" cy="152400"/>
              <a:chOff x="528" y="336"/>
              <a:chExt cx="3268" cy="1920"/>
            </a:xfrm>
          </p:grpSpPr>
          <p:sp>
            <p:nvSpPr>
              <p:cNvPr id="46319" name="Oval 929">
                <a:extLst>
                  <a:ext uri="{FF2B5EF4-FFF2-40B4-BE49-F238E27FC236}">
                    <a16:creationId xmlns:a16="http://schemas.microsoft.com/office/drawing/2014/main" id="{BC652A30-BDC0-40C0-B6A8-127717CB5EA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20" name="Oval 930">
                <a:extLst>
                  <a:ext uri="{FF2B5EF4-FFF2-40B4-BE49-F238E27FC236}">
                    <a16:creationId xmlns:a16="http://schemas.microsoft.com/office/drawing/2014/main" id="{B3E970BE-4003-4F52-A06D-A1E5C240776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4" name="Group 928">
              <a:extLst>
                <a:ext uri="{FF2B5EF4-FFF2-40B4-BE49-F238E27FC236}">
                  <a16:creationId xmlns:a16="http://schemas.microsoft.com/office/drawing/2014/main" id="{9B6880B2-2057-4E16-85CB-8C02F5A18A80}"/>
                </a:ext>
              </a:extLst>
            </p:cNvPr>
            <p:cNvGrpSpPr>
              <a:grpSpLocks/>
            </p:cNvGrpSpPr>
            <p:nvPr/>
          </p:nvGrpSpPr>
          <p:grpSpPr bwMode="auto">
            <a:xfrm rot="5400000">
              <a:off x="4251196" y="3386504"/>
              <a:ext cx="232128" cy="152400"/>
              <a:chOff x="528" y="336"/>
              <a:chExt cx="3268" cy="1920"/>
            </a:xfrm>
          </p:grpSpPr>
          <p:sp>
            <p:nvSpPr>
              <p:cNvPr id="46317" name="Oval 929">
                <a:extLst>
                  <a:ext uri="{FF2B5EF4-FFF2-40B4-BE49-F238E27FC236}">
                    <a16:creationId xmlns:a16="http://schemas.microsoft.com/office/drawing/2014/main" id="{87B76888-322B-4DC7-B191-DA23B32DF5C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18" name="Oval 930">
                <a:extLst>
                  <a:ext uri="{FF2B5EF4-FFF2-40B4-BE49-F238E27FC236}">
                    <a16:creationId xmlns:a16="http://schemas.microsoft.com/office/drawing/2014/main" id="{4BCC68D4-5478-48A5-9DF5-65F151A3AE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5" name="Group 928">
              <a:extLst>
                <a:ext uri="{FF2B5EF4-FFF2-40B4-BE49-F238E27FC236}">
                  <a16:creationId xmlns:a16="http://schemas.microsoft.com/office/drawing/2014/main" id="{CE96B831-91E6-472B-BCBD-5DC7C4CE5F88}"/>
                </a:ext>
              </a:extLst>
            </p:cNvPr>
            <p:cNvGrpSpPr>
              <a:grpSpLocks/>
            </p:cNvGrpSpPr>
            <p:nvPr/>
          </p:nvGrpSpPr>
          <p:grpSpPr bwMode="auto">
            <a:xfrm rot="5400000">
              <a:off x="4217329" y="3276437"/>
              <a:ext cx="232128" cy="152400"/>
              <a:chOff x="528" y="336"/>
              <a:chExt cx="3268" cy="1920"/>
            </a:xfrm>
          </p:grpSpPr>
          <p:sp>
            <p:nvSpPr>
              <p:cNvPr id="46315" name="Oval 929">
                <a:extLst>
                  <a:ext uri="{FF2B5EF4-FFF2-40B4-BE49-F238E27FC236}">
                    <a16:creationId xmlns:a16="http://schemas.microsoft.com/office/drawing/2014/main" id="{AA2C4A70-EED0-42F8-88E9-A7523CFDCC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16" name="Oval 930">
                <a:extLst>
                  <a:ext uri="{FF2B5EF4-FFF2-40B4-BE49-F238E27FC236}">
                    <a16:creationId xmlns:a16="http://schemas.microsoft.com/office/drawing/2014/main" id="{2A126917-C4E9-4923-B9F3-C180386DCB2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6" name="Group 928">
              <a:extLst>
                <a:ext uri="{FF2B5EF4-FFF2-40B4-BE49-F238E27FC236}">
                  <a16:creationId xmlns:a16="http://schemas.microsoft.com/office/drawing/2014/main" id="{CA854111-A375-4E5F-9751-01410763B39D}"/>
                </a:ext>
              </a:extLst>
            </p:cNvPr>
            <p:cNvGrpSpPr>
              <a:grpSpLocks/>
            </p:cNvGrpSpPr>
            <p:nvPr/>
          </p:nvGrpSpPr>
          <p:grpSpPr bwMode="auto">
            <a:xfrm rot="5400000">
              <a:off x="4141132" y="3166372"/>
              <a:ext cx="232128" cy="152400"/>
              <a:chOff x="528" y="336"/>
              <a:chExt cx="3268" cy="1920"/>
            </a:xfrm>
          </p:grpSpPr>
          <p:sp>
            <p:nvSpPr>
              <p:cNvPr id="46313" name="Oval 929">
                <a:extLst>
                  <a:ext uri="{FF2B5EF4-FFF2-40B4-BE49-F238E27FC236}">
                    <a16:creationId xmlns:a16="http://schemas.microsoft.com/office/drawing/2014/main" id="{A4622D96-1BE4-48BE-9B74-4F39103A92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14" name="Oval 930">
                <a:extLst>
                  <a:ext uri="{FF2B5EF4-FFF2-40B4-BE49-F238E27FC236}">
                    <a16:creationId xmlns:a16="http://schemas.microsoft.com/office/drawing/2014/main" id="{513E95F4-21B1-4A66-B4E8-A14AD31D300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7" name="Group 928">
              <a:extLst>
                <a:ext uri="{FF2B5EF4-FFF2-40B4-BE49-F238E27FC236}">
                  <a16:creationId xmlns:a16="http://schemas.microsoft.com/office/drawing/2014/main" id="{F28C6067-E462-4F05-A7C0-0F86AA2F7D49}"/>
                </a:ext>
              </a:extLst>
            </p:cNvPr>
            <p:cNvGrpSpPr>
              <a:grpSpLocks/>
            </p:cNvGrpSpPr>
            <p:nvPr/>
          </p:nvGrpSpPr>
          <p:grpSpPr bwMode="auto">
            <a:xfrm rot="5400000">
              <a:off x="4064929" y="3064768"/>
              <a:ext cx="232128" cy="152400"/>
              <a:chOff x="528" y="336"/>
              <a:chExt cx="3268" cy="1920"/>
            </a:xfrm>
          </p:grpSpPr>
          <p:sp>
            <p:nvSpPr>
              <p:cNvPr id="46311" name="Oval 929">
                <a:extLst>
                  <a:ext uri="{FF2B5EF4-FFF2-40B4-BE49-F238E27FC236}">
                    <a16:creationId xmlns:a16="http://schemas.microsoft.com/office/drawing/2014/main" id="{34032423-8BC9-4F05-B92F-D6301001E9E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12" name="Oval 930">
                <a:extLst>
                  <a:ext uri="{FF2B5EF4-FFF2-40B4-BE49-F238E27FC236}">
                    <a16:creationId xmlns:a16="http://schemas.microsoft.com/office/drawing/2014/main" id="{28ABB68B-4ADC-40B6-945D-EB58810DA36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8" name="Group 928">
              <a:extLst>
                <a:ext uri="{FF2B5EF4-FFF2-40B4-BE49-F238E27FC236}">
                  <a16:creationId xmlns:a16="http://schemas.microsoft.com/office/drawing/2014/main" id="{ED776490-C01D-44CE-8862-D87D2A22160A}"/>
                </a:ext>
              </a:extLst>
            </p:cNvPr>
            <p:cNvGrpSpPr>
              <a:grpSpLocks/>
            </p:cNvGrpSpPr>
            <p:nvPr/>
          </p:nvGrpSpPr>
          <p:grpSpPr bwMode="auto">
            <a:xfrm rot="5400000">
              <a:off x="3988726" y="2963164"/>
              <a:ext cx="232128" cy="152400"/>
              <a:chOff x="528" y="336"/>
              <a:chExt cx="3268" cy="1920"/>
            </a:xfrm>
          </p:grpSpPr>
          <p:sp>
            <p:nvSpPr>
              <p:cNvPr id="46309" name="Oval 929">
                <a:extLst>
                  <a:ext uri="{FF2B5EF4-FFF2-40B4-BE49-F238E27FC236}">
                    <a16:creationId xmlns:a16="http://schemas.microsoft.com/office/drawing/2014/main" id="{9E4EE591-3D5A-4E73-9DC6-CA3D353CD5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10" name="Oval 930">
                <a:extLst>
                  <a:ext uri="{FF2B5EF4-FFF2-40B4-BE49-F238E27FC236}">
                    <a16:creationId xmlns:a16="http://schemas.microsoft.com/office/drawing/2014/main" id="{632B0AFB-CFD1-43D0-A590-836522B478E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59" name="Group 928">
              <a:extLst>
                <a:ext uri="{FF2B5EF4-FFF2-40B4-BE49-F238E27FC236}">
                  <a16:creationId xmlns:a16="http://schemas.microsoft.com/office/drawing/2014/main" id="{196C0F06-8CF5-4DE2-BA25-22D53B73CD00}"/>
                </a:ext>
              </a:extLst>
            </p:cNvPr>
            <p:cNvGrpSpPr>
              <a:grpSpLocks/>
            </p:cNvGrpSpPr>
            <p:nvPr/>
          </p:nvGrpSpPr>
          <p:grpSpPr bwMode="auto">
            <a:xfrm rot="5400000">
              <a:off x="3920996" y="2844632"/>
              <a:ext cx="232128" cy="152400"/>
              <a:chOff x="528" y="336"/>
              <a:chExt cx="3268" cy="1920"/>
            </a:xfrm>
          </p:grpSpPr>
          <p:sp>
            <p:nvSpPr>
              <p:cNvPr id="46307" name="Oval 929">
                <a:extLst>
                  <a:ext uri="{FF2B5EF4-FFF2-40B4-BE49-F238E27FC236}">
                    <a16:creationId xmlns:a16="http://schemas.microsoft.com/office/drawing/2014/main" id="{F78D097B-B555-46D6-9CF8-A9A2B53875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08" name="Oval 930">
                <a:extLst>
                  <a:ext uri="{FF2B5EF4-FFF2-40B4-BE49-F238E27FC236}">
                    <a16:creationId xmlns:a16="http://schemas.microsoft.com/office/drawing/2014/main" id="{A680E6B6-75E6-4D9E-BDAF-9150C56C54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0" name="Group 928">
              <a:extLst>
                <a:ext uri="{FF2B5EF4-FFF2-40B4-BE49-F238E27FC236}">
                  <a16:creationId xmlns:a16="http://schemas.microsoft.com/office/drawing/2014/main" id="{8DF8D346-A957-42E8-877B-28C34EC2070F}"/>
                </a:ext>
              </a:extLst>
            </p:cNvPr>
            <p:cNvGrpSpPr>
              <a:grpSpLocks/>
            </p:cNvGrpSpPr>
            <p:nvPr/>
          </p:nvGrpSpPr>
          <p:grpSpPr bwMode="auto">
            <a:xfrm rot="5400000">
              <a:off x="5690529" y="4326309"/>
              <a:ext cx="232128" cy="152400"/>
              <a:chOff x="528" y="336"/>
              <a:chExt cx="3268" cy="1920"/>
            </a:xfrm>
          </p:grpSpPr>
          <p:sp>
            <p:nvSpPr>
              <p:cNvPr id="46305" name="Oval 929">
                <a:extLst>
                  <a:ext uri="{FF2B5EF4-FFF2-40B4-BE49-F238E27FC236}">
                    <a16:creationId xmlns:a16="http://schemas.microsoft.com/office/drawing/2014/main" id="{91DF230C-739D-44D6-B506-BCDC2727928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06" name="Oval 930">
                <a:extLst>
                  <a:ext uri="{FF2B5EF4-FFF2-40B4-BE49-F238E27FC236}">
                    <a16:creationId xmlns:a16="http://schemas.microsoft.com/office/drawing/2014/main" id="{9BC5A6A0-4CD2-4749-8B51-24F2010377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1" name="Group 928">
              <a:extLst>
                <a:ext uri="{FF2B5EF4-FFF2-40B4-BE49-F238E27FC236}">
                  <a16:creationId xmlns:a16="http://schemas.microsoft.com/office/drawing/2014/main" id="{BDDD0389-3178-4E5E-8E8E-0E843357F175}"/>
                </a:ext>
              </a:extLst>
            </p:cNvPr>
            <p:cNvGrpSpPr>
              <a:grpSpLocks/>
            </p:cNvGrpSpPr>
            <p:nvPr/>
          </p:nvGrpSpPr>
          <p:grpSpPr bwMode="auto">
            <a:xfrm rot="5400000">
              <a:off x="5614332" y="4216244"/>
              <a:ext cx="232128" cy="152400"/>
              <a:chOff x="528" y="336"/>
              <a:chExt cx="3268" cy="1920"/>
            </a:xfrm>
          </p:grpSpPr>
          <p:sp>
            <p:nvSpPr>
              <p:cNvPr id="46303" name="Oval 929">
                <a:extLst>
                  <a:ext uri="{FF2B5EF4-FFF2-40B4-BE49-F238E27FC236}">
                    <a16:creationId xmlns:a16="http://schemas.microsoft.com/office/drawing/2014/main" id="{56C6BBD4-CB23-4256-92E9-8F62EC2A66A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04" name="Oval 930">
                <a:extLst>
                  <a:ext uri="{FF2B5EF4-FFF2-40B4-BE49-F238E27FC236}">
                    <a16:creationId xmlns:a16="http://schemas.microsoft.com/office/drawing/2014/main" id="{7F320006-7B86-41A7-ABDC-77A3015F1A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2" name="Group 928">
              <a:extLst>
                <a:ext uri="{FF2B5EF4-FFF2-40B4-BE49-F238E27FC236}">
                  <a16:creationId xmlns:a16="http://schemas.microsoft.com/office/drawing/2014/main" id="{82578D00-8A21-49F8-836F-C9BC28666E79}"/>
                </a:ext>
              </a:extLst>
            </p:cNvPr>
            <p:cNvGrpSpPr>
              <a:grpSpLocks/>
            </p:cNvGrpSpPr>
            <p:nvPr/>
          </p:nvGrpSpPr>
          <p:grpSpPr bwMode="auto">
            <a:xfrm rot="5400000">
              <a:off x="5538129" y="4114640"/>
              <a:ext cx="232128" cy="152400"/>
              <a:chOff x="528" y="336"/>
              <a:chExt cx="3268" cy="1920"/>
            </a:xfrm>
          </p:grpSpPr>
          <p:sp>
            <p:nvSpPr>
              <p:cNvPr id="46301" name="Oval 929">
                <a:extLst>
                  <a:ext uri="{FF2B5EF4-FFF2-40B4-BE49-F238E27FC236}">
                    <a16:creationId xmlns:a16="http://schemas.microsoft.com/office/drawing/2014/main" id="{F13CDF5F-447F-4F1F-8CE1-C9EE0FAF91B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02" name="Oval 930">
                <a:extLst>
                  <a:ext uri="{FF2B5EF4-FFF2-40B4-BE49-F238E27FC236}">
                    <a16:creationId xmlns:a16="http://schemas.microsoft.com/office/drawing/2014/main" id="{D78A6DB1-C1F5-440C-ADDD-B48944A560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3" name="Group 928">
              <a:extLst>
                <a:ext uri="{FF2B5EF4-FFF2-40B4-BE49-F238E27FC236}">
                  <a16:creationId xmlns:a16="http://schemas.microsoft.com/office/drawing/2014/main" id="{91F536AF-42A3-4E0E-8FD2-27CE7A34CDBB}"/>
                </a:ext>
              </a:extLst>
            </p:cNvPr>
            <p:cNvGrpSpPr>
              <a:grpSpLocks/>
            </p:cNvGrpSpPr>
            <p:nvPr/>
          </p:nvGrpSpPr>
          <p:grpSpPr bwMode="auto">
            <a:xfrm rot="5400000">
              <a:off x="5461926" y="4013036"/>
              <a:ext cx="232128" cy="152400"/>
              <a:chOff x="528" y="336"/>
              <a:chExt cx="3268" cy="1920"/>
            </a:xfrm>
          </p:grpSpPr>
          <p:sp>
            <p:nvSpPr>
              <p:cNvPr id="46299" name="Oval 929">
                <a:extLst>
                  <a:ext uri="{FF2B5EF4-FFF2-40B4-BE49-F238E27FC236}">
                    <a16:creationId xmlns:a16="http://schemas.microsoft.com/office/drawing/2014/main" id="{C5FFE777-77AD-4F29-B0D1-60D9EC882D9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300" name="Oval 930">
                <a:extLst>
                  <a:ext uri="{FF2B5EF4-FFF2-40B4-BE49-F238E27FC236}">
                    <a16:creationId xmlns:a16="http://schemas.microsoft.com/office/drawing/2014/main" id="{9F91CBA7-B50D-499F-9F7D-033BB2ACA2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4" name="Group 928">
              <a:extLst>
                <a:ext uri="{FF2B5EF4-FFF2-40B4-BE49-F238E27FC236}">
                  <a16:creationId xmlns:a16="http://schemas.microsoft.com/office/drawing/2014/main" id="{1347FE0E-A87B-4732-B27F-89B0B82913A3}"/>
                </a:ext>
              </a:extLst>
            </p:cNvPr>
            <p:cNvGrpSpPr>
              <a:grpSpLocks/>
            </p:cNvGrpSpPr>
            <p:nvPr/>
          </p:nvGrpSpPr>
          <p:grpSpPr bwMode="auto">
            <a:xfrm rot="5400000">
              <a:off x="5394196" y="3894504"/>
              <a:ext cx="232128" cy="152400"/>
              <a:chOff x="528" y="336"/>
              <a:chExt cx="3268" cy="1920"/>
            </a:xfrm>
          </p:grpSpPr>
          <p:sp>
            <p:nvSpPr>
              <p:cNvPr id="46297" name="Oval 929">
                <a:extLst>
                  <a:ext uri="{FF2B5EF4-FFF2-40B4-BE49-F238E27FC236}">
                    <a16:creationId xmlns:a16="http://schemas.microsoft.com/office/drawing/2014/main" id="{ABA85C1A-F156-4ACF-AAEE-211F1B0149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98" name="Oval 930">
                <a:extLst>
                  <a:ext uri="{FF2B5EF4-FFF2-40B4-BE49-F238E27FC236}">
                    <a16:creationId xmlns:a16="http://schemas.microsoft.com/office/drawing/2014/main" id="{F8F10EF5-A5BF-4C4E-BB5E-75215638BB2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5" name="Group 928">
              <a:extLst>
                <a:ext uri="{FF2B5EF4-FFF2-40B4-BE49-F238E27FC236}">
                  <a16:creationId xmlns:a16="http://schemas.microsoft.com/office/drawing/2014/main" id="{69597A62-5969-4BFB-A9F7-795CA99BAD3C}"/>
                </a:ext>
              </a:extLst>
            </p:cNvPr>
            <p:cNvGrpSpPr>
              <a:grpSpLocks/>
            </p:cNvGrpSpPr>
            <p:nvPr/>
          </p:nvGrpSpPr>
          <p:grpSpPr bwMode="auto">
            <a:xfrm rot="5400000">
              <a:off x="4547531" y="3649002"/>
              <a:ext cx="232128" cy="152400"/>
              <a:chOff x="528" y="336"/>
              <a:chExt cx="3268" cy="1920"/>
            </a:xfrm>
          </p:grpSpPr>
          <p:sp>
            <p:nvSpPr>
              <p:cNvPr id="46295" name="Oval 929">
                <a:extLst>
                  <a:ext uri="{FF2B5EF4-FFF2-40B4-BE49-F238E27FC236}">
                    <a16:creationId xmlns:a16="http://schemas.microsoft.com/office/drawing/2014/main" id="{E4D3FA43-3021-4553-8516-77AFC29A2B0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96" name="Oval 930">
                <a:extLst>
                  <a:ext uri="{FF2B5EF4-FFF2-40B4-BE49-F238E27FC236}">
                    <a16:creationId xmlns:a16="http://schemas.microsoft.com/office/drawing/2014/main" id="{B5D66F59-1056-43F4-8828-CE46BD38DC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6" name="Group 928">
              <a:extLst>
                <a:ext uri="{FF2B5EF4-FFF2-40B4-BE49-F238E27FC236}">
                  <a16:creationId xmlns:a16="http://schemas.microsoft.com/office/drawing/2014/main" id="{D454CEA1-905D-4C6B-88D1-7F42D9950085}"/>
                </a:ext>
              </a:extLst>
            </p:cNvPr>
            <p:cNvGrpSpPr>
              <a:grpSpLocks/>
            </p:cNvGrpSpPr>
            <p:nvPr/>
          </p:nvGrpSpPr>
          <p:grpSpPr bwMode="auto">
            <a:xfrm rot="5400000">
              <a:off x="4471328" y="3547398"/>
              <a:ext cx="232128" cy="152400"/>
              <a:chOff x="528" y="336"/>
              <a:chExt cx="3268" cy="1920"/>
            </a:xfrm>
          </p:grpSpPr>
          <p:sp>
            <p:nvSpPr>
              <p:cNvPr id="46293" name="Oval 929">
                <a:extLst>
                  <a:ext uri="{FF2B5EF4-FFF2-40B4-BE49-F238E27FC236}">
                    <a16:creationId xmlns:a16="http://schemas.microsoft.com/office/drawing/2014/main" id="{41C1C906-0DFD-43AA-877C-F657DF917F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94" name="Oval 930">
                <a:extLst>
                  <a:ext uri="{FF2B5EF4-FFF2-40B4-BE49-F238E27FC236}">
                    <a16:creationId xmlns:a16="http://schemas.microsoft.com/office/drawing/2014/main" id="{608BFD69-940A-4A2E-9B47-81E6235C905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7" name="Group 928">
              <a:extLst>
                <a:ext uri="{FF2B5EF4-FFF2-40B4-BE49-F238E27FC236}">
                  <a16:creationId xmlns:a16="http://schemas.microsoft.com/office/drawing/2014/main" id="{F9AE9008-6FC6-40DC-825B-731282714426}"/>
                </a:ext>
              </a:extLst>
            </p:cNvPr>
            <p:cNvGrpSpPr>
              <a:grpSpLocks/>
            </p:cNvGrpSpPr>
            <p:nvPr/>
          </p:nvGrpSpPr>
          <p:grpSpPr bwMode="auto">
            <a:xfrm rot="5400000">
              <a:off x="4395125" y="3445794"/>
              <a:ext cx="232128" cy="152400"/>
              <a:chOff x="528" y="336"/>
              <a:chExt cx="3268" cy="1920"/>
            </a:xfrm>
          </p:grpSpPr>
          <p:sp>
            <p:nvSpPr>
              <p:cNvPr id="46291" name="Oval 929">
                <a:extLst>
                  <a:ext uri="{FF2B5EF4-FFF2-40B4-BE49-F238E27FC236}">
                    <a16:creationId xmlns:a16="http://schemas.microsoft.com/office/drawing/2014/main" id="{AB6DD38B-0302-4D76-B1ED-77DBE61B10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92" name="Oval 930">
                <a:extLst>
                  <a:ext uri="{FF2B5EF4-FFF2-40B4-BE49-F238E27FC236}">
                    <a16:creationId xmlns:a16="http://schemas.microsoft.com/office/drawing/2014/main" id="{A8CB6A2A-DC37-4446-B8A6-21F22DF1FDF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8" name="Group 928">
              <a:extLst>
                <a:ext uri="{FF2B5EF4-FFF2-40B4-BE49-F238E27FC236}">
                  <a16:creationId xmlns:a16="http://schemas.microsoft.com/office/drawing/2014/main" id="{13D51426-8116-43B4-B63B-D66D66BCDEB9}"/>
                </a:ext>
              </a:extLst>
            </p:cNvPr>
            <p:cNvGrpSpPr>
              <a:grpSpLocks/>
            </p:cNvGrpSpPr>
            <p:nvPr/>
          </p:nvGrpSpPr>
          <p:grpSpPr bwMode="auto">
            <a:xfrm rot="5400000">
              <a:off x="4327395" y="3327262"/>
              <a:ext cx="232128" cy="152400"/>
              <a:chOff x="528" y="336"/>
              <a:chExt cx="3268" cy="1920"/>
            </a:xfrm>
          </p:grpSpPr>
          <p:sp>
            <p:nvSpPr>
              <p:cNvPr id="46289" name="Oval 929">
                <a:extLst>
                  <a:ext uri="{FF2B5EF4-FFF2-40B4-BE49-F238E27FC236}">
                    <a16:creationId xmlns:a16="http://schemas.microsoft.com/office/drawing/2014/main" id="{21857D27-CA8B-486E-B1F8-2ED436CCADB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90" name="Oval 930">
                <a:extLst>
                  <a:ext uri="{FF2B5EF4-FFF2-40B4-BE49-F238E27FC236}">
                    <a16:creationId xmlns:a16="http://schemas.microsoft.com/office/drawing/2014/main" id="{523E0279-5980-46CD-A6A0-8AC343B7501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69" name="Group 928">
              <a:extLst>
                <a:ext uri="{FF2B5EF4-FFF2-40B4-BE49-F238E27FC236}">
                  <a16:creationId xmlns:a16="http://schemas.microsoft.com/office/drawing/2014/main" id="{650EE2B8-8755-495E-ADB3-FA5B7E8E391C}"/>
                </a:ext>
              </a:extLst>
            </p:cNvPr>
            <p:cNvGrpSpPr>
              <a:grpSpLocks/>
            </p:cNvGrpSpPr>
            <p:nvPr/>
          </p:nvGrpSpPr>
          <p:grpSpPr bwMode="auto">
            <a:xfrm rot="5400000">
              <a:off x="4293528" y="3217195"/>
              <a:ext cx="232128" cy="152400"/>
              <a:chOff x="528" y="336"/>
              <a:chExt cx="3268" cy="1920"/>
            </a:xfrm>
          </p:grpSpPr>
          <p:sp>
            <p:nvSpPr>
              <p:cNvPr id="46287" name="Oval 929">
                <a:extLst>
                  <a:ext uri="{FF2B5EF4-FFF2-40B4-BE49-F238E27FC236}">
                    <a16:creationId xmlns:a16="http://schemas.microsoft.com/office/drawing/2014/main" id="{D406B4CB-C202-4125-8EE3-769F14C6110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88" name="Oval 930">
                <a:extLst>
                  <a:ext uri="{FF2B5EF4-FFF2-40B4-BE49-F238E27FC236}">
                    <a16:creationId xmlns:a16="http://schemas.microsoft.com/office/drawing/2014/main" id="{0838EDBB-7E7E-4636-A311-9DA34C9670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0" name="Group 928">
              <a:extLst>
                <a:ext uri="{FF2B5EF4-FFF2-40B4-BE49-F238E27FC236}">
                  <a16:creationId xmlns:a16="http://schemas.microsoft.com/office/drawing/2014/main" id="{EC068757-543E-4B3B-91F5-3A1C27DEF9D0}"/>
                </a:ext>
              </a:extLst>
            </p:cNvPr>
            <p:cNvGrpSpPr>
              <a:grpSpLocks/>
            </p:cNvGrpSpPr>
            <p:nvPr/>
          </p:nvGrpSpPr>
          <p:grpSpPr bwMode="auto">
            <a:xfrm rot="5400000">
              <a:off x="4217331" y="3107130"/>
              <a:ext cx="232128" cy="152400"/>
              <a:chOff x="528" y="336"/>
              <a:chExt cx="3268" cy="1920"/>
            </a:xfrm>
          </p:grpSpPr>
          <p:sp>
            <p:nvSpPr>
              <p:cNvPr id="46285" name="Oval 929">
                <a:extLst>
                  <a:ext uri="{FF2B5EF4-FFF2-40B4-BE49-F238E27FC236}">
                    <a16:creationId xmlns:a16="http://schemas.microsoft.com/office/drawing/2014/main" id="{E9D2C3F3-1F8D-4936-A53C-3FC82DD2B3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86" name="Oval 930">
                <a:extLst>
                  <a:ext uri="{FF2B5EF4-FFF2-40B4-BE49-F238E27FC236}">
                    <a16:creationId xmlns:a16="http://schemas.microsoft.com/office/drawing/2014/main" id="{2257C0ED-1EC6-4D86-ACD3-273178FDC2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1" name="Group 928">
              <a:extLst>
                <a:ext uri="{FF2B5EF4-FFF2-40B4-BE49-F238E27FC236}">
                  <a16:creationId xmlns:a16="http://schemas.microsoft.com/office/drawing/2014/main" id="{AD513D0C-B42C-44BD-A5E1-AD5DCE255336}"/>
                </a:ext>
              </a:extLst>
            </p:cNvPr>
            <p:cNvGrpSpPr>
              <a:grpSpLocks/>
            </p:cNvGrpSpPr>
            <p:nvPr/>
          </p:nvGrpSpPr>
          <p:grpSpPr bwMode="auto">
            <a:xfrm rot="5400000">
              <a:off x="4141128" y="3005526"/>
              <a:ext cx="232128" cy="152400"/>
              <a:chOff x="528" y="336"/>
              <a:chExt cx="3268" cy="1920"/>
            </a:xfrm>
          </p:grpSpPr>
          <p:sp>
            <p:nvSpPr>
              <p:cNvPr id="46283" name="Oval 929">
                <a:extLst>
                  <a:ext uri="{FF2B5EF4-FFF2-40B4-BE49-F238E27FC236}">
                    <a16:creationId xmlns:a16="http://schemas.microsoft.com/office/drawing/2014/main" id="{F2A26EBA-7B69-4D0C-80DE-C869DAA744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84" name="Oval 930">
                <a:extLst>
                  <a:ext uri="{FF2B5EF4-FFF2-40B4-BE49-F238E27FC236}">
                    <a16:creationId xmlns:a16="http://schemas.microsoft.com/office/drawing/2014/main" id="{F5D67F66-3750-4349-AB61-77BA125846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2" name="Group 928">
              <a:extLst>
                <a:ext uri="{FF2B5EF4-FFF2-40B4-BE49-F238E27FC236}">
                  <a16:creationId xmlns:a16="http://schemas.microsoft.com/office/drawing/2014/main" id="{EFFCDD6E-18D1-4E70-9F1B-D6F7A7CD270F}"/>
                </a:ext>
              </a:extLst>
            </p:cNvPr>
            <p:cNvGrpSpPr>
              <a:grpSpLocks/>
            </p:cNvGrpSpPr>
            <p:nvPr/>
          </p:nvGrpSpPr>
          <p:grpSpPr bwMode="auto">
            <a:xfrm rot="5400000">
              <a:off x="4064925" y="2903922"/>
              <a:ext cx="232128" cy="152400"/>
              <a:chOff x="528" y="336"/>
              <a:chExt cx="3268" cy="1920"/>
            </a:xfrm>
          </p:grpSpPr>
          <p:sp>
            <p:nvSpPr>
              <p:cNvPr id="46281" name="Oval 929">
                <a:extLst>
                  <a:ext uri="{FF2B5EF4-FFF2-40B4-BE49-F238E27FC236}">
                    <a16:creationId xmlns:a16="http://schemas.microsoft.com/office/drawing/2014/main" id="{3A2E24FF-1533-49B2-9C7F-2D35528746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82" name="Oval 930">
                <a:extLst>
                  <a:ext uri="{FF2B5EF4-FFF2-40B4-BE49-F238E27FC236}">
                    <a16:creationId xmlns:a16="http://schemas.microsoft.com/office/drawing/2014/main" id="{26B32882-F212-4570-A051-1581016E2B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3" name="Group 928">
              <a:extLst>
                <a:ext uri="{FF2B5EF4-FFF2-40B4-BE49-F238E27FC236}">
                  <a16:creationId xmlns:a16="http://schemas.microsoft.com/office/drawing/2014/main" id="{3B1E14FC-A143-48E2-886C-24F0DACAC07F}"/>
                </a:ext>
              </a:extLst>
            </p:cNvPr>
            <p:cNvGrpSpPr>
              <a:grpSpLocks/>
            </p:cNvGrpSpPr>
            <p:nvPr/>
          </p:nvGrpSpPr>
          <p:grpSpPr bwMode="auto">
            <a:xfrm rot="5400000">
              <a:off x="5825995" y="4385590"/>
              <a:ext cx="232128" cy="152400"/>
              <a:chOff x="528" y="336"/>
              <a:chExt cx="3268" cy="1920"/>
            </a:xfrm>
          </p:grpSpPr>
          <p:sp>
            <p:nvSpPr>
              <p:cNvPr id="46279" name="Oval 929">
                <a:extLst>
                  <a:ext uri="{FF2B5EF4-FFF2-40B4-BE49-F238E27FC236}">
                    <a16:creationId xmlns:a16="http://schemas.microsoft.com/office/drawing/2014/main" id="{7C884579-946D-424F-97D9-89A8D5C5A09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80" name="Oval 930">
                <a:extLst>
                  <a:ext uri="{FF2B5EF4-FFF2-40B4-BE49-F238E27FC236}">
                    <a16:creationId xmlns:a16="http://schemas.microsoft.com/office/drawing/2014/main" id="{251C180F-FEDE-482F-9902-E3601B8A3F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4" name="Group 928">
              <a:extLst>
                <a:ext uri="{FF2B5EF4-FFF2-40B4-BE49-F238E27FC236}">
                  <a16:creationId xmlns:a16="http://schemas.microsoft.com/office/drawing/2014/main" id="{8EEAD8B2-2120-442A-9F21-BAB60C74E13C}"/>
                </a:ext>
              </a:extLst>
            </p:cNvPr>
            <p:cNvGrpSpPr>
              <a:grpSpLocks/>
            </p:cNvGrpSpPr>
            <p:nvPr/>
          </p:nvGrpSpPr>
          <p:grpSpPr bwMode="auto">
            <a:xfrm rot="5400000">
              <a:off x="5766728" y="4267067"/>
              <a:ext cx="232128" cy="152400"/>
              <a:chOff x="528" y="336"/>
              <a:chExt cx="3268" cy="1920"/>
            </a:xfrm>
          </p:grpSpPr>
          <p:sp>
            <p:nvSpPr>
              <p:cNvPr id="46277" name="Oval 929">
                <a:extLst>
                  <a:ext uri="{FF2B5EF4-FFF2-40B4-BE49-F238E27FC236}">
                    <a16:creationId xmlns:a16="http://schemas.microsoft.com/office/drawing/2014/main" id="{DAC82049-7220-4B14-BE96-57A3BD933CD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78" name="Oval 930">
                <a:extLst>
                  <a:ext uri="{FF2B5EF4-FFF2-40B4-BE49-F238E27FC236}">
                    <a16:creationId xmlns:a16="http://schemas.microsoft.com/office/drawing/2014/main" id="{CB57AC74-4242-4406-AE24-8EE5880DEA7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5" name="Group 928">
              <a:extLst>
                <a:ext uri="{FF2B5EF4-FFF2-40B4-BE49-F238E27FC236}">
                  <a16:creationId xmlns:a16="http://schemas.microsoft.com/office/drawing/2014/main" id="{9D71124A-AA93-4C60-B2B7-BAE012A5FEE4}"/>
                </a:ext>
              </a:extLst>
            </p:cNvPr>
            <p:cNvGrpSpPr>
              <a:grpSpLocks/>
            </p:cNvGrpSpPr>
            <p:nvPr/>
          </p:nvGrpSpPr>
          <p:grpSpPr bwMode="auto">
            <a:xfrm rot="5400000">
              <a:off x="5690531" y="4157002"/>
              <a:ext cx="232128" cy="152400"/>
              <a:chOff x="528" y="336"/>
              <a:chExt cx="3268" cy="1920"/>
            </a:xfrm>
          </p:grpSpPr>
          <p:sp>
            <p:nvSpPr>
              <p:cNvPr id="46275" name="Oval 929">
                <a:extLst>
                  <a:ext uri="{FF2B5EF4-FFF2-40B4-BE49-F238E27FC236}">
                    <a16:creationId xmlns:a16="http://schemas.microsoft.com/office/drawing/2014/main" id="{26DCDDF9-C23F-416A-A9FC-94859F498C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76" name="Oval 930">
                <a:extLst>
                  <a:ext uri="{FF2B5EF4-FFF2-40B4-BE49-F238E27FC236}">
                    <a16:creationId xmlns:a16="http://schemas.microsoft.com/office/drawing/2014/main" id="{F22EA2FA-2885-4DE9-B126-C04B85A23EC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6" name="Group 928">
              <a:extLst>
                <a:ext uri="{FF2B5EF4-FFF2-40B4-BE49-F238E27FC236}">
                  <a16:creationId xmlns:a16="http://schemas.microsoft.com/office/drawing/2014/main" id="{00362C65-0A4C-41F3-AACC-668A9FA3732E}"/>
                </a:ext>
              </a:extLst>
            </p:cNvPr>
            <p:cNvGrpSpPr>
              <a:grpSpLocks/>
            </p:cNvGrpSpPr>
            <p:nvPr/>
          </p:nvGrpSpPr>
          <p:grpSpPr bwMode="auto">
            <a:xfrm rot="5400000">
              <a:off x="5614328" y="4055398"/>
              <a:ext cx="232128" cy="152400"/>
              <a:chOff x="528" y="336"/>
              <a:chExt cx="3268" cy="1920"/>
            </a:xfrm>
          </p:grpSpPr>
          <p:sp>
            <p:nvSpPr>
              <p:cNvPr id="46273" name="Oval 929">
                <a:extLst>
                  <a:ext uri="{FF2B5EF4-FFF2-40B4-BE49-F238E27FC236}">
                    <a16:creationId xmlns:a16="http://schemas.microsoft.com/office/drawing/2014/main" id="{53BB741B-CBFC-4215-82B3-A0EB11FF86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74" name="Oval 930">
                <a:extLst>
                  <a:ext uri="{FF2B5EF4-FFF2-40B4-BE49-F238E27FC236}">
                    <a16:creationId xmlns:a16="http://schemas.microsoft.com/office/drawing/2014/main" id="{AE1DCB52-2749-4D18-AB28-2232ECA224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7" name="Group 928">
              <a:extLst>
                <a:ext uri="{FF2B5EF4-FFF2-40B4-BE49-F238E27FC236}">
                  <a16:creationId xmlns:a16="http://schemas.microsoft.com/office/drawing/2014/main" id="{F94F6C6E-5240-4DD9-9B07-99A7FBFD22E9}"/>
                </a:ext>
              </a:extLst>
            </p:cNvPr>
            <p:cNvGrpSpPr>
              <a:grpSpLocks/>
            </p:cNvGrpSpPr>
            <p:nvPr/>
          </p:nvGrpSpPr>
          <p:grpSpPr bwMode="auto">
            <a:xfrm rot="5400000">
              <a:off x="5538125" y="3953794"/>
              <a:ext cx="232128" cy="152400"/>
              <a:chOff x="528" y="336"/>
              <a:chExt cx="3268" cy="1920"/>
            </a:xfrm>
          </p:grpSpPr>
          <p:sp>
            <p:nvSpPr>
              <p:cNvPr id="46271" name="Oval 929">
                <a:extLst>
                  <a:ext uri="{FF2B5EF4-FFF2-40B4-BE49-F238E27FC236}">
                    <a16:creationId xmlns:a16="http://schemas.microsoft.com/office/drawing/2014/main" id="{F6E1232D-089F-4BFF-8DCC-DD5799B037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72" name="Oval 930">
                <a:extLst>
                  <a:ext uri="{FF2B5EF4-FFF2-40B4-BE49-F238E27FC236}">
                    <a16:creationId xmlns:a16="http://schemas.microsoft.com/office/drawing/2014/main" id="{69F2498F-BB58-46D3-9A5D-CC4865F930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8" name="Group 928">
              <a:extLst>
                <a:ext uri="{FF2B5EF4-FFF2-40B4-BE49-F238E27FC236}">
                  <a16:creationId xmlns:a16="http://schemas.microsoft.com/office/drawing/2014/main" id="{DFEFF173-012E-4496-A6CA-BAEA939B1098}"/>
                </a:ext>
              </a:extLst>
            </p:cNvPr>
            <p:cNvGrpSpPr>
              <a:grpSpLocks/>
            </p:cNvGrpSpPr>
            <p:nvPr/>
          </p:nvGrpSpPr>
          <p:grpSpPr bwMode="auto">
            <a:xfrm rot="5400000">
              <a:off x="5055529" y="3725196"/>
              <a:ext cx="232128" cy="152400"/>
              <a:chOff x="528" y="336"/>
              <a:chExt cx="3268" cy="1920"/>
            </a:xfrm>
          </p:grpSpPr>
          <p:sp>
            <p:nvSpPr>
              <p:cNvPr id="46269" name="Oval 929">
                <a:extLst>
                  <a:ext uri="{FF2B5EF4-FFF2-40B4-BE49-F238E27FC236}">
                    <a16:creationId xmlns:a16="http://schemas.microsoft.com/office/drawing/2014/main" id="{8A6F3045-3F98-4742-AD6E-65BBC0B44A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70" name="Oval 930">
                <a:extLst>
                  <a:ext uri="{FF2B5EF4-FFF2-40B4-BE49-F238E27FC236}">
                    <a16:creationId xmlns:a16="http://schemas.microsoft.com/office/drawing/2014/main" id="{134FBEB9-3B1D-47D5-A11A-81EACD43DAB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79" name="Group 928">
              <a:extLst>
                <a:ext uri="{FF2B5EF4-FFF2-40B4-BE49-F238E27FC236}">
                  <a16:creationId xmlns:a16="http://schemas.microsoft.com/office/drawing/2014/main" id="{E62A8340-B894-4099-8D6B-714CF78A2179}"/>
                </a:ext>
              </a:extLst>
            </p:cNvPr>
            <p:cNvGrpSpPr>
              <a:grpSpLocks/>
            </p:cNvGrpSpPr>
            <p:nvPr/>
          </p:nvGrpSpPr>
          <p:grpSpPr bwMode="auto">
            <a:xfrm rot="5400000">
              <a:off x="4716859" y="3657457"/>
              <a:ext cx="232128" cy="152400"/>
              <a:chOff x="528" y="336"/>
              <a:chExt cx="3268" cy="1920"/>
            </a:xfrm>
          </p:grpSpPr>
          <p:sp>
            <p:nvSpPr>
              <p:cNvPr id="46267" name="Oval 929">
                <a:extLst>
                  <a:ext uri="{FF2B5EF4-FFF2-40B4-BE49-F238E27FC236}">
                    <a16:creationId xmlns:a16="http://schemas.microsoft.com/office/drawing/2014/main" id="{4A7B7752-81A3-4B86-B11C-8ED1EC7C059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68" name="Oval 930">
                <a:extLst>
                  <a:ext uri="{FF2B5EF4-FFF2-40B4-BE49-F238E27FC236}">
                    <a16:creationId xmlns:a16="http://schemas.microsoft.com/office/drawing/2014/main" id="{598C4390-54A2-44C3-9B09-88B6B3C697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0" name="Group 928">
              <a:extLst>
                <a:ext uri="{FF2B5EF4-FFF2-40B4-BE49-F238E27FC236}">
                  <a16:creationId xmlns:a16="http://schemas.microsoft.com/office/drawing/2014/main" id="{4026F21C-9A9F-4157-B7A3-4AEF671A4F82}"/>
                </a:ext>
              </a:extLst>
            </p:cNvPr>
            <p:cNvGrpSpPr>
              <a:grpSpLocks/>
            </p:cNvGrpSpPr>
            <p:nvPr/>
          </p:nvGrpSpPr>
          <p:grpSpPr bwMode="auto">
            <a:xfrm rot="5400000">
              <a:off x="4640662" y="3547392"/>
              <a:ext cx="232128" cy="152400"/>
              <a:chOff x="528" y="336"/>
              <a:chExt cx="3268" cy="1920"/>
            </a:xfrm>
          </p:grpSpPr>
          <p:sp>
            <p:nvSpPr>
              <p:cNvPr id="46265" name="Oval 929">
                <a:extLst>
                  <a:ext uri="{FF2B5EF4-FFF2-40B4-BE49-F238E27FC236}">
                    <a16:creationId xmlns:a16="http://schemas.microsoft.com/office/drawing/2014/main" id="{61F8D4D7-1385-48A5-BAF6-476FE8DB2B4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66" name="Oval 930">
                <a:extLst>
                  <a:ext uri="{FF2B5EF4-FFF2-40B4-BE49-F238E27FC236}">
                    <a16:creationId xmlns:a16="http://schemas.microsoft.com/office/drawing/2014/main" id="{3BE379CB-0EFB-46F7-A17F-139E049CBB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1" name="Group 928">
              <a:extLst>
                <a:ext uri="{FF2B5EF4-FFF2-40B4-BE49-F238E27FC236}">
                  <a16:creationId xmlns:a16="http://schemas.microsoft.com/office/drawing/2014/main" id="{4950763F-3BF9-4E85-8109-D03129270DC7}"/>
                </a:ext>
              </a:extLst>
            </p:cNvPr>
            <p:cNvGrpSpPr>
              <a:grpSpLocks/>
            </p:cNvGrpSpPr>
            <p:nvPr/>
          </p:nvGrpSpPr>
          <p:grpSpPr bwMode="auto">
            <a:xfrm rot="5400000">
              <a:off x="4564459" y="3445788"/>
              <a:ext cx="232128" cy="152400"/>
              <a:chOff x="528" y="336"/>
              <a:chExt cx="3268" cy="1920"/>
            </a:xfrm>
          </p:grpSpPr>
          <p:sp>
            <p:nvSpPr>
              <p:cNvPr id="46263" name="Oval 929">
                <a:extLst>
                  <a:ext uri="{FF2B5EF4-FFF2-40B4-BE49-F238E27FC236}">
                    <a16:creationId xmlns:a16="http://schemas.microsoft.com/office/drawing/2014/main" id="{294B33AD-DFC8-4A0B-961D-C42E980CAFA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64" name="Oval 930">
                <a:extLst>
                  <a:ext uri="{FF2B5EF4-FFF2-40B4-BE49-F238E27FC236}">
                    <a16:creationId xmlns:a16="http://schemas.microsoft.com/office/drawing/2014/main" id="{04A2AFE2-2EF0-41B6-B9DA-40F9812194F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2" name="Group 928">
              <a:extLst>
                <a:ext uri="{FF2B5EF4-FFF2-40B4-BE49-F238E27FC236}">
                  <a16:creationId xmlns:a16="http://schemas.microsoft.com/office/drawing/2014/main" id="{9966EB16-332E-4B44-8466-54313394ECF2}"/>
                </a:ext>
              </a:extLst>
            </p:cNvPr>
            <p:cNvGrpSpPr>
              <a:grpSpLocks/>
            </p:cNvGrpSpPr>
            <p:nvPr/>
          </p:nvGrpSpPr>
          <p:grpSpPr bwMode="auto">
            <a:xfrm rot="5400000">
              <a:off x="4488256" y="3344184"/>
              <a:ext cx="232128" cy="152400"/>
              <a:chOff x="528" y="336"/>
              <a:chExt cx="3268" cy="1920"/>
            </a:xfrm>
          </p:grpSpPr>
          <p:sp>
            <p:nvSpPr>
              <p:cNvPr id="46261" name="Oval 929">
                <a:extLst>
                  <a:ext uri="{FF2B5EF4-FFF2-40B4-BE49-F238E27FC236}">
                    <a16:creationId xmlns:a16="http://schemas.microsoft.com/office/drawing/2014/main" id="{6D2C019D-A0D9-4601-B482-3DBF373A5A1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62" name="Oval 930">
                <a:extLst>
                  <a:ext uri="{FF2B5EF4-FFF2-40B4-BE49-F238E27FC236}">
                    <a16:creationId xmlns:a16="http://schemas.microsoft.com/office/drawing/2014/main" id="{24A6A3CB-C52B-452F-A877-4CB595AF71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3" name="Group 928">
              <a:extLst>
                <a:ext uri="{FF2B5EF4-FFF2-40B4-BE49-F238E27FC236}">
                  <a16:creationId xmlns:a16="http://schemas.microsoft.com/office/drawing/2014/main" id="{23C3803B-FD63-4A67-AFB7-427903A971C5}"/>
                </a:ext>
              </a:extLst>
            </p:cNvPr>
            <p:cNvGrpSpPr>
              <a:grpSpLocks/>
            </p:cNvGrpSpPr>
            <p:nvPr/>
          </p:nvGrpSpPr>
          <p:grpSpPr bwMode="auto">
            <a:xfrm rot="5400000">
              <a:off x="4420526" y="3225652"/>
              <a:ext cx="232128" cy="152400"/>
              <a:chOff x="528" y="336"/>
              <a:chExt cx="3268" cy="1920"/>
            </a:xfrm>
          </p:grpSpPr>
          <p:sp>
            <p:nvSpPr>
              <p:cNvPr id="46259" name="Oval 929">
                <a:extLst>
                  <a:ext uri="{FF2B5EF4-FFF2-40B4-BE49-F238E27FC236}">
                    <a16:creationId xmlns:a16="http://schemas.microsoft.com/office/drawing/2014/main" id="{B3C1C527-35FF-4127-80AD-C182C08B6D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60" name="Oval 930">
                <a:extLst>
                  <a:ext uri="{FF2B5EF4-FFF2-40B4-BE49-F238E27FC236}">
                    <a16:creationId xmlns:a16="http://schemas.microsoft.com/office/drawing/2014/main" id="{9CA67D15-2D33-412C-92A8-275FF2C0E2C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4" name="Group 928">
              <a:extLst>
                <a:ext uri="{FF2B5EF4-FFF2-40B4-BE49-F238E27FC236}">
                  <a16:creationId xmlns:a16="http://schemas.microsoft.com/office/drawing/2014/main" id="{DFF56529-0267-4444-B068-69CD1BDD5C2C}"/>
                </a:ext>
              </a:extLst>
            </p:cNvPr>
            <p:cNvGrpSpPr>
              <a:grpSpLocks/>
            </p:cNvGrpSpPr>
            <p:nvPr/>
          </p:nvGrpSpPr>
          <p:grpSpPr bwMode="auto">
            <a:xfrm rot="5400000">
              <a:off x="4386659" y="3115585"/>
              <a:ext cx="232128" cy="152400"/>
              <a:chOff x="528" y="336"/>
              <a:chExt cx="3268" cy="1920"/>
            </a:xfrm>
          </p:grpSpPr>
          <p:sp>
            <p:nvSpPr>
              <p:cNvPr id="46257" name="Oval 929">
                <a:extLst>
                  <a:ext uri="{FF2B5EF4-FFF2-40B4-BE49-F238E27FC236}">
                    <a16:creationId xmlns:a16="http://schemas.microsoft.com/office/drawing/2014/main" id="{83111717-AA69-42A5-894B-772E20C654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58" name="Oval 930">
                <a:extLst>
                  <a:ext uri="{FF2B5EF4-FFF2-40B4-BE49-F238E27FC236}">
                    <a16:creationId xmlns:a16="http://schemas.microsoft.com/office/drawing/2014/main" id="{CB6DC146-AC0F-4BBB-96A2-6124587084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5" name="Group 928">
              <a:extLst>
                <a:ext uri="{FF2B5EF4-FFF2-40B4-BE49-F238E27FC236}">
                  <a16:creationId xmlns:a16="http://schemas.microsoft.com/office/drawing/2014/main" id="{6B3D1371-8213-4FE2-B1C9-211359826D83}"/>
                </a:ext>
              </a:extLst>
            </p:cNvPr>
            <p:cNvGrpSpPr>
              <a:grpSpLocks/>
            </p:cNvGrpSpPr>
            <p:nvPr/>
          </p:nvGrpSpPr>
          <p:grpSpPr bwMode="auto">
            <a:xfrm rot="5400000">
              <a:off x="4310462" y="3005520"/>
              <a:ext cx="232128" cy="152400"/>
              <a:chOff x="528" y="336"/>
              <a:chExt cx="3268" cy="1920"/>
            </a:xfrm>
          </p:grpSpPr>
          <p:sp>
            <p:nvSpPr>
              <p:cNvPr id="46255" name="Oval 929">
                <a:extLst>
                  <a:ext uri="{FF2B5EF4-FFF2-40B4-BE49-F238E27FC236}">
                    <a16:creationId xmlns:a16="http://schemas.microsoft.com/office/drawing/2014/main" id="{C31911B7-088C-45F7-990F-67981673B62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56" name="Oval 930">
                <a:extLst>
                  <a:ext uri="{FF2B5EF4-FFF2-40B4-BE49-F238E27FC236}">
                    <a16:creationId xmlns:a16="http://schemas.microsoft.com/office/drawing/2014/main" id="{CB26E680-85B5-4BED-8536-A3BECD8862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6" name="Group 928">
              <a:extLst>
                <a:ext uri="{FF2B5EF4-FFF2-40B4-BE49-F238E27FC236}">
                  <a16:creationId xmlns:a16="http://schemas.microsoft.com/office/drawing/2014/main" id="{98BFD65B-01CF-4545-843C-3A8DAE0880CC}"/>
                </a:ext>
              </a:extLst>
            </p:cNvPr>
            <p:cNvGrpSpPr>
              <a:grpSpLocks/>
            </p:cNvGrpSpPr>
            <p:nvPr/>
          </p:nvGrpSpPr>
          <p:grpSpPr bwMode="auto">
            <a:xfrm rot="5400000">
              <a:off x="4234259" y="2903916"/>
              <a:ext cx="232128" cy="152400"/>
              <a:chOff x="528" y="336"/>
              <a:chExt cx="3268" cy="1920"/>
            </a:xfrm>
          </p:grpSpPr>
          <p:sp>
            <p:nvSpPr>
              <p:cNvPr id="46253" name="Oval 929">
                <a:extLst>
                  <a:ext uri="{FF2B5EF4-FFF2-40B4-BE49-F238E27FC236}">
                    <a16:creationId xmlns:a16="http://schemas.microsoft.com/office/drawing/2014/main" id="{0CAF39E0-27C6-4C0B-970C-A32912552A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54" name="Oval 930">
                <a:extLst>
                  <a:ext uri="{FF2B5EF4-FFF2-40B4-BE49-F238E27FC236}">
                    <a16:creationId xmlns:a16="http://schemas.microsoft.com/office/drawing/2014/main" id="{68771BCC-7A7F-4B44-BF68-C243BD6AC4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7" name="Group 928">
              <a:extLst>
                <a:ext uri="{FF2B5EF4-FFF2-40B4-BE49-F238E27FC236}">
                  <a16:creationId xmlns:a16="http://schemas.microsoft.com/office/drawing/2014/main" id="{83FBD72D-345A-4460-B0DE-5EECFFF36531}"/>
                </a:ext>
              </a:extLst>
            </p:cNvPr>
            <p:cNvGrpSpPr>
              <a:grpSpLocks/>
            </p:cNvGrpSpPr>
            <p:nvPr/>
          </p:nvGrpSpPr>
          <p:grpSpPr bwMode="auto">
            <a:xfrm rot="5400000">
              <a:off x="4860789" y="3157912"/>
              <a:ext cx="232128" cy="152400"/>
              <a:chOff x="528" y="336"/>
              <a:chExt cx="3268" cy="1920"/>
            </a:xfrm>
          </p:grpSpPr>
          <p:sp>
            <p:nvSpPr>
              <p:cNvPr id="46251" name="Oval 929">
                <a:extLst>
                  <a:ext uri="{FF2B5EF4-FFF2-40B4-BE49-F238E27FC236}">
                    <a16:creationId xmlns:a16="http://schemas.microsoft.com/office/drawing/2014/main" id="{D67A2749-0972-4F8F-AC00-CCBD8B405BB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52" name="Oval 930">
                <a:extLst>
                  <a:ext uri="{FF2B5EF4-FFF2-40B4-BE49-F238E27FC236}">
                    <a16:creationId xmlns:a16="http://schemas.microsoft.com/office/drawing/2014/main" id="{65EEB956-AEEA-400A-8EA6-8FCFAC369AB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8" name="Group 928">
              <a:extLst>
                <a:ext uri="{FF2B5EF4-FFF2-40B4-BE49-F238E27FC236}">
                  <a16:creationId xmlns:a16="http://schemas.microsoft.com/office/drawing/2014/main" id="{ACDD809C-7FBC-45F2-934B-C5BB9FD59B29}"/>
                </a:ext>
              </a:extLst>
            </p:cNvPr>
            <p:cNvGrpSpPr>
              <a:grpSpLocks/>
            </p:cNvGrpSpPr>
            <p:nvPr/>
          </p:nvGrpSpPr>
          <p:grpSpPr bwMode="auto">
            <a:xfrm rot="5400000">
              <a:off x="5859859" y="4165457"/>
              <a:ext cx="232128" cy="152400"/>
              <a:chOff x="528" y="336"/>
              <a:chExt cx="3268" cy="1920"/>
            </a:xfrm>
          </p:grpSpPr>
          <p:sp>
            <p:nvSpPr>
              <p:cNvPr id="46249" name="Oval 929">
                <a:extLst>
                  <a:ext uri="{FF2B5EF4-FFF2-40B4-BE49-F238E27FC236}">
                    <a16:creationId xmlns:a16="http://schemas.microsoft.com/office/drawing/2014/main" id="{885F4523-0F88-4E3B-B515-31F230617D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50" name="Oval 930">
                <a:extLst>
                  <a:ext uri="{FF2B5EF4-FFF2-40B4-BE49-F238E27FC236}">
                    <a16:creationId xmlns:a16="http://schemas.microsoft.com/office/drawing/2014/main" id="{E896538D-EEEA-47E5-B0D5-28047AC4EB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89" name="Group 928">
              <a:extLst>
                <a:ext uri="{FF2B5EF4-FFF2-40B4-BE49-F238E27FC236}">
                  <a16:creationId xmlns:a16="http://schemas.microsoft.com/office/drawing/2014/main" id="{E5BFB0AF-4891-49E2-8B50-70A180CB5092}"/>
                </a:ext>
              </a:extLst>
            </p:cNvPr>
            <p:cNvGrpSpPr>
              <a:grpSpLocks/>
            </p:cNvGrpSpPr>
            <p:nvPr/>
          </p:nvGrpSpPr>
          <p:grpSpPr bwMode="auto">
            <a:xfrm rot="5400000">
              <a:off x="5783662" y="4055392"/>
              <a:ext cx="232128" cy="152400"/>
              <a:chOff x="528" y="336"/>
              <a:chExt cx="3268" cy="1920"/>
            </a:xfrm>
          </p:grpSpPr>
          <p:sp>
            <p:nvSpPr>
              <p:cNvPr id="46247" name="Oval 929">
                <a:extLst>
                  <a:ext uri="{FF2B5EF4-FFF2-40B4-BE49-F238E27FC236}">
                    <a16:creationId xmlns:a16="http://schemas.microsoft.com/office/drawing/2014/main" id="{7460C802-EF53-4082-875F-9A7F7B65FC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48" name="Oval 930">
                <a:extLst>
                  <a:ext uri="{FF2B5EF4-FFF2-40B4-BE49-F238E27FC236}">
                    <a16:creationId xmlns:a16="http://schemas.microsoft.com/office/drawing/2014/main" id="{9DC60F56-1304-4D31-A0B0-A4BBF1B2D7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0" name="Group 928">
              <a:extLst>
                <a:ext uri="{FF2B5EF4-FFF2-40B4-BE49-F238E27FC236}">
                  <a16:creationId xmlns:a16="http://schemas.microsoft.com/office/drawing/2014/main" id="{C6CA1E05-04E5-497E-ABE8-9CDE783118BD}"/>
                </a:ext>
              </a:extLst>
            </p:cNvPr>
            <p:cNvGrpSpPr>
              <a:grpSpLocks/>
            </p:cNvGrpSpPr>
            <p:nvPr/>
          </p:nvGrpSpPr>
          <p:grpSpPr bwMode="auto">
            <a:xfrm rot="5400000">
              <a:off x="5707459" y="3953788"/>
              <a:ext cx="232128" cy="152400"/>
              <a:chOff x="528" y="336"/>
              <a:chExt cx="3268" cy="1920"/>
            </a:xfrm>
          </p:grpSpPr>
          <p:sp>
            <p:nvSpPr>
              <p:cNvPr id="46245" name="Oval 929">
                <a:extLst>
                  <a:ext uri="{FF2B5EF4-FFF2-40B4-BE49-F238E27FC236}">
                    <a16:creationId xmlns:a16="http://schemas.microsoft.com/office/drawing/2014/main" id="{E2951C18-7B96-46F9-82AF-E8ED7251CE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46" name="Oval 930">
                <a:extLst>
                  <a:ext uri="{FF2B5EF4-FFF2-40B4-BE49-F238E27FC236}">
                    <a16:creationId xmlns:a16="http://schemas.microsoft.com/office/drawing/2014/main" id="{C4691E4F-66B0-4CF4-A19A-898E164E9E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1" name="Group 928">
              <a:extLst>
                <a:ext uri="{FF2B5EF4-FFF2-40B4-BE49-F238E27FC236}">
                  <a16:creationId xmlns:a16="http://schemas.microsoft.com/office/drawing/2014/main" id="{FDD17BAB-5F78-48EF-A881-97F745D5A0AC}"/>
                </a:ext>
              </a:extLst>
            </p:cNvPr>
            <p:cNvGrpSpPr>
              <a:grpSpLocks/>
            </p:cNvGrpSpPr>
            <p:nvPr/>
          </p:nvGrpSpPr>
          <p:grpSpPr bwMode="auto">
            <a:xfrm rot="5400000">
              <a:off x="5216390" y="3742118"/>
              <a:ext cx="232128" cy="152400"/>
              <a:chOff x="528" y="336"/>
              <a:chExt cx="3268" cy="1920"/>
            </a:xfrm>
          </p:grpSpPr>
          <p:sp>
            <p:nvSpPr>
              <p:cNvPr id="46243" name="Oval 929">
                <a:extLst>
                  <a:ext uri="{FF2B5EF4-FFF2-40B4-BE49-F238E27FC236}">
                    <a16:creationId xmlns:a16="http://schemas.microsoft.com/office/drawing/2014/main" id="{A35E2C60-9FAE-444A-871A-B94C264D71C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44" name="Oval 930">
                <a:extLst>
                  <a:ext uri="{FF2B5EF4-FFF2-40B4-BE49-F238E27FC236}">
                    <a16:creationId xmlns:a16="http://schemas.microsoft.com/office/drawing/2014/main" id="{29BC58F4-A1CE-4B5A-8CEE-60095C39091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2" name="Group 928">
              <a:extLst>
                <a:ext uri="{FF2B5EF4-FFF2-40B4-BE49-F238E27FC236}">
                  <a16:creationId xmlns:a16="http://schemas.microsoft.com/office/drawing/2014/main" id="{F25615DF-FF12-45E0-A93E-1A9BA1F30292}"/>
                </a:ext>
              </a:extLst>
            </p:cNvPr>
            <p:cNvGrpSpPr>
              <a:grpSpLocks/>
            </p:cNvGrpSpPr>
            <p:nvPr/>
          </p:nvGrpSpPr>
          <p:grpSpPr bwMode="auto">
            <a:xfrm rot="5400000">
              <a:off x="5148660" y="3623586"/>
              <a:ext cx="232128" cy="152400"/>
              <a:chOff x="528" y="336"/>
              <a:chExt cx="3268" cy="1920"/>
            </a:xfrm>
          </p:grpSpPr>
          <p:sp>
            <p:nvSpPr>
              <p:cNvPr id="46241" name="Oval 929">
                <a:extLst>
                  <a:ext uri="{FF2B5EF4-FFF2-40B4-BE49-F238E27FC236}">
                    <a16:creationId xmlns:a16="http://schemas.microsoft.com/office/drawing/2014/main" id="{36AC096B-0441-41C8-A8E6-43C1EAF1E1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42" name="Oval 930">
                <a:extLst>
                  <a:ext uri="{FF2B5EF4-FFF2-40B4-BE49-F238E27FC236}">
                    <a16:creationId xmlns:a16="http://schemas.microsoft.com/office/drawing/2014/main" id="{A249B567-9DD3-4122-98CE-36C8E76C2A3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3" name="Group 928">
              <a:extLst>
                <a:ext uri="{FF2B5EF4-FFF2-40B4-BE49-F238E27FC236}">
                  <a16:creationId xmlns:a16="http://schemas.microsoft.com/office/drawing/2014/main" id="{3275FBE2-39A8-489E-B173-FF5913D0A8BB}"/>
                </a:ext>
              </a:extLst>
            </p:cNvPr>
            <p:cNvGrpSpPr>
              <a:grpSpLocks/>
            </p:cNvGrpSpPr>
            <p:nvPr/>
          </p:nvGrpSpPr>
          <p:grpSpPr bwMode="auto">
            <a:xfrm rot="5400000">
              <a:off x="4835395" y="3606640"/>
              <a:ext cx="232128" cy="152400"/>
              <a:chOff x="528" y="336"/>
              <a:chExt cx="3268" cy="1920"/>
            </a:xfrm>
          </p:grpSpPr>
          <p:sp>
            <p:nvSpPr>
              <p:cNvPr id="46239" name="Oval 929">
                <a:extLst>
                  <a:ext uri="{FF2B5EF4-FFF2-40B4-BE49-F238E27FC236}">
                    <a16:creationId xmlns:a16="http://schemas.microsoft.com/office/drawing/2014/main" id="{B9DE4B64-5D66-416E-8C93-6BF903483E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40" name="Oval 930">
                <a:extLst>
                  <a:ext uri="{FF2B5EF4-FFF2-40B4-BE49-F238E27FC236}">
                    <a16:creationId xmlns:a16="http://schemas.microsoft.com/office/drawing/2014/main" id="{5D150A01-764E-4092-ADE2-EE3451F630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4" name="Group 928">
              <a:extLst>
                <a:ext uri="{FF2B5EF4-FFF2-40B4-BE49-F238E27FC236}">
                  <a16:creationId xmlns:a16="http://schemas.microsoft.com/office/drawing/2014/main" id="{64082ECA-12C1-4595-8389-99590F01434D}"/>
                </a:ext>
              </a:extLst>
            </p:cNvPr>
            <p:cNvGrpSpPr>
              <a:grpSpLocks/>
            </p:cNvGrpSpPr>
            <p:nvPr/>
          </p:nvGrpSpPr>
          <p:grpSpPr bwMode="auto">
            <a:xfrm rot="5400000">
              <a:off x="4776128" y="3488117"/>
              <a:ext cx="232128" cy="152400"/>
              <a:chOff x="528" y="336"/>
              <a:chExt cx="3268" cy="1920"/>
            </a:xfrm>
          </p:grpSpPr>
          <p:sp>
            <p:nvSpPr>
              <p:cNvPr id="46237" name="Oval 929">
                <a:extLst>
                  <a:ext uri="{FF2B5EF4-FFF2-40B4-BE49-F238E27FC236}">
                    <a16:creationId xmlns:a16="http://schemas.microsoft.com/office/drawing/2014/main" id="{C8E8CB6C-597B-49E7-8C7A-4C275B4623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38" name="Oval 930">
                <a:extLst>
                  <a:ext uri="{FF2B5EF4-FFF2-40B4-BE49-F238E27FC236}">
                    <a16:creationId xmlns:a16="http://schemas.microsoft.com/office/drawing/2014/main" id="{CB1573FC-5B1F-42EA-9B5A-9CBE63C5B4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5" name="Group 928">
              <a:extLst>
                <a:ext uri="{FF2B5EF4-FFF2-40B4-BE49-F238E27FC236}">
                  <a16:creationId xmlns:a16="http://schemas.microsoft.com/office/drawing/2014/main" id="{904103EC-1088-4188-B1DB-DCE1DFCF693A}"/>
                </a:ext>
              </a:extLst>
            </p:cNvPr>
            <p:cNvGrpSpPr>
              <a:grpSpLocks/>
            </p:cNvGrpSpPr>
            <p:nvPr/>
          </p:nvGrpSpPr>
          <p:grpSpPr bwMode="auto">
            <a:xfrm rot="5400000">
              <a:off x="4699931" y="3378052"/>
              <a:ext cx="232128" cy="152400"/>
              <a:chOff x="528" y="336"/>
              <a:chExt cx="3268" cy="1920"/>
            </a:xfrm>
          </p:grpSpPr>
          <p:sp>
            <p:nvSpPr>
              <p:cNvPr id="46235" name="Oval 929">
                <a:extLst>
                  <a:ext uri="{FF2B5EF4-FFF2-40B4-BE49-F238E27FC236}">
                    <a16:creationId xmlns:a16="http://schemas.microsoft.com/office/drawing/2014/main" id="{F4CB85ED-2F8C-4B63-9DF9-AEDA358D23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36" name="Oval 930">
                <a:extLst>
                  <a:ext uri="{FF2B5EF4-FFF2-40B4-BE49-F238E27FC236}">
                    <a16:creationId xmlns:a16="http://schemas.microsoft.com/office/drawing/2014/main" id="{FF5B06DE-71B1-4261-808E-63BD21A07D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6" name="Group 928">
              <a:extLst>
                <a:ext uri="{FF2B5EF4-FFF2-40B4-BE49-F238E27FC236}">
                  <a16:creationId xmlns:a16="http://schemas.microsoft.com/office/drawing/2014/main" id="{99AFF59C-76AC-434F-A325-FA021639422E}"/>
                </a:ext>
              </a:extLst>
            </p:cNvPr>
            <p:cNvGrpSpPr>
              <a:grpSpLocks/>
            </p:cNvGrpSpPr>
            <p:nvPr/>
          </p:nvGrpSpPr>
          <p:grpSpPr bwMode="auto">
            <a:xfrm rot="5400000">
              <a:off x="4623728" y="3276448"/>
              <a:ext cx="232128" cy="152400"/>
              <a:chOff x="528" y="336"/>
              <a:chExt cx="3268" cy="1920"/>
            </a:xfrm>
          </p:grpSpPr>
          <p:sp>
            <p:nvSpPr>
              <p:cNvPr id="46233" name="Oval 929">
                <a:extLst>
                  <a:ext uri="{FF2B5EF4-FFF2-40B4-BE49-F238E27FC236}">
                    <a16:creationId xmlns:a16="http://schemas.microsoft.com/office/drawing/2014/main" id="{24C39C42-FBA4-493A-B9A0-71B302448C9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34" name="Oval 930">
                <a:extLst>
                  <a:ext uri="{FF2B5EF4-FFF2-40B4-BE49-F238E27FC236}">
                    <a16:creationId xmlns:a16="http://schemas.microsoft.com/office/drawing/2014/main" id="{669ACCBB-A664-41BE-96AC-E65C441AEE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7" name="Group 928">
              <a:extLst>
                <a:ext uri="{FF2B5EF4-FFF2-40B4-BE49-F238E27FC236}">
                  <a16:creationId xmlns:a16="http://schemas.microsoft.com/office/drawing/2014/main" id="{1BB91706-763F-489D-8799-43C8E9090384}"/>
                </a:ext>
              </a:extLst>
            </p:cNvPr>
            <p:cNvGrpSpPr>
              <a:grpSpLocks/>
            </p:cNvGrpSpPr>
            <p:nvPr/>
          </p:nvGrpSpPr>
          <p:grpSpPr bwMode="auto">
            <a:xfrm rot="5400000">
              <a:off x="4547525" y="3174844"/>
              <a:ext cx="232128" cy="152400"/>
              <a:chOff x="528" y="336"/>
              <a:chExt cx="3268" cy="1920"/>
            </a:xfrm>
          </p:grpSpPr>
          <p:sp>
            <p:nvSpPr>
              <p:cNvPr id="46231" name="Oval 929">
                <a:extLst>
                  <a:ext uri="{FF2B5EF4-FFF2-40B4-BE49-F238E27FC236}">
                    <a16:creationId xmlns:a16="http://schemas.microsoft.com/office/drawing/2014/main" id="{F3A96591-3031-412D-9C67-486D67DFD69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32" name="Oval 930">
                <a:extLst>
                  <a:ext uri="{FF2B5EF4-FFF2-40B4-BE49-F238E27FC236}">
                    <a16:creationId xmlns:a16="http://schemas.microsoft.com/office/drawing/2014/main" id="{C43128DE-7A1B-484A-9450-097FB1B9430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8" name="Group 928">
              <a:extLst>
                <a:ext uri="{FF2B5EF4-FFF2-40B4-BE49-F238E27FC236}">
                  <a16:creationId xmlns:a16="http://schemas.microsoft.com/office/drawing/2014/main" id="{B309A75D-61C3-4117-92C8-C8922A8EFA12}"/>
                </a:ext>
              </a:extLst>
            </p:cNvPr>
            <p:cNvGrpSpPr>
              <a:grpSpLocks/>
            </p:cNvGrpSpPr>
            <p:nvPr/>
          </p:nvGrpSpPr>
          <p:grpSpPr bwMode="auto">
            <a:xfrm rot="5400000">
              <a:off x="4479795" y="3056312"/>
              <a:ext cx="232128" cy="152400"/>
              <a:chOff x="528" y="336"/>
              <a:chExt cx="3268" cy="1920"/>
            </a:xfrm>
          </p:grpSpPr>
          <p:sp>
            <p:nvSpPr>
              <p:cNvPr id="46229" name="Oval 929">
                <a:extLst>
                  <a:ext uri="{FF2B5EF4-FFF2-40B4-BE49-F238E27FC236}">
                    <a16:creationId xmlns:a16="http://schemas.microsoft.com/office/drawing/2014/main" id="{2A4A9548-E1BC-42C7-B238-550CB820307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30" name="Oval 930">
                <a:extLst>
                  <a:ext uri="{FF2B5EF4-FFF2-40B4-BE49-F238E27FC236}">
                    <a16:creationId xmlns:a16="http://schemas.microsoft.com/office/drawing/2014/main" id="{150F9C00-8B8C-47F9-971E-8100DDEE3D6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399" name="Group 928">
              <a:extLst>
                <a:ext uri="{FF2B5EF4-FFF2-40B4-BE49-F238E27FC236}">
                  <a16:creationId xmlns:a16="http://schemas.microsoft.com/office/drawing/2014/main" id="{3C1815D8-2FDD-41F7-827F-205670F5BC2C}"/>
                </a:ext>
              </a:extLst>
            </p:cNvPr>
            <p:cNvGrpSpPr>
              <a:grpSpLocks/>
            </p:cNvGrpSpPr>
            <p:nvPr/>
          </p:nvGrpSpPr>
          <p:grpSpPr bwMode="auto">
            <a:xfrm rot="5400000">
              <a:off x="4445928" y="2946245"/>
              <a:ext cx="232128" cy="152400"/>
              <a:chOff x="528" y="336"/>
              <a:chExt cx="3268" cy="1920"/>
            </a:xfrm>
          </p:grpSpPr>
          <p:sp>
            <p:nvSpPr>
              <p:cNvPr id="46227" name="Oval 929">
                <a:extLst>
                  <a:ext uri="{FF2B5EF4-FFF2-40B4-BE49-F238E27FC236}">
                    <a16:creationId xmlns:a16="http://schemas.microsoft.com/office/drawing/2014/main" id="{C088DDD0-9308-4771-9B11-339DD93636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28" name="Oval 930">
                <a:extLst>
                  <a:ext uri="{FF2B5EF4-FFF2-40B4-BE49-F238E27FC236}">
                    <a16:creationId xmlns:a16="http://schemas.microsoft.com/office/drawing/2014/main" id="{2CD15741-DDBD-41E4-8782-8AB2024217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0" name="Group 928">
              <a:extLst>
                <a:ext uri="{FF2B5EF4-FFF2-40B4-BE49-F238E27FC236}">
                  <a16:creationId xmlns:a16="http://schemas.microsoft.com/office/drawing/2014/main" id="{7007DC6D-3320-40C5-9062-671848991112}"/>
                </a:ext>
              </a:extLst>
            </p:cNvPr>
            <p:cNvGrpSpPr>
              <a:grpSpLocks/>
            </p:cNvGrpSpPr>
            <p:nvPr/>
          </p:nvGrpSpPr>
          <p:grpSpPr bwMode="auto">
            <a:xfrm rot="5400000">
              <a:off x="4369731" y="2836180"/>
              <a:ext cx="232128" cy="152400"/>
              <a:chOff x="528" y="336"/>
              <a:chExt cx="3268" cy="1920"/>
            </a:xfrm>
          </p:grpSpPr>
          <p:sp>
            <p:nvSpPr>
              <p:cNvPr id="46225" name="Oval 929">
                <a:extLst>
                  <a:ext uri="{FF2B5EF4-FFF2-40B4-BE49-F238E27FC236}">
                    <a16:creationId xmlns:a16="http://schemas.microsoft.com/office/drawing/2014/main" id="{B126BB0E-8D30-441E-980F-7B45808960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26" name="Oval 930">
                <a:extLst>
                  <a:ext uri="{FF2B5EF4-FFF2-40B4-BE49-F238E27FC236}">
                    <a16:creationId xmlns:a16="http://schemas.microsoft.com/office/drawing/2014/main" id="{68E3AC15-AE4B-4DEF-8D1A-DBBDEC832D6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1" name="Group 928">
              <a:extLst>
                <a:ext uri="{FF2B5EF4-FFF2-40B4-BE49-F238E27FC236}">
                  <a16:creationId xmlns:a16="http://schemas.microsoft.com/office/drawing/2014/main" id="{16197A26-0523-4794-9B53-ACE7FE93BB28}"/>
                </a:ext>
              </a:extLst>
            </p:cNvPr>
            <p:cNvGrpSpPr>
              <a:grpSpLocks/>
            </p:cNvGrpSpPr>
            <p:nvPr/>
          </p:nvGrpSpPr>
          <p:grpSpPr bwMode="auto">
            <a:xfrm rot="5400000">
              <a:off x="5089395" y="3665910"/>
              <a:ext cx="232128" cy="152400"/>
              <a:chOff x="528" y="336"/>
              <a:chExt cx="3268" cy="1920"/>
            </a:xfrm>
          </p:grpSpPr>
          <p:sp>
            <p:nvSpPr>
              <p:cNvPr id="46223" name="Oval 929">
                <a:extLst>
                  <a:ext uri="{FF2B5EF4-FFF2-40B4-BE49-F238E27FC236}">
                    <a16:creationId xmlns:a16="http://schemas.microsoft.com/office/drawing/2014/main" id="{5E236624-411C-44BF-8BC8-F3F054BBF4C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24" name="Oval 930">
                <a:extLst>
                  <a:ext uri="{FF2B5EF4-FFF2-40B4-BE49-F238E27FC236}">
                    <a16:creationId xmlns:a16="http://schemas.microsoft.com/office/drawing/2014/main" id="{D4257182-B680-464B-B917-B88D938124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2" name="Group 928">
              <a:extLst>
                <a:ext uri="{FF2B5EF4-FFF2-40B4-BE49-F238E27FC236}">
                  <a16:creationId xmlns:a16="http://schemas.microsoft.com/office/drawing/2014/main" id="{C861172F-8FEE-4CFE-8A93-AA4066FF9668}"/>
                </a:ext>
              </a:extLst>
            </p:cNvPr>
            <p:cNvGrpSpPr>
              <a:grpSpLocks/>
            </p:cNvGrpSpPr>
            <p:nvPr/>
          </p:nvGrpSpPr>
          <p:grpSpPr bwMode="auto">
            <a:xfrm rot="5400000">
              <a:off x="5013192" y="3564306"/>
              <a:ext cx="232128" cy="152400"/>
              <a:chOff x="528" y="336"/>
              <a:chExt cx="3268" cy="1920"/>
            </a:xfrm>
          </p:grpSpPr>
          <p:sp>
            <p:nvSpPr>
              <p:cNvPr id="46221" name="Oval 929">
                <a:extLst>
                  <a:ext uri="{FF2B5EF4-FFF2-40B4-BE49-F238E27FC236}">
                    <a16:creationId xmlns:a16="http://schemas.microsoft.com/office/drawing/2014/main" id="{36A8C925-A85C-40B1-8552-D118C85D411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22" name="Oval 930">
                <a:extLst>
                  <a:ext uri="{FF2B5EF4-FFF2-40B4-BE49-F238E27FC236}">
                    <a16:creationId xmlns:a16="http://schemas.microsoft.com/office/drawing/2014/main" id="{3C8D4FAC-973F-4CA8-97E3-11F05B2EF0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3" name="Group 928">
              <a:extLst>
                <a:ext uri="{FF2B5EF4-FFF2-40B4-BE49-F238E27FC236}">
                  <a16:creationId xmlns:a16="http://schemas.microsoft.com/office/drawing/2014/main" id="{0091451C-BCE6-46A7-8F7D-512432D1B6D2}"/>
                </a:ext>
              </a:extLst>
            </p:cNvPr>
            <p:cNvGrpSpPr>
              <a:grpSpLocks/>
            </p:cNvGrpSpPr>
            <p:nvPr/>
          </p:nvGrpSpPr>
          <p:grpSpPr bwMode="auto">
            <a:xfrm rot="5400000">
              <a:off x="5123262" y="3251041"/>
              <a:ext cx="232128" cy="152400"/>
              <a:chOff x="528" y="336"/>
              <a:chExt cx="3268" cy="1920"/>
            </a:xfrm>
          </p:grpSpPr>
          <p:sp>
            <p:nvSpPr>
              <p:cNvPr id="46219" name="Oval 929">
                <a:extLst>
                  <a:ext uri="{FF2B5EF4-FFF2-40B4-BE49-F238E27FC236}">
                    <a16:creationId xmlns:a16="http://schemas.microsoft.com/office/drawing/2014/main" id="{DBBE3224-2F9B-44EA-9695-CAFFDA5C73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20" name="Oval 930">
                <a:extLst>
                  <a:ext uri="{FF2B5EF4-FFF2-40B4-BE49-F238E27FC236}">
                    <a16:creationId xmlns:a16="http://schemas.microsoft.com/office/drawing/2014/main" id="{6B34CD50-F693-44D4-A8CD-39D800BD0B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4" name="Group 928">
              <a:extLst>
                <a:ext uri="{FF2B5EF4-FFF2-40B4-BE49-F238E27FC236}">
                  <a16:creationId xmlns:a16="http://schemas.microsoft.com/office/drawing/2014/main" id="{C8ACED4F-11D2-4FC1-A004-D08F3A0EB55B}"/>
                </a:ext>
              </a:extLst>
            </p:cNvPr>
            <p:cNvGrpSpPr>
              <a:grpSpLocks/>
            </p:cNvGrpSpPr>
            <p:nvPr/>
          </p:nvGrpSpPr>
          <p:grpSpPr bwMode="auto">
            <a:xfrm rot="5400000">
              <a:off x="5616774" y="3818317"/>
              <a:ext cx="232128" cy="152400"/>
              <a:chOff x="528" y="336"/>
              <a:chExt cx="3268" cy="1920"/>
            </a:xfrm>
          </p:grpSpPr>
          <p:sp>
            <p:nvSpPr>
              <p:cNvPr id="46217" name="Oval 929">
                <a:extLst>
                  <a:ext uri="{FF2B5EF4-FFF2-40B4-BE49-F238E27FC236}">
                    <a16:creationId xmlns:a16="http://schemas.microsoft.com/office/drawing/2014/main" id="{0CD7D6FC-7E09-46B1-8239-0D3AF2FC1B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18" name="Oval 930">
                <a:extLst>
                  <a:ext uri="{FF2B5EF4-FFF2-40B4-BE49-F238E27FC236}">
                    <a16:creationId xmlns:a16="http://schemas.microsoft.com/office/drawing/2014/main" id="{C6BD2541-9A53-4393-93C9-823B05AF828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5" name="Group 928">
              <a:extLst>
                <a:ext uri="{FF2B5EF4-FFF2-40B4-BE49-F238E27FC236}">
                  <a16:creationId xmlns:a16="http://schemas.microsoft.com/office/drawing/2014/main" id="{3B9253AD-448E-4F95-81A2-7BE9D7F12EC1}"/>
                </a:ext>
              </a:extLst>
            </p:cNvPr>
            <p:cNvGrpSpPr>
              <a:grpSpLocks/>
            </p:cNvGrpSpPr>
            <p:nvPr/>
          </p:nvGrpSpPr>
          <p:grpSpPr bwMode="auto">
            <a:xfrm rot="5400000">
              <a:off x="5464374" y="3759052"/>
              <a:ext cx="232128" cy="152400"/>
              <a:chOff x="528" y="336"/>
              <a:chExt cx="3268" cy="1920"/>
            </a:xfrm>
          </p:grpSpPr>
          <p:sp>
            <p:nvSpPr>
              <p:cNvPr id="46215" name="Oval 929">
                <a:extLst>
                  <a:ext uri="{FF2B5EF4-FFF2-40B4-BE49-F238E27FC236}">
                    <a16:creationId xmlns:a16="http://schemas.microsoft.com/office/drawing/2014/main" id="{0CC6E5E7-E21F-4353-9D12-8A0B46684B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16" name="Oval 930">
                <a:extLst>
                  <a:ext uri="{FF2B5EF4-FFF2-40B4-BE49-F238E27FC236}">
                    <a16:creationId xmlns:a16="http://schemas.microsoft.com/office/drawing/2014/main" id="{42428A2F-9DE1-43E9-A57A-946D1D8527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6" name="Group 928">
              <a:extLst>
                <a:ext uri="{FF2B5EF4-FFF2-40B4-BE49-F238E27FC236}">
                  <a16:creationId xmlns:a16="http://schemas.microsoft.com/office/drawing/2014/main" id="{9FC9EA1F-7EA1-439E-8D58-0F9F74A5B15B}"/>
                </a:ext>
              </a:extLst>
            </p:cNvPr>
            <p:cNvGrpSpPr>
              <a:grpSpLocks/>
            </p:cNvGrpSpPr>
            <p:nvPr/>
          </p:nvGrpSpPr>
          <p:grpSpPr bwMode="auto">
            <a:xfrm rot="5400000">
              <a:off x="5351862" y="3674382"/>
              <a:ext cx="232128" cy="152400"/>
              <a:chOff x="528" y="336"/>
              <a:chExt cx="3268" cy="1920"/>
            </a:xfrm>
          </p:grpSpPr>
          <p:sp>
            <p:nvSpPr>
              <p:cNvPr id="46213" name="Oval 929">
                <a:extLst>
                  <a:ext uri="{FF2B5EF4-FFF2-40B4-BE49-F238E27FC236}">
                    <a16:creationId xmlns:a16="http://schemas.microsoft.com/office/drawing/2014/main" id="{42B7A00E-EED1-4DD2-90D4-01A369916A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14" name="Oval 930">
                <a:extLst>
                  <a:ext uri="{FF2B5EF4-FFF2-40B4-BE49-F238E27FC236}">
                    <a16:creationId xmlns:a16="http://schemas.microsoft.com/office/drawing/2014/main" id="{BD0E68F4-02E3-40EB-9469-E7CACBF0391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7" name="Group 928">
              <a:extLst>
                <a:ext uri="{FF2B5EF4-FFF2-40B4-BE49-F238E27FC236}">
                  <a16:creationId xmlns:a16="http://schemas.microsoft.com/office/drawing/2014/main" id="{277FA55D-76C6-40E3-9218-0C9D3EC8282E}"/>
                </a:ext>
              </a:extLst>
            </p:cNvPr>
            <p:cNvGrpSpPr>
              <a:grpSpLocks/>
            </p:cNvGrpSpPr>
            <p:nvPr/>
          </p:nvGrpSpPr>
          <p:grpSpPr bwMode="auto">
            <a:xfrm rot="5400000">
              <a:off x="5275659" y="3572778"/>
              <a:ext cx="232128" cy="152400"/>
              <a:chOff x="528" y="336"/>
              <a:chExt cx="3268" cy="1920"/>
            </a:xfrm>
          </p:grpSpPr>
          <p:sp>
            <p:nvSpPr>
              <p:cNvPr id="46211" name="Oval 929">
                <a:extLst>
                  <a:ext uri="{FF2B5EF4-FFF2-40B4-BE49-F238E27FC236}">
                    <a16:creationId xmlns:a16="http://schemas.microsoft.com/office/drawing/2014/main" id="{F6E5ADE7-6BEA-4907-A3D2-3C93001F1F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12" name="Oval 930">
                <a:extLst>
                  <a:ext uri="{FF2B5EF4-FFF2-40B4-BE49-F238E27FC236}">
                    <a16:creationId xmlns:a16="http://schemas.microsoft.com/office/drawing/2014/main" id="{C280E626-6323-411C-BA05-C0B9C2D84A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8" name="Group 928">
              <a:extLst>
                <a:ext uri="{FF2B5EF4-FFF2-40B4-BE49-F238E27FC236}">
                  <a16:creationId xmlns:a16="http://schemas.microsoft.com/office/drawing/2014/main" id="{34FB7D3F-E760-4052-89BA-E2EBA4FD4650}"/>
                </a:ext>
              </a:extLst>
            </p:cNvPr>
            <p:cNvGrpSpPr>
              <a:grpSpLocks/>
            </p:cNvGrpSpPr>
            <p:nvPr/>
          </p:nvGrpSpPr>
          <p:grpSpPr bwMode="auto">
            <a:xfrm rot="5400000">
              <a:off x="5207929" y="3454246"/>
              <a:ext cx="232128" cy="152400"/>
              <a:chOff x="528" y="336"/>
              <a:chExt cx="3268" cy="1920"/>
            </a:xfrm>
          </p:grpSpPr>
          <p:sp>
            <p:nvSpPr>
              <p:cNvPr id="46209" name="Oval 929">
                <a:extLst>
                  <a:ext uri="{FF2B5EF4-FFF2-40B4-BE49-F238E27FC236}">
                    <a16:creationId xmlns:a16="http://schemas.microsoft.com/office/drawing/2014/main" id="{C266F3B1-F2D4-48CD-BC40-2B52B7E130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10" name="Oval 930">
                <a:extLst>
                  <a:ext uri="{FF2B5EF4-FFF2-40B4-BE49-F238E27FC236}">
                    <a16:creationId xmlns:a16="http://schemas.microsoft.com/office/drawing/2014/main" id="{B46FA69A-4AA6-407B-ABC6-EE8FF331A4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09" name="Group 928">
              <a:extLst>
                <a:ext uri="{FF2B5EF4-FFF2-40B4-BE49-F238E27FC236}">
                  <a16:creationId xmlns:a16="http://schemas.microsoft.com/office/drawing/2014/main" id="{43678D8C-8AF1-4825-9F17-7D91276B09F5}"/>
                </a:ext>
              </a:extLst>
            </p:cNvPr>
            <p:cNvGrpSpPr>
              <a:grpSpLocks/>
            </p:cNvGrpSpPr>
            <p:nvPr/>
          </p:nvGrpSpPr>
          <p:grpSpPr bwMode="auto">
            <a:xfrm rot="5400000">
              <a:off x="4860796" y="3394965"/>
              <a:ext cx="232128" cy="152400"/>
              <a:chOff x="528" y="336"/>
              <a:chExt cx="3268" cy="1920"/>
            </a:xfrm>
          </p:grpSpPr>
          <p:sp>
            <p:nvSpPr>
              <p:cNvPr id="46207" name="Oval 929">
                <a:extLst>
                  <a:ext uri="{FF2B5EF4-FFF2-40B4-BE49-F238E27FC236}">
                    <a16:creationId xmlns:a16="http://schemas.microsoft.com/office/drawing/2014/main" id="{C5539F28-49CA-4E54-9B4C-8EC31A1958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08" name="Oval 930">
                <a:extLst>
                  <a:ext uri="{FF2B5EF4-FFF2-40B4-BE49-F238E27FC236}">
                    <a16:creationId xmlns:a16="http://schemas.microsoft.com/office/drawing/2014/main" id="{51853BE1-AEEC-4D76-92CB-4ECCABF5DB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0" name="Group 928">
              <a:extLst>
                <a:ext uri="{FF2B5EF4-FFF2-40B4-BE49-F238E27FC236}">
                  <a16:creationId xmlns:a16="http://schemas.microsoft.com/office/drawing/2014/main" id="{C5830101-D482-4FAC-BF0D-AD6DB22238BD}"/>
                </a:ext>
              </a:extLst>
            </p:cNvPr>
            <p:cNvGrpSpPr>
              <a:grpSpLocks/>
            </p:cNvGrpSpPr>
            <p:nvPr/>
          </p:nvGrpSpPr>
          <p:grpSpPr bwMode="auto">
            <a:xfrm rot="5400000">
              <a:off x="4801529" y="3276442"/>
              <a:ext cx="232128" cy="152400"/>
              <a:chOff x="528" y="336"/>
              <a:chExt cx="3268" cy="1920"/>
            </a:xfrm>
          </p:grpSpPr>
          <p:sp>
            <p:nvSpPr>
              <p:cNvPr id="46205" name="Oval 929">
                <a:extLst>
                  <a:ext uri="{FF2B5EF4-FFF2-40B4-BE49-F238E27FC236}">
                    <a16:creationId xmlns:a16="http://schemas.microsoft.com/office/drawing/2014/main" id="{DAC580EF-D971-421A-91FC-2D3E8A3198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06" name="Oval 930">
                <a:extLst>
                  <a:ext uri="{FF2B5EF4-FFF2-40B4-BE49-F238E27FC236}">
                    <a16:creationId xmlns:a16="http://schemas.microsoft.com/office/drawing/2014/main" id="{8C45E812-FE29-4B02-B226-4C794BCBDE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1" name="Group 928">
              <a:extLst>
                <a:ext uri="{FF2B5EF4-FFF2-40B4-BE49-F238E27FC236}">
                  <a16:creationId xmlns:a16="http://schemas.microsoft.com/office/drawing/2014/main" id="{FC4F4F1B-6D90-44C6-9815-D55AF0CB21F3}"/>
                </a:ext>
              </a:extLst>
            </p:cNvPr>
            <p:cNvGrpSpPr>
              <a:grpSpLocks/>
            </p:cNvGrpSpPr>
            <p:nvPr/>
          </p:nvGrpSpPr>
          <p:grpSpPr bwMode="auto">
            <a:xfrm rot="5400000">
              <a:off x="4725332" y="3166377"/>
              <a:ext cx="232128" cy="152400"/>
              <a:chOff x="528" y="336"/>
              <a:chExt cx="3268" cy="1920"/>
            </a:xfrm>
          </p:grpSpPr>
          <p:sp>
            <p:nvSpPr>
              <p:cNvPr id="46203" name="Oval 929">
                <a:extLst>
                  <a:ext uri="{FF2B5EF4-FFF2-40B4-BE49-F238E27FC236}">
                    <a16:creationId xmlns:a16="http://schemas.microsoft.com/office/drawing/2014/main" id="{940FA47F-0605-4CCE-AFD4-9D146C2AE22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04" name="Oval 930">
                <a:extLst>
                  <a:ext uri="{FF2B5EF4-FFF2-40B4-BE49-F238E27FC236}">
                    <a16:creationId xmlns:a16="http://schemas.microsoft.com/office/drawing/2014/main" id="{7A0D8423-6A43-4E17-8C65-EB5731F395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2" name="Group 928">
              <a:extLst>
                <a:ext uri="{FF2B5EF4-FFF2-40B4-BE49-F238E27FC236}">
                  <a16:creationId xmlns:a16="http://schemas.microsoft.com/office/drawing/2014/main" id="{9EE5B6C0-0D1A-4F89-839D-A90C20DC2D7D}"/>
                </a:ext>
              </a:extLst>
            </p:cNvPr>
            <p:cNvGrpSpPr>
              <a:grpSpLocks/>
            </p:cNvGrpSpPr>
            <p:nvPr/>
          </p:nvGrpSpPr>
          <p:grpSpPr bwMode="auto">
            <a:xfrm rot="5400000">
              <a:off x="4649129" y="3064773"/>
              <a:ext cx="232128" cy="152400"/>
              <a:chOff x="528" y="336"/>
              <a:chExt cx="3268" cy="1920"/>
            </a:xfrm>
          </p:grpSpPr>
          <p:sp>
            <p:nvSpPr>
              <p:cNvPr id="46201" name="Oval 929">
                <a:extLst>
                  <a:ext uri="{FF2B5EF4-FFF2-40B4-BE49-F238E27FC236}">
                    <a16:creationId xmlns:a16="http://schemas.microsoft.com/office/drawing/2014/main" id="{2195D50E-6F8E-4A7A-9582-724A64EBD0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02" name="Oval 930">
                <a:extLst>
                  <a:ext uri="{FF2B5EF4-FFF2-40B4-BE49-F238E27FC236}">
                    <a16:creationId xmlns:a16="http://schemas.microsoft.com/office/drawing/2014/main" id="{F7D7B218-7F21-46E5-AB8B-022EE159ED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3" name="Group 928">
              <a:extLst>
                <a:ext uri="{FF2B5EF4-FFF2-40B4-BE49-F238E27FC236}">
                  <a16:creationId xmlns:a16="http://schemas.microsoft.com/office/drawing/2014/main" id="{745995E2-EBD8-4CBB-B3CD-60BB4C9A9CA2}"/>
                </a:ext>
              </a:extLst>
            </p:cNvPr>
            <p:cNvGrpSpPr>
              <a:grpSpLocks/>
            </p:cNvGrpSpPr>
            <p:nvPr/>
          </p:nvGrpSpPr>
          <p:grpSpPr bwMode="auto">
            <a:xfrm rot="5400000">
              <a:off x="4572926" y="2963169"/>
              <a:ext cx="232128" cy="152400"/>
              <a:chOff x="528" y="336"/>
              <a:chExt cx="3268" cy="1920"/>
            </a:xfrm>
          </p:grpSpPr>
          <p:sp>
            <p:nvSpPr>
              <p:cNvPr id="46199" name="Oval 929">
                <a:extLst>
                  <a:ext uri="{FF2B5EF4-FFF2-40B4-BE49-F238E27FC236}">
                    <a16:creationId xmlns:a16="http://schemas.microsoft.com/office/drawing/2014/main" id="{ADC74D94-D35E-4B1A-A5A3-1FD3AF3A1AC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200" name="Oval 930">
                <a:extLst>
                  <a:ext uri="{FF2B5EF4-FFF2-40B4-BE49-F238E27FC236}">
                    <a16:creationId xmlns:a16="http://schemas.microsoft.com/office/drawing/2014/main" id="{3F79151B-0D31-491C-B50F-3A2B590F81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4" name="Group 928">
              <a:extLst>
                <a:ext uri="{FF2B5EF4-FFF2-40B4-BE49-F238E27FC236}">
                  <a16:creationId xmlns:a16="http://schemas.microsoft.com/office/drawing/2014/main" id="{453C7FD5-AFB7-408A-B188-EA02DE61C486}"/>
                </a:ext>
              </a:extLst>
            </p:cNvPr>
            <p:cNvGrpSpPr>
              <a:grpSpLocks/>
            </p:cNvGrpSpPr>
            <p:nvPr/>
          </p:nvGrpSpPr>
          <p:grpSpPr bwMode="auto">
            <a:xfrm rot="5400000">
              <a:off x="4505196" y="2844637"/>
              <a:ext cx="232128" cy="152400"/>
              <a:chOff x="528" y="336"/>
              <a:chExt cx="3268" cy="1920"/>
            </a:xfrm>
          </p:grpSpPr>
          <p:sp>
            <p:nvSpPr>
              <p:cNvPr id="46197" name="Oval 929">
                <a:extLst>
                  <a:ext uri="{FF2B5EF4-FFF2-40B4-BE49-F238E27FC236}">
                    <a16:creationId xmlns:a16="http://schemas.microsoft.com/office/drawing/2014/main" id="{6A7FAE03-0CA0-4D85-9C30-FE1D4C1E5F7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98" name="Oval 930">
                <a:extLst>
                  <a:ext uri="{FF2B5EF4-FFF2-40B4-BE49-F238E27FC236}">
                    <a16:creationId xmlns:a16="http://schemas.microsoft.com/office/drawing/2014/main" id="{5E51A96E-245C-4CEA-B3DD-4744108EE7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5" name="Group 928">
              <a:extLst>
                <a:ext uri="{FF2B5EF4-FFF2-40B4-BE49-F238E27FC236}">
                  <a16:creationId xmlns:a16="http://schemas.microsoft.com/office/drawing/2014/main" id="{9FB4E6DA-CBD6-41AC-A01F-CCF978F985E4}"/>
                </a:ext>
              </a:extLst>
            </p:cNvPr>
            <p:cNvGrpSpPr>
              <a:grpSpLocks/>
            </p:cNvGrpSpPr>
            <p:nvPr/>
          </p:nvGrpSpPr>
          <p:grpSpPr bwMode="auto">
            <a:xfrm rot="5400000">
              <a:off x="5267196" y="3665904"/>
              <a:ext cx="232128" cy="152400"/>
              <a:chOff x="528" y="336"/>
              <a:chExt cx="3268" cy="1920"/>
            </a:xfrm>
          </p:grpSpPr>
          <p:sp>
            <p:nvSpPr>
              <p:cNvPr id="46195" name="Oval 929">
                <a:extLst>
                  <a:ext uri="{FF2B5EF4-FFF2-40B4-BE49-F238E27FC236}">
                    <a16:creationId xmlns:a16="http://schemas.microsoft.com/office/drawing/2014/main" id="{DC0EA96C-7F68-46D6-9E85-A94C1EF9B1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96" name="Oval 930">
                <a:extLst>
                  <a:ext uri="{FF2B5EF4-FFF2-40B4-BE49-F238E27FC236}">
                    <a16:creationId xmlns:a16="http://schemas.microsoft.com/office/drawing/2014/main" id="{A0ABE447-AACB-486D-91D7-19EA2D4F8D5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6" name="Group 928">
              <a:extLst>
                <a:ext uri="{FF2B5EF4-FFF2-40B4-BE49-F238E27FC236}">
                  <a16:creationId xmlns:a16="http://schemas.microsoft.com/office/drawing/2014/main" id="{95DE363C-2448-44EC-B6BA-89F18096637C}"/>
                </a:ext>
              </a:extLst>
            </p:cNvPr>
            <p:cNvGrpSpPr>
              <a:grpSpLocks/>
            </p:cNvGrpSpPr>
            <p:nvPr/>
          </p:nvGrpSpPr>
          <p:grpSpPr bwMode="auto">
            <a:xfrm rot="5400000">
              <a:off x="5190999" y="3555839"/>
              <a:ext cx="232128" cy="152400"/>
              <a:chOff x="528" y="336"/>
              <a:chExt cx="3268" cy="1920"/>
            </a:xfrm>
          </p:grpSpPr>
          <p:sp>
            <p:nvSpPr>
              <p:cNvPr id="46193" name="Oval 929">
                <a:extLst>
                  <a:ext uri="{FF2B5EF4-FFF2-40B4-BE49-F238E27FC236}">
                    <a16:creationId xmlns:a16="http://schemas.microsoft.com/office/drawing/2014/main" id="{1FB67BE1-AD59-4F52-A003-DB210CFCE5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94" name="Oval 930">
                <a:extLst>
                  <a:ext uri="{FF2B5EF4-FFF2-40B4-BE49-F238E27FC236}">
                    <a16:creationId xmlns:a16="http://schemas.microsoft.com/office/drawing/2014/main" id="{3F2DA41A-E18B-4F6C-AA2C-326AC7F17B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7" name="Group 928">
              <a:extLst>
                <a:ext uri="{FF2B5EF4-FFF2-40B4-BE49-F238E27FC236}">
                  <a16:creationId xmlns:a16="http://schemas.microsoft.com/office/drawing/2014/main" id="{5BB179BA-4FB3-474E-84A4-30543841F01F}"/>
                </a:ext>
              </a:extLst>
            </p:cNvPr>
            <p:cNvGrpSpPr>
              <a:grpSpLocks/>
            </p:cNvGrpSpPr>
            <p:nvPr/>
          </p:nvGrpSpPr>
          <p:grpSpPr bwMode="auto">
            <a:xfrm rot="5400000">
              <a:off x="5114796" y="3454235"/>
              <a:ext cx="232128" cy="152400"/>
              <a:chOff x="528" y="336"/>
              <a:chExt cx="3268" cy="1920"/>
            </a:xfrm>
          </p:grpSpPr>
          <p:sp>
            <p:nvSpPr>
              <p:cNvPr id="46191" name="Oval 929">
                <a:extLst>
                  <a:ext uri="{FF2B5EF4-FFF2-40B4-BE49-F238E27FC236}">
                    <a16:creationId xmlns:a16="http://schemas.microsoft.com/office/drawing/2014/main" id="{7C3A8B86-5B33-4C34-B1E6-21CDF5774C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92" name="Oval 930">
                <a:extLst>
                  <a:ext uri="{FF2B5EF4-FFF2-40B4-BE49-F238E27FC236}">
                    <a16:creationId xmlns:a16="http://schemas.microsoft.com/office/drawing/2014/main" id="{390F7B86-D716-4A18-A01D-99064AA4FC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8" name="Group 928">
              <a:extLst>
                <a:ext uri="{FF2B5EF4-FFF2-40B4-BE49-F238E27FC236}">
                  <a16:creationId xmlns:a16="http://schemas.microsoft.com/office/drawing/2014/main" id="{5EA51770-F45E-4E70-86F3-F1BB02BBBA4D}"/>
                </a:ext>
              </a:extLst>
            </p:cNvPr>
            <p:cNvGrpSpPr>
              <a:grpSpLocks/>
            </p:cNvGrpSpPr>
            <p:nvPr/>
          </p:nvGrpSpPr>
          <p:grpSpPr bwMode="auto">
            <a:xfrm rot="5400000">
              <a:off x="5038593" y="3352631"/>
              <a:ext cx="232128" cy="152400"/>
              <a:chOff x="528" y="336"/>
              <a:chExt cx="3268" cy="1920"/>
            </a:xfrm>
          </p:grpSpPr>
          <p:sp>
            <p:nvSpPr>
              <p:cNvPr id="46189" name="Oval 929">
                <a:extLst>
                  <a:ext uri="{FF2B5EF4-FFF2-40B4-BE49-F238E27FC236}">
                    <a16:creationId xmlns:a16="http://schemas.microsoft.com/office/drawing/2014/main" id="{78C57878-0EFE-4E46-A677-F91BB44568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90" name="Oval 930">
                <a:extLst>
                  <a:ext uri="{FF2B5EF4-FFF2-40B4-BE49-F238E27FC236}">
                    <a16:creationId xmlns:a16="http://schemas.microsoft.com/office/drawing/2014/main" id="{8D4EA51C-56FA-4D68-87FF-1E50C644B47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19" name="Group 928">
              <a:extLst>
                <a:ext uri="{FF2B5EF4-FFF2-40B4-BE49-F238E27FC236}">
                  <a16:creationId xmlns:a16="http://schemas.microsoft.com/office/drawing/2014/main" id="{5AC3F901-91F0-42DB-B799-E0C4D4FE6B5D}"/>
                </a:ext>
              </a:extLst>
            </p:cNvPr>
            <p:cNvGrpSpPr>
              <a:grpSpLocks/>
            </p:cNvGrpSpPr>
            <p:nvPr/>
          </p:nvGrpSpPr>
          <p:grpSpPr bwMode="auto">
            <a:xfrm rot="5400000">
              <a:off x="4970863" y="3234099"/>
              <a:ext cx="232128" cy="152400"/>
              <a:chOff x="528" y="336"/>
              <a:chExt cx="3268" cy="1920"/>
            </a:xfrm>
          </p:grpSpPr>
          <p:sp>
            <p:nvSpPr>
              <p:cNvPr id="46187" name="Oval 929">
                <a:extLst>
                  <a:ext uri="{FF2B5EF4-FFF2-40B4-BE49-F238E27FC236}">
                    <a16:creationId xmlns:a16="http://schemas.microsoft.com/office/drawing/2014/main" id="{DF9D6501-2A2A-4E66-A410-99439CEDCE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88" name="Oval 930">
                <a:extLst>
                  <a:ext uri="{FF2B5EF4-FFF2-40B4-BE49-F238E27FC236}">
                    <a16:creationId xmlns:a16="http://schemas.microsoft.com/office/drawing/2014/main" id="{29362E04-BF6C-4E3E-9937-A908BD5C3EF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0" name="Group 928">
              <a:extLst>
                <a:ext uri="{FF2B5EF4-FFF2-40B4-BE49-F238E27FC236}">
                  <a16:creationId xmlns:a16="http://schemas.microsoft.com/office/drawing/2014/main" id="{6064F200-5349-4BFC-96B2-F5998FBA188D}"/>
                </a:ext>
              </a:extLst>
            </p:cNvPr>
            <p:cNvGrpSpPr>
              <a:grpSpLocks/>
            </p:cNvGrpSpPr>
            <p:nvPr/>
          </p:nvGrpSpPr>
          <p:grpSpPr bwMode="auto">
            <a:xfrm rot="5400000">
              <a:off x="5529663" y="3674376"/>
              <a:ext cx="232128" cy="152400"/>
              <a:chOff x="528" y="336"/>
              <a:chExt cx="3268" cy="1920"/>
            </a:xfrm>
          </p:grpSpPr>
          <p:sp>
            <p:nvSpPr>
              <p:cNvPr id="46185" name="Oval 929">
                <a:extLst>
                  <a:ext uri="{FF2B5EF4-FFF2-40B4-BE49-F238E27FC236}">
                    <a16:creationId xmlns:a16="http://schemas.microsoft.com/office/drawing/2014/main" id="{FD0E3C56-86C0-4CC3-A117-915DA0E55BD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86" name="Oval 930">
                <a:extLst>
                  <a:ext uri="{FF2B5EF4-FFF2-40B4-BE49-F238E27FC236}">
                    <a16:creationId xmlns:a16="http://schemas.microsoft.com/office/drawing/2014/main" id="{F9D4D6A8-B5F5-47F2-8DD3-2A9ED07DF2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1" name="Group 928">
              <a:extLst>
                <a:ext uri="{FF2B5EF4-FFF2-40B4-BE49-F238E27FC236}">
                  <a16:creationId xmlns:a16="http://schemas.microsoft.com/office/drawing/2014/main" id="{5E5F2F19-D449-4C4E-86DD-547ECACBDDD7}"/>
                </a:ext>
              </a:extLst>
            </p:cNvPr>
            <p:cNvGrpSpPr>
              <a:grpSpLocks/>
            </p:cNvGrpSpPr>
            <p:nvPr/>
          </p:nvGrpSpPr>
          <p:grpSpPr bwMode="auto">
            <a:xfrm rot="5400000">
              <a:off x="5453466" y="3564311"/>
              <a:ext cx="232128" cy="152400"/>
              <a:chOff x="528" y="336"/>
              <a:chExt cx="3268" cy="1920"/>
            </a:xfrm>
          </p:grpSpPr>
          <p:sp>
            <p:nvSpPr>
              <p:cNvPr id="46183" name="Oval 929">
                <a:extLst>
                  <a:ext uri="{FF2B5EF4-FFF2-40B4-BE49-F238E27FC236}">
                    <a16:creationId xmlns:a16="http://schemas.microsoft.com/office/drawing/2014/main" id="{70A21240-3942-48EC-B32B-63298E8D27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84" name="Oval 930">
                <a:extLst>
                  <a:ext uri="{FF2B5EF4-FFF2-40B4-BE49-F238E27FC236}">
                    <a16:creationId xmlns:a16="http://schemas.microsoft.com/office/drawing/2014/main" id="{C98F319D-819A-4101-B0B8-F8E943722D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2" name="Group 928">
              <a:extLst>
                <a:ext uri="{FF2B5EF4-FFF2-40B4-BE49-F238E27FC236}">
                  <a16:creationId xmlns:a16="http://schemas.microsoft.com/office/drawing/2014/main" id="{154A7D46-83D4-481E-856E-810C9B05A002}"/>
                </a:ext>
              </a:extLst>
            </p:cNvPr>
            <p:cNvGrpSpPr>
              <a:grpSpLocks/>
            </p:cNvGrpSpPr>
            <p:nvPr/>
          </p:nvGrpSpPr>
          <p:grpSpPr bwMode="auto">
            <a:xfrm rot="5400000">
              <a:off x="5377263" y="3462707"/>
              <a:ext cx="232128" cy="152400"/>
              <a:chOff x="528" y="336"/>
              <a:chExt cx="3268" cy="1920"/>
            </a:xfrm>
          </p:grpSpPr>
          <p:sp>
            <p:nvSpPr>
              <p:cNvPr id="46181" name="Oval 929">
                <a:extLst>
                  <a:ext uri="{FF2B5EF4-FFF2-40B4-BE49-F238E27FC236}">
                    <a16:creationId xmlns:a16="http://schemas.microsoft.com/office/drawing/2014/main" id="{5A94FDAD-3F77-4366-8727-3B0F79BEA4C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82" name="Oval 930">
                <a:extLst>
                  <a:ext uri="{FF2B5EF4-FFF2-40B4-BE49-F238E27FC236}">
                    <a16:creationId xmlns:a16="http://schemas.microsoft.com/office/drawing/2014/main" id="{3DCD207C-B7CC-4201-AB31-A43099D19C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3" name="Group 928">
              <a:extLst>
                <a:ext uri="{FF2B5EF4-FFF2-40B4-BE49-F238E27FC236}">
                  <a16:creationId xmlns:a16="http://schemas.microsoft.com/office/drawing/2014/main" id="{C3304A15-61B0-4800-84CA-22600BB3A7EC}"/>
                </a:ext>
              </a:extLst>
            </p:cNvPr>
            <p:cNvGrpSpPr>
              <a:grpSpLocks/>
            </p:cNvGrpSpPr>
            <p:nvPr/>
          </p:nvGrpSpPr>
          <p:grpSpPr bwMode="auto">
            <a:xfrm rot="5400000">
              <a:off x="5301060" y="3361103"/>
              <a:ext cx="232128" cy="152400"/>
              <a:chOff x="528" y="336"/>
              <a:chExt cx="3268" cy="1920"/>
            </a:xfrm>
          </p:grpSpPr>
          <p:sp>
            <p:nvSpPr>
              <p:cNvPr id="46179" name="Oval 929">
                <a:extLst>
                  <a:ext uri="{FF2B5EF4-FFF2-40B4-BE49-F238E27FC236}">
                    <a16:creationId xmlns:a16="http://schemas.microsoft.com/office/drawing/2014/main" id="{440E6E66-7C13-4398-BE38-46835A38006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80" name="Oval 930">
                <a:extLst>
                  <a:ext uri="{FF2B5EF4-FFF2-40B4-BE49-F238E27FC236}">
                    <a16:creationId xmlns:a16="http://schemas.microsoft.com/office/drawing/2014/main" id="{72FA79F7-133E-4E66-8588-AF1DE8D39B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4" name="Group 928">
              <a:extLst>
                <a:ext uri="{FF2B5EF4-FFF2-40B4-BE49-F238E27FC236}">
                  <a16:creationId xmlns:a16="http://schemas.microsoft.com/office/drawing/2014/main" id="{7DEB173C-3795-41EA-9B26-47F4D0E18938}"/>
                </a:ext>
              </a:extLst>
            </p:cNvPr>
            <p:cNvGrpSpPr>
              <a:grpSpLocks/>
            </p:cNvGrpSpPr>
            <p:nvPr/>
          </p:nvGrpSpPr>
          <p:grpSpPr bwMode="auto">
            <a:xfrm rot="5400000">
              <a:off x="5233330" y="3242571"/>
              <a:ext cx="232128" cy="152400"/>
              <a:chOff x="528" y="336"/>
              <a:chExt cx="3268" cy="1920"/>
            </a:xfrm>
          </p:grpSpPr>
          <p:sp>
            <p:nvSpPr>
              <p:cNvPr id="46177" name="Oval 929">
                <a:extLst>
                  <a:ext uri="{FF2B5EF4-FFF2-40B4-BE49-F238E27FC236}">
                    <a16:creationId xmlns:a16="http://schemas.microsoft.com/office/drawing/2014/main" id="{3691E430-A1D8-4294-854D-7CE62AE51E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78" name="Oval 930">
                <a:extLst>
                  <a:ext uri="{FF2B5EF4-FFF2-40B4-BE49-F238E27FC236}">
                    <a16:creationId xmlns:a16="http://schemas.microsoft.com/office/drawing/2014/main" id="{ADDEECE4-64AC-48AC-95BF-46631F98EC1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5" name="Group 928">
              <a:extLst>
                <a:ext uri="{FF2B5EF4-FFF2-40B4-BE49-F238E27FC236}">
                  <a16:creationId xmlns:a16="http://schemas.microsoft.com/office/drawing/2014/main" id="{94E3751A-B224-4460-9332-8783233EB2FA}"/>
                </a:ext>
              </a:extLst>
            </p:cNvPr>
            <p:cNvGrpSpPr>
              <a:grpSpLocks/>
            </p:cNvGrpSpPr>
            <p:nvPr/>
          </p:nvGrpSpPr>
          <p:grpSpPr bwMode="auto">
            <a:xfrm rot="5400000">
              <a:off x="4793062" y="5463998"/>
              <a:ext cx="232128" cy="152400"/>
              <a:chOff x="528" y="336"/>
              <a:chExt cx="3268" cy="1920"/>
            </a:xfrm>
          </p:grpSpPr>
          <p:sp>
            <p:nvSpPr>
              <p:cNvPr id="46175" name="Oval 929">
                <a:extLst>
                  <a:ext uri="{FF2B5EF4-FFF2-40B4-BE49-F238E27FC236}">
                    <a16:creationId xmlns:a16="http://schemas.microsoft.com/office/drawing/2014/main" id="{8161EB39-7533-42C4-9F99-18A6FA656B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76" name="Oval 930">
                <a:extLst>
                  <a:ext uri="{FF2B5EF4-FFF2-40B4-BE49-F238E27FC236}">
                    <a16:creationId xmlns:a16="http://schemas.microsoft.com/office/drawing/2014/main" id="{F90D001B-28EC-45E5-9A42-7B9EF37F8F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6" name="Group 928">
              <a:extLst>
                <a:ext uri="{FF2B5EF4-FFF2-40B4-BE49-F238E27FC236}">
                  <a16:creationId xmlns:a16="http://schemas.microsoft.com/office/drawing/2014/main" id="{C94F6DD2-0AB4-48CF-A0AB-F4EF3A489136}"/>
                </a:ext>
              </a:extLst>
            </p:cNvPr>
            <p:cNvGrpSpPr>
              <a:grpSpLocks/>
            </p:cNvGrpSpPr>
            <p:nvPr/>
          </p:nvGrpSpPr>
          <p:grpSpPr bwMode="auto">
            <a:xfrm rot="5400000">
              <a:off x="4962396" y="5472459"/>
              <a:ext cx="232128" cy="152400"/>
              <a:chOff x="528" y="336"/>
              <a:chExt cx="3268" cy="1920"/>
            </a:xfrm>
          </p:grpSpPr>
          <p:sp>
            <p:nvSpPr>
              <p:cNvPr id="46173" name="Oval 929">
                <a:extLst>
                  <a:ext uri="{FF2B5EF4-FFF2-40B4-BE49-F238E27FC236}">
                    <a16:creationId xmlns:a16="http://schemas.microsoft.com/office/drawing/2014/main" id="{18CA32B0-B129-4A7E-BB7D-2E5AFC62CF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74" name="Oval 930">
                <a:extLst>
                  <a:ext uri="{FF2B5EF4-FFF2-40B4-BE49-F238E27FC236}">
                    <a16:creationId xmlns:a16="http://schemas.microsoft.com/office/drawing/2014/main" id="{ABB1DDF8-F39E-4451-8080-74990BAD425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7" name="Group 928">
              <a:extLst>
                <a:ext uri="{FF2B5EF4-FFF2-40B4-BE49-F238E27FC236}">
                  <a16:creationId xmlns:a16="http://schemas.microsoft.com/office/drawing/2014/main" id="{46A0A0E2-6E4C-41B3-BF5F-2624EF33C672}"/>
                </a:ext>
              </a:extLst>
            </p:cNvPr>
            <p:cNvGrpSpPr>
              <a:grpSpLocks/>
            </p:cNvGrpSpPr>
            <p:nvPr/>
          </p:nvGrpSpPr>
          <p:grpSpPr bwMode="auto">
            <a:xfrm rot="5400000">
              <a:off x="4886193" y="5370855"/>
              <a:ext cx="232128" cy="152400"/>
              <a:chOff x="528" y="336"/>
              <a:chExt cx="3268" cy="1920"/>
            </a:xfrm>
          </p:grpSpPr>
          <p:sp>
            <p:nvSpPr>
              <p:cNvPr id="46171" name="Oval 929">
                <a:extLst>
                  <a:ext uri="{FF2B5EF4-FFF2-40B4-BE49-F238E27FC236}">
                    <a16:creationId xmlns:a16="http://schemas.microsoft.com/office/drawing/2014/main" id="{2D1825E8-F018-4FCB-92C6-D12EC39F73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72" name="Oval 930">
                <a:extLst>
                  <a:ext uri="{FF2B5EF4-FFF2-40B4-BE49-F238E27FC236}">
                    <a16:creationId xmlns:a16="http://schemas.microsoft.com/office/drawing/2014/main" id="{58096B64-7ACC-41DA-B250-426E27F1BA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8" name="Group 928">
              <a:extLst>
                <a:ext uri="{FF2B5EF4-FFF2-40B4-BE49-F238E27FC236}">
                  <a16:creationId xmlns:a16="http://schemas.microsoft.com/office/drawing/2014/main" id="{0EC264CC-7F82-4314-8410-77F51B43E689}"/>
                </a:ext>
              </a:extLst>
            </p:cNvPr>
            <p:cNvGrpSpPr>
              <a:grpSpLocks/>
            </p:cNvGrpSpPr>
            <p:nvPr/>
          </p:nvGrpSpPr>
          <p:grpSpPr bwMode="auto">
            <a:xfrm rot="5400000">
              <a:off x="3853262" y="5464010"/>
              <a:ext cx="232128" cy="152400"/>
              <a:chOff x="528" y="336"/>
              <a:chExt cx="3268" cy="1920"/>
            </a:xfrm>
          </p:grpSpPr>
          <p:sp>
            <p:nvSpPr>
              <p:cNvPr id="46169" name="Oval 929">
                <a:extLst>
                  <a:ext uri="{FF2B5EF4-FFF2-40B4-BE49-F238E27FC236}">
                    <a16:creationId xmlns:a16="http://schemas.microsoft.com/office/drawing/2014/main" id="{F5710CCE-D841-45D3-B6A3-FEA0E0535C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70" name="Oval 930">
                <a:extLst>
                  <a:ext uri="{FF2B5EF4-FFF2-40B4-BE49-F238E27FC236}">
                    <a16:creationId xmlns:a16="http://schemas.microsoft.com/office/drawing/2014/main" id="{13F8F80C-78E6-4F58-AD72-4563F3A176E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29" name="Group 928">
              <a:extLst>
                <a:ext uri="{FF2B5EF4-FFF2-40B4-BE49-F238E27FC236}">
                  <a16:creationId xmlns:a16="http://schemas.microsoft.com/office/drawing/2014/main" id="{816F5EE3-C68F-46BF-89EB-FB0FBCC753F6}"/>
                </a:ext>
              </a:extLst>
            </p:cNvPr>
            <p:cNvGrpSpPr>
              <a:grpSpLocks/>
            </p:cNvGrpSpPr>
            <p:nvPr/>
          </p:nvGrpSpPr>
          <p:grpSpPr bwMode="auto">
            <a:xfrm rot="5400000">
              <a:off x="3793995" y="5345487"/>
              <a:ext cx="232128" cy="152400"/>
              <a:chOff x="528" y="336"/>
              <a:chExt cx="3268" cy="1920"/>
            </a:xfrm>
          </p:grpSpPr>
          <p:sp>
            <p:nvSpPr>
              <p:cNvPr id="46167" name="Oval 929">
                <a:extLst>
                  <a:ext uri="{FF2B5EF4-FFF2-40B4-BE49-F238E27FC236}">
                    <a16:creationId xmlns:a16="http://schemas.microsoft.com/office/drawing/2014/main" id="{5A4148B5-6762-4583-BBE8-12EF52F2C9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68" name="Oval 930">
                <a:extLst>
                  <a:ext uri="{FF2B5EF4-FFF2-40B4-BE49-F238E27FC236}">
                    <a16:creationId xmlns:a16="http://schemas.microsoft.com/office/drawing/2014/main" id="{A3ED137B-B6E2-4250-81CF-8FC0F3EAAF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0" name="Group 928">
              <a:extLst>
                <a:ext uri="{FF2B5EF4-FFF2-40B4-BE49-F238E27FC236}">
                  <a16:creationId xmlns:a16="http://schemas.microsoft.com/office/drawing/2014/main" id="{AE15F9B8-934B-444C-B569-2C7D0E47B636}"/>
                </a:ext>
              </a:extLst>
            </p:cNvPr>
            <p:cNvGrpSpPr>
              <a:grpSpLocks/>
            </p:cNvGrpSpPr>
            <p:nvPr/>
          </p:nvGrpSpPr>
          <p:grpSpPr bwMode="auto">
            <a:xfrm rot="5400000">
              <a:off x="3717798" y="5235422"/>
              <a:ext cx="232128" cy="152400"/>
              <a:chOff x="528" y="336"/>
              <a:chExt cx="3268" cy="1920"/>
            </a:xfrm>
          </p:grpSpPr>
          <p:sp>
            <p:nvSpPr>
              <p:cNvPr id="46165" name="Oval 929">
                <a:extLst>
                  <a:ext uri="{FF2B5EF4-FFF2-40B4-BE49-F238E27FC236}">
                    <a16:creationId xmlns:a16="http://schemas.microsoft.com/office/drawing/2014/main" id="{110E627B-5DE3-461B-BB5F-C9D86652F3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66" name="Oval 930">
                <a:extLst>
                  <a:ext uri="{FF2B5EF4-FFF2-40B4-BE49-F238E27FC236}">
                    <a16:creationId xmlns:a16="http://schemas.microsoft.com/office/drawing/2014/main" id="{2A46829F-030E-48DE-A6C4-3D5DA48499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1" name="Group 928">
              <a:extLst>
                <a:ext uri="{FF2B5EF4-FFF2-40B4-BE49-F238E27FC236}">
                  <a16:creationId xmlns:a16="http://schemas.microsoft.com/office/drawing/2014/main" id="{6520604A-8CDC-4036-AA51-CF3F88D91F12}"/>
                </a:ext>
              </a:extLst>
            </p:cNvPr>
            <p:cNvGrpSpPr>
              <a:grpSpLocks/>
            </p:cNvGrpSpPr>
            <p:nvPr/>
          </p:nvGrpSpPr>
          <p:grpSpPr bwMode="auto">
            <a:xfrm rot="5400000">
              <a:off x="3641595" y="5133818"/>
              <a:ext cx="232128" cy="152400"/>
              <a:chOff x="528" y="336"/>
              <a:chExt cx="3268" cy="1920"/>
            </a:xfrm>
          </p:grpSpPr>
          <p:sp>
            <p:nvSpPr>
              <p:cNvPr id="46163" name="Oval 929">
                <a:extLst>
                  <a:ext uri="{FF2B5EF4-FFF2-40B4-BE49-F238E27FC236}">
                    <a16:creationId xmlns:a16="http://schemas.microsoft.com/office/drawing/2014/main" id="{5E90D72D-2F92-4241-9A86-A823AA01497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64" name="Oval 930">
                <a:extLst>
                  <a:ext uri="{FF2B5EF4-FFF2-40B4-BE49-F238E27FC236}">
                    <a16:creationId xmlns:a16="http://schemas.microsoft.com/office/drawing/2014/main" id="{D98AD66E-FE06-4E0D-BBF5-35DC89B961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2" name="Group 928">
              <a:extLst>
                <a:ext uri="{FF2B5EF4-FFF2-40B4-BE49-F238E27FC236}">
                  <a16:creationId xmlns:a16="http://schemas.microsoft.com/office/drawing/2014/main" id="{7D473C13-8EEF-42B5-B1A5-23361D404DC1}"/>
                </a:ext>
              </a:extLst>
            </p:cNvPr>
            <p:cNvGrpSpPr>
              <a:grpSpLocks/>
            </p:cNvGrpSpPr>
            <p:nvPr/>
          </p:nvGrpSpPr>
          <p:grpSpPr bwMode="auto">
            <a:xfrm rot="5400000">
              <a:off x="4014123" y="5480932"/>
              <a:ext cx="232128" cy="152400"/>
              <a:chOff x="528" y="336"/>
              <a:chExt cx="3268" cy="1920"/>
            </a:xfrm>
          </p:grpSpPr>
          <p:sp>
            <p:nvSpPr>
              <p:cNvPr id="46161" name="Oval 929">
                <a:extLst>
                  <a:ext uri="{FF2B5EF4-FFF2-40B4-BE49-F238E27FC236}">
                    <a16:creationId xmlns:a16="http://schemas.microsoft.com/office/drawing/2014/main" id="{DACA1D14-E937-42CA-9092-FC2028ED50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62" name="Oval 930">
                <a:extLst>
                  <a:ext uri="{FF2B5EF4-FFF2-40B4-BE49-F238E27FC236}">
                    <a16:creationId xmlns:a16="http://schemas.microsoft.com/office/drawing/2014/main" id="{E852D2E3-AB78-4F09-AF27-2800DB14AA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3" name="Group 928">
              <a:extLst>
                <a:ext uri="{FF2B5EF4-FFF2-40B4-BE49-F238E27FC236}">
                  <a16:creationId xmlns:a16="http://schemas.microsoft.com/office/drawing/2014/main" id="{42132690-1335-4546-BC46-0174D15FD3C0}"/>
                </a:ext>
              </a:extLst>
            </p:cNvPr>
            <p:cNvGrpSpPr>
              <a:grpSpLocks/>
            </p:cNvGrpSpPr>
            <p:nvPr/>
          </p:nvGrpSpPr>
          <p:grpSpPr bwMode="auto">
            <a:xfrm rot="5400000">
              <a:off x="3946393" y="5362400"/>
              <a:ext cx="232128" cy="152400"/>
              <a:chOff x="528" y="336"/>
              <a:chExt cx="3268" cy="1920"/>
            </a:xfrm>
          </p:grpSpPr>
          <p:sp>
            <p:nvSpPr>
              <p:cNvPr id="46159" name="Oval 929">
                <a:extLst>
                  <a:ext uri="{FF2B5EF4-FFF2-40B4-BE49-F238E27FC236}">
                    <a16:creationId xmlns:a16="http://schemas.microsoft.com/office/drawing/2014/main" id="{565490F2-076D-4683-A4DE-EE8B93A2F98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60" name="Oval 930">
                <a:extLst>
                  <a:ext uri="{FF2B5EF4-FFF2-40B4-BE49-F238E27FC236}">
                    <a16:creationId xmlns:a16="http://schemas.microsoft.com/office/drawing/2014/main" id="{D362F349-1EB2-4E24-95A0-902841190F1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4" name="Group 928">
              <a:extLst>
                <a:ext uri="{FF2B5EF4-FFF2-40B4-BE49-F238E27FC236}">
                  <a16:creationId xmlns:a16="http://schemas.microsoft.com/office/drawing/2014/main" id="{1C4E48A6-DA25-4299-9860-CA8281C36223}"/>
                </a:ext>
              </a:extLst>
            </p:cNvPr>
            <p:cNvGrpSpPr>
              <a:grpSpLocks/>
            </p:cNvGrpSpPr>
            <p:nvPr/>
          </p:nvGrpSpPr>
          <p:grpSpPr bwMode="auto">
            <a:xfrm rot="5400000">
              <a:off x="3887126" y="5243877"/>
              <a:ext cx="232128" cy="152400"/>
              <a:chOff x="528" y="336"/>
              <a:chExt cx="3268" cy="1920"/>
            </a:xfrm>
          </p:grpSpPr>
          <p:sp>
            <p:nvSpPr>
              <p:cNvPr id="46157" name="Oval 929">
                <a:extLst>
                  <a:ext uri="{FF2B5EF4-FFF2-40B4-BE49-F238E27FC236}">
                    <a16:creationId xmlns:a16="http://schemas.microsoft.com/office/drawing/2014/main" id="{9D53B7E1-6B59-4CAE-AD23-4E36A2C6B4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58" name="Oval 930">
                <a:extLst>
                  <a:ext uri="{FF2B5EF4-FFF2-40B4-BE49-F238E27FC236}">
                    <a16:creationId xmlns:a16="http://schemas.microsoft.com/office/drawing/2014/main" id="{DB402AC0-93D8-4C02-845F-BD4AC9390F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5" name="Group 928">
              <a:extLst>
                <a:ext uri="{FF2B5EF4-FFF2-40B4-BE49-F238E27FC236}">
                  <a16:creationId xmlns:a16="http://schemas.microsoft.com/office/drawing/2014/main" id="{B3C41812-BF2F-4BA1-8F73-6726C475E870}"/>
                </a:ext>
              </a:extLst>
            </p:cNvPr>
            <p:cNvGrpSpPr>
              <a:grpSpLocks/>
            </p:cNvGrpSpPr>
            <p:nvPr/>
          </p:nvGrpSpPr>
          <p:grpSpPr bwMode="auto">
            <a:xfrm rot="5400000">
              <a:off x="3810929" y="5133812"/>
              <a:ext cx="232128" cy="152400"/>
              <a:chOff x="528" y="336"/>
              <a:chExt cx="3268" cy="1920"/>
            </a:xfrm>
          </p:grpSpPr>
          <p:sp>
            <p:nvSpPr>
              <p:cNvPr id="46155" name="Oval 929">
                <a:extLst>
                  <a:ext uri="{FF2B5EF4-FFF2-40B4-BE49-F238E27FC236}">
                    <a16:creationId xmlns:a16="http://schemas.microsoft.com/office/drawing/2014/main" id="{67333ECF-CEF2-4F38-9E6A-98FA55B99B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56" name="Oval 930">
                <a:extLst>
                  <a:ext uri="{FF2B5EF4-FFF2-40B4-BE49-F238E27FC236}">
                    <a16:creationId xmlns:a16="http://schemas.microsoft.com/office/drawing/2014/main" id="{7B2082D1-DE3E-4864-BD6D-2EEC24AAC4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6" name="Group 928">
              <a:extLst>
                <a:ext uri="{FF2B5EF4-FFF2-40B4-BE49-F238E27FC236}">
                  <a16:creationId xmlns:a16="http://schemas.microsoft.com/office/drawing/2014/main" id="{BECA8666-5FE8-4083-9674-89B8894424C8}"/>
                </a:ext>
              </a:extLst>
            </p:cNvPr>
            <p:cNvGrpSpPr>
              <a:grpSpLocks/>
            </p:cNvGrpSpPr>
            <p:nvPr/>
          </p:nvGrpSpPr>
          <p:grpSpPr bwMode="auto">
            <a:xfrm rot="5400000">
              <a:off x="3734726" y="5032208"/>
              <a:ext cx="232128" cy="152400"/>
              <a:chOff x="528" y="336"/>
              <a:chExt cx="3268" cy="1920"/>
            </a:xfrm>
          </p:grpSpPr>
          <p:sp>
            <p:nvSpPr>
              <p:cNvPr id="46153" name="Oval 929">
                <a:extLst>
                  <a:ext uri="{FF2B5EF4-FFF2-40B4-BE49-F238E27FC236}">
                    <a16:creationId xmlns:a16="http://schemas.microsoft.com/office/drawing/2014/main" id="{CA7D5D07-4C56-4819-81C1-BBFFF662B7E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54" name="Oval 930">
                <a:extLst>
                  <a:ext uri="{FF2B5EF4-FFF2-40B4-BE49-F238E27FC236}">
                    <a16:creationId xmlns:a16="http://schemas.microsoft.com/office/drawing/2014/main" id="{32871317-CED7-4B3A-942B-03BBD37674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7" name="Group 928">
              <a:extLst>
                <a:ext uri="{FF2B5EF4-FFF2-40B4-BE49-F238E27FC236}">
                  <a16:creationId xmlns:a16="http://schemas.microsoft.com/office/drawing/2014/main" id="{2B8E5D2F-C8E8-4747-8F64-30DAFC2EF962}"/>
                </a:ext>
              </a:extLst>
            </p:cNvPr>
            <p:cNvGrpSpPr>
              <a:grpSpLocks/>
            </p:cNvGrpSpPr>
            <p:nvPr/>
          </p:nvGrpSpPr>
          <p:grpSpPr bwMode="auto">
            <a:xfrm rot="5400000">
              <a:off x="3658523" y="4930604"/>
              <a:ext cx="232128" cy="152400"/>
              <a:chOff x="528" y="336"/>
              <a:chExt cx="3268" cy="1920"/>
            </a:xfrm>
          </p:grpSpPr>
          <p:sp>
            <p:nvSpPr>
              <p:cNvPr id="46151" name="Oval 929">
                <a:extLst>
                  <a:ext uri="{FF2B5EF4-FFF2-40B4-BE49-F238E27FC236}">
                    <a16:creationId xmlns:a16="http://schemas.microsoft.com/office/drawing/2014/main" id="{B6A00D22-4C67-4437-8952-5B3152DCCF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52" name="Oval 930">
                <a:extLst>
                  <a:ext uri="{FF2B5EF4-FFF2-40B4-BE49-F238E27FC236}">
                    <a16:creationId xmlns:a16="http://schemas.microsoft.com/office/drawing/2014/main" id="{8C97983E-41DC-4544-ACA0-7F41DAF32C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8" name="Group 928">
              <a:extLst>
                <a:ext uri="{FF2B5EF4-FFF2-40B4-BE49-F238E27FC236}">
                  <a16:creationId xmlns:a16="http://schemas.microsoft.com/office/drawing/2014/main" id="{5761E49F-6355-4BC0-B4A9-C37CA3F79D99}"/>
                </a:ext>
              </a:extLst>
            </p:cNvPr>
            <p:cNvGrpSpPr>
              <a:grpSpLocks/>
            </p:cNvGrpSpPr>
            <p:nvPr/>
          </p:nvGrpSpPr>
          <p:grpSpPr bwMode="auto">
            <a:xfrm rot="5400000">
              <a:off x="3590793" y="4812072"/>
              <a:ext cx="232128" cy="152400"/>
              <a:chOff x="528" y="336"/>
              <a:chExt cx="3268" cy="1920"/>
            </a:xfrm>
          </p:grpSpPr>
          <p:sp>
            <p:nvSpPr>
              <p:cNvPr id="46149" name="Oval 929">
                <a:extLst>
                  <a:ext uri="{FF2B5EF4-FFF2-40B4-BE49-F238E27FC236}">
                    <a16:creationId xmlns:a16="http://schemas.microsoft.com/office/drawing/2014/main" id="{A6DCD08B-2A41-4C7C-8F3C-DC2FF74F06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50" name="Oval 930">
                <a:extLst>
                  <a:ext uri="{FF2B5EF4-FFF2-40B4-BE49-F238E27FC236}">
                    <a16:creationId xmlns:a16="http://schemas.microsoft.com/office/drawing/2014/main" id="{05F93A37-1F55-4882-9717-A3E9039C18C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39" name="Group 928">
              <a:extLst>
                <a:ext uri="{FF2B5EF4-FFF2-40B4-BE49-F238E27FC236}">
                  <a16:creationId xmlns:a16="http://schemas.microsoft.com/office/drawing/2014/main" id="{52BA5A25-D86E-4679-9F83-31114C6C8A27}"/>
                </a:ext>
              </a:extLst>
            </p:cNvPr>
            <p:cNvGrpSpPr>
              <a:grpSpLocks/>
            </p:cNvGrpSpPr>
            <p:nvPr/>
          </p:nvGrpSpPr>
          <p:grpSpPr bwMode="auto">
            <a:xfrm rot="5400000">
              <a:off x="4149595" y="5413196"/>
              <a:ext cx="232128" cy="152400"/>
              <a:chOff x="528" y="336"/>
              <a:chExt cx="3268" cy="1920"/>
            </a:xfrm>
          </p:grpSpPr>
          <p:sp>
            <p:nvSpPr>
              <p:cNvPr id="46147" name="Oval 929">
                <a:extLst>
                  <a:ext uri="{FF2B5EF4-FFF2-40B4-BE49-F238E27FC236}">
                    <a16:creationId xmlns:a16="http://schemas.microsoft.com/office/drawing/2014/main" id="{6EFE6ADB-7D79-4E2C-BB02-AA58F355DB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48" name="Oval 930">
                <a:extLst>
                  <a:ext uri="{FF2B5EF4-FFF2-40B4-BE49-F238E27FC236}">
                    <a16:creationId xmlns:a16="http://schemas.microsoft.com/office/drawing/2014/main" id="{E83A51B9-DF7F-4F20-8B7A-D825CA76786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0" name="Group 928">
              <a:extLst>
                <a:ext uri="{FF2B5EF4-FFF2-40B4-BE49-F238E27FC236}">
                  <a16:creationId xmlns:a16="http://schemas.microsoft.com/office/drawing/2014/main" id="{67CD512D-7DCB-4CDA-8AEB-3B315B6B6F3D}"/>
                </a:ext>
              </a:extLst>
            </p:cNvPr>
            <p:cNvGrpSpPr>
              <a:grpSpLocks/>
            </p:cNvGrpSpPr>
            <p:nvPr/>
          </p:nvGrpSpPr>
          <p:grpSpPr bwMode="auto">
            <a:xfrm rot="5400000">
              <a:off x="4073392" y="5311592"/>
              <a:ext cx="232128" cy="152400"/>
              <a:chOff x="528" y="336"/>
              <a:chExt cx="3268" cy="1920"/>
            </a:xfrm>
          </p:grpSpPr>
          <p:sp>
            <p:nvSpPr>
              <p:cNvPr id="46145" name="Oval 929">
                <a:extLst>
                  <a:ext uri="{FF2B5EF4-FFF2-40B4-BE49-F238E27FC236}">
                    <a16:creationId xmlns:a16="http://schemas.microsoft.com/office/drawing/2014/main" id="{2BD8D268-D180-4282-A676-302DAA6C9C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46" name="Oval 930">
                <a:extLst>
                  <a:ext uri="{FF2B5EF4-FFF2-40B4-BE49-F238E27FC236}">
                    <a16:creationId xmlns:a16="http://schemas.microsoft.com/office/drawing/2014/main" id="{E75659FA-FCF3-4E12-A766-487DB1BDA6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1" name="Group 928">
              <a:extLst>
                <a:ext uri="{FF2B5EF4-FFF2-40B4-BE49-F238E27FC236}">
                  <a16:creationId xmlns:a16="http://schemas.microsoft.com/office/drawing/2014/main" id="{21A1DF10-8B8A-4E75-96EA-41D2C1EC1E6F}"/>
                </a:ext>
              </a:extLst>
            </p:cNvPr>
            <p:cNvGrpSpPr>
              <a:grpSpLocks/>
            </p:cNvGrpSpPr>
            <p:nvPr/>
          </p:nvGrpSpPr>
          <p:grpSpPr bwMode="auto">
            <a:xfrm rot="5400000">
              <a:off x="4005662" y="5193060"/>
              <a:ext cx="232128" cy="152400"/>
              <a:chOff x="528" y="336"/>
              <a:chExt cx="3268" cy="1920"/>
            </a:xfrm>
          </p:grpSpPr>
          <p:sp>
            <p:nvSpPr>
              <p:cNvPr id="46143" name="Oval 929">
                <a:extLst>
                  <a:ext uri="{FF2B5EF4-FFF2-40B4-BE49-F238E27FC236}">
                    <a16:creationId xmlns:a16="http://schemas.microsoft.com/office/drawing/2014/main" id="{D6DBF133-FF91-442E-89C3-E6EA436E2CD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44" name="Oval 930">
                <a:extLst>
                  <a:ext uri="{FF2B5EF4-FFF2-40B4-BE49-F238E27FC236}">
                    <a16:creationId xmlns:a16="http://schemas.microsoft.com/office/drawing/2014/main" id="{8C5B6804-11C7-4BF7-B435-95101FE73C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2" name="Group 928">
              <a:extLst>
                <a:ext uri="{FF2B5EF4-FFF2-40B4-BE49-F238E27FC236}">
                  <a16:creationId xmlns:a16="http://schemas.microsoft.com/office/drawing/2014/main" id="{6801EFB6-0698-4D51-9FBC-101AB8569923}"/>
                </a:ext>
              </a:extLst>
            </p:cNvPr>
            <p:cNvGrpSpPr>
              <a:grpSpLocks/>
            </p:cNvGrpSpPr>
            <p:nvPr/>
          </p:nvGrpSpPr>
          <p:grpSpPr bwMode="auto">
            <a:xfrm rot="5400000">
              <a:off x="3946395" y="5074537"/>
              <a:ext cx="232128" cy="152400"/>
              <a:chOff x="528" y="336"/>
              <a:chExt cx="3268" cy="1920"/>
            </a:xfrm>
          </p:grpSpPr>
          <p:sp>
            <p:nvSpPr>
              <p:cNvPr id="46141" name="Oval 929">
                <a:extLst>
                  <a:ext uri="{FF2B5EF4-FFF2-40B4-BE49-F238E27FC236}">
                    <a16:creationId xmlns:a16="http://schemas.microsoft.com/office/drawing/2014/main" id="{B4412C2C-F3E9-4F33-AB46-EA026355142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42" name="Oval 930">
                <a:extLst>
                  <a:ext uri="{FF2B5EF4-FFF2-40B4-BE49-F238E27FC236}">
                    <a16:creationId xmlns:a16="http://schemas.microsoft.com/office/drawing/2014/main" id="{5C93EB3B-C266-4EFE-94A7-3570D76168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3" name="Group 928">
              <a:extLst>
                <a:ext uri="{FF2B5EF4-FFF2-40B4-BE49-F238E27FC236}">
                  <a16:creationId xmlns:a16="http://schemas.microsoft.com/office/drawing/2014/main" id="{8C86C19C-ED97-40D3-8936-1D4313C6299D}"/>
                </a:ext>
              </a:extLst>
            </p:cNvPr>
            <p:cNvGrpSpPr>
              <a:grpSpLocks/>
            </p:cNvGrpSpPr>
            <p:nvPr/>
          </p:nvGrpSpPr>
          <p:grpSpPr bwMode="auto">
            <a:xfrm rot="5400000">
              <a:off x="3870198" y="4964472"/>
              <a:ext cx="232128" cy="152400"/>
              <a:chOff x="528" y="336"/>
              <a:chExt cx="3268" cy="1920"/>
            </a:xfrm>
          </p:grpSpPr>
          <p:sp>
            <p:nvSpPr>
              <p:cNvPr id="46139" name="Oval 929">
                <a:extLst>
                  <a:ext uri="{FF2B5EF4-FFF2-40B4-BE49-F238E27FC236}">
                    <a16:creationId xmlns:a16="http://schemas.microsoft.com/office/drawing/2014/main" id="{DCEA6929-08BB-404D-BFD1-F299351705A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40" name="Oval 930">
                <a:extLst>
                  <a:ext uri="{FF2B5EF4-FFF2-40B4-BE49-F238E27FC236}">
                    <a16:creationId xmlns:a16="http://schemas.microsoft.com/office/drawing/2014/main" id="{A98D30BD-74D9-4E1F-A1A6-F1B21BFBC5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4" name="Group 928">
              <a:extLst>
                <a:ext uri="{FF2B5EF4-FFF2-40B4-BE49-F238E27FC236}">
                  <a16:creationId xmlns:a16="http://schemas.microsoft.com/office/drawing/2014/main" id="{EB67BAC5-36FD-41AD-9611-D0805D863C1B}"/>
                </a:ext>
              </a:extLst>
            </p:cNvPr>
            <p:cNvGrpSpPr>
              <a:grpSpLocks/>
            </p:cNvGrpSpPr>
            <p:nvPr/>
          </p:nvGrpSpPr>
          <p:grpSpPr bwMode="auto">
            <a:xfrm rot="5400000">
              <a:off x="3793995" y="4862868"/>
              <a:ext cx="232128" cy="152400"/>
              <a:chOff x="528" y="336"/>
              <a:chExt cx="3268" cy="1920"/>
            </a:xfrm>
          </p:grpSpPr>
          <p:sp>
            <p:nvSpPr>
              <p:cNvPr id="46137" name="Oval 929">
                <a:extLst>
                  <a:ext uri="{FF2B5EF4-FFF2-40B4-BE49-F238E27FC236}">
                    <a16:creationId xmlns:a16="http://schemas.microsoft.com/office/drawing/2014/main" id="{F9FDB250-AE4F-45F0-8413-9168FCC630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38" name="Oval 930">
                <a:extLst>
                  <a:ext uri="{FF2B5EF4-FFF2-40B4-BE49-F238E27FC236}">
                    <a16:creationId xmlns:a16="http://schemas.microsoft.com/office/drawing/2014/main" id="{7EAAC27B-69C2-405B-8473-19C7BED7200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5" name="Group 928">
              <a:extLst>
                <a:ext uri="{FF2B5EF4-FFF2-40B4-BE49-F238E27FC236}">
                  <a16:creationId xmlns:a16="http://schemas.microsoft.com/office/drawing/2014/main" id="{B0BDF58F-C6E8-49AB-86EF-7631CBA6C3B4}"/>
                </a:ext>
              </a:extLst>
            </p:cNvPr>
            <p:cNvGrpSpPr>
              <a:grpSpLocks/>
            </p:cNvGrpSpPr>
            <p:nvPr/>
          </p:nvGrpSpPr>
          <p:grpSpPr bwMode="auto">
            <a:xfrm rot="5400000">
              <a:off x="3717792" y="4761264"/>
              <a:ext cx="232128" cy="152400"/>
              <a:chOff x="528" y="336"/>
              <a:chExt cx="3268" cy="1920"/>
            </a:xfrm>
          </p:grpSpPr>
          <p:sp>
            <p:nvSpPr>
              <p:cNvPr id="46135" name="Oval 929">
                <a:extLst>
                  <a:ext uri="{FF2B5EF4-FFF2-40B4-BE49-F238E27FC236}">
                    <a16:creationId xmlns:a16="http://schemas.microsoft.com/office/drawing/2014/main" id="{9F4BF347-0739-4526-B59D-51FEBE37B5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36" name="Oval 930">
                <a:extLst>
                  <a:ext uri="{FF2B5EF4-FFF2-40B4-BE49-F238E27FC236}">
                    <a16:creationId xmlns:a16="http://schemas.microsoft.com/office/drawing/2014/main" id="{3DFD7A09-54B7-4CA0-8C82-E8DE8C33C3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6" name="Group 928">
              <a:extLst>
                <a:ext uri="{FF2B5EF4-FFF2-40B4-BE49-F238E27FC236}">
                  <a16:creationId xmlns:a16="http://schemas.microsoft.com/office/drawing/2014/main" id="{A32EC6F9-9D4A-43F4-BE95-13CB5D257FFB}"/>
                </a:ext>
              </a:extLst>
            </p:cNvPr>
            <p:cNvGrpSpPr>
              <a:grpSpLocks/>
            </p:cNvGrpSpPr>
            <p:nvPr/>
          </p:nvGrpSpPr>
          <p:grpSpPr bwMode="auto">
            <a:xfrm rot="5400000">
              <a:off x="3650062" y="4642732"/>
              <a:ext cx="232128" cy="152400"/>
              <a:chOff x="528" y="336"/>
              <a:chExt cx="3268" cy="1920"/>
            </a:xfrm>
          </p:grpSpPr>
          <p:sp>
            <p:nvSpPr>
              <p:cNvPr id="46133" name="Oval 929">
                <a:extLst>
                  <a:ext uri="{FF2B5EF4-FFF2-40B4-BE49-F238E27FC236}">
                    <a16:creationId xmlns:a16="http://schemas.microsoft.com/office/drawing/2014/main" id="{4DF7331A-8638-4355-A88B-24397C2986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34" name="Oval 930">
                <a:extLst>
                  <a:ext uri="{FF2B5EF4-FFF2-40B4-BE49-F238E27FC236}">
                    <a16:creationId xmlns:a16="http://schemas.microsoft.com/office/drawing/2014/main" id="{CDECD332-E47E-4248-A43C-5C573B64B1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7" name="Group 928">
              <a:extLst>
                <a:ext uri="{FF2B5EF4-FFF2-40B4-BE49-F238E27FC236}">
                  <a16:creationId xmlns:a16="http://schemas.microsoft.com/office/drawing/2014/main" id="{BFF84E6F-FAE9-4EE7-88D1-22C6B877C610}"/>
                </a:ext>
              </a:extLst>
            </p:cNvPr>
            <p:cNvGrpSpPr>
              <a:grpSpLocks/>
            </p:cNvGrpSpPr>
            <p:nvPr/>
          </p:nvGrpSpPr>
          <p:grpSpPr bwMode="auto">
            <a:xfrm rot="5400000">
              <a:off x="4361263" y="5523257"/>
              <a:ext cx="232128" cy="152400"/>
              <a:chOff x="528" y="336"/>
              <a:chExt cx="3268" cy="1920"/>
            </a:xfrm>
          </p:grpSpPr>
          <p:sp>
            <p:nvSpPr>
              <p:cNvPr id="46131" name="Oval 929">
                <a:extLst>
                  <a:ext uri="{FF2B5EF4-FFF2-40B4-BE49-F238E27FC236}">
                    <a16:creationId xmlns:a16="http://schemas.microsoft.com/office/drawing/2014/main" id="{867F358F-4BE9-4887-8E2E-68B4E4969F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32" name="Oval 930">
                <a:extLst>
                  <a:ext uri="{FF2B5EF4-FFF2-40B4-BE49-F238E27FC236}">
                    <a16:creationId xmlns:a16="http://schemas.microsoft.com/office/drawing/2014/main" id="{C3DE2C4F-CAC7-4E83-B2EF-2D4E07CC5E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8" name="Group 928">
              <a:extLst>
                <a:ext uri="{FF2B5EF4-FFF2-40B4-BE49-F238E27FC236}">
                  <a16:creationId xmlns:a16="http://schemas.microsoft.com/office/drawing/2014/main" id="{8037C0B4-2A70-4629-9A17-753315112FC7}"/>
                </a:ext>
              </a:extLst>
            </p:cNvPr>
            <p:cNvGrpSpPr>
              <a:grpSpLocks/>
            </p:cNvGrpSpPr>
            <p:nvPr/>
          </p:nvGrpSpPr>
          <p:grpSpPr bwMode="auto">
            <a:xfrm rot="5400000">
              <a:off x="4327396" y="5413190"/>
              <a:ext cx="232128" cy="152400"/>
              <a:chOff x="528" y="336"/>
              <a:chExt cx="3268" cy="1920"/>
            </a:xfrm>
          </p:grpSpPr>
          <p:sp>
            <p:nvSpPr>
              <p:cNvPr id="46129" name="Oval 929">
                <a:extLst>
                  <a:ext uri="{FF2B5EF4-FFF2-40B4-BE49-F238E27FC236}">
                    <a16:creationId xmlns:a16="http://schemas.microsoft.com/office/drawing/2014/main" id="{49A0570B-639D-4998-99C4-7B8E4AE12B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30" name="Oval 930">
                <a:extLst>
                  <a:ext uri="{FF2B5EF4-FFF2-40B4-BE49-F238E27FC236}">
                    <a16:creationId xmlns:a16="http://schemas.microsoft.com/office/drawing/2014/main" id="{6AE07993-9927-422B-B50B-000D84B1AF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49" name="Group 928">
              <a:extLst>
                <a:ext uri="{FF2B5EF4-FFF2-40B4-BE49-F238E27FC236}">
                  <a16:creationId xmlns:a16="http://schemas.microsoft.com/office/drawing/2014/main" id="{15CC39A1-3E24-46E5-BF7A-0FF1D1D06DB0}"/>
                </a:ext>
              </a:extLst>
            </p:cNvPr>
            <p:cNvGrpSpPr>
              <a:grpSpLocks/>
            </p:cNvGrpSpPr>
            <p:nvPr/>
          </p:nvGrpSpPr>
          <p:grpSpPr bwMode="auto">
            <a:xfrm rot="5400000">
              <a:off x="4251199" y="5303125"/>
              <a:ext cx="232128" cy="152400"/>
              <a:chOff x="528" y="336"/>
              <a:chExt cx="3268" cy="1920"/>
            </a:xfrm>
          </p:grpSpPr>
          <p:sp>
            <p:nvSpPr>
              <p:cNvPr id="46127" name="Oval 929">
                <a:extLst>
                  <a:ext uri="{FF2B5EF4-FFF2-40B4-BE49-F238E27FC236}">
                    <a16:creationId xmlns:a16="http://schemas.microsoft.com/office/drawing/2014/main" id="{887BF044-75C7-4658-A8E9-968ADE30C9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28" name="Oval 930">
                <a:extLst>
                  <a:ext uri="{FF2B5EF4-FFF2-40B4-BE49-F238E27FC236}">
                    <a16:creationId xmlns:a16="http://schemas.microsoft.com/office/drawing/2014/main" id="{C1008DC8-6DE4-4E64-9B03-F32C9202CF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0" name="Group 928">
              <a:extLst>
                <a:ext uri="{FF2B5EF4-FFF2-40B4-BE49-F238E27FC236}">
                  <a16:creationId xmlns:a16="http://schemas.microsoft.com/office/drawing/2014/main" id="{A11B0E83-621F-4430-A19F-6A4146E28E2A}"/>
                </a:ext>
              </a:extLst>
            </p:cNvPr>
            <p:cNvGrpSpPr>
              <a:grpSpLocks/>
            </p:cNvGrpSpPr>
            <p:nvPr/>
          </p:nvGrpSpPr>
          <p:grpSpPr bwMode="auto">
            <a:xfrm rot="5400000">
              <a:off x="4174996" y="5201521"/>
              <a:ext cx="232128" cy="152400"/>
              <a:chOff x="528" y="336"/>
              <a:chExt cx="3268" cy="1920"/>
            </a:xfrm>
          </p:grpSpPr>
          <p:sp>
            <p:nvSpPr>
              <p:cNvPr id="46125" name="Oval 929">
                <a:extLst>
                  <a:ext uri="{FF2B5EF4-FFF2-40B4-BE49-F238E27FC236}">
                    <a16:creationId xmlns:a16="http://schemas.microsoft.com/office/drawing/2014/main" id="{1B81B8BE-ECB0-4606-80FD-33BCEF5C85B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26" name="Oval 930">
                <a:extLst>
                  <a:ext uri="{FF2B5EF4-FFF2-40B4-BE49-F238E27FC236}">
                    <a16:creationId xmlns:a16="http://schemas.microsoft.com/office/drawing/2014/main" id="{AF5B3E3C-0DE5-47F0-BE2D-DD02AAF819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1" name="Group 928">
              <a:extLst>
                <a:ext uri="{FF2B5EF4-FFF2-40B4-BE49-F238E27FC236}">
                  <a16:creationId xmlns:a16="http://schemas.microsoft.com/office/drawing/2014/main" id="{E9DCC604-8C9D-40C8-8C46-1D3570FD4E82}"/>
                </a:ext>
              </a:extLst>
            </p:cNvPr>
            <p:cNvGrpSpPr>
              <a:grpSpLocks/>
            </p:cNvGrpSpPr>
            <p:nvPr/>
          </p:nvGrpSpPr>
          <p:grpSpPr bwMode="auto">
            <a:xfrm rot="5400000">
              <a:off x="4098793" y="5099917"/>
              <a:ext cx="232128" cy="152400"/>
              <a:chOff x="528" y="336"/>
              <a:chExt cx="3268" cy="1920"/>
            </a:xfrm>
          </p:grpSpPr>
          <p:sp>
            <p:nvSpPr>
              <p:cNvPr id="46123" name="Oval 929">
                <a:extLst>
                  <a:ext uri="{FF2B5EF4-FFF2-40B4-BE49-F238E27FC236}">
                    <a16:creationId xmlns:a16="http://schemas.microsoft.com/office/drawing/2014/main" id="{5148A923-8567-4846-98F1-E92BC83CE3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24" name="Oval 930">
                <a:extLst>
                  <a:ext uri="{FF2B5EF4-FFF2-40B4-BE49-F238E27FC236}">
                    <a16:creationId xmlns:a16="http://schemas.microsoft.com/office/drawing/2014/main" id="{7650E54C-52E0-4AC3-9C66-E3BB155852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2" name="Group 928">
              <a:extLst>
                <a:ext uri="{FF2B5EF4-FFF2-40B4-BE49-F238E27FC236}">
                  <a16:creationId xmlns:a16="http://schemas.microsoft.com/office/drawing/2014/main" id="{2BDD3C38-92DE-493F-9582-031967866F4C}"/>
                </a:ext>
              </a:extLst>
            </p:cNvPr>
            <p:cNvGrpSpPr>
              <a:grpSpLocks/>
            </p:cNvGrpSpPr>
            <p:nvPr/>
          </p:nvGrpSpPr>
          <p:grpSpPr bwMode="auto">
            <a:xfrm rot="5400000">
              <a:off x="4031063" y="4981385"/>
              <a:ext cx="232128" cy="152400"/>
              <a:chOff x="528" y="336"/>
              <a:chExt cx="3268" cy="1920"/>
            </a:xfrm>
          </p:grpSpPr>
          <p:sp>
            <p:nvSpPr>
              <p:cNvPr id="46121" name="Oval 929">
                <a:extLst>
                  <a:ext uri="{FF2B5EF4-FFF2-40B4-BE49-F238E27FC236}">
                    <a16:creationId xmlns:a16="http://schemas.microsoft.com/office/drawing/2014/main" id="{C6A719E6-330A-4AD9-8219-9C80A47035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22" name="Oval 930">
                <a:extLst>
                  <a:ext uri="{FF2B5EF4-FFF2-40B4-BE49-F238E27FC236}">
                    <a16:creationId xmlns:a16="http://schemas.microsoft.com/office/drawing/2014/main" id="{41AFFA2A-F0AE-400B-A077-4E09167772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3" name="Group 928">
              <a:extLst>
                <a:ext uri="{FF2B5EF4-FFF2-40B4-BE49-F238E27FC236}">
                  <a16:creationId xmlns:a16="http://schemas.microsoft.com/office/drawing/2014/main" id="{8ECB9C79-C866-4B57-9E5E-C7AD110258F1}"/>
                </a:ext>
              </a:extLst>
            </p:cNvPr>
            <p:cNvGrpSpPr>
              <a:grpSpLocks/>
            </p:cNvGrpSpPr>
            <p:nvPr/>
          </p:nvGrpSpPr>
          <p:grpSpPr bwMode="auto">
            <a:xfrm rot="5400000">
              <a:off x="3971796" y="4862862"/>
              <a:ext cx="232128" cy="152400"/>
              <a:chOff x="528" y="336"/>
              <a:chExt cx="3268" cy="1920"/>
            </a:xfrm>
          </p:grpSpPr>
          <p:sp>
            <p:nvSpPr>
              <p:cNvPr id="46119" name="Oval 929">
                <a:extLst>
                  <a:ext uri="{FF2B5EF4-FFF2-40B4-BE49-F238E27FC236}">
                    <a16:creationId xmlns:a16="http://schemas.microsoft.com/office/drawing/2014/main" id="{25BFF632-A206-45DD-BCC7-DB1009363E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20" name="Oval 930">
                <a:extLst>
                  <a:ext uri="{FF2B5EF4-FFF2-40B4-BE49-F238E27FC236}">
                    <a16:creationId xmlns:a16="http://schemas.microsoft.com/office/drawing/2014/main" id="{845A96ED-DA9F-4C07-87E6-C8BE815361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4" name="Group 928">
              <a:extLst>
                <a:ext uri="{FF2B5EF4-FFF2-40B4-BE49-F238E27FC236}">
                  <a16:creationId xmlns:a16="http://schemas.microsoft.com/office/drawing/2014/main" id="{3AE48468-6069-4A26-A944-3826B70010AC}"/>
                </a:ext>
              </a:extLst>
            </p:cNvPr>
            <p:cNvGrpSpPr>
              <a:grpSpLocks/>
            </p:cNvGrpSpPr>
            <p:nvPr/>
          </p:nvGrpSpPr>
          <p:grpSpPr bwMode="auto">
            <a:xfrm rot="5400000">
              <a:off x="3895599" y="4752797"/>
              <a:ext cx="232128" cy="152400"/>
              <a:chOff x="528" y="336"/>
              <a:chExt cx="3268" cy="1920"/>
            </a:xfrm>
          </p:grpSpPr>
          <p:sp>
            <p:nvSpPr>
              <p:cNvPr id="46117" name="Oval 929">
                <a:extLst>
                  <a:ext uri="{FF2B5EF4-FFF2-40B4-BE49-F238E27FC236}">
                    <a16:creationId xmlns:a16="http://schemas.microsoft.com/office/drawing/2014/main" id="{6629779B-F3B9-4F67-AEB9-96E1BDB43B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18" name="Oval 930">
                <a:extLst>
                  <a:ext uri="{FF2B5EF4-FFF2-40B4-BE49-F238E27FC236}">
                    <a16:creationId xmlns:a16="http://schemas.microsoft.com/office/drawing/2014/main" id="{D0FCF2C2-5DD5-43A2-9121-58C8D2E0D3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5" name="Group 928">
              <a:extLst>
                <a:ext uri="{FF2B5EF4-FFF2-40B4-BE49-F238E27FC236}">
                  <a16:creationId xmlns:a16="http://schemas.microsoft.com/office/drawing/2014/main" id="{817EDD32-19A4-4BF7-B5A6-7E16F90C9FA1}"/>
                </a:ext>
              </a:extLst>
            </p:cNvPr>
            <p:cNvGrpSpPr>
              <a:grpSpLocks/>
            </p:cNvGrpSpPr>
            <p:nvPr/>
          </p:nvGrpSpPr>
          <p:grpSpPr bwMode="auto">
            <a:xfrm rot="5400000">
              <a:off x="3819396" y="4651193"/>
              <a:ext cx="232128" cy="152400"/>
              <a:chOff x="528" y="336"/>
              <a:chExt cx="3268" cy="1920"/>
            </a:xfrm>
          </p:grpSpPr>
          <p:sp>
            <p:nvSpPr>
              <p:cNvPr id="46115" name="Oval 929">
                <a:extLst>
                  <a:ext uri="{FF2B5EF4-FFF2-40B4-BE49-F238E27FC236}">
                    <a16:creationId xmlns:a16="http://schemas.microsoft.com/office/drawing/2014/main" id="{9817874F-65F3-471E-9A7A-084F13903BD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16" name="Oval 930">
                <a:extLst>
                  <a:ext uri="{FF2B5EF4-FFF2-40B4-BE49-F238E27FC236}">
                    <a16:creationId xmlns:a16="http://schemas.microsoft.com/office/drawing/2014/main" id="{B5FB2F49-9752-4231-BEFA-9E71E0AAE1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6" name="Group 928">
              <a:extLst>
                <a:ext uri="{FF2B5EF4-FFF2-40B4-BE49-F238E27FC236}">
                  <a16:creationId xmlns:a16="http://schemas.microsoft.com/office/drawing/2014/main" id="{2F79DAB7-84F7-4DEA-8E22-800EBD0A6D3A}"/>
                </a:ext>
              </a:extLst>
            </p:cNvPr>
            <p:cNvGrpSpPr>
              <a:grpSpLocks/>
            </p:cNvGrpSpPr>
            <p:nvPr/>
          </p:nvGrpSpPr>
          <p:grpSpPr bwMode="auto">
            <a:xfrm rot="5400000">
              <a:off x="3743193" y="4549589"/>
              <a:ext cx="232128" cy="152400"/>
              <a:chOff x="528" y="336"/>
              <a:chExt cx="3268" cy="1920"/>
            </a:xfrm>
          </p:grpSpPr>
          <p:sp>
            <p:nvSpPr>
              <p:cNvPr id="46113" name="Oval 929">
                <a:extLst>
                  <a:ext uri="{FF2B5EF4-FFF2-40B4-BE49-F238E27FC236}">
                    <a16:creationId xmlns:a16="http://schemas.microsoft.com/office/drawing/2014/main" id="{8B577BFF-9D07-4A0D-837F-0E82150278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14" name="Oval 930">
                <a:extLst>
                  <a:ext uri="{FF2B5EF4-FFF2-40B4-BE49-F238E27FC236}">
                    <a16:creationId xmlns:a16="http://schemas.microsoft.com/office/drawing/2014/main" id="{79DB5CFE-1D4E-4B1B-BAD7-A3077F83E0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7" name="Group 928">
              <a:extLst>
                <a:ext uri="{FF2B5EF4-FFF2-40B4-BE49-F238E27FC236}">
                  <a16:creationId xmlns:a16="http://schemas.microsoft.com/office/drawing/2014/main" id="{52CB4336-04D9-41F9-9B0C-348C56A164AB}"/>
                </a:ext>
              </a:extLst>
            </p:cNvPr>
            <p:cNvGrpSpPr>
              <a:grpSpLocks/>
            </p:cNvGrpSpPr>
            <p:nvPr/>
          </p:nvGrpSpPr>
          <p:grpSpPr bwMode="auto">
            <a:xfrm rot="5400000">
              <a:off x="3675463" y="4431057"/>
              <a:ext cx="232128" cy="152400"/>
              <a:chOff x="528" y="336"/>
              <a:chExt cx="3268" cy="1920"/>
            </a:xfrm>
          </p:grpSpPr>
          <p:sp>
            <p:nvSpPr>
              <p:cNvPr id="46111" name="Oval 929">
                <a:extLst>
                  <a:ext uri="{FF2B5EF4-FFF2-40B4-BE49-F238E27FC236}">
                    <a16:creationId xmlns:a16="http://schemas.microsoft.com/office/drawing/2014/main" id="{301F55D8-9201-4201-B06C-E0A0D4A738F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12" name="Oval 930">
                <a:extLst>
                  <a:ext uri="{FF2B5EF4-FFF2-40B4-BE49-F238E27FC236}">
                    <a16:creationId xmlns:a16="http://schemas.microsoft.com/office/drawing/2014/main" id="{8A453661-5EC1-4703-8915-24121233280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8" name="Group 928">
              <a:extLst>
                <a:ext uri="{FF2B5EF4-FFF2-40B4-BE49-F238E27FC236}">
                  <a16:creationId xmlns:a16="http://schemas.microsoft.com/office/drawing/2014/main" id="{AD65A18D-A93E-4F8B-B5E4-84DA47647412}"/>
                </a:ext>
              </a:extLst>
            </p:cNvPr>
            <p:cNvGrpSpPr>
              <a:grpSpLocks/>
            </p:cNvGrpSpPr>
            <p:nvPr/>
          </p:nvGrpSpPr>
          <p:grpSpPr bwMode="auto">
            <a:xfrm rot="5400000">
              <a:off x="3937928" y="5497887"/>
              <a:ext cx="232128" cy="152400"/>
              <a:chOff x="528" y="336"/>
              <a:chExt cx="3268" cy="1920"/>
            </a:xfrm>
          </p:grpSpPr>
          <p:sp>
            <p:nvSpPr>
              <p:cNvPr id="46109" name="Oval 929">
                <a:extLst>
                  <a:ext uri="{FF2B5EF4-FFF2-40B4-BE49-F238E27FC236}">
                    <a16:creationId xmlns:a16="http://schemas.microsoft.com/office/drawing/2014/main" id="{1C674BB9-6A04-47DF-AF5B-14C5DAF00E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10" name="Oval 930">
                <a:extLst>
                  <a:ext uri="{FF2B5EF4-FFF2-40B4-BE49-F238E27FC236}">
                    <a16:creationId xmlns:a16="http://schemas.microsoft.com/office/drawing/2014/main" id="{09898BCE-43FA-4C06-AEB4-6669FD543D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59" name="Group 928">
              <a:extLst>
                <a:ext uri="{FF2B5EF4-FFF2-40B4-BE49-F238E27FC236}">
                  <a16:creationId xmlns:a16="http://schemas.microsoft.com/office/drawing/2014/main" id="{E739ECC7-B10B-4178-BE1A-3BF338FF1AC6}"/>
                </a:ext>
              </a:extLst>
            </p:cNvPr>
            <p:cNvGrpSpPr>
              <a:grpSpLocks/>
            </p:cNvGrpSpPr>
            <p:nvPr/>
          </p:nvGrpSpPr>
          <p:grpSpPr bwMode="auto">
            <a:xfrm rot="5400000">
              <a:off x="3861731" y="5387822"/>
              <a:ext cx="232128" cy="152400"/>
              <a:chOff x="528" y="336"/>
              <a:chExt cx="3268" cy="1920"/>
            </a:xfrm>
          </p:grpSpPr>
          <p:sp>
            <p:nvSpPr>
              <p:cNvPr id="46107" name="Oval 929">
                <a:extLst>
                  <a:ext uri="{FF2B5EF4-FFF2-40B4-BE49-F238E27FC236}">
                    <a16:creationId xmlns:a16="http://schemas.microsoft.com/office/drawing/2014/main" id="{4AE9E52C-ECD2-4692-BA47-97DA0CADE3E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08" name="Oval 930">
                <a:extLst>
                  <a:ext uri="{FF2B5EF4-FFF2-40B4-BE49-F238E27FC236}">
                    <a16:creationId xmlns:a16="http://schemas.microsoft.com/office/drawing/2014/main" id="{E280F3AD-950F-490F-BED0-AE058B1269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0" name="Group 928">
              <a:extLst>
                <a:ext uri="{FF2B5EF4-FFF2-40B4-BE49-F238E27FC236}">
                  <a16:creationId xmlns:a16="http://schemas.microsoft.com/office/drawing/2014/main" id="{26AF578D-262E-4E5B-96D5-882F66F08D20}"/>
                </a:ext>
              </a:extLst>
            </p:cNvPr>
            <p:cNvGrpSpPr>
              <a:grpSpLocks/>
            </p:cNvGrpSpPr>
            <p:nvPr/>
          </p:nvGrpSpPr>
          <p:grpSpPr bwMode="auto">
            <a:xfrm rot="5400000">
              <a:off x="3785528" y="5286218"/>
              <a:ext cx="232128" cy="152400"/>
              <a:chOff x="528" y="336"/>
              <a:chExt cx="3268" cy="1920"/>
            </a:xfrm>
          </p:grpSpPr>
          <p:sp>
            <p:nvSpPr>
              <p:cNvPr id="46105" name="Oval 929">
                <a:extLst>
                  <a:ext uri="{FF2B5EF4-FFF2-40B4-BE49-F238E27FC236}">
                    <a16:creationId xmlns:a16="http://schemas.microsoft.com/office/drawing/2014/main" id="{299E1766-EBC7-4982-BB50-49E59374A3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06" name="Oval 930">
                <a:extLst>
                  <a:ext uri="{FF2B5EF4-FFF2-40B4-BE49-F238E27FC236}">
                    <a16:creationId xmlns:a16="http://schemas.microsoft.com/office/drawing/2014/main" id="{CA7E168C-5D14-4121-8880-DA01EEE74AF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1" name="Group 928">
              <a:extLst>
                <a:ext uri="{FF2B5EF4-FFF2-40B4-BE49-F238E27FC236}">
                  <a16:creationId xmlns:a16="http://schemas.microsoft.com/office/drawing/2014/main" id="{BE4A227D-4181-42A2-B80E-FEC79B5D2337}"/>
                </a:ext>
              </a:extLst>
            </p:cNvPr>
            <p:cNvGrpSpPr>
              <a:grpSpLocks/>
            </p:cNvGrpSpPr>
            <p:nvPr/>
          </p:nvGrpSpPr>
          <p:grpSpPr bwMode="auto">
            <a:xfrm rot="5400000">
              <a:off x="3709325" y="5184614"/>
              <a:ext cx="232128" cy="152400"/>
              <a:chOff x="528" y="336"/>
              <a:chExt cx="3268" cy="1920"/>
            </a:xfrm>
          </p:grpSpPr>
          <p:sp>
            <p:nvSpPr>
              <p:cNvPr id="46103" name="Oval 929">
                <a:extLst>
                  <a:ext uri="{FF2B5EF4-FFF2-40B4-BE49-F238E27FC236}">
                    <a16:creationId xmlns:a16="http://schemas.microsoft.com/office/drawing/2014/main" id="{7B720496-E945-4B8C-9A55-0A1657AC8F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04" name="Oval 930">
                <a:extLst>
                  <a:ext uri="{FF2B5EF4-FFF2-40B4-BE49-F238E27FC236}">
                    <a16:creationId xmlns:a16="http://schemas.microsoft.com/office/drawing/2014/main" id="{CBB3618D-FFE1-4A2D-8268-66E34681D55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2" name="Group 928">
              <a:extLst>
                <a:ext uri="{FF2B5EF4-FFF2-40B4-BE49-F238E27FC236}">
                  <a16:creationId xmlns:a16="http://schemas.microsoft.com/office/drawing/2014/main" id="{78CFB5E0-4C72-42BC-B658-2FC9DF40F4FC}"/>
                </a:ext>
              </a:extLst>
            </p:cNvPr>
            <p:cNvGrpSpPr>
              <a:grpSpLocks/>
            </p:cNvGrpSpPr>
            <p:nvPr/>
          </p:nvGrpSpPr>
          <p:grpSpPr bwMode="auto">
            <a:xfrm rot="5400000">
              <a:off x="3641595" y="5066082"/>
              <a:ext cx="232128" cy="152400"/>
              <a:chOff x="528" y="336"/>
              <a:chExt cx="3268" cy="1920"/>
            </a:xfrm>
          </p:grpSpPr>
          <p:sp>
            <p:nvSpPr>
              <p:cNvPr id="46101" name="Oval 929">
                <a:extLst>
                  <a:ext uri="{FF2B5EF4-FFF2-40B4-BE49-F238E27FC236}">
                    <a16:creationId xmlns:a16="http://schemas.microsoft.com/office/drawing/2014/main" id="{157B2D9D-353F-4805-821A-362A549EBC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02" name="Oval 930">
                <a:extLst>
                  <a:ext uri="{FF2B5EF4-FFF2-40B4-BE49-F238E27FC236}">
                    <a16:creationId xmlns:a16="http://schemas.microsoft.com/office/drawing/2014/main" id="{3238AA70-3873-448D-9F63-BC5F84877E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3" name="Group 928">
              <a:extLst>
                <a:ext uri="{FF2B5EF4-FFF2-40B4-BE49-F238E27FC236}">
                  <a16:creationId xmlns:a16="http://schemas.microsoft.com/office/drawing/2014/main" id="{E183F29C-DE0E-45B7-9D7F-A8A06783FC1E}"/>
                </a:ext>
              </a:extLst>
            </p:cNvPr>
            <p:cNvGrpSpPr>
              <a:grpSpLocks/>
            </p:cNvGrpSpPr>
            <p:nvPr/>
          </p:nvGrpSpPr>
          <p:grpSpPr bwMode="auto">
            <a:xfrm rot="5400000">
              <a:off x="4090326" y="5514800"/>
              <a:ext cx="232128" cy="152400"/>
              <a:chOff x="528" y="336"/>
              <a:chExt cx="3268" cy="1920"/>
            </a:xfrm>
          </p:grpSpPr>
          <p:sp>
            <p:nvSpPr>
              <p:cNvPr id="46099" name="Oval 929">
                <a:extLst>
                  <a:ext uri="{FF2B5EF4-FFF2-40B4-BE49-F238E27FC236}">
                    <a16:creationId xmlns:a16="http://schemas.microsoft.com/office/drawing/2014/main" id="{A8A253FE-4DB5-4F3E-8951-95ECDBDEA3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100" name="Oval 930">
                <a:extLst>
                  <a:ext uri="{FF2B5EF4-FFF2-40B4-BE49-F238E27FC236}">
                    <a16:creationId xmlns:a16="http://schemas.microsoft.com/office/drawing/2014/main" id="{4BEF9521-4147-4AC3-93D0-44787027110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4" name="Group 928">
              <a:extLst>
                <a:ext uri="{FF2B5EF4-FFF2-40B4-BE49-F238E27FC236}">
                  <a16:creationId xmlns:a16="http://schemas.microsoft.com/office/drawing/2014/main" id="{3914C9AF-C8CB-4B6E-9AD4-198E4A9AA86F}"/>
                </a:ext>
              </a:extLst>
            </p:cNvPr>
            <p:cNvGrpSpPr>
              <a:grpSpLocks/>
            </p:cNvGrpSpPr>
            <p:nvPr/>
          </p:nvGrpSpPr>
          <p:grpSpPr bwMode="auto">
            <a:xfrm rot="5400000">
              <a:off x="4031059" y="5396277"/>
              <a:ext cx="232128" cy="152400"/>
              <a:chOff x="528" y="336"/>
              <a:chExt cx="3268" cy="1920"/>
            </a:xfrm>
          </p:grpSpPr>
          <p:sp>
            <p:nvSpPr>
              <p:cNvPr id="46097" name="Oval 929">
                <a:extLst>
                  <a:ext uri="{FF2B5EF4-FFF2-40B4-BE49-F238E27FC236}">
                    <a16:creationId xmlns:a16="http://schemas.microsoft.com/office/drawing/2014/main" id="{4D913131-A587-4025-B699-406E7EB218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98" name="Oval 930">
                <a:extLst>
                  <a:ext uri="{FF2B5EF4-FFF2-40B4-BE49-F238E27FC236}">
                    <a16:creationId xmlns:a16="http://schemas.microsoft.com/office/drawing/2014/main" id="{F5B050BE-31B9-4277-9B93-3E30E56B2BF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5" name="Group 928">
              <a:extLst>
                <a:ext uri="{FF2B5EF4-FFF2-40B4-BE49-F238E27FC236}">
                  <a16:creationId xmlns:a16="http://schemas.microsoft.com/office/drawing/2014/main" id="{D9B85DB2-C2F1-46A4-A301-01D71080E119}"/>
                </a:ext>
              </a:extLst>
            </p:cNvPr>
            <p:cNvGrpSpPr>
              <a:grpSpLocks/>
            </p:cNvGrpSpPr>
            <p:nvPr/>
          </p:nvGrpSpPr>
          <p:grpSpPr bwMode="auto">
            <a:xfrm rot="5400000">
              <a:off x="3954862" y="5286212"/>
              <a:ext cx="232128" cy="152400"/>
              <a:chOff x="528" y="336"/>
              <a:chExt cx="3268" cy="1920"/>
            </a:xfrm>
          </p:grpSpPr>
          <p:sp>
            <p:nvSpPr>
              <p:cNvPr id="46095" name="Oval 929">
                <a:extLst>
                  <a:ext uri="{FF2B5EF4-FFF2-40B4-BE49-F238E27FC236}">
                    <a16:creationId xmlns:a16="http://schemas.microsoft.com/office/drawing/2014/main" id="{D85B9975-5136-4A72-808C-89E7BCCC75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96" name="Oval 930">
                <a:extLst>
                  <a:ext uri="{FF2B5EF4-FFF2-40B4-BE49-F238E27FC236}">
                    <a16:creationId xmlns:a16="http://schemas.microsoft.com/office/drawing/2014/main" id="{6480BF32-FF15-4FEF-9AB8-EFD98CA878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6" name="Group 928">
              <a:extLst>
                <a:ext uri="{FF2B5EF4-FFF2-40B4-BE49-F238E27FC236}">
                  <a16:creationId xmlns:a16="http://schemas.microsoft.com/office/drawing/2014/main" id="{983D0B0B-DFAA-49BD-9B48-F19FDA333AD8}"/>
                </a:ext>
              </a:extLst>
            </p:cNvPr>
            <p:cNvGrpSpPr>
              <a:grpSpLocks/>
            </p:cNvGrpSpPr>
            <p:nvPr/>
          </p:nvGrpSpPr>
          <p:grpSpPr bwMode="auto">
            <a:xfrm rot="5400000">
              <a:off x="3878659" y="5184608"/>
              <a:ext cx="232128" cy="152400"/>
              <a:chOff x="528" y="336"/>
              <a:chExt cx="3268" cy="1920"/>
            </a:xfrm>
          </p:grpSpPr>
          <p:sp>
            <p:nvSpPr>
              <p:cNvPr id="46093" name="Oval 929">
                <a:extLst>
                  <a:ext uri="{FF2B5EF4-FFF2-40B4-BE49-F238E27FC236}">
                    <a16:creationId xmlns:a16="http://schemas.microsoft.com/office/drawing/2014/main" id="{ABA55669-4EC1-40C0-B085-3D5B6CCAA6D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94" name="Oval 930">
                <a:extLst>
                  <a:ext uri="{FF2B5EF4-FFF2-40B4-BE49-F238E27FC236}">
                    <a16:creationId xmlns:a16="http://schemas.microsoft.com/office/drawing/2014/main" id="{C90D8360-35C9-4464-8BCE-92EF2DDC22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7" name="Group 928">
              <a:extLst>
                <a:ext uri="{FF2B5EF4-FFF2-40B4-BE49-F238E27FC236}">
                  <a16:creationId xmlns:a16="http://schemas.microsoft.com/office/drawing/2014/main" id="{843918BB-0E51-4E1D-A670-8C49FB24CC1D}"/>
                </a:ext>
              </a:extLst>
            </p:cNvPr>
            <p:cNvGrpSpPr>
              <a:grpSpLocks/>
            </p:cNvGrpSpPr>
            <p:nvPr/>
          </p:nvGrpSpPr>
          <p:grpSpPr bwMode="auto">
            <a:xfrm rot="5400000">
              <a:off x="3802456" y="5083004"/>
              <a:ext cx="232128" cy="152400"/>
              <a:chOff x="528" y="336"/>
              <a:chExt cx="3268" cy="1920"/>
            </a:xfrm>
          </p:grpSpPr>
          <p:sp>
            <p:nvSpPr>
              <p:cNvPr id="46091" name="Oval 929">
                <a:extLst>
                  <a:ext uri="{FF2B5EF4-FFF2-40B4-BE49-F238E27FC236}">
                    <a16:creationId xmlns:a16="http://schemas.microsoft.com/office/drawing/2014/main" id="{575F5B4F-8D1C-4136-BC6A-5F7D59BCE6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92" name="Oval 930">
                <a:extLst>
                  <a:ext uri="{FF2B5EF4-FFF2-40B4-BE49-F238E27FC236}">
                    <a16:creationId xmlns:a16="http://schemas.microsoft.com/office/drawing/2014/main" id="{16ECEF75-2F03-47FC-B357-3298114403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8" name="Group 928">
              <a:extLst>
                <a:ext uri="{FF2B5EF4-FFF2-40B4-BE49-F238E27FC236}">
                  <a16:creationId xmlns:a16="http://schemas.microsoft.com/office/drawing/2014/main" id="{22EB0668-AFC3-4B31-831F-E0BA1F38E11B}"/>
                </a:ext>
              </a:extLst>
            </p:cNvPr>
            <p:cNvGrpSpPr>
              <a:grpSpLocks/>
            </p:cNvGrpSpPr>
            <p:nvPr/>
          </p:nvGrpSpPr>
          <p:grpSpPr bwMode="auto">
            <a:xfrm rot="5400000">
              <a:off x="3734726" y="4964472"/>
              <a:ext cx="232128" cy="152400"/>
              <a:chOff x="528" y="336"/>
              <a:chExt cx="3268" cy="1920"/>
            </a:xfrm>
          </p:grpSpPr>
          <p:sp>
            <p:nvSpPr>
              <p:cNvPr id="46089" name="Oval 929">
                <a:extLst>
                  <a:ext uri="{FF2B5EF4-FFF2-40B4-BE49-F238E27FC236}">
                    <a16:creationId xmlns:a16="http://schemas.microsoft.com/office/drawing/2014/main" id="{9588A462-A235-45C7-8266-070675FDA23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90" name="Oval 930">
                <a:extLst>
                  <a:ext uri="{FF2B5EF4-FFF2-40B4-BE49-F238E27FC236}">
                    <a16:creationId xmlns:a16="http://schemas.microsoft.com/office/drawing/2014/main" id="{1C6A13A2-3200-409B-A9F9-7617A83F45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69" name="Group 928">
              <a:extLst>
                <a:ext uri="{FF2B5EF4-FFF2-40B4-BE49-F238E27FC236}">
                  <a16:creationId xmlns:a16="http://schemas.microsoft.com/office/drawing/2014/main" id="{092F0F5D-C125-4042-8CD2-FE83ADD553E8}"/>
                </a:ext>
              </a:extLst>
            </p:cNvPr>
            <p:cNvGrpSpPr>
              <a:grpSpLocks/>
            </p:cNvGrpSpPr>
            <p:nvPr/>
          </p:nvGrpSpPr>
          <p:grpSpPr bwMode="auto">
            <a:xfrm rot="5400000">
              <a:off x="4217325" y="5463992"/>
              <a:ext cx="232128" cy="152400"/>
              <a:chOff x="528" y="336"/>
              <a:chExt cx="3268" cy="1920"/>
            </a:xfrm>
          </p:grpSpPr>
          <p:sp>
            <p:nvSpPr>
              <p:cNvPr id="46087" name="Oval 929">
                <a:extLst>
                  <a:ext uri="{FF2B5EF4-FFF2-40B4-BE49-F238E27FC236}">
                    <a16:creationId xmlns:a16="http://schemas.microsoft.com/office/drawing/2014/main" id="{0EE2D88A-76C1-4720-A03C-F66EA69D71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88" name="Oval 930">
                <a:extLst>
                  <a:ext uri="{FF2B5EF4-FFF2-40B4-BE49-F238E27FC236}">
                    <a16:creationId xmlns:a16="http://schemas.microsoft.com/office/drawing/2014/main" id="{4D2C920F-6A22-4DEE-9553-C8D44B948A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0" name="Group 928">
              <a:extLst>
                <a:ext uri="{FF2B5EF4-FFF2-40B4-BE49-F238E27FC236}">
                  <a16:creationId xmlns:a16="http://schemas.microsoft.com/office/drawing/2014/main" id="{817F873C-EC69-44BB-8276-0A2102D3D685}"/>
                </a:ext>
              </a:extLst>
            </p:cNvPr>
            <p:cNvGrpSpPr>
              <a:grpSpLocks/>
            </p:cNvGrpSpPr>
            <p:nvPr/>
          </p:nvGrpSpPr>
          <p:grpSpPr bwMode="auto">
            <a:xfrm rot="5400000">
              <a:off x="4149595" y="5345460"/>
              <a:ext cx="232128" cy="152400"/>
              <a:chOff x="528" y="336"/>
              <a:chExt cx="3268" cy="1920"/>
            </a:xfrm>
          </p:grpSpPr>
          <p:sp>
            <p:nvSpPr>
              <p:cNvPr id="46085" name="Oval 929">
                <a:extLst>
                  <a:ext uri="{FF2B5EF4-FFF2-40B4-BE49-F238E27FC236}">
                    <a16:creationId xmlns:a16="http://schemas.microsoft.com/office/drawing/2014/main" id="{7277F953-F798-40B4-A6CC-03D95F0E02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86" name="Oval 930">
                <a:extLst>
                  <a:ext uri="{FF2B5EF4-FFF2-40B4-BE49-F238E27FC236}">
                    <a16:creationId xmlns:a16="http://schemas.microsoft.com/office/drawing/2014/main" id="{4B90B49F-F125-4599-87FD-87BE4F735B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1" name="Group 928">
              <a:extLst>
                <a:ext uri="{FF2B5EF4-FFF2-40B4-BE49-F238E27FC236}">
                  <a16:creationId xmlns:a16="http://schemas.microsoft.com/office/drawing/2014/main" id="{18DDE3A0-C59C-4171-AD3D-85B5E333F549}"/>
                </a:ext>
              </a:extLst>
            </p:cNvPr>
            <p:cNvGrpSpPr>
              <a:grpSpLocks/>
            </p:cNvGrpSpPr>
            <p:nvPr/>
          </p:nvGrpSpPr>
          <p:grpSpPr bwMode="auto">
            <a:xfrm rot="5400000">
              <a:off x="4090328" y="5226937"/>
              <a:ext cx="232128" cy="152400"/>
              <a:chOff x="528" y="336"/>
              <a:chExt cx="3268" cy="1920"/>
            </a:xfrm>
          </p:grpSpPr>
          <p:sp>
            <p:nvSpPr>
              <p:cNvPr id="46083" name="Oval 929">
                <a:extLst>
                  <a:ext uri="{FF2B5EF4-FFF2-40B4-BE49-F238E27FC236}">
                    <a16:creationId xmlns:a16="http://schemas.microsoft.com/office/drawing/2014/main" id="{773A5DEF-EF26-4123-B37E-B6154507B9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84" name="Oval 930">
                <a:extLst>
                  <a:ext uri="{FF2B5EF4-FFF2-40B4-BE49-F238E27FC236}">
                    <a16:creationId xmlns:a16="http://schemas.microsoft.com/office/drawing/2014/main" id="{6B041543-22FB-4AC1-91B1-48D1CB1853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2" name="Group 928">
              <a:extLst>
                <a:ext uri="{FF2B5EF4-FFF2-40B4-BE49-F238E27FC236}">
                  <a16:creationId xmlns:a16="http://schemas.microsoft.com/office/drawing/2014/main" id="{3CA944C6-165B-4C3E-8555-F29661C1BE34}"/>
                </a:ext>
              </a:extLst>
            </p:cNvPr>
            <p:cNvGrpSpPr>
              <a:grpSpLocks/>
            </p:cNvGrpSpPr>
            <p:nvPr/>
          </p:nvGrpSpPr>
          <p:grpSpPr bwMode="auto">
            <a:xfrm rot="5400000">
              <a:off x="4014131" y="5116872"/>
              <a:ext cx="232128" cy="152400"/>
              <a:chOff x="528" y="336"/>
              <a:chExt cx="3268" cy="1920"/>
            </a:xfrm>
          </p:grpSpPr>
          <p:sp>
            <p:nvSpPr>
              <p:cNvPr id="46081" name="Oval 929">
                <a:extLst>
                  <a:ext uri="{FF2B5EF4-FFF2-40B4-BE49-F238E27FC236}">
                    <a16:creationId xmlns:a16="http://schemas.microsoft.com/office/drawing/2014/main" id="{BF14C39A-E980-44AF-B13F-839FE1D33A7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82" name="Oval 930">
                <a:extLst>
                  <a:ext uri="{FF2B5EF4-FFF2-40B4-BE49-F238E27FC236}">
                    <a16:creationId xmlns:a16="http://schemas.microsoft.com/office/drawing/2014/main" id="{9C58A6BF-DBAD-49F9-9C33-D0781A10F60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3" name="Group 928">
              <a:extLst>
                <a:ext uri="{FF2B5EF4-FFF2-40B4-BE49-F238E27FC236}">
                  <a16:creationId xmlns:a16="http://schemas.microsoft.com/office/drawing/2014/main" id="{7DFF499F-49DB-475E-8CF5-38E465F3A97D}"/>
                </a:ext>
              </a:extLst>
            </p:cNvPr>
            <p:cNvGrpSpPr>
              <a:grpSpLocks/>
            </p:cNvGrpSpPr>
            <p:nvPr/>
          </p:nvGrpSpPr>
          <p:grpSpPr bwMode="auto">
            <a:xfrm rot="5400000">
              <a:off x="3937928" y="5015268"/>
              <a:ext cx="232128" cy="152400"/>
              <a:chOff x="528" y="336"/>
              <a:chExt cx="3268" cy="1920"/>
            </a:xfrm>
          </p:grpSpPr>
          <p:sp>
            <p:nvSpPr>
              <p:cNvPr id="46079" name="Oval 929">
                <a:extLst>
                  <a:ext uri="{FF2B5EF4-FFF2-40B4-BE49-F238E27FC236}">
                    <a16:creationId xmlns:a16="http://schemas.microsoft.com/office/drawing/2014/main" id="{5FC0656D-F29B-4C02-A843-5CDBAE26AC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80" name="Oval 930">
                <a:extLst>
                  <a:ext uri="{FF2B5EF4-FFF2-40B4-BE49-F238E27FC236}">
                    <a16:creationId xmlns:a16="http://schemas.microsoft.com/office/drawing/2014/main" id="{1355D5B9-EC85-47E1-B005-2EC5134125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4" name="Group 928">
              <a:extLst>
                <a:ext uri="{FF2B5EF4-FFF2-40B4-BE49-F238E27FC236}">
                  <a16:creationId xmlns:a16="http://schemas.microsoft.com/office/drawing/2014/main" id="{597AC0C2-12E8-4A2B-A036-1F67980F3540}"/>
                </a:ext>
              </a:extLst>
            </p:cNvPr>
            <p:cNvGrpSpPr>
              <a:grpSpLocks/>
            </p:cNvGrpSpPr>
            <p:nvPr/>
          </p:nvGrpSpPr>
          <p:grpSpPr bwMode="auto">
            <a:xfrm rot="5400000">
              <a:off x="3861725" y="4913664"/>
              <a:ext cx="232128" cy="152400"/>
              <a:chOff x="528" y="336"/>
              <a:chExt cx="3268" cy="1920"/>
            </a:xfrm>
          </p:grpSpPr>
          <p:sp>
            <p:nvSpPr>
              <p:cNvPr id="46077" name="Oval 929">
                <a:extLst>
                  <a:ext uri="{FF2B5EF4-FFF2-40B4-BE49-F238E27FC236}">
                    <a16:creationId xmlns:a16="http://schemas.microsoft.com/office/drawing/2014/main" id="{EFC9D570-6870-4644-9B14-4699485F6F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78" name="Oval 930">
                <a:extLst>
                  <a:ext uri="{FF2B5EF4-FFF2-40B4-BE49-F238E27FC236}">
                    <a16:creationId xmlns:a16="http://schemas.microsoft.com/office/drawing/2014/main" id="{247B0684-5763-4800-A977-646F6A7A99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5" name="Group 928">
              <a:extLst>
                <a:ext uri="{FF2B5EF4-FFF2-40B4-BE49-F238E27FC236}">
                  <a16:creationId xmlns:a16="http://schemas.microsoft.com/office/drawing/2014/main" id="{CE401978-DE1A-434E-BAAF-D9301112625A}"/>
                </a:ext>
              </a:extLst>
            </p:cNvPr>
            <p:cNvGrpSpPr>
              <a:grpSpLocks/>
            </p:cNvGrpSpPr>
            <p:nvPr/>
          </p:nvGrpSpPr>
          <p:grpSpPr bwMode="auto">
            <a:xfrm rot="5400000">
              <a:off x="3793995" y="4795132"/>
              <a:ext cx="232128" cy="152400"/>
              <a:chOff x="528" y="336"/>
              <a:chExt cx="3268" cy="1920"/>
            </a:xfrm>
          </p:grpSpPr>
          <p:sp>
            <p:nvSpPr>
              <p:cNvPr id="46075" name="Oval 929">
                <a:extLst>
                  <a:ext uri="{FF2B5EF4-FFF2-40B4-BE49-F238E27FC236}">
                    <a16:creationId xmlns:a16="http://schemas.microsoft.com/office/drawing/2014/main" id="{D87D26B9-3B2B-4424-B826-4EF917F1A42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76" name="Oval 930">
                <a:extLst>
                  <a:ext uri="{FF2B5EF4-FFF2-40B4-BE49-F238E27FC236}">
                    <a16:creationId xmlns:a16="http://schemas.microsoft.com/office/drawing/2014/main" id="{65213489-0F08-4DAC-BE00-A958381666D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6" name="Group 928">
              <a:extLst>
                <a:ext uri="{FF2B5EF4-FFF2-40B4-BE49-F238E27FC236}">
                  <a16:creationId xmlns:a16="http://schemas.microsoft.com/office/drawing/2014/main" id="{318776ED-ADBA-492B-B1E5-9985C9204AF2}"/>
                </a:ext>
              </a:extLst>
            </p:cNvPr>
            <p:cNvGrpSpPr>
              <a:grpSpLocks/>
            </p:cNvGrpSpPr>
            <p:nvPr/>
          </p:nvGrpSpPr>
          <p:grpSpPr bwMode="auto">
            <a:xfrm rot="5400000">
              <a:off x="4318929" y="5353921"/>
              <a:ext cx="232128" cy="152400"/>
              <a:chOff x="528" y="336"/>
              <a:chExt cx="3268" cy="1920"/>
            </a:xfrm>
          </p:grpSpPr>
          <p:sp>
            <p:nvSpPr>
              <p:cNvPr id="46073" name="Oval 929">
                <a:extLst>
                  <a:ext uri="{FF2B5EF4-FFF2-40B4-BE49-F238E27FC236}">
                    <a16:creationId xmlns:a16="http://schemas.microsoft.com/office/drawing/2014/main" id="{7F40AFE9-D97F-47D1-8FDC-8EB1196DC6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74" name="Oval 930">
                <a:extLst>
                  <a:ext uri="{FF2B5EF4-FFF2-40B4-BE49-F238E27FC236}">
                    <a16:creationId xmlns:a16="http://schemas.microsoft.com/office/drawing/2014/main" id="{7CC6F701-29E7-4B90-9030-1307F409F8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7" name="Group 928">
              <a:extLst>
                <a:ext uri="{FF2B5EF4-FFF2-40B4-BE49-F238E27FC236}">
                  <a16:creationId xmlns:a16="http://schemas.microsoft.com/office/drawing/2014/main" id="{9A301080-F9E2-4389-B2FD-D714DAA37533}"/>
                </a:ext>
              </a:extLst>
            </p:cNvPr>
            <p:cNvGrpSpPr>
              <a:grpSpLocks/>
            </p:cNvGrpSpPr>
            <p:nvPr/>
          </p:nvGrpSpPr>
          <p:grpSpPr bwMode="auto">
            <a:xfrm rot="5400000">
              <a:off x="4242726" y="5252317"/>
              <a:ext cx="232128" cy="152400"/>
              <a:chOff x="528" y="336"/>
              <a:chExt cx="3268" cy="1920"/>
            </a:xfrm>
          </p:grpSpPr>
          <p:sp>
            <p:nvSpPr>
              <p:cNvPr id="46071" name="Oval 929">
                <a:extLst>
                  <a:ext uri="{FF2B5EF4-FFF2-40B4-BE49-F238E27FC236}">
                    <a16:creationId xmlns:a16="http://schemas.microsoft.com/office/drawing/2014/main" id="{EE22DE57-89B7-4A0E-B37D-014A14E6B0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72" name="Oval 930">
                <a:extLst>
                  <a:ext uri="{FF2B5EF4-FFF2-40B4-BE49-F238E27FC236}">
                    <a16:creationId xmlns:a16="http://schemas.microsoft.com/office/drawing/2014/main" id="{91C82FBD-D154-4462-8C49-B39DA6B717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8" name="Group 928">
              <a:extLst>
                <a:ext uri="{FF2B5EF4-FFF2-40B4-BE49-F238E27FC236}">
                  <a16:creationId xmlns:a16="http://schemas.microsoft.com/office/drawing/2014/main" id="{5285B766-D193-4586-B763-FDB637D43AAF}"/>
                </a:ext>
              </a:extLst>
            </p:cNvPr>
            <p:cNvGrpSpPr>
              <a:grpSpLocks/>
            </p:cNvGrpSpPr>
            <p:nvPr/>
          </p:nvGrpSpPr>
          <p:grpSpPr bwMode="auto">
            <a:xfrm rot="5400000">
              <a:off x="4174996" y="5133785"/>
              <a:ext cx="232128" cy="152400"/>
              <a:chOff x="528" y="336"/>
              <a:chExt cx="3268" cy="1920"/>
            </a:xfrm>
          </p:grpSpPr>
          <p:sp>
            <p:nvSpPr>
              <p:cNvPr id="46069" name="Oval 929">
                <a:extLst>
                  <a:ext uri="{FF2B5EF4-FFF2-40B4-BE49-F238E27FC236}">
                    <a16:creationId xmlns:a16="http://schemas.microsoft.com/office/drawing/2014/main" id="{8E4509D5-3CAC-4A63-AB6C-5DAAA5C205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70" name="Oval 930">
                <a:extLst>
                  <a:ext uri="{FF2B5EF4-FFF2-40B4-BE49-F238E27FC236}">
                    <a16:creationId xmlns:a16="http://schemas.microsoft.com/office/drawing/2014/main" id="{3074871F-8F8C-46A8-8D15-3AAB604DD2A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79" name="Group 928">
              <a:extLst>
                <a:ext uri="{FF2B5EF4-FFF2-40B4-BE49-F238E27FC236}">
                  <a16:creationId xmlns:a16="http://schemas.microsoft.com/office/drawing/2014/main" id="{C7C368ED-FE90-4243-A492-D99CE891F06B}"/>
                </a:ext>
              </a:extLst>
            </p:cNvPr>
            <p:cNvGrpSpPr>
              <a:grpSpLocks/>
            </p:cNvGrpSpPr>
            <p:nvPr/>
          </p:nvGrpSpPr>
          <p:grpSpPr bwMode="auto">
            <a:xfrm rot="5400000">
              <a:off x="4115729" y="5015262"/>
              <a:ext cx="232128" cy="152400"/>
              <a:chOff x="528" y="336"/>
              <a:chExt cx="3268" cy="1920"/>
            </a:xfrm>
          </p:grpSpPr>
          <p:sp>
            <p:nvSpPr>
              <p:cNvPr id="46067" name="Oval 929">
                <a:extLst>
                  <a:ext uri="{FF2B5EF4-FFF2-40B4-BE49-F238E27FC236}">
                    <a16:creationId xmlns:a16="http://schemas.microsoft.com/office/drawing/2014/main" id="{A4351577-0BAD-43CD-A561-761BEF7C30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68" name="Oval 930">
                <a:extLst>
                  <a:ext uri="{FF2B5EF4-FFF2-40B4-BE49-F238E27FC236}">
                    <a16:creationId xmlns:a16="http://schemas.microsoft.com/office/drawing/2014/main" id="{F7814D28-8F3D-460B-9CBB-64C9E11806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0" name="Group 928">
              <a:extLst>
                <a:ext uri="{FF2B5EF4-FFF2-40B4-BE49-F238E27FC236}">
                  <a16:creationId xmlns:a16="http://schemas.microsoft.com/office/drawing/2014/main" id="{3C97AA50-47BE-4D76-82C8-A3AAD8ED5CCF}"/>
                </a:ext>
              </a:extLst>
            </p:cNvPr>
            <p:cNvGrpSpPr>
              <a:grpSpLocks/>
            </p:cNvGrpSpPr>
            <p:nvPr/>
          </p:nvGrpSpPr>
          <p:grpSpPr bwMode="auto">
            <a:xfrm rot="5400000">
              <a:off x="4039532" y="4905197"/>
              <a:ext cx="232128" cy="152400"/>
              <a:chOff x="528" y="336"/>
              <a:chExt cx="3268" cy="1920"/>
            </a:xfrm>
          </p:grpSpPr>
          <p:sp>
            <p:nvSpPr>
              <p:cNvPr id="46065" name="Oval 929">
                <a:extLst>
                  <a:ext uri="{FF2B5EF4-FFF2-40B4-BE49-F238E27FC236}">
                    <a16:creationId xmlns:a16="http://schemas.microsoft.com/office/drawing/2014/main" id="{3B8FDFAB-3C1A-4771-909A-C7DCE427C5A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66" name="Oval 930">
                <a:extLst>
                  <a:ext uri="{FF2B5EF4-FFF2-40B4-BE49-F238E27FC236}">
                    <a16:creationId xmlns:a16="http://schemas.microsoft.com/office/drawing/2014/main" id="{3CBD0D0F-9E96-418B-B96C-3BA31C7CCBC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1" name="Group 928">
              <a:extLst>
                <a:ext uri="{FF2B5EF4-FFF2-40B4-BE49-F238E27FC236}">
                  <a16:creationId xmlns:a16="http://schemas.microsoft.com/office/drawing/2014/main" id="{5DBCE919-D9C2-4C1A-A305-B8C5953C64C6}"/>
                </a:ext>
              </a:extLst>
            </p:cNvPr>
            <p:cNvGrpSpPr>
              <a:grpSpLocks/>
            </p:cNvGrpSpPr>
            <p:nvPr/>
          </p:nvGrpSpPr>
          <p:grpSpPr bwMode="auto">
            <a:xfrm rot="5400000">
              <a:off x="3963329" y="4803593"/>
              <a:ext cx="232128" cy="152400"/>
              <a:chOff x="528" y="336"/>
              <a:chExt cx="3268" cy="1920"/>
            </a:xfrm>
          </p:grpSpPr>
          <p:sp>
            <p:nvSpPr>
              <p:cNvPr id="46063" name="Oval 929">
                <a:extLst>
                  <a:ext uri="{FF2B5EF4-FFF2-40B4-BE49-F238E27FC236}">
                    <a16:creationId xmlns:a16="http://schemas.microsoft.com/office/drawing/2014/main" id="{112208CC-482B-4F99-AF1B-B8533EDAAF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64" name="Oval 930">
                <a:extLst>
                  <a:ext uri="{FF2B5EF4-FFF2-40B4-BE49-F238E27FC236}">
                    <a16:creationId xmlns:a16="http://schemas.microsoft.com/office/drawing/2014/main" id="{A77DEFF0-E3E2-4102-B9A1-B71FF61D13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2" name="Group 928">
              <a:extLst>
                <a:ext uri="{FF2B5EF4-FFF2-40B4-BE49-F238E27FC236}">
                  <a16:creationId xmlns:a16="http://schemas.microsoft.com/office/drawing/2014/main" id="{86B6DCA8-8667-40C1-BC64-1563883408EF}"/>
                </a:ext>
              </a:extLst>
            </p:cNvPr>
            <p:cNvGrpSpPr>
              <a:grpSpLocks/>
            </p:cNvGrpSpPr>
            <p:nvPr/>
          </p:nvGrpSpPr>
          <p:grpSpPr bwMode="auto">
            <a:xfrm rot="5400000">
              <a:off x="3887126" y="4701989"/>
              <a:ext cx="232128" cy="152400"/>
              <a:chOff x="528" y="336"/>
              <a:chExt cx="3268" cy="1920"/>
            </a:xfrm>
          </p:grpSpPr>
          <p:sp>
            <p:nvSpPr>
              <p:cNvPr id="46061" name="Oval 929">
                <a:extLst>
                  <a:ext uri="{FF2B5EF4-FFF2-40B4-BE49-F238E27FC236}">
                    <a16:creationId xmlns:a16="http://schemas.microsoft.com/office/drawing/2014/main" id="{44971E48-647D-489D-B90D-D4DD7F8B2A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62" name="Oval 930">
                <a:extLst>
                  <a:ext uri="{FF2B5EF4-FFF2-40B4-BE49-F238E27FC236}">
                    <a16:creationId xmlns:a16="http://schemas.microsoft.com/office/drawing/2014/main" id="{D36FB840-60A0-4592-8D94-9232EC779F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3" name="Group 928">
              <a:extLst>
                <a:ext uri="{FF2B5EF4-FFF2-40B4-BE49-F238E27FC236}">
                  <a16:creationId xmlns:a16="http://schemas.microsoft.com/office/drawing/2014/main" id="{55B67145-92D1-4E50-AC73-586E3C23A26A}"/>
                </a:ext>
              </a:extLst>
            </p:cNvPr>
            <p:cNvGrpSpPr>
              <a:grpSpLocks/>
            </p:cNvGrpSpPr>
            <p:nvPr/>
          </p:nvGrpSpPr>
          <p:grpSpPr bwMode="auto">
            <a:xfrm rot="5400000">
              <a:off x="3819396" y="4583457"/>
              <a:ext cx="232128" cy="152400"/>
              <a:chOff x="528" y="336"/>
              <a:chExt cx="3268" cy="1920"/>
            </a:xfrm>
          </p:grpSpPr>
          <p:sp>
            <p:nvSpPr>
              <p:cNvPr id="46059" name="Oval 929">
                <a:extLst>
                  <a:ext uri="{FF2B5EF4-FFF2-40B4-BE49-F238E27FC236}">
                    <a16:creationId xmlns:a16="http://schemas.microsoft.com/office/drawing/2014/main" id="{0B8B7328-FE78-4407-9BC0-F4B309097B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60" name="Oval 930">
                <a:extLst>
                  <a:ext uri="{FF2B5EF4-FFF2-40B4-BE49-F238E27FC236}">
                    <a16:creationId xmlns:a16="http://schemas.microsoft.com/office/drawing/2014/main" id="{8317B2B4-A420-4CA9-A2B4-76F36E8C2DE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4" name="Group 928">
              <a:extLst>
                <a:ext uri="{FF2B5EF4-FFF2-40B4-BE49-F238E27FC236}">
                  <a16:creationId xmlns:a16="http://schemas.microsoft.com/office/drawing/2014/main" id="{1DDB6681-4EB8-4C8D-8E47-D11F904574B0}"/>
                </a:ext>
              </a:extLst>
            </p:cNvPr>
            <p:cNvGrpSpPr>
              <a:grpSpLocks/>
            </p:cNvGrpSpPr>
            <p:nvPr/>
          </p:nvGrpSpPr>
          <p:grpSpPr bwMode="auto">
            <a:xfrm rot="5400000">
              <a:off x="4395128" y="5294679"/>
              <a:ext cx="232128" cy="152400"/>
              <a:chOff x="528" y="336"/>
              <a:chExt cx="3268" cy="1920"/>
            </a:xfrm>
          </p:grpSpPr>
          <p:sp>
            <p:nvSpPr>
              <p:cNvPr id="46057" name="Oval 929">
                <a:extLst>
                  <a:ext uri="{FF2B5EF4-FFF2-40B4-BE49-F238E27FC236}">
                    <a16:creationId xmlns:a16="http://schemas.microsoft.com/office/drawing/2014/main" id="{4799E42F-301A-4B45-9724-1B6C80D68D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58" name="Oval 930">
                <a:extLst>
                  <a:ext uri="{FF2B5EF4-FFF2-40B4-BE49-F238E27FC236}">
                    <a16:creationId xmlns:a16="http://schemas.microsoft.com/office/drawing/2014/main" id="{B0CD3218-F135-4E70-AC95-8C59BE853B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5" name="Group 928">
              <a:extLst>
                <a:ext uri="{FF2B5EF4-FFF2-40B4-BE49-F238E27FC236}">
                  <a16:creationId xmlns:a16="http://schemas.microsoft.com/office/drawing/2014/main" id="{4AFA5065-2002-4C57-ABCD-C9D0DC9E7126}"/>
                </a:ext>
              </a:extLst>
            </p:cNvPr>
            <p:cNvGrpSpPr>
              <a:grpSpLocks/>
            </p:cNvGrpSpPr>
            <p:nvPr/>
          </p:nvGrpSpPr>
          <p:grpSpPr bwMode="auto">
            <a:xfrm rot="5400000">
              <a:off x="4318925" y="5193075"/>
              <a:ext cx="232128" cy="152400"/>
              <a:chOff x="528" y="336"/>
              <a:chExt cx="3268" cy="1920"/>
            </a:xfrm>
          </p:grpSpPr>
          <p:sp>
            <p:nvSpPr>
              <p:cNvPr id="46055" name="Oval 929">
                <a:extLst>
                  <a:ext uri="{FF2B5EF4-FFF2-40B4-BE49-F238E27FC236}">
                    <a16:creationId xmlns:a16="http://schemas.microsoft.com/office/drawing/2014/main" id="{771949B8-0881-4B19-867A-D51682B32B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56" name="Oval 930">
                <a:extLst>
                  <a:ext uri="{FF2B5EF4-FFF2-40B4-BE49-F238E27FC236}">
                    <a16:creationId xmlns:a16="http://schemas.microsoft.com/office/drawing/2014/main" id="{D00AA0AA-618E-4C9D-AE46-5D499F48A2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6" name="Group 928">
              <a:extLst>
                <a:ext uri="{FF2B5EF4-FFF2-40B4-BE49-F238E27FC236}">
                  <a16:creationId xmlns:a16="http://schemas.microsoft.com/office/drawing/2014/main" id="{BDD415F3-3932-4883-970D-2ED152CEFE83}"/>
                </a:ext>
              </a:extLst>
            </p:cNvPr>
            <p:cNvGrpSpPr>
              <a:grpSpLocks/>
            </p:cNvGrpSpPr>
            <p:nvPr/>
          </p:nvGrpSpPr>
          <p:grpSpPr bwMode="auto">
            <a:xfrm rot="5400000">
              <a:off x="4251195" y="5074543"/>
              <a:ext cx="232128" cy="152400"/>
              <a:chOff x="528" y="336"/>
              <a:chExt cx="3268" cy="1920"/>
            </a:xfrm>
          </p:grpSpPr>
          <p:sp>
            <p:nvSpPr>
              <p:cNvPr id="46053" name="Oval 929">
                <a:extLst>
                  <a:ext uri="{FF2B5EF4-FFF2-40B4-BE49-F238E27FC236}">
                    <a16:creationId xmlns:a16="http://schemas.microsoft.com/office/drawing/2014/main" id="{EE9DD9E5-CFDB-471E-B507-6E5617C5F83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54" name="Oval 930">
                <a:extLst>
                  <a:ext uri="{FF2B5EF4-FFF2-40B4-BE49-F238E27FC236}">
                    <a16:creationId xmlns:a16="http://schemas.microsoft.com/office/drawing/2014/main" id="{4C2D0FA5-64E9-4F62-AF04-32E631CE14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7" name="Group 928">
              <a:extLst>
                <a:ext uri="{FF2B5EF4-FFF2-40B4-BE49-F238E27FC236}">
                  <a16:creationId xmlns:a16="http://schemas.microsoft.com/office/drawing/2014/main" id="{AD5783FE-89EC-40B6-B3A0-4E7F0E7F2FBA}"/>
                </a:ext>
              </a:extLst>
            </p:cNvPr>
            <p:cNvGrpSpPr>
              <a:grpSpLocks/>
            </p:cNvGrpSpPr>
            <p:nvPr/>
          </p:nvGrpSpPr>
          <p:grpSpPr bwMode="auto">
            <a:xfrm rot="5400000">
              <a:off x="4191928" y="4956020"/>
              <a:ext cx="232128" cy="152400"/>
              <a:chOff x="528" y="336"/>
              <a:chExt cx="3268" cy="1920"/>
            </a:xfrm>
          </p:grpSpPr>
          <p:sp>
            <p:nvSpPr>
              <p:cNvPr id="46051" name="Oval 929">
                <a:extLst>
                  <a:ext uri="{FF2B5EF4-FFF2-40B4-BE49-F238E27FC236}">
                    <a16:creationId xmlns:a16="http://schemas.microsoft.com/office/drawing/2014/main" id="{A6DE22E7-F706-4153-934A-61AE86FA9B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52" name="Oval 930">
                <a:extLst>
                  <a:ext uri="{FF2B5EF4-FFF2-40B4-BE49-F238E27FC236}">
                    <a16:creationId xmlns:a16="http://schemas.microsoft.com/office/drawing/2014/main" id="{2CDF3825-9716-4F8E-8440-EE230D0343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8" name="Group 928">
              <a:extLst>
                <a:ext uri="{FF2B5EF4-FFF2-40B4-BE49-F238E27FC236}">
                  <a16:creationId xmlns:a16="http://schemas.microsoft.com/office/drawing/2014/main" id="{DF976C44-DB24-43C6-BD67-C595E8B06FCB}"/>
                </a:ext>
              </a:extLst>
            </p:cNvPr>
            <p:cNvGrpSpPr>
              <a:grpSpLocks/>
            </p:cNvGrpSpPr>
            <p:nvPr/>
          </p:nvGrpSpPr>
          <p:grpSpPr bwMode="auto">
            <a:xfrm rot="5400000">
              <a:off x="4115731" y="4845955"/>
              <a:ext cx="232128" cy="152400"/>
              <a:chOff x="528" y="336"/>
              <a:chExt cx="3268" cy="1920"/>
            </a:xfrm>
          </p:grpSpPr>
          <p:sp>
            <p:nvSpPr>
              <p:cNvPr id="46049" name="Oval 929">
                <a:extLst>
                  <a:ext uri="{FF2B5EF4-FFF2-40B4-BE49-F238E27FC236}">
                    <a16:creationId xmlns:a16="http://schemas.microsoft.com/office/drawing/2014/main" id="{4EDD86FF-EA66-438E-88BA-37CF34EAB18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50" name="Oval 930">
                <a:extLst>
                  <a:ext uri="{FF2B5EF4-FFF2-40B4-BE49-F238E27FC236}">
                    <a16:creationId xmlns:a16="http://schemas.microsoft.com/office/drawing/2014/main" id="{4B376356-E190-4E83-8023-5F067D9DC82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89" name="Group 928">
              <a:extLst>
                <a:ext uri="{FF2B5EF4-FFF2-40B4-BE49-F238E27FC236}">
                  <a16:creationId xmlns:a16="http://schemas.microsoft.com/office/drawing/2014/main" id="{129A69D5-AB6B-4024-BBCA-FD45298973B2}"/>
                </a:ext>
              </a:extLst>
            </p:cNvPr>
            <p:cNvGrpSpPr>
              <a:grpSpLocks/>
            </p:cNvGrpSpPr>
            <p:nvPr/>
          </p:nvGrpSpPr>
          <p:grpSpPr bwMode="auto">
            <a:xfrm rot="5400000">
              <a:off x="4039528" y="4744351"/>
              <a:ext cx="232128" cy="152400"/>
              <a:chOff x="528" y="336"/>
              <a:chExt cx="3268" cy="1920"/>
            </a:xfrm>
          </p:grpSpPr>
          <p:sp>
            <p:nvSpPr>
              <p:cNvPr id="46047" name="Oval 929">
                <a:extLst>
                  <a:ext uri="{FF2B5EF4-FFF2-40B4-BE49-F238E27FC236}">
                    <a16:creationId xmlns:a16="http://schemas.microsoft.com/office/drawing/2014/main" id="{2BA54DB7-B11B-47D2-817C-4DEAF7095BE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48" name="Oval 930">
                <a:extLst>
                  <a:ext uri="{FF2B5EF4-FFF2-40B4-BE49-F238E27FC236}">
                    <a16:creationId xmlns:a16="http://schemas.microsoft.com/office/drawing/2014/main" id="{5148FCD1-D728-4E76-85BA-1DED2F01F7B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0" name="Group 928">
              <a:extLst>
                <a:ext uri="{FF2B5EF4-FFF2-40B4-BE49-F238E27FC236}">
                  <a16:creationId xmlns:a16="http://schemas.microsoft.com/office/drawing/2014/main" id="{AC562585-D207-47D9-A51D-D9F120EA3EB0}"/>
                </a:ext>
              </a:extLst>
            </p:cNvPr>
            <p:cNvGrpSpPr>
              <a:grpSpLocks/>
            </p:cNvGrpSpPr>
            <p:nvPr/>
          </p:nvGrpSpPr>
          <p:grpSpPr bwMode="auto">
            <a:xfrm rot="5400000">
              <a:off x="3963325" y="4642747"/>
              <a:ext cx="232128" cy="152400"/>
              <a:chOff x="528" y="336"/>
              <a:chExt cx="3268" cy="1920"/>
            </a:xfrm>
          </p:grpSpPr>
          <p:sp>
            <p:nvSpPr>
              <p:cNvPr id="46045" name="Oval 929">
                <a:extLst>
                  <a:ext uri="{FF2B5EF4-FFF2-40B4-BE49-F238E27FC236}">
                    <a16:creationId xmlns:a16="http://schemas.microsoft.com/office/drawing/2014/main" id="{B76D227C-2C51-419E-961D-A6B94A2A38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46" name="Oval 930">
                <a:extLst>
                  <a:ext uri="{FF2B5EF4-FFF2-40B4-BE49-F238E27FC236}">
                    <a16:creationId xmlns:a16="http://schemas.microsoft.com/office/drawing/2014/main" id="{AE9DA00B-F1AA-4D38-B6AB-89848C0A644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1" name="Group 928">
              <a:extLst>
                <a:ext uri="{FF2B5EF4-FFF2-40B4-BE49-F238E27FC236}">
                  <a16:creationId xmlns:a16="http://schemas.microsoft.com/office/drawing/2014/main" id="{052411C3-754A-4CB9-A4BA-4408D1B846B0}"/>
                </a:ext>
              </a:extLst>
            </p:cNvPr>
            <p:cNvGrpSpPr>
              <a:grpSpLocks/>
            </p:cNvGrpSpPr>
            <p:nvPr/>
          </p:nvGrpSpPr>
          <p:grpSpPr bwMode="auto">
            <a:xfrm rot="5400000">
              <a:off x="3895595" y="4524215"/>
              <a:ext cx="232128" cy="152400"/>
              <a:chOff x="528" y="336"/>
              <a:chExt cx="3268" cy="1920"/>
            </a:xfrm>
          </p:grpSpPr>
          <p:sp>
            <p:nvSpPr>
              <p:cNvPr id="46043" name="Oval 929">
                <a:extLst>
                  <a:ext uri="{FF2B5EF4-FFF2-40B4-BE49-F238E27FC236}">
                    <a16:creationId xmlns:a16="http://schemas.microsoft.com/office/drawing/2014/main" id="{0CF043F0-9FFF-488E-B20F-7153D6F9EF8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44" name="Oval 930">
                <a:extLst>
                  <a:ext uri="{FF2B5EF4-FFF2-40B4-BE49-F238E27FC236}">
                    <a16:creationId xmlns:a16="http://schemas.microsoft.com/office/drawing/2014/main" id="{7986D7E1-7AB9-4E2B-99BA-410AAD92AE1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2" name="Group 928">
              <a:extLst>
                <a:ext uri="{FF2B5EF4-FFF2-40B4-BE49-F238E27FC236}">
                  <a16:creationId xmlns:a16="http://schemas.microsoft.com/office/drawing/2014/main" id="{3039312C-0156-4008-8EB0-5B74D00FD419}"/>
                </a:ext>
              </a:extLst>
            </p:cNvPr>
            <p:cNvGrpSpPr>
              <a:grpSpLocks/>
            </p:cNvGrpSpPr>
            <p:nvPr/>
          </p:nvGrpSpPr>
          <p:grpSpPr bwMode="auto">
            <a:xfrm rot="5400000">
              <a:off x="4344326" y="4972933"/>
              <a:ext cx="232128" cy="152400"/>
              <a:chOff x="528" y="336"/>
              <a:chExt cx="3268" cy="1920"/>
            </a:xfrm>
          </p:grpSpPr>
          <p:sp>
            <p:nvSpPr>
              <p:cNvPr id="46041" name="Oval 929">
                <a:extLst>
                  <a:ext uri="{FF2B5EF4-FFF2-40B4-BE49-F238E27FC236}">
                    <a16:creationId xmlns:a16="http://schemas.microsoft.com/office/drawing/2014/main" id="{0C756E50-E15C-45A8-ABFF-3F49338702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42" name="Oval 930">
                <a:extLst>
                  <a:ext uri="{FF2B5EF4-FFF2-40B4-BE49-F238E27FC236}">
                    <a16:creationId xmlns:a16="http://schemas.microsoft.com/office/drawing/2014/main" id="{2ABB0DA9-5E11-489D-A93B-79EFBB0FDC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3" name="Group 928">
              <a:extLst>
                <a:ext uri="{FF2B5EF4-FFF2-40B4-BE49-F238E27FC236}">
                  <a16:creationId xmlns:a16="http://schemas.microsoft.com/office/drawing/2014/main" id="{554ED712-4257-42C0-BB67-7ABC3CC983EA}"/>
                </a:ext>
              </a:extLst>
            </p:cNvPr>
            <p:cNvGrpSpPr>
              <a:grpSpLocks/>
            </p:cNvGrpSpPr>
            <p:nvPr/>
          </p:nvGrpSpPr>
          <p:grpSpPr bwMode="auto">
            <a:xfrm rot="5400000">
              <a:off x="4285059" y="4854410"/>
              <a:ext cx="232128" cy="152400"/>
              <a:chOff x="528" y="336"/>
              <a:chExt cx="3268" cy="1920"/>
            </a:xfrm>
          </p:grpSpPr>
          <p:sp>
            <p:nvSpPr>
              <p:cNvPr id="46039" name="Oval 929">
                <a:extLst>
                  <a:ext uri="{FF2B5EF4-FFF2-40B4-BE49-F238E27FC236}">
                    <a16:creationId xmlns:a16="http://schemas.microsoft.com/office/drawing/2014/main" id="{87DDE741-CB0C-4B67-85BF-C477B6D622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40" name="Oval 930">
                <a:extLst>
                  <a:ext uri="{FF2B5EF4-FFF2-40B4-BE49-F238E27FC236}">
                    <a16:creationId xmlns:a16="http://schemas.microsoft.com/office/drawing/2014/main" id="{D49E66F4-FF16-4293-81C3-EA71F0F0F3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4" name="Group 928">
              <a:extLst>
                <a:ext uri="{FF2B5EF4-FFF2-40B4-BE49-F238E27FC236}">
                  <a16:creationId xmlns:a16="http://schemas.microsoft.com/office/drawing/2014/main" id="{7D2EB96F-00BC-40E4-A250-D60D406F32AC}"/>
                </a:ext>
              </a:extLst>
            </p:cNvPr>
            <p:cNvGrpSpPr>
              <a:grpSpLocks/>
            </p:cNvGrpSpPr>
            <p:nvPr/>
          </p:nvGrpSpPr>
          <p:grpSpPr bwMode="auto">
            <a:xfrm rot="5400000">
              <a:off x="4208862" y="4744345"/>
              <a:ext cx="232128" cy="152400"/>
              <a:chOff x="528" y="336"/>
              <a:chExt cx="3268" cy="1920"/>
            </a:xfrm>
          </p:grpSpPr>
          <p:sp>
            <p:nvSpPr>
              <p:cNvPr id="46037" name="Oval 929">
                <a:extLst>
                  <a:ext uri="{FF2B5EF4-FFF2-40B4-BE49-F238E27FC236}">
                    <a16:creationId xmlns:a16="http://schemas.microsoft.com/office/drawing/2014/main" id="{B2AF59ED-7292-4E10-B536-1715E7EEE7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38" name="Oval 930">
                <a:extLst>
                  <a:ext uri="{FF2B5EF4-FFF2-40B4-BE49-F238E27FC236}">
                    <a16:creationId xmlns:a16="http://schemas.microsoft.com/office/drawing/2014/main" id="{FB92D10B-6178-414C-870E-3742BBD0F6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5" name="Group 928">
              <a:extLst>
                <a:ext uri="{FF2B5EF4-FFF2-40B4-BE49-F238E27FC236}">
                  <a16:creationId xmlns:a16="http://schemas.microsoft.com/office/drawing/2014/main" id="{61195257-AFA4-4263-9ED9-D33F5B96A5D8}"/>
                </a:ext>
              </a:extLst>
            </p:cNvPr>
            <p:cNvGrpSpPr>
              <a:grpSpLocks/>
            </p:cNvGrpSpPr>
            <p:nvPr/>
          </p:nvGrpSpPr>
          <p:grpSpPr bwMode="auto">
            <a:xfrm rot="5400000">
              <a:off x="4132659" y="4642741"/>
              <a:ext cx="232128" cy="152400"/>
              <a:chOff x="528" y="336"/>
              <a:chExt cx="3268" cy="1920"/>
            </a:xfrm>
          </p:grpSpPr>
          <p:sp>
            <p:nvSpPr>
              <p:cNvPr id="46035" name="Oval 929">
                <a:extLst>
                  <a:ext uri="{FF2B5EF4-FFF2-40B4-BE49-F238E27FC236}">
                    <a16:creationId xmlns:a16="http://schemas.microsoft.com/office/drawing/2014/main" id="{1F1B7A26-3BC1-47FD-B94A-D2B0146113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36" name="Oval 930">
                <a:extLst>
                  <a:ext uri="{FF2B5EF4-FFF2-40B4-BE49-F238E27FC236}">
                    <a16:creationId xmlns:a16="http://schemas.microsoft.com/office/drawing/2014/main" id="{07AC0D60-ED54-4FF5-967E-D583C0A399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6" name="Group 928">
              <a:extLst>
                <a:ext uri="{FF2B5EF4-FFF2-40B4-BE49-F238E27FC236}">
                  <a16:creationId xmlns:a16="http://schemas.microsoft.com/office/drawing/2014/main" id="{A3438ABD-BAC1-46B0-8AB0-BED6DFEF02CA}"/>
                </a:ext>
              </a:extLst>
            </p:cNvPr>
            <p:cNvGrpSpPr>
              <a:grpSpLocks/>
            </p:cNvGrpSpPr>
            <p:nvPr/>
          </p:nvGrpSpPr>
          <p:grpSpPr bwMode="auto">
            <a:xfrm rot="5400000">
              <a:off x="4056456" y="4541137"/>
              <a:ext cx="232128" cy="152400"/>
              <a:chOff x="528" y="336"/>
              <a:chExt cx="3268" cy="1920"/>
            </a:xfrm>
          </p:grpSpPr>
          <p:sp>
            <p:nvSpPr>
              <p:cNvPr id="46033" name="Oval 929">
                <a:extLst>
                  <a:ext uri="{FF2B5EF4-FFF2-40B4-BE49-F238E27FC236}">
                    <a16:creationId xmlns:a16="http://schemas.microsoft.com/office/drawing/2014/main" id="{99FE78E0-AB83-4F1B-8246-666DEF3E65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34" name="Oval 930">
                <a:extLst>
                  <a:ext uri="{FF2B5EF4-FFF2-40B4-BE49-F238E27FC236}">
                    <a16:creationId xmlns:a16="http://schemas.microsoft.com/office/drawing/2014/main" id="{0C992D58-03A4-457B-B6AC-4C45E45AD5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7" name="Group 928">
              <a:extLst>
                <a:ext uri="{FF2B5EF4-FFF2-40B4-BE49-F238E27FC236}">
                  <a16:creationId xmlns:a16="http://schemas.microsoft.com/office/drawing/2014/main" id="{1A98D03A-03AB-4618-A3E2-65D330659A08}"/>
                </a:ext>
              </a:extLst>
            </p:cNvPr>
            <p:cNvGrpSpPr>
              <a:grpSpLocks/>
            </p:cNvGrpSpPr>
            <p:nvPr/>
          </p:nvGrpSpPr>
          <p:grpSpPr bwMode="auto">
            <a:xfrm rot="5400000">
              <a:off x="3988726" y="4422605"/>
              <a:ext cx="232128" cy="152400"/>
              <a:chOff x="528" y="336"/>
              <a:chExt cx="3268" cy="1920"/>
            </a:xfrm>
          </p:grpSpPr>
          <p:sp>
            <p:nvSpPr>
              <p:cNvPr id="46031" name="Oval 929">
                <a:extLst>
                  <a:ext uri="{FF2B5EF4-FFF2-40B4-BE49-F238E27FC236}">
                    <a16:creationId xmlns:a16="http://schemas.microsoft.com/office/drawing/2014/main" id="{36056583-CF7E-43CA-9F3C-08BE193108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32" name="Oval 930">
                <a:extLst>
                  <a:ext uri="{FF2B5EF4-FFF2-40B4-BE49-F238E27FC236}">
                    <a16:creationId xmlns:a16="http://schemas.microsoft.com/office/drawing/2014/main" id="{88CC3F43-1FE7-4E19-8915-27A2CEDE23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8" name="Group 928">
              <a:extLst>
                <a:ext uri="{FF2B5EF4-FFF2-40B4-BE49-F238E27FC236}">
                  <a16:creationId xmlns:a16="http://schemas.microsoft.com/office/drawing/2014/main" id="{B7246E03-BFD3-4848-BCB5-2711A68E2426}"/>
                </a:ext>
              </a:extLst>
            </p:cNvPr>
            <p:cNvGrpSpPr>
              <a:grpSpLocks/>
            </p:cNvGrpSpPr>
            <p:nvPr/>
          </p:nvGrpSpPr>
          <p:grpSpPr bwMode="auto">
            <a:xfrm rot="5400000">
              <a:off x="4801525" y="5463997"/>
              <a:ext cx="232128" cy="152400"/>
              <a:chOff x="528" y="336"/>
              <a:chExt cx="3268" cy="1920"/>
            </a:xfrm>
          </p:grpSpPr>
          <p:sp>
            <p:nvSpPr>
              <p:cNvPr id="46029" name="Oval 929">
                <a:extLst>
                  <a:ext uri="{FF2B5EF4-FFF2-40B4-BE49-F238E27FC236}">
                    <a16:creationId xmlns:a16="http://schemas.microsoft.com/office/drawing/2014/main" id="{4ACC06BA-2D98-4C0B-A8FE-560FAD46D54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30" name="Oval 930">
                <a:extLst>
                  <a:ext uri="{FF2B5EF4-FFF2-40B4-BE49-F238E27FC236}">
                    <a16:creationId xmlns:a16="http://schemas.microsoft.com/office/drawing/2014/main" id="{33EC6018-7868-447E-A6C7-D50509ED6A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499" name="Group 928">
              <a:extLst>
                <a:ext uri="{FF2B5EF4-FFF2-40B4-BE49-F238E27FC236}">
                  <a16:creationId xmlns:a16="http://schemas.microsoft.com/office/drawing/2014/main" id="{BAD6100A-3BB1-484E-A8EA-398E30DB1C55}"/>
                </a:ext>
              </a:extLst>
            </p:cNvPr>
            <p:cNvGrpSpPr>
              <a:grpSpLocks/>
            </p:cNvGrpSpPr>
            <p:nvPr/>
          </p:nvGrpSpPr>
          <p:grpSpPr bwMode="auto">
            <a:xfrm rot="5400000">
              <a:off x="4801531" y="5345465"/>
              <a:ext cx="232128" cy="152400"/>
              <a:chOff x="528" y="336"/>
              <a:chExt cx="3268" cy="1920"/>
            </a:xfrm>
          </p:grpSpPr>
          <p:sp>
            <p:nvSpPr>
              <p:cNvPr id="46027" name="Oval 929">
                <a:extLst>
                  <a:ext uri="{FF2B5EF4-FFF2-40B4-BE49-F238E27FC236}">
                    <a16:creationId xmlns:a16="http://schemas.microsoft.com/office/drawing/2014/main" id="{1CF71EFF-B62E-4F53-815B-55F416F14A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28" name="Oval 930">
                <a:extLst>
                  <a:ext uri="{FF2B5EF4-FFF2-40B4-BE49-F238E27FC236}">
                    <a16:creationId xmlns:a16="http://schemas.microsoft.com/office/drawing/2014/main" id="{4A553E35-FBBA-4B33-9EC0-97EFEB1AF8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0" name="Group 928">
              <a:extLst>
                <a:ext uri="{FF2B5EF4-FFF2-40B4-BE49-F238E27FC236}">
                  <a16:creationId xmlns:a16="http://schemas.microsoft.com/office/drawing/2014/main" id="{5A518309-3E93-4BD1-8CEF-5ED67243021A}"/>
                </a:ext>
              </a:extLst>
            </p:cNvPr>
            <p:cNvGrpSpPr>
              <a:grpSpLocks/>
            </p:cNvGrpSpPr>
            <p:nvPr/>
          </p:nvGrpSpPr>
          <p:grpSpPr bwMode="auto">
            <a:xfrm rot="5400000">
              <a:off x="4403595" y="4803593"/>
              <a:ext cx="232128" cy="152400"/>
              <a:chOff x="528" y="336"/>
              <a:chExt cx="3268" cy="1920"/>
            </a:xfrm>
          </p:grpSpPr>
          <p:sp>
            <p:nvSpPr>
              <p:cNvPr id="46025" name="Oval 929">
                <a:extLst>
                  <a:ext uri="{FF2B5EF4-FFF2-40B4-BE49-F238E27FC236}">
                    <a16:creationId xmlns:a16="http://schemas.microsoft.com/office/drawing/2014/main" id="{51FD6BF0-B382-45F3-BB0D-A9BBE15DF8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26" name="Oval 930">
                <a:extLst>
                  <a:ext uri="{FF2B5EF4-FFF2-40B4-BE49-F238E27FC236}">
                    <a16:creationId xmlns:a16="http://schemas.microsoft.com/office/drawing/2014/main" id="{1A89DFBC-C3DC-4DCA-9B17-90653C9B7A3C}"/>
                  </a:ext>
                </a:extLst>
              </p:cNvPr>
              <p:cNvSpPr>
                <a:spLocks noChangeArrowheads="1"/>
              </p:cNvSpPr>
              <p:nvPr/>
            </p:nvSpPr>
            <p:spPr bwMode="auto">
              <a:xfrm>
                <a:off x="2734"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1" name="Group 928">
              <a:extLst>
                <a:ext uri="{FF2B5EF4-FFF2-40B4-BE49-F238E27FC236}">
                  <a16:creationId xmlns:a16="http://schemas.microsoft.com/office/drawing/2014/main" id="{B874CC3D-7AC1-4418-B667-CB3ACC3A9D59}"/>
                </a:ext>
              </a:extLst>
            </p:cNvPr>
            <p:cNvGrpSpPr>
              <a:grpSpLocks/>
            </p:cNvGrpSpPr>
            <p:nvPr/>
          </p:nvGrpSpPr>
          <p:grpSpPr bwMode="auto">
            <a:xfrm rot="5400000">
              <a:off x="4344328" y="4685070"/>
              <a:ext cx="232128" cy="152400"/>
              <a:chOff x="528" y="336"/>
              <a:chExt cx="3268" cy="1920"/>
            </a:xfrm>
          </p:grpSpPr>
          <p:sp>
            <p:nvSpPr>
              <p:cNvPr id="46023" name="Oval 929">
                <a:extLst>
                  <a:ext uri="{FF2B5EF4-FFF2-40B4-BE49-F238E27FC236}">
                    <a16:creationId xmlns:a16="http://schemas.microsoft.com/office/drawing/2014/main" id="{ECF65FD8-B3FE-4599-B20D-35CE2B99AB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24" name="Oval 930">
                <a:extLst>
                  <a:ext uri="{FF2B5EF4-FFF2-40B4-BE49-F238E27FC236}">
                    <a16:creationId xmlns:a16="http://schemas.microsoft.com/office/drawing/2014/main" id="{2EDE0E80-0B95-42B7-B3C8-6B7C597021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2" name="Group 928">
              <a:extLst>
                <a:ext uri="{FF2B5EF4-FFF2-40B4-BE49-F238E27FC236}">
                  <a16:creationId xmlns:a16="http://schemas.microsoft.com/office/drawing/2014/main" id="{91FD1879-FBEB-4AAC-BA5D-B4DCB973A1C6}"/>
                </a:ext>
              </a:extLst>
            </p:cNvPr>
            <p:cNvGrpSpPr>
              <a:grpSpLocks/>
            </p:cNvGrpSpPr>
            <p:nvPr/>
          </p:nvGrpSpPr>
          <p:grpSpPr bwMode="auto">
            <a:xfrm rot="5400000">
              <a:off x="4268131" y="4575005"/>
              <a:ext cx="232128" cy="152400"/>
              <a:chOff x="528" y="336"/>
              <a:chExt cx="3268" cy="1920"/>
            </a:xfrm>
          </p:grpSpPr>
          <p:sp>
            <p:nvSpPr>
              <p:cNvPr id="46021" name="Oval 929">
                <a:extLst>
                  <a:ext uri="{FF2B5EF4-FFF2-40B4-BE49-F238E27FC236}">
                    <a16:creationId xmlns:a16="http://schemas.microsoft.com/office/drawing/2014/main" id="{2644775A-DF1E-43F0-AB3B-CA30BC4312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22" name="Oval 930">
                <a:extLst>
                  <a:ext uri="{FF2B5EF4-FFF2-40B4-BE49-F238E27FC236}">
                    <a16:creationId xmlns:a16="http://schemas.microsoft.com/office/drawing/2014/main" id="{837FBF77-DCD9-4EE1-A90F-C2D1DE19E2F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3" name="Group 928">
              <a:extLst>
                <a:ext uri="{FF2B5EF4-FFF2-40B4-BE49-F238E27FC236}">
                  <a16:creationId xmlns:a16="http://schemas.microsoft.com/office/drawing/2014/main" id="{F1F29B60-722A-4F5B-BD2D-2047F21635C0}"/>
                </a:ext>
              </a:extLst>
            </p:cNvPr>
            <p:cNvGrpSpPr>
              <a:grpSpLocks/>
            </p:cNvGrpSpPr>
            <p:nvPr/>
          </p:nvGrpSpPr>
          <p:grpSpPr bwMode="auto">
            <a:xfrm rot="5400000">
              <a:off x="4191928" y="4473401"/>
              <a:ext cx="232128" cy="152400"/>
              <a:chOff x="528" y="336"/>
              <a:chExt cx="3268" cy="1920"/>
            </a:xfrm>
          </p:grpSpPr>
          <p:sp>
            <p:nvSpPr>
              <p:cNvPr id="46019" name="Oval 929">
                <a:extLst>
                  <a:ext uri="{FF2B5EF4-FFF2-40B4-BE49-F238E27FC236}">
                    <a16:creationId xmlns:a16="http://schemas.microsoft.com/office/drawing/2014/main" id="{050A8C1B-CD58-4AC2-987E-A1673FCB64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20" name="Oval 930">
                <a:extLst>
                  <a:ext uri="{FF2B5EF4-FFF2-40B4-BE49-F238E27FC236}">
                    <a16:creationId xmlns:a16="http://schemas.microsoft.com/office/drawing/2014/main" id="{729A9C84-66CE-4EC1-8D23-8D8A4AB0DF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4" name="Group 928">
              <a:extLst>
                <a:ext uri="{FF2B5EF4-FFF2-40B4-BE49-F238E27FC236}">
                  <a16:creationId xmlns:a16="http://schemas.microsoft.com/office/drawing/2014/main" id="{93478F2E-956A-4A49-8C2B-8FCB648F8BC5}"/>
                </a:ext>
              </a:extLst>
            </p:cNvPr>
            <p:cNvGrpSpPr>
              <a:grpSpLocks/>
            </p:cNvGrpSpPr>
            <p:nvPr/>
          </p:nvGrpSpPr>
          <p:grpSpPr bwMode="auto">
            <a:xfrm rot="5400000">
              <a:off x="4115725" y="4371797"/>
              <a:ext cx="232128" cy="152400"/>
              <a:chOff x="528" y="336"/>
              <a:chExt cx="3268" cy="1920"/>
            </a:xfrm>
          </p:grpSpPr>
          <p:sp>
            <p:nvSpPr>
              <p:cNvPr id="46017" name="Oval 929">
                <a:extLst>
                  <a:ext uri="{FF2B5EF4-FFF2-40B4-BE49-F238E27FC236}">
                    <a16:creationId xmlns:a16="http://schemas.microsoft.com/office/drawing/2014/main" id="{3D99C81C-2007-4128-BD8F-EDBC1C01724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18" name="Oval 930">
                <a:extLst>
                  <a:ext uri="{FF2B5EF4-FFF2-40B4-BE49-F238E27FC236}">
                    <a16:creationId xmlns:a16="http://schemas.microsoft.com/office/drawing/2014/main" id="{F99E9977-7084-4C1B-BBD5-82F6BD16B1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5" name="Group 928">
              <a:extLst>
                <a:ext uri="{FF2B5EF4-FFF2-40B4-BE49-F238E27FC236}">
                  <a16:creationId xmlns:a16="http://schemas.microsoft.com/office/drawing/2014/main" id="{559957B5-CF32-4576-A3FF-67260E2588B3}"/>
                </a:ext>
              </a:extLst>
            </p:cNvPr>
            <p:cNvGrpSpPr>
              <a:grpSpLocks/>
            </p:cNvGrpSpPr>
            <p:nvPr/>
          </p:nvGrpSpPr>
          <p:grpSpPr bwMode="auto">
            <a:xfrm rot="5400000">
              <a:off x="4047995" y="4253265"/>
              <a:ext cx="232128" cy="152400"/>
              <a:chOff x="528" y="336"/>
              <a:chExt cx="3268" cy="1920"/>
            </a:xfrm>
          </p:grpSpPr>
          <p:sp>
            <p:nvSpPr>
              <p:cNvPr id="46015" name="Oval 929">
                <a:extLst>
                  <a:ext uri="{FF2B5EF4-FFF2-40B4-BE49-F238E27FC236}">
                    <a16:creationId xmlns:a16="http://schemas.microsoft.com/office/drawing/2014/main" id="{1D10318C-555F-40CE-89A5-7E608482936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16" name="Oval 930">
                <a:extLst>
                  <a:ext uri="{FF2B5EF4-FFF2-40B4-BE49-F238E27FC236}">
                    <a16:creationId xmlns:a16="http://schemas.microsoft.com/office/drawing/2014/main" id="{FC2C282E-D955-406C-9683-C171CE8D8F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6" name="Group 928">
              <a:extLst>
                <a:ext uri="{FF2B5EF4-FFF2-40B4-BE49-F238E27FC236}">
                  <a16:creationId xmlns:a16="http://schemas.microsoft.com/office/drawing/2014/main" id="{4ECC85D9-2B96-4BF6-880E-1D0459754E08}"/>
                </a:ext>
              </a:extLst>
            </p:cNvPr>
            <p:cNvGrpSpPr>
              <a:grpSpLocks/>
            </p:cNvGrpSpPr>
            <p:nvPr/>
          </p:nvGrpSpPr>
          <p:grpSpPr bwMode="auto">
            <a:xfrm rot="5400000">
              <a:off x="4979332" y="5455530"/>
              <a:ext cx="232128" cy="152400"/>
              <a:chOff x="528" y="336"/>
              <a:chExt cx="3268" cy="1920"/>
            </a:xfrm>
          </p:grpSpPr>
          <p:sp>
            <p:nvSpPr>
              <p:cNvPr id="46013" name="Oval 929">
                <a:extLst>
                  <a:ext uri="{FF2B5EF4-FFF2-40B4-BE49-F238E27FC236}">
                    <a16:creationId xmlns:a16="http://schemas.microsoft.com/office/drawing/2014/main" id="{0B0CB313-0EDB-40B6-9D3E-780C92C3FA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14" name="Oval 930">
                <a:extLst>
                  <a:ext uri="{FF2B5EF4-FFF2-40B4-BE49-F238E27FC236}">
                    <a16:creationId xmlns:a16="http://schemas.microsoft.com/office/drawing/2014/main" id="{B2C542DE-3593-4523-8754-49484BBB17B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7" name="Group 928">
              <a:extLst>
                <a:ext uri="{FF2B5EF4-FFF2-40B4-BE49-F238E27FC236}">
                  <a16:creationId xmlns:a16="http://schemas.microsoft.com/office/drawing/2014/main" id="{0C601D59-9236-4ABB-B174-B5CE52F296FE}"/>
                </a:ext>
              </a:extLst>
            </p:cNvPr>
            <p:cNvGrpSpPr>
              <a:grpSpLocks/>
            </p:cNvGrpSpPr>
            <p:nvPr/>
          </p:nvGrpSpPr>
          <p:grpSpPr bwMode="auto">
            <a:xfrm rot="5400000">
              <a:off x="4903129" y="5353926"/>
              <a:ext cx="232128" cy="152400"/>
              <a:chOff x="528" y="336"/>
              <a:chExt cx="3268" cy="1920"/>
            </a:xfrm>
          </p:grpSpPr>
          <p:sp>
            <p:nvSpPr>
              <p:cNvPr id="46011" name="Oval 929">
                <a:extLst>
                  <a:ext uri="{FF2B5EF4-FFF2-40B4-BE49-F238E27FC236}">
                    <a16:creationId xmlns:a16="http://schemas.microsoft.com/office/drawing/2014/main" id="{4E5767E6-4C60-43CC-B472-7F8C4234A8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12" name="Oval 930">
                <a:extLst>
                  <a:ext uri="{FF2B5EF4-FFF2-40B4-BE49-F238E27FC236}">
                    <a16:creationId xmlns:a16="http://schemas.microsoft.com/office/drawing/2014/main" id="{ED65532A-CE29-4787-BABE-5B2AA1A7F1C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8" name="Group 928">
              <a:extLst>
                <a:ext uri="{FF2B5EF4-FFF2-40B4-BE49-F238E27FC236}">
                  <a16:creationId xmlns:a16="http://schemas.microsoft.com/office/drawing/2014/main" id="{97EB2393-3A24-4404-804E-D56E7B6FBD65}"/>
                </a:ext>
              </a:extLst>
            </p:cNvPr>
            <p:cNvGrpSpPr>
              <a:grpSpLocks/>
            </p:cNvGrpSpPr>
            <p:nvPr/>
          </p:nvGrpSpPr>
          <p:grpSpPr bwMode="auto">
            <a:xfrm rot="5400000">
              <a:off x="4572929" y="4812054"/>
              <a:ext cx="232128" cy="152400"/>
              <a:chOff x="528" y="336"/>
              <a:chExt cx="3268" cy="1920"/>
            </a:xfrm>
          </p:grpSpPr>
          <p:sp>
            <p:nvSpPr>
              <p:cNvPr id="46009" name="Oval 929">
                <a:extLst>
                  <a:ext uri="{FF2B5EF4-FFF2-40B4-BE49-F238E27FC236}">
                    <a16:creationId xmlns:a16="http://schemas.microsoft.com/office/drawing/2014/main" id="{42313BF6-7AA1-4B37-AEC4-E31E05927C6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10" name="Oval 930">
                <a:extLst>
                  <a:ext uri="{FF2B5EF4-FFF2-40B4-BE49-F238E27FC236}">
                    <a16:creationId xmlns:a16="http://schemas.microsoft.com/office/drawing/2014/main" id="{9842892A-5D83-4CB9-AC0E-B82FDC21F5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09" name="Group 928">
              <a:extLst>
                <a:ext uri="{FF2B5EF4-FFF2-40B4-BE49-F238E27FC236}">
                  <a16:creationId xmlns:a16="http://schemas.microsoft.com/office/drawing/2014/main" id="{480D37B0-4355-40D7-9950-6A3025E2A3D9}"/>
                </a:ext>
              </a:extLst>
            </p:cNvPr>
            <p:cNvGrpSpPr>
              <a:grpSpLocks/>
            </p:cNvGrpSpPr>
            <p:nvPr/>
          </p:nvGrpSpPr>
          <p:grpSpPr bwMode="auto">
            <a:xfrm rot="5400000">
              <a:off x="4496726" y="4710450"/>
              <a:ext cx="232128" cy="152400"/>
              <a:chOff x="528" y="336"/>
              <a:chExt cx="3268" cy="1920"/>
            </a:xfrm>
          </p:grpSpPr>
          <p:sp>
            <p:nvSpPr>
              <p:cNvPr id="46007" name="Oval 929">
                <a:extLst>
                  <a:ext uri="{FF2B5EF4-FFF2-40B4-BE49-F238E27FC236}">
                    <a16:creationId xmlns:a16="http://schemas.microsoft.com/office/drawing/2014/main" id="{88CD972E-EB71-4236-B535-936E53E1AEA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08" name="Oval 930">
                <a:extLst>
                  <a:ext uri="{FF2B5EF4-FFF2-40B4-BE49-F238E27FC236}">
                    <a16:creationId xmlns:a16="http://schemas.microsoft.com/office/drawing/2014/main" id="{2ED6C056-E05E-4665-93AD-7CA5BABBA5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0" name="Group 928">
              <a:extLst>
                <a:ext uri="{FF2B5EF4-FFF2-40B4-BE49-F238E27FC236}">
                  <a16:creationId xmlns:a16="http://schemas.microsoft.com/office/drawing/2014/main" id="{AD886233-30FA-42FB-8E52-A3146C05FAE1}"/>
                </a:ext>
              </a:extLst>
            </p:cNvPr>
            <p:cNvGrpSpPr>
              <a:grpSpLocks/>
            </p:cNvGrpSpPr>
            <p:nvPr/>
          </p:nvGrpSpPr>
          <p:grpSpPr bwMode="auto">
            <a:xfrm rot="5400000">
              <a:off x="4428996" y="4591918"/>
              <a:ext cx="232128" cy="152400"/>
              <a:chOff x="528" y="336"/>
              <a:chExt cx="3268" cy="1920"/>
            </a:xfrm>
          </p:grpSpPr>
          <p:sp>
            <p:nvSpPr>
              <p:cNvPr id="46005" name="Oval 929">
                <a:extLst>
                  <a:ext uri="{FF2B5EF4-FFF2-40B4-BE49-F238E27FC236}">
                    <a16:creationId xmlns:a16="http://schemas.microsoft.com/office/drawing/2014/main" id="{1E14F00A-9ED9-4025-9AF9-00D613BDC3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06" name="Oval 930">
                <a:extLst>
                  <a:ext uri="{FF2B5EF4-FFF2-40B4-BE49-F238E27FC236}">
                    <a16:creationId xmlns:a16="http://schemas.microsoft.com/office/drawing/2014/main" id="{0AF34A63-1096-4F7B-BBD3-AB784D8B40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1" name="Group 928">
              <a:extLst>
                <a:ext uri="{FF2B5EF4-FFF2-40B4-BE49-F238E27FC236}">
                  <a16:creationId xmlns:a16="http://schemas.microsoft.com/office/drawing/2014/main" id="{075870B6-718B-4298-B771-8A088C25EFA0}"/>
                </a:ext>
              </a:extLst>
            </p:cNvPr>
            <p:cNvGrpSpPr>
              <a:grpSpLocks/>
            </p:cNvGrpSpPr>
            <p:nvPr/>
          </p:nvGrpSpPr>
          <p:grpSpPr bwMode="auto">
            <a:xfrm rot="5400000">
              <a:off x="4369729" y="4473395"/>
              <a:ext cx="232128" cy="152400"/>
              <a:chOff x="528" y="336"/>
              <a:chExt cx="3268" cy="1920"/>
            </a:xfrm>
          </p:grpSpPr>
          <p:sp>
            <p:nvSpPr>
              <p:cNvPr id="46003" name="Oval 929">
                <a:extLst>
                  <a:ext uri="{FF2B5EF4-FFF2-40B4-BE49-F238E27FC236}">
                    <a16:creationId xmlns:a16="http://schemas.microsoft.com/office/drawing/2014/main" id="{6EB33374-EA6C-42A3-9FFD-3B9477AE55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04" name="Oval 930">
                <a:extLst>
                  <a:ext uri="{FF2B5EF4-FFF2-40B4-BE49-F238E27FC236}">
                    <a16:creationId xmlns:a16="http://schemas.microsoft.com/office/drawing/2014/main" id="{A4A58776-329B-4C6C-9179-EF9E07E92C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2" name="Group 928">
              <a:extLst>
                <a:ext uri="{FF2B5EF4-FFF2-40B4-BE49-F238E27FC236}">
                  <a16:creationId xmlns:a16="http://schemas.microsoft.com/office/drawing/2014/main" id="{A21A0D04-2567-40C6-852B-3ADA95197F42}"/>
                </a:ext>
              </a:extLst>
            </p:cNvPr>
            <p:cNvGrpSpPr>
              <a:grpSpLocks/>
            </p:cNvGrpSpPr>
            <p:nvPr/>
          </p:nvGrpSpPr>
          <p:grpSpPr bwMode="auto">
            <a:xfrm rot="5400000">
              <a:off x="4293532" y="4363330"/>
              <a:ext cx="232128" cy="152400"/>
              <a:chOff x="528" y="336"/>
              <a:chExt cx="3268" cy="1920"/>
            </a:xfrm>
          </p:grpSpPr>
          <p:sp>
            <p:nvSpPr>
              <p:cNvPr id="46001" name="Oval 929">
                <a:extLst>
                  <a:ext uri="{FF2B5EF4-FFF2-40B4-BE49-F238E27FC236}">
                    <a16:creationId xmlns:a16="http://schemas.microsoft.com/office/drawing/2014/main" id="{5F15CF90-E2F3-48DE-A862-A307381F68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02" name="Oval 930">
                <a:extLst>
                  <a:ext uri="{FF2B5EF4-FFF2-40B4-BE49-F238E27FC236}">
                    <a16:creationId xmlns:a16="http://schemas.microsoft.com/office/drawing/2014/main" id="{C0F41FC1-0B1A-4FAF-AC11-6D8A08ABCE6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3" name="Group 928">
              <a:extLst>
                <a:ext uri="{FF2B5EF4-FFF2-40B4-BE49-F238E27FC236}">
                  <a16:creationId xmlns:a16="http://schemas.microsoft.com/office/drawing/2014/main" id="{A80056F8-6455-4CFA-B555-65802CEC0187}"/>
                </a:ext>
              </a:extLst>
            </p:cNvPr>
            <p:cNvGrpSpPr>
              <a:grpSpLocks/>
            </p:cNvGrpSpPr>
            <p:nvPr/>
          </p:nvGrpSpPr>
          <p:grpSpPr bwMode="auto">
            <a:xfrm rot="5400000">
              <a:off x="4217329" y="4261726"/>
              <a:ext cx="232128" cy="152400"/>
              <a:chOff x="528" y="336"/>
              <a:chExt cx="3268" cy="1920"/>
            </a:xfrm>
          </p:grpSpPr>
          <p:sp>
            <p:nvSpPr>
              <p:cNvPr id="45999" name="Oval 929">
                <a:extLst>
                  <a:ext uri="{FF2B5EF4-FFF2-40B4-BE49-F238E27FC236}">
                    <a16:creationId xmlns:a16="http://schemas.microsoft.com/office/drawing/2014/main" id="{AB8E5FF1-8F09-4315-A93E-4F61636249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6000" name="Oval 930">
                <a:extLst>
                  <a:ext uri="{FF2B5EF4-FFF2-40B4-BE49-F238E27FC236}">
                    <a16:creationId xmlns:a16="http://schemas.microsoft.com/office/drawing/2014/main" id="{AEC5A771-1B93-419D-A05A-1575C6F8D0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4" name="Group 928">
              <a:extLst>
                <a:ext uri="{FF2B5EF4-FFF2-40B4-BE49-F238E27FC236}">
                  <a16:creationId xmlns:a16="http://schemas.microsoft.com/office/drawing/2014/main" id="{47130C96-904F-428B-A980-95BB16FAA9D6}"/>
                </a:ext>
              </a:extLst>
            </p:cNvPr>
            <p:cNvGrpSpPr>
              <a:grpSpLocks/>
            </p:cNvGrpSpPr>
            <p:nvPr/>
          </p:nvGrpSpPr>
          <p:grpSpPr bwMode="auto">
            <a:xfrm rot="5400000">
              <a:off x="4141126" y="4160122"/>
              <a:ext cx="232128" cy="152400"/>
              <a:chOff x="528" y="336"/>
              <a:chExt cx="3268" cy="1920"/>
            </a:xfrm>
          </p:grpSpPr>
          <p:sp>
            <p:nvSpPr>
              <p:cNvPr id="45997" name="Oval 929">
                <a:extLst>
                  <a:ext uri="{FF2B5EF4-FFF2-40B4-BE49-F238E27FC236}">
                    <a16:creationId xmlns:a16="http://schemas.microsoft.com/office/drawing/2014/main" id="{3F669922-5344-4FDC-8247-3C279BD84AB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98" name="Oval 930">
                <a:extLst>
                  <a:ext uri="{FF2B5EF4-FFF2-40B4-BE49-F238E27FC236}">
                    <a16:creationId xmlns:a16="http://schemas.microsoft.com/office/drawing/2014/main" id="{2BB4BF7F-07B8-4C5C-BFE9-5A2CC54B8DC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5" name="Group 928">
              <a:extLst>
                <a:ext uri="{FF2B5EF4-FFF2-40B4-BE49-F238E27FC236}">
                  <a16:creationId xmlns:a16="http://schemas.microsoft.com/office/drawing/2014/main" id="{7D6F8DBD-7521-4758-8EFD-48ACE8C2423C}"/>
                </a:ext>
              </a:extLst>
            </p:cNvPr>
            <p:cNvGrpSpPr>
              <a:grpSpLocks/>
            </p:cNvGrpSpPr>
            <p:nvPr/>
          </p:nvGrpSpPr>
          <p:grpSpPr bwMode="auto">
            <a:xfrm rot="5400000">
              <a:off x="4073396" y="4041590"/>
              <a:ext cx="232128" cy="152400"/>
              <a:chOff x="528" y="336"/>
              <a:chExt cx="3268" cy="1920"/>
            </a:xfrm>
          </p:grpSpPr>
          <p:sp>
            <p:nvSpPr>
              <p:cNvPr id="45995" name="Oval 929">
                <a:extLst>
                  <a:ext uri="{FF2B5EF4-FFF2-40B4-BE49-F238E27FC236}">
                    <a16:creationId xmlns:a16="http://schemas.microsoft.com/office/drawing/2014/main" id="{34EBB87C-7B3C-4B18-ADBB-A976AB05EE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96" name="Oval 930">
                <a:extLst>
                  <a:ext uri="{FF2B5EF4-FFF2-40B4-BE49-F238E27FC236}">
                    <a16:creationId xmlns:a16="http://schemas.microsoft.com/office/drawing/2014/main" id="{0ED795A3-849C-45C7-8A39-E0A2843C02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6" name="Group 928">
              <a:extLst>
                <a:ext uri="{FF2B5EF4-FFF2-40B4-BE49-F238E27FC236}">
                  <a16:creationId xmlns:a16="http://schemas.microsoft.com/office/drawing/2014/main" id="{8336FF35-AF18-4B0D-93F8-06900843E3AE}"/>
                </a:ext>
              </a:extLst>
            </p:cNvPr>
            <p:cNvGrpSpPr>
              <a:grpSpLocks/>
            </p:cNvGrpSpPr>
            <p:nvPr/>
          </p:nvGrpSpPr>
          <p:grpSpPr bwMode="auto">
            <a:xfrm rot="5400000">
              <a:off x="4234263" y="4343236"/>
              <a:ext cx="232128" cy="152400"/>
              <a:chOff x="528" y="336"/>
              <a:chExt cx="3268" cy="1920"/>
            </a:xfrm>
          </p:grpSpPr>
          <p:sp>
            <p:nvSpPr>
              <p:cNvPr id="45993" name="Oval 929">
                <a:extLst>
                  <a:ext uri="{FF2B5EF4-FFF2-40B4-BE49-F238E27FC236}">
                    <a16:creationId xmlns:a16="http://schemas.microsoft.com/office/drawing/2014/main" id="{0D04C4E8-F3AA-4100-8A38-41D28794C4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94" name="Oval 930">
                <a:extLst>
                  <a:ext uri="{FF2B5EF4-FFF2-40B4-BE49-F238E27FC236}">
                    <a16:creationId xmlns:a16="http://schemas.microsoft.com/office/drawing/2014/main" id="{140899D6-E0FF-4CD5-94C3-6A9066AB357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7" name="Group 928">
              <a:extLst>
                <a:ext uri="{FF2B5EF4-FFF2-40B4-BE49-F238E27FC236}">
                  <a16:creationId xmlns:a16="http://schemas.microsoft.com/office/drawing/2014/main" id="{73F25670-E7EA-4F07-8F5E-3374F50C6D81}"/>
                </a:ext>
              </a:extLst>
            </p:cNvPr>
            <p:cNvGrpSpPr>
              <a:grpSpLocks/>
            </p:cNvGrpSpPr>
            <p:nvPr/>
          </p:nvGrpSpPr>
          <p:grpSpPr bwMode="auto">
            <a:xfrm rot="5400000">
              <a:off x="3057395" y="4224731"/>
              <a:ext cx="232128" cy="152400"/>
              <a:chOff x="528" y="336"/>
              <a:chExt cx="3268" cy="1920"/>
            </a:xfrm>
          </p:grpSpPr>
          <p:sp>
            <p:nvSpPr>
              <p:cNvPr id="45991" name="Oval 929">
                <a:extLst>
                  <a:ext uri="{FF2B5EF4-FFF2-40B4-BE49-F238E27FC236}">
                    <a16:creationId xmlns:a16="http://schemas.microsoft.com/office/drawing/2014/main" id="{93A3D7F8-1EF6-4107-8748-7DFB00044C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92" name="Oval 930">
                <a:extLst>
                  <a:ext uri="{FF2B5EF4-FFF2-40B4-BE49-F238E27FC236}">
                    <a16:creationId xmlns:a16="http://schemas.microsoft.com/office/drawing/2014/main" id="{F7A3F0B3-0606-4307-BBAC-33DFBDC6124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8" name="Group 928">
              <a:extLst>
                <a:ext uri="{FF2B5EF4-FFF2-40B4-BE49-F238E27FC236}">
                  <a16:creationId xmlns:a16="http://schemas.microsoft.com/office/drawing/2014/main" id="{111827F6-F50C-4065-AF6F-F9F79BD8B8F4}"/>
                </a:ext>
              </a:extLst>
            </p:cNvPr>
            <p:cNvGrpSpPr>
              <a:grpSpLocks/>
            </p:cNvGrpSpPr>
            <p:nvPr/>
          </p:nvGrpSpPr>
          <p:grpSpPr bwMode="auto">
            <a:xfrm rot="5400000">
              <a:off x="2981192" y="4123127"/>
              <a:ext cx="232128" cy="152400"/>
              <a:chOff x="528" y="336"/>
              <a:chExt cx="3268" cy="1920"/>
            </a:xfrm>
          </p:grpSpPr>
          <p:sp>
            <p:nvSpPr>
              <p:cNvPr id="45989" name="Oval 929">
                <a:extLst>
                  <a:ext uri="{FF2B5EF4-FFF2-40B4-BE49-F238E27FC236}">
                    <a16:creationId xmlns:a16="http://schemas.microsoft.com/office/drawing/2014/main" id="{FE2858FE-C8EB-4D3E-BD50-84C4017A12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90" name="Oval 930">
                <a:extLst>
                  <a:ext uri="{FF2B5EF4-FFF2-40B4-BE49-F238E27FC236}">
                    <a16:creationId xmlns:a16="http://schemas.microsoft.com/office/drawing/2014/main" id="{73C41C50-DE33-4504-99AE-6BF0B9BA59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19" name="Group 928">
              <a:extLst>
                <a:ext uri="{FF2B5EF4-FFF2-40B4-BE49-F238E27FC236}">
                  <a16:creationId xmlns:a16="http://schemas.microsoft.com/office/drawing/2014/main" id="{E2DE3DCF-FFFF-4CB2-9DB1-DD1F4D507533}"/>
                </a:ext>
              </a:extLst>
            </p:cNvPr>
            <p:cNvGrpSpPr>
              <a:grpSpLocks/>
            </p:cNvGrpSpPr>
            <p:nvPr/>
          </p:nvGrpSpPr>
          <p:grpSpPr bwMode="auto">
            <a:xfrm rot="5400000">
              <a:off x="2913462" y="4004595"/>
              <a:ext cx="232128" cy="152400"/>
              <a:chOff x="528" y="336"/>
              <a:chExt cx="3268" cy="1920"/>
            </a:xfrm>
          </p:grpSpPr>
          <p:sp>
            <p:nvSpPr>
              <p:cNvPr id="45987" name="Oval 929">
                <a:extLst>
                  <a:ext uri="{FF2B5EF4-FFF2-40B4-BE49-F238E27FC236}">
                    <a16:creationId xmlns:a16="http://schemas.microsoft.com/office/drawing/2014/main" id="{6E33FC73-8838-455B-9C28-5A611A66D1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88" name="Oval 930">
                <a:extLst>
                  <a:ext uri="{FF2B5EF4-FFF2-40B4-BE49-F238E27FC236}">
                    <a16:creationId xmlns:a16="http://schemas.microsoft.com/office/drawing/2014/main" id="{0CF7ED66-57A8-41B2-AFEA-A865DDEAA7A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0" name="Group 928">
              <a:extLst>
                <a:ext uri="{FF2B5EF4-FFF2-40B4-BE49-F238E27FC236}">
                  <a16:creationId xmlns:a16="http://schemas.microsoft.com/office/drawing/2014/main" id="{F757E276-E323-41BD-B387-1CE12D538A9D}"/>
                </a:ext>
              </a:extLst>
            </p:cNvPr>
            <p:cNvGrpSpPr>
              <a:grpSpLocks/>
            </p:cNvGrpSpPr>
            <p:nvPr/>
          </p:nvGrpSpPr>
          <p:grpSpPr bwMode="auto">
            <a:xfrm rot="5400000">
              <a:off x="3302926" y="4334790"/>
              <a:ext cx="232128" cy="152400"/>
              <a:chOff x="528" y="336"/>
              <a:chExt cx="3268" cy="1920"/>
            </a:xfrm>
          </p:grpSpPr>
          <p:sp>
            <p:nvSpPr>
              <p:cNvPr id="45985" name="Oval 929">
                <a:extLst>
                  <a:ext uri="{FF2B5EF4-FFF2-40B4-BE49-F238E27FC236}">
                    <a16:creationId xmlns:a16="http://schemas.microsoft.com/office/drawing/2014/main" id="{6109CD3A-57F3-4A3D-8139-62D48A90739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86" name="Oval 930">
                <a:extLst>
                  <a:ext uri="{FF2B5EF4-FFF2-40B4-BE49-F238E27FC236}">
                    <a16:creationId xmlns:a16="http://schemas.microsoft.com/office/drawing/2014/main" id="{C8F339CA-167A-4900-AA7F-A0161EBB5BD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1" name="Group 928">
              <a:extLst>
                <a:ext uri="{FF2B5EF4-FFF2-40B4-BE49-F238E27FC236}">
                  <a16:creationId xmlns:a16="http://schemas.microsoft.com/office/drawing/2014/main" id="{432C0A0C-63E7-4DF3-B7A1-155F583C7D18}"/>
                </a:ext>
              </a:extLst>
            </p:cNvPr>
            <p:cNvGrpSpPr>
              <a:grpSpLocks/>
            </p:cNvGrpSpPr>
            <p:nvPr/>
          </p:nvGrpSpPr>
          <p:grpSpPr bwMode="auto">
            <a:xfrm rot="5400000">
              <a:off x="3226729" y="4224725"/>
              <a:ext cx="232128" cy="152400"/>
              <a:chOff x="528" y="336"/>
              <a:chExt cx="3268" cy="1920"/>
            </a:xfrm>
          </p:grpSpPr>
          <p:sp>
            <p:nvSpPr>
              <p:cNvPr id="45983" name="Oval 929">
                <a:extLst>
                  <a:ext uri="{FF2B5EF4-FFF2-40B4-BE49-F238E27FC236}">
                    <a16:creationId xmlns:a16="http://schemas.microsoft.com/office/drawing/2014/main" id="{7B095C8A-3EF6-47A6-95E5-02A3FEADC1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84" name="Oval 930">
                <a:extLst>
                  <a:ext uri="{FF2B5EF4-FFF2-40B4-BE49-F238E27FC236}">
                    <a16:creationId xmlns:a16="http://schemas.microsoft.com/office/drawing/2014/main" id="{BABE3C49-E5F5-4922-B83C-BB386C902F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2" name="Group 928">
              <a:extLst>
                <a:ext uri="{FF2B5EF4-FFF2-40B4-BE49-F238E27FC236}">
                  <a16:creationId xmlns:a16="http://schemas.microsoft.com/office/drawing/2014/main" id="{111DFE2A-8598-4970-B342-D0362A1A649B}"/>
                </a:ext>
              </a:extLst>
            </p:cNvPr>
            <p:cNvGrpSpPr>
              <a:grpSpLocks/>
            </p:cNvGrpSpPr>
            <p:nvPr/>
          </p:nvGrpSpPr>
          <p:grpSpPr bwMode="auto">
            <a:xfrm rot="5400000">
              <a:off x="3150526" y="4123121"/>
              <a:ext cx="232128" cy="152400"/>
              <a:chOff x="528" y="336"/>
              <a:chExt cx="3268" cy="1920"/>
            </a:xfrm>
          </p:grpSpPr>
          <p:sp>
            <p:nvSpPr>
              <p:cNvPr id="45981" name="Oval 929">
                <a:extLst>
                  <a:ext uri="{FF2B5EF4-FFF2-40B4-BE49-F238E27FC236}">
                    <a16:creationId xmlns:a16="http://schemas.microsoft.com/office/drawing/2014/main" id="{61BD8E68-F6F8-4B44-B8A5-600607C10F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82" name="Oval 930">
                <a:extLst>
                  <a:ext uri="{FF2B5EF4-FFF2-40B4-BE49-F238E27FC236}">
                    <a16:creationId xmlns:a16="http://schemas.microsoft.com/office/drawing/2014/main" id="{9639C7D6-C11C-4CFE-9305-7870E8246F8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3" name="Group 928">
              <a:extLst>
                <a:ext uri="{FF2B5EF4-FFF2-40B4-BE49-F238E27FC236}">
                  <a16:creationId xmlns:a16="http://schemas.microsoft.com/office/drawing/2014/main" id="{1024F6C8-150B-454C-81B2-471083CF9ED3}"/>
                </a:ext>
              </a:extLst>
            </p:cNvPr>
            <p:cNvGrpSpPr>
              <a:grpSpLocks/>
            </p:cNvGrpSpPr>
            <p:nvPr/>
          </p:nvGrpSpPr>
          <p:grpSpPr bwMode="auto">
            <a:xfrm rot="5400000">
              <a:off x="3074323" y="4021517"/>
              <a:ext cx="232128" cy="152400"/>
              <a:chOff x="528" y="336"/>
              <a:chExt cx="3268" cy="1920"/>
            </a:xfrm>
          </p:grpSpPr>
          <p:sp>
            <p:nvSpPr>
              <p:cNvPr id="45979" name="Oval 929">
                <a:extLst>
                  <a:ext uri="{FF2B5EF4-FFF2-40B4-BE49-F238E27FC236}">
                    <a16:creationId xmlns:a16="http://schemas.microsoft.com/office/drawing/2014/main" id="{D8979BFE-B9DD-47EB-BF96-D1BFB3CBF9E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80" name="Oval 930">
                <a:extLst>
                  <a:ext uri="{FF2B5EF4-FFF2-40B4-BE49-F238E27FC236}">
                    <a16:creationId xmlns:a16="http://schemas.microsoft.com/office/drawing/2014/main" id="{5C07BAFE-F0D7-4DE0-A4CA-A960FBF33C0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4" name="Group 928">
              <a:extLst>
                <a:ext uri="{FF2B5EF4-FFF2-40B4-BE49-F238E27FC236}">
                  <a16:creationId xmlns:a16="http://schemas.microsoft.com/office/drawing/2014/main" id="{E40127C8-E804-4468-A5D7-6E2D0FA0E193}"/>
                </a:ext>
              </a:extLst>
            </p:cNvPr>
            <p:cNvGrpSpPr>
              <a:grpSpLocks/>
            </p:cNvGrpSpPr>
            <p:nvPr/>
          </p:nvGrpSpPr>
          <p:grpSpPr bwMode="auto">
            <a:xfrm rot="5400000">
              <a:off x="3006593" y="3902985"/>
              <a:ext cx="232128" cy="152400"/>
              <a:chOff x="528" y="336"/>
              <a:chExt cx="3268" cy="1920"/>
            </a:xfrm>
          </p:grpSpPr>
          <p:sp>
            <p:nvSpPr>
              <p:cNvPr id="45977" name="Oval 929">
                <a:extLst>
                  <a:ext uri="{FF2B5EF4-FFF2-40B4-BE49-F238E27FC236}">
                    <a16:creationId xmlns:a16="http://schemas.microsoft.com/office/drawing/2014/main" id="{19E9C23F-A52F-4F8A-A838-9CDED52EBC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78" name="Oval 930">
                <a:extLst>
                  <a:ext uri="{FF2B5EF4-FFF2-40B4-BE49-F238E27FC236}">
                    <a16:creationId xmlns:a16="http://schemas.microsoft.com/office/drawing/2014/main" id="{C83C4658-2C92-4B53-A719-A439DCC6AAE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5" name="Group 928">
              <a:extLst>
                <a:ext uri="{FF2B5EF4-FFF2-40B4-BE49-F238E27FC236}">
                  <a16:creationId xmlns:a16="http://schemas.microsoft.com/office/drawing/2014/main" id="{20BA06F5-A540-4AE9-9481-8D0BDD039A60}"/>
                </a:ext>
              </a:extLst>
            </p:cNvPr>
            <p:cNvGrpSpPr>
              <a:grpSpLocks/>
            </p:cNvGrpSpPr>
            <p:nvPr/>
          </p:nvGrpSpPr>
          <p:grpSpPr bwMode="auto">
            <a:xfrm rot="5400000">
              <a:off x="3421462" y="4283973"/>
              <a:ext cx="232128" cy="152400"/>
              <a:chOff x="528" y="336"/>
              <a:chExt cx="3268" cy="1920"/>
            </a:xfrm>
          </p:grpSpPr>
          <p:sp>
            <p:nvSpPr>
              <p:cNvPr id="45975" name="Oval 929">
                <a:extLst>
                  <a:ext uri="{FF2B5EF4-FFF2-40B4-BE49-F238E27FC236}">
                    <a16:creationId xmlns:a16="http://schemas.microsoft.com/office/drawing/2014/main" id="{96EAA11A-622B-4783-BD68-970EA96139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76" name="Oval 930">
                <a:extLst>
                  <a:ext uri="{FF2B5EF4-FFF2-40B4-BE49-F238E27FC236}">
                    <a16:creationId xmlns:a16="http://schemas.microsoft.com/office/drawing/2014/main" id="{2BF111B7-3360-49D2-AD37-FA9CADF127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6" name="Group 928">
              <a:extLst>
                <a:ext uri="{FF2B5EF4-FFF2-40B4-BE49-F238E27FC236}">
                  <a16:creationId xmlns:a16="http://schemas.microsoft.com/office/drawing/2014/main" id="{BA5D8284-48B7-42D4-B5C2-C4BD4B67B2B8}"/>
                </a:ext>
              </a:extLst>
            </p:cNvPr>
            <p:cNvGrpSpPr>
              <a:grpSpLocks/>
            </p:cNvGrpSpPr>
            <p:nvPr/>
          </p:nvGrpSpPr>
          <p:grpSpPr bwMode="auto">
            <a:xfrm rot="5400000">
              <a:off x="3362195" y="4165450"/>
              <a:ext cx="232128" cy="152400"/>
              <a:chOff x="528" y="336"/>
              <a:chExt cx="3268" cy="1920"/>
            </a:xfrm>
          </p:grpSpPr>
          <p:sp>
            <p:nvSpPr>
              <p:cNvPr id="45973" name="Oval 929">
                <a:extLst>
                  <a:ext uri="{FF2B5EF4-FFF2-40B4-BE49-F238E27FC236}">
                    <a16:creationId xmlns:a16="http://schemas.microsoft.com/office/drawing/2014/main" id="{D88E700E-2573-417F-9320-4B064DDE34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74" name="Oval 930">
                <a:extLst>
                  <a:ext uri="{FF2B5EF4-FFF2-40B4-BE49-F238E27FC236}">
                    <a16:creationId xmlns:a16="http://schemas.microsoft.com/office/drawing/2014/main" id="{0A029A81-F14F-455C-8276-E8189FDDCE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7" name="Group 928">
              <a:extLst>
                <a:ext uri="{FF2B5EF4-FFF2-40B4-BE49-F238E27FC236}">
                  <a16:creationId xmlns:a16="http://schemas.microsoft.com/office/drawing/2014/main" id="{2C9ADDAF-BFBB-46F5-9195-A74A6B234B75}"/>
                </a:ext>
              </a:extLst>
            </p:cNvPr>
            <p:cNvGrpSpPr>
              <a:grpSpLocks/>
            </p:cNvGrpSpPr>
            <p:nvPr/>
          </p:nvGrpSpPr>
          <p:grpSpPr bwMode="auto">
            <a:xfrm rot="5400000">
              <a:off x="3285998" y="4055385"/>
              <a:ext cx="232128" cy="152400"/>
              <a:chOff x="528" y="336"/>
              <a:chExt cx="3268" cy="1920"/>
            </a:xfrm>
          </p:grpSpPr>
          <p:sp>
            <p:nvSpPr>
              <p:cNvPr id="45971" name="Oval 929">
                <a:extLst>
                  <a:ext uri="{FF2B5EF4-FFF2-40B4-BE49-F238E27FC236}">
                    <a16:creationId xmlns:a16="http://schemas.microsoft.com/office/drawing/2014/main" id="{9F161A3D-664A-4EEB-BC55-23CB513AA6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72" name="Oval 930">
                <a:extLst>
                  <a:ext uri="{FF2B5EF4-FFF2-40B4-BE49-F238E27FC236}">
                    <a16:creationId xmlns:a16="http://schemas.microsoft.com/office/drawing/2014/main" id="{CD4DF0B7-2EBF-491C-BEAE-F16D81154E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8" name="Group 928">
              <a:extLst>
                <a:ext uri="{FF2B5EF4-FFF2-40B4-BE49-F238E27FC236}">
                  <a16:creationId xmlns:a16="http://schemas.microsoft.com/office/drawing/2014/main" id="{BCDD2686-7CAC-4A70-9338-2F321E0D7A20}"/>
                </a:ext>
              </a:extLst>
            </p:cNvPr>
            <p:cNvGrpSpPr>
              <a:grpSpLocks/>
            </p:cNvGrpSpPr>
            <p:nvPr/>
          </p:nvGrpSpPr>
          <p:grpSpPr bwMode="auto">
            <a:xfrm rot="5400000">
              <a:off x="3209795" y="3953781"/>
              <a:ext cx="232128" cy="152400"/>
              <a:chOff x="528" y="336"/>
              <a:chExt cx="3268" cy="1920"/>
            </a:xfrm>
          </p:grpSpPr>
          <p:sp>
            <p:nvSpPr>
              <p:cNvPr id="45969" name="Oval 929">
                <a:extLst>
                  <a:ext uri="{FF2B5EF4-FFF2-40B4-BE49-F238E27FC236}">
                    <a16:creationId xmlns:a16="http://schemas.microsoft.com/office/drawing/2014/main" id="{C036776A-D442-48C6-9002-D4B6E1214D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70" name="Oval 930">
                <a:extLst>
                  <a:ext uri="{FF2B5EF4-FFF2-40B4-BE49-F238E27FC236}">
                    <a16:creationId xmlns:a16="http://schemas.microsoft.com/office/drawing/2014/main" id="{8DD4B8CA-7E93-44F7-9AA5-C475C9F2D65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29" name="Group 928">
              <a:extLst>
                <a:ext uri="{FF2B5EF4-FFF2-40B4-BE49-F238E27FC236}">
                  <a16:creationId xmlns:a16="http://schemas.microsoft.com/office/drawing/2014/main" id="{61C73F30-F26D-45D8-A92A-D73E57DD9189}"/>
                </a:ext>
              </a:extLst>
            </p:cNvPr>
            <p:cNvGrpSpPr>
              <a:grpSpLocks/>
            </p:cNvGrpSpPr>
            <p:nvPr/>
          </p:nvGrpSpPr>
          <p:grpSpPr bwMode="auto">
            <a:xfrm rot="5400000">
              <a:off x="3133592" y="3852177"/>
              <a:ext cx="232128" cy="152400"/>
              <a:chOff x="528" y="336"/>
              <a:chExt cx="3268" cy="1920"/>
            </a:xfrm>
          </p:grpSpPr>
          <p:sp>
            <p:nvSpPr>
              <p:cNvPr id="45967" name="Oval 929">
                <a:extLst>
                  <a:ext uri="{FF2B5EF4-FFF2-40B4-BE49-F238E27FC236}">
                    <a16:creationId xmlns:a16="http://schemas.microsoft.com/office/drawing/2014/main" id="{A4E4DE0F-2090-440E-9B80-B3B687897D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68" name="Oval 930">
                <a:extLst>
                  <a:ext uri="{FF2B5EF4-FFF2-40B4-BE49-F238E27FC236}">
                    <a16:creationId xmlns:a16="http://schemas.microsoft.com/office/drawing/2014/main" id="{CB237D66-1E45-43C3-B034-E09DA993ACC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0" name="Group 928">
              <a:extLst>
                <a:ext uri="{FF2B5EF4-FFF2-40B4-BE49-F238E27FC236}">
                  <a16:creationId xmlns:a16="http://schemas.microsoft.com/office/drawing/2014/main" id="{ED501421-897F-4899-B5DB-168A6B0D8D90}"/>
                </a:ext>
              </a:extLst>
            </p:cNvPr>
            <p:cNvGrpSpPr>
              <a:grpSpLocks/>
            </p:cNvGrpSpPr>
            <p:nvPr/>
          </p:nvGrpSpPr>
          <p:grpSpPr bwMode="auto">
            <a:xfrm rot="5400000">
              <a:off x="3065862" y="3733645"/>
              <a:ext cx="232128" cy="152400"/>
              <a:chOff x="528" y="336"/>
              <a:chExt cx="3268" cy="1920"/>
            </a:xfrm>
          </p:grpSpPr>
          <p:sp>
            <p:nvSpPr>
              <p:cNvPr id="45965" name="Oval 929">
                <a:extLst>
                  <a:ext uri="{FF2B5EF4-FFF2-40B4-BE49-F238E27FC236}">
                    <a16:creationId xmlns:a16="http://schemas.microsoft.com/office/drawing/2014/main" id="{0C5FBB48-9B20-4E8B-A366-5A3AC6DBAA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66" name="Oval 930">
                <a:extLst>
                  <a:ext uri="{FF2B5EF4-FFF2-40B4-BE49-F238E27FC236}">
                    <a16:creationId xmlns:a16="http://schemas.microsoft.com/office/drawing/2014/main" id="{E6A65958-5968-46E0-A0E5-C2B01E72E17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1" name="Group 928">
              <a:extLst>
                <a:ext uri="{FF2B5EF4-FFF2-40B4-BE49-F238E27FC236}">
                  <a16:creationId xmlns:a16="http://schemas.microsoft.com/office/drawing/2014/main" id="{4E83E515-DA59-43C6-8440-06A1FC1BACEA}"/>
                </a:ext>
              </a:extLst>
            </p:cNvPr>
            <p:cNvGrpSpPr>
              <a:grpSpLocks/>
            </p:cNvGrpSpPr>
            <p:nvPr/>
          </p:nvGrpSpPr>
          <p:grpSpPr bwMode="auto">
            <a:xfrm rot="5400000">
              <a:off x="3666999" y="4394038"/>
              <a:ext cx="232128" cy="152400"/>
              <a:chOff x="528" y="336"/>
              <a:chExt cx="3268" cy="1920"/>
            </a:xfrm>
          </p:grpSpPr>
          <p:sp>
            <p:nvSpPr>
              <p:cNvPr id="45963" name="Oval 929">
                <a:extLst>
                  <a:ext uri="{FF2B5EF4-FFF2-40B4-BE49-F238E27FC236}">
                    <a16:creationId xmlns:a16="http://schemas.microsoft.com/office/drawing/2014/main" id="{A8A9D8E6-9663-4C1C-AECF-0D291F2883B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64" name="Oval 930">
                <a:extLst>
                  <a:ext uri="{FF2B5EF4-FFF2-40B4-BE49-F238E27FC236}">
                    <a16:creationId xmlns:a16="http://schemas.microsoft.com/office/drawing/2014/main" id="{5D44E251-FE5C-4484-BBF1-BD4F388512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2" name="Group 928">
              <a:extLst>
                <a:ext uri="{FF2B5EF4-FFF2-40B4-BE49-F238E27FC236}">
                  <a16:creationId xmlns:a16="http://schemas.microsoft.com/office/drawing/2014/main" id="{27F5CC80-6D6A-4396-80D8-A57DDF7B3234}"/>
                </a:ext>
              </a:extLst>
            </p:cNvPr>
            <p:cNvGrpSpPr>
              <a:grpSpLocks/>
            </p:cNvGrpSpPr>
            <p:nvPr/>
          </p:nvGrpSpPr>
          <p:grpSpPr bwMode="auto">
            <a:xfrm rot="5400000">
              <a:off x="3590796" y="4292434"/>
              <a:ext cx="232128" cy="152400"/>
              <a:chOff x="528" y="336"/>
              <a:chExt cx="3268" cy="1920"/>
            </a:xfrm>
          </p:grpSpPr>
          <p:sp>
            <p:nvSpPr>
              <p:cNvPr id="45961" name="Oval 929">
                <a:extLst>
                  <a:ext uri="{FF2B5EF4-FFF2-40B4-BE49-F238E27FC236}">
                    <a16:creationId xmlns:a16="http://schemas.microsoft.com/office/drawing/2014/main" id="{EA0FC9E8-2717-486F-8F8A-1C02C0B4C3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62" name="Oval 930">
                <a:extLst>
                  <a:ext uri="{FF2B5EF4-FFF2-40B4-BE49-F238E27FC236}">
                    <a16:creationId xmlns:a16="http://schemas.microsoft.com/office/drawing/2014/main" id="{F4FF07A8-5331-4606-8BA3-317FD34C35C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3" name="Group 928">
              <a:extLst>
                <a:ext uri="{FF2B5EF4-FFF2-40B4-BE49-F238E27FC236}">
                  <a16:creationId xmlns:a16="http://schemas.microsoft.com/office/drawing/2014/main" id="{BCEF26F0-7A1A-4AB5-B7D3-48A8A968543F}"/>
                </a:ext>
              </a:extLst>
            </p:cNvPr>
            <p:cNvGrpSpPr>
              <a:grpSpLocks/>
            </p:cNvGrpSpPr>
            <p:nvPr/>
          </p:nvGrpSpPr>
          <p:grpSpPr bwMode="auto">
            <a:xfrm rot="5400000">
              <a:off x="3514593" y="4190830"/>
              <a:ext cx="232128" cy="152400"/>
              <a:chOff x="528" y="336"/>
              <a:chExt cx="3268" cy="1920"/>
            </a:xfrm>
          </p:grpSpPr>
          <p:sp>
            <p:nvSpPr>
              <p:cNvPr id="45959" name="Oval 929">
                <a:extLst>
                  <a:ext uri="{FF2B5EF4-FFF2-40B4-BE49-F238E27FC236}">
                    <a16:creationId xmlns:a16="http://schemas.microsoft.com/office/drawing/2014/main" id="{6B664AB7-0AAA-4EF5-9A7D-79F4EBA55F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60" name="Oval 930">
                <a:extLst>
                  <a:ext uri="{FF2B5EF4-FFF2-40B4-BE49-F238E27FC236}">
                    <a16:creationId xmlns:a16="http://schemas.microsoft.com/office/drawing/2014/main" id="{9530B575-4E7B-4DC7-84A0-0ADCBEBE3E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4" name="Group 928">
              <a:extLst>
                <a:ext uri="{FF2B5EF4-FFF2-40B4-BE49-F238E27FC236}">
                  <a16:creationId xmlns:a16="http://schemas.microsoft.com/office/drawing/2014/main" id="{E64FAFFC-2790-4FB0-98F8-035CF4F55C1D}"/>
                </a:ext>
              </a:extLst>
            </p:cNvPr>
            <p:cNvGrpSpPr>
              <a:grpSpLocks/>
            </p:cNvGrpSpPr>
            <p:nvPr/>
          </p:nvGrpSpPr>
          <p:grpSpPr bwMode="auto">
            <a:xfrm rot="5400000">
              <a:off x="3446863" y="4072298"/>
              <a:ext cx="232128" cy="152400"/>
              <a:chOff x="528" y="336"/>
              <a:chExt cx="3268" cy="1920"/>
            </a:xfrm>
          </p:grpSpPr>
          <p:sp>
            <p:nvSpPr>
              <p:cNvPr id="45957" name="Oval 929">
                <a:extLst>
                  <a:ext uri="{FF2B5EF4-FFF2-40B4-BE49-F238E27FC236}">
                    <a16:creationId xmlns:a16="http://schemas.microsoft.com/office/drawing/2014/main" id="{4602B7B1-2801-4AE2-BA27-8F09505B02E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58" name="Oval 930">
                <a:extLst>
                  <a:ext uri="{FF2B5EF4-FFF2-40B4-BE49-F238E27FC236}">
                    <a16:creationId xmlns:a16="http://schemas.microsoft.com/office/drawing/2014/main" id="{9D2D82B6-ABF5-44E9-A038-EC821A6558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5" name="Group 928">
              <a:extLst>
                <a:ext uri="{FF2B5EF4-FFF2-40B4-BE49-F238E27FC236}">
                  <a16:creationId xmlns:a16="http://schemas.microsoft.com/office/drawing/2014/main" id="{387EDC18-B304-422F-A185-A194F1C48CE7}"/>
                </a:ext>
              </a:extLst>
            </p:cNvPr>
            <p:cNvGrpSpPr>
              <a:grpSpLocks/>
            </p:cNvGrpSpPr>
            <p:nvPr/>
          </p:nvGrpSpPr>
          <p:grpSpPr bwMode="auto">
            <a:xfrm rot="5400000">
              <a:off x="3387596" y="3953775"/>
              <a:ext cx="232128" cy="152400"/>
              <a:chOff x="528" y="336"/>
              <a:chExt cx="3268" cy="1920"/>
            </a:xfrm>
          </p:grpSpPr>
          <p:sp>
            <p:nvSpPr>
              <p:cNvPr id="45955" name="Oval 929">
                <a:extLst>
                  <a:ext uri="{FF2B5EF4-FFF2-40B4-BE49-F238E27FC236}">
                    <a16:creationId xmlns:a16="http://schemas.microsoft.com/office/drawing/2014/main" id="{0CEBEEB1-8431-4ECB-AC4E-9D3F7B3FAC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56" name="Oval 930">
                <a:extLst>
                  <a:ext uri="{FF2B5EF4-FFF2-40B4-BE49-F238E27FC236}">
                    <a16:creationId xmlns:a16="http://schemas.microsoft.com/office/drawing/2014/main" id="{F8EA2107-5FD1-4CE6-887F-9ABB90C959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6" name="Group 928">
              <a:extLst>
                <a:ext uri="{FF2B5EF4-FFF2-40B4-BE49-F238E27FC236}">
                  <a16:creationId xmlns:a16="http://schemas.microsoft.com/office/drawing/2014/main" id="{F097A3CA-ECAD-4FB6-9970-FEE532DD6151}"/>
                </a:ext>
              </a:extLst>
            </p:cNvPr>
            <p:cNvGrpSpPr>
              <a:grpSpLocks/>
            </p:cNvGrpSpPr>
            <p:nvPr/>
          </p:nvGrpSpPr>
          <p:grpSpPr bwMode="auto">
            <a:xfrm rot="5400000">
              <a:off x="3311399" y="3843710"/>
              <a:ext cx="232128" cy="152400"/>
              <a:chOff x="528" y="336"/>
              <a:chExt cx="3268" cy="1920"/>
            </a:xfrm>
          </p:grpSpPr>
          <p:sp>
            <p:nvSpPr>
              <p:cNvPr id="45953" name="Oval 929">
                <a:extLst>
                  <a:ext uri="{FF2B5EF4-FFF2-40B4-BE49-F238E27FC236}">
                    <a16:creationId xmlns:a16="http://schemas.microsoft.com/office/drawing/2014/main" id="{97D32AD5-5ECC-44F2-A031-91F53280BE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54" name="Oval 930">
                <a:extLst>
                  <a:ext uri="{FF2B5EF4-FFF2-40B4-BE49-F238E27FC236}">
                    <a16:creationId xmlns:a16="http://schemas.microsoft.com/office/drawing/2014/main" id="{F345BCF4-CB47-459B-842D-344369E24A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7" name="Group 928">
              <a:extLst>
                <a:ext uri="{FF2B5EF4-FFF2-40B4-BE49-F238E27FC236}">
                  <a16:creationId xmlns:a16="http://schemas.microsoft.com/office/drawing/2014/main" id="{3A2D84E2-41D0-4BC1-B498-96C5CFCC5081}"/>
                </a:ext>
              </a:extLst>
            </p:cNvPr>
            <p:cNvGrpSpPr>
              <a:grpSpLocks/>
            </p:cNvGrpSpPr>
            <p:nvPr/>
          </p:nvGrpSpPr>
          <p:grpSpPr bwMode="auto">
            <a:xfrm rot="5400000">
              <a:off x="3235196" y="3742106"/>
              <a:ext cx="232128" cy="152400"/>
              <a:chOff x="528" y="336"/>
              <a:chExt cx="3268" cy="1920"/>
            </a:xfrm>
          </p:grpSpPr>
          <p:sp>
            <p:nvSpPr>
              <p:cNvPr id="45951" name="Oval 929">
                <a:extLst>
                  <a:ext uri="{FF2B5EF4-FFF2-40B4-BE49-F238E27FC236}">
                    <a16:creationId xmlns:a16="http://schemas.microsoft.com/office/drawing/2014/main" id="{78B67344-E969-48EC-B276-98304BCAEA2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52" name="Oval 930">
                <a:extLst>
                  <a:ext uri="{FF2B5EF4-FFF2-40B4-BE49-F238E27FC236}">
                    <a16:creationId xmlns:a16="http://schemas.microsoft.com/office/drawing/2014/main" id="{437E299C-97B2-4367-BC4D-EC27249E54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8" name="Group 928">
              <a:extLst>
                <a:ext uri="{FF2B5EF4-FFF2-40B4-BE49-F238E27FC236}">
                  <a16:creationId xmlns:a16="http://schemas.microsoft.com/office/drawing/2014/main" id="{FED8697D-85F7-406B-832E-852CFFB07358}"/>
                </a:ext>
              </a:extLst>
            </p:cNvPr>
            <p:cNvGrpSpPr>
              <a:grpSpLocks/>
            </p:cNvGrpSpPr>
            <p:nvPr/>
          </p:nvGrpSpPr>
          <p:grpSpPr bwMode="auto">
            <a:xfrm rot="5400000">
              <a:off x="3158993" y="3640502"/>
              <a:ext cx="232128" cy="152400"/>
              <a:chOff x="528" y="336"/>
              <a:chExt cx="3268" cy="1920"/>
            </a:xfrm>
          </p:grpSpPr>
          <p:sp>
            <p:nvSpPr>
              <p:cNvPr id="45949" name="Oval 929">
                <a:extLst>
                  <a:ext uri="{FF2B5EF4-FFF2-40B4-BE49-F238E27FC236}">
                    <a16:creationId xmlns:a16="http://schemas.microsoft.com/office/drawing/2014/main" id="{531CFDF8-C4E8-4348-8258-BA074F03C48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50" name="Oval 930">
                <a:extLst>
                  <a:ext uri="{FF2B5EF4-FFF2-40B4-BE49-F238E27FC236}">
                    <a16:creationId xmlns:a16="http://schemas.microsoft.com/office/drawing/2014/main" id="{D704F226-4CAB-436D-9DB8-8D73C1B7492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39" name="Group 928">
              <a:extLst>
                <a:ext uri="{FF2B5EF4-FFF2-40B4-BE49-F238E27FC236}">
                  <a16:creationId xmlns:a16="http://schemas.microsoft.com/office/drawing/2014/main" id="{16A5B65B-7377-4BFC-A70B-87E1AEE0B406}"/>
                </a:ext>
              </a:extLst>
            </p:cNvPr>
            <p:cNvGrpSpPr>
              <a:grpSpLocks/>
            </p:cNvGrpSpPr>
            <p:nvPr/>
          </p:nvGrpSpPr>
          <p:grpSpPr bwMode="auto">
            <a:xfrm rot="5400000">
              <a:off x="3091263" y="3521970"/>
              <a:ext cx="232128" cy="152400"/>
              <a:chOff x="528" y="336"/>
              <a:chExt cx="3268" cy="1920"/>
            </a:xfrm>
          </p:grpSpPr>
          <p:sp>
            <p:nvSpPr>
              <p:cNvPr id="45947" name="Oval 929">
                <a:extLst>
                  <a:ext uri="{FF2B5EF4-FFF2-40B4-BE49-F238E27FC236}">
                    <a16:creationId xmlns:a16="http://schemas.microsoft.com/office/drawing/2014/main" id="{862D386F-C9D7-407E-AE1E-CC464218669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48" name="Oval 930">
                <a:extLst>
                  <a:ext uri="{FF2B5EF4-FFF2-40B4-BE49-F238E27FC236}">
                    <a16:creationId xmlns:a16="http://schemas.microsoft.com/office/drawing/2014/main" id="{94248D3B-0D78-428A-B303-4D03D8D1E9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0" name="Group 928">
              <a:extLst>
                <a:ext uri="{FF2B5EF4-FFF2-40B4-BE49-F238E27FC236}">
                  <a16:creationId xmlns:a16="http://schemas.microsoft.com/office/drawing/2014/main" id="{2A7A3A06-611A-4F65-A9A7-91080D9EDEA1}"/>
                </a:ext>
              </a:extLst>
            </p:cNvPr>
            <p:cNvGrpSpPr>
              <a:grpSpLocks/>
            </p:cNvGrpSpPr>
            <p:nvPr/>
          </p:nvGrpSpPr>
          <p:grpSpPr bwMode="auto">
            <a:xfrm rot="5400000">
              <a:off x="3057395" y="4156995"/>
              <a:ext cx="232128" cy="152400"/>
              <a:chOff x="528" y="336"/>
              <a:chExt cx="3268" cy="1920"/>
            </a:xfrm>
          </p:grpSpPr>
          <p:sp>
            <p:nvSpPr>
              <p:cNvPr id="45945" name="Oval 929">
                <a:extLst>
                  <a:ext uri="{FF2B5EF4-FFF2-40B4-BE49-F238E27FC236}">
                    <a16:creationId xmlns:a16="http://schemas.microsoft.com/office/drawing/2014/main" id="{32EA0ACD-6B71-4227-8755-3C69A95CEE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46" name="Oval 930">
                <a:extLst>
                  <a:ext uri="{FF2B5EF4-FFF2-40B4-BE49-F238E27FC236}">
                    <a16:creationId xmlns:a16="http://schemas.microsoft.com/office/drawing/2014/main" id="{17EDC39F-8174-4113-B152-ED8E19C618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1" name="Group 928">
              <a:extLst>
                <a:ext uri="{FF2B5EF4-FFF2-40B4-BE49-F238E27FC236}">
                  <a16:creationId xmlns:a16="http://schemas.microsoft.com/office/drawing/2014/main" id="{36191CDD-C7FE-4E4C-A394-382FB8082E95}"/>
                </a:ext>
              </a:extLst>
            </p:cNvPr>
            <p:cNvGrpSpPr>
              <a:grpSpLocks/>
            </p:cNvGrpSpPr>
            <p:nvPr/>
          </p:nvGrpSpPr>
          <p:grpSpPr bwMode="auto">
            <a:xfrm rot="5400000">
              <a:off x="3370662" y="4377125"/>
              <a:ext cx="232128" cy="152400"/>
              <a:chOff x="528" y="336"/>
              <a:chExt cx="3268" cy="1920"/>
            </a:xfrm>
          </p:grpSpPr>
          <p:sp>
            <p:nvSpPr>
              <p:cNvPr id="45943" name="Oval 929">
                <a:extLst>
                  <a:ext uri="{FF2B5EF4-FFF2-40B4-BE49-F238E27FC236}">
                    <a16:creationId xmlns:a16="http://schemas.microsoft.com/office/drawing/2014/main" id="{2116DFDC-BCD1-412B-A43E-0021E8CB6D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44" name="Oval 930">
                <a:extLst>
                  <a:ext uri="{FF2B5EF4-FFF2-40B4-BE49-F238E27FC236}">
                    <a16:creationId xmlns:a16="http://schemas.microsoft.com/office/drawing/2014/main" id="{DF5A26AB-B0AE-466B-8EFA-21BEF319F8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2" name="Group 928">
              <a:extLst>
                <a:ext uri="{FF2B5EF4-FFF2-40B4-BE49-F238E27FC236}">
                  <a16:creationId xmlns:a16="http://schemas.microsoft.com/office/drawing/2014/main" id="{D1D73B36-317C-4337-9573-31C94F13998B}"/>
                </a:ext>
              </a:extLst>
            </p:cNvPr>
            <p:cNvGrpSpPr>
              <a:grpSpLocks/>
            </p:cNvGrpSpPr>
            <p:nvPr/>
          </p:nvGrpSpPr>
          <p:grpSpPr bwMode="auto">
            <a:xfrm rot="5400000">
              <a:off x="3294459" y="4275521"/>
              <a:ext cx="232128" cy="152400"/>
              <a:chOff x="528" y="336"/>
              <a:chExt cx="3268" cy="1920"/>
            </a:xfrm>
          </p:grpSpPr>
          <p:sp>
            <p:nvSpPr>
              <p:cNvPr id="45941" name="Oval 929">
                <a:extLst>
                  <a:ext uri="{FF2B5EF4-FFF2-40B4-BE49-F238E27FC236}">
                    <a16:creationId xmlns:a16="http://schemas.microsoft.com/office/drawing/2014/main" id="{ECBEEE3A-5F10-49BE-B25B-B53DF02839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42" name="Oval 930">
                <a:extLst>
                  <a:ext uri="{FF2B5EF4-FFF2-40B4-BE49-F238E27FC236}">
                    <a16:creationId xmlns:a16="http://schemas.microsoft.com/office/drawing/2014/main" id="{C5DAB003-8ED3-4F00-A512-B788F0E3A39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3" name="Group 928">
              <a:extLst>
                <a:ext uri="{FF2B5EF4-FFF2-40B4-BE49-F238E27FC236}">
                  <a16:creationId xmlns:a16="http://schemas.microsoft.com/office/drawing/2014/main" id="{E4A2B292-5878-4C13-A266-BEF8929B2AD6}"/>
                </a:ext>
              </a:extLst>
            </p:cNvPr>
            <p:cNvGrpSpPr>
              <a:grpSpLocks/>
            </p:cNvGrpSpPr>
            <p:nvPr/>
          </p:nvGrpSpPr>
          <p:grpSpPr bwMode="auto">
            <a:xfrm rot="5400000">
              <a:off x="3218256" y="4173917"/>
              <a:ext cx="232128" cy="152400"/>
              <a:chOff x="528" y="336"/>
              <a:chExt cx="3268" cy="1920"/>
            </a:xfrm>
          </p:grpSpPr>
          <p:sp>
            <p:nvSpPr>
              <p:cNvPr id="45939" name="Oval 929">
                <a:extLst>
                  <a:ext uri="{FF2B5EF4-FFF2-40B4-BE49-F238E27FC236}">
                    <a16:creationId xmlns:a16="http://schemas.microsoft.com/office/drawing/2014/main" id="{B2FA25FF-86D5-4DD9-AE13-A04CA061932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40" name="Oval 930">
                <a:extLst>
                  <a:ext uri="{FF2B5EF4-FFF2-40B4-BE49-F238E27FC236}">
                    <a16:creationId xmlns:a16="http://schemas.microsoft.com/office/drawing/2014/main" id="{89EEEC7D-AE8B-41F9-819E-1847DB4D87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4" name="Group 928">
              <a:extLst>
                <a:ext uri="{FF2B5EF4-FFF2-40B4-BE49-F238E27FC236}">
                  <a16:creationId xmlns:a16="http://schemas.microsoft.com/office/drawing/2014/main" id="{E9A90B60-C22C-42DD-8E2A-43A7DC45CD98}"/>
                </a:ext>
              </a:extLst>
            </p:cNvPr>
            <p:cNvGrpSpPr>
              <a:grpSpLocks/>
            </p:cNvGrpSpPr>
            <p:nvPr/>
          </p:nvGrpSpPr>
          <p:grpSpPr bwMode="auto">
            <a:xfrm rot="5400000">
              <a:off x="3150526" y="4055385"/>
              <a:ext cx="232128" cy="152400"/>
              <a:chOff x="528" y="336"/>
              <a:chExt cx="3268" cy="1920"/>
            </a:xfrm>
          </p:grpSpPr>
          <p:sp>
            <p:nvSpPr>
              <p:cNvPr id="45937" name="Oval 929">
                <a:extLst>
                  <a:ext uri="{FF2B5EF4-FFF2-40B4-BE49-F238E27FC236}">
                    <a16:creationId xmlns:a16="http://schemas.microsoft.com/office/drawing/2014/main" id="{EBCDCAEB-968B-4BAD-B78F-EE3DD5328E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38" name="Oval 930">
                <a:extLst>
                  <a:ext uri="{FF2B5EF4-FFF2-40B4-BE49-F238E27FC236}">
                    <a16:creationId xmlns:a16="http://schemas.microsoft.com/office/drawing/2014/main" id="{CCB3F456-4690-4C1E-8E6B-066F1D433C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5" name="Group 928">
              <a:extLst>
                <a:ext uri="{FF2B5EF4-FFF2-40B4-BE49-F238E27FC236}">
                  <a16:creationId xmlns:a16="http://schemas.microsoft.com/office/drawing/2014/main" id="{124379A0-7071-44BD-BB9C-DA8C7999C056}"/>
                </a:ext>
              </a:extLst>
            </p:cNvPr>
            <p:cNvGrpSpPr>
              <a:grpSpLocks/>
            </p:cNvGrpSpPr>
            <p:nvPr/>
          </p:nvGrpSpPr>
          <p:grpSpPr bwMode="auto">
            <a:xfrm rot="5400000">
              <a:off x="3506128" y="4317850"/>
              <a:ext cx="232128" cy="152400"/>
              <a:chOff x="528" y="336"/>
              <a:chExt cx="3268" cy="1920"/>
            </a:xfrm>
          </p:grpSpPr>
          <p:sp>
            <p:nvSpPr>
              <p:cNvPr id="45935" name="Oval 929">
                <a:extLst>
                  <a:ext uri="{FF2B5EF4-FFF2-40B4-BE49-F238E27FC236}">
                    <a16:creationId xmlns:a16="http://schemas.microsoft.com/office/drawing/2014/main" id="{E67A413F-854A-4468-BE92-2BC871A6A75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36" name="Oval 930">
                <a:extLst>
                  <a:ext uri="{FF2B5EF4-FFF2-40B4-BE49-F238E27FC236}">
                    <a16:creationId xmlns:a16="http://schemas.microsoft.com/office/drawing/2014/main" id="{B42F0475-B15C-4534-95E1-124B3F05F48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6" name="Group 928">
              <a:extLst>
                <a:ext uri="{FF2B5EF4-FFF2-40B4-BE49-F238E27FC236}">
                  <a16:creationId xmlns:a16="http://schemas.microsoft.com/office/drawing/2014/main" id="{9A59A5D3-9BA4-4807-B854-730E4BA8E13E}"/>
                </a:ext>
              </a:extLst>
            </p:cNvPr>
            <p:cNvGrpSpPr>
              <a:grpSpLocks/>
            </p:cNvGrpSpPr>
            <p:nvPr/>
          </p:nvGrpSpPr>
          <p:grpSpPr bwMode="auto">
            <a:xfrm rot="5400000">
              <a:off x="3429931" y="4207785"/>
              <a:ext cx="232128" cy="152400"/>
              <a:chOff x="528" y="336"/>
              <a:chExt cx="3268" cy="1920"/>
            </a:xfrm>
          </p:grpSpPr>
          <p:sp>
            <p:nvSpPr>
              <p:cNvPr id="45933" name="Oval 929">
                <a:extLst>
                  <a:ext uri="{FF2B5EF4-FFF2-40B4-BE49-F238E27FC236}">
                    <a16:creationId xmlns:a16="http://schemas.microsoft.com/office/drawing/2014/main" id="{E64F834F-0415-468B-BC53-FDAC7C4189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34" name="Oval 930">
                <a:extLst>
                  <a:ext uri="{FF2B5EF4-FFF2-40B4-BE49-F238E27FC236}">
                    <a16:creationId xmlns:a16="http://schemas.microsoft.com/office/drawing/2014/main" id="{C209D10B-B2DD-4E77-8C03-12F0A563C3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7" name="Group 928">
              <a:extLst>
                <a:ext uri="{FF2B5EF4-FFF2-40B4-BE49-F238E27FC236}">
                  <a16:creationId xmlns:a16="http://schemas.microsoft.com/office/drawing/2014/main" id="{43E1BE2D-903A-4675-AEAD-B3063956B5A0}"/>
                </a:ext>
              </a:extLst>
            </p:cNvPr>
            <p:cNvGrpSpPr>
              <a:grpSpLocks/>
            </p:cNvGrpSpPr>
            <p:nvPr/>
          </p:nvGrpSpPr>
          <p:grpSpPr bwMode="auto">
            <a:xfrm rot="5400000">
              <a:off x="3353728" y="4106181"/>
              <a:ext cx="232128" cy="152400"/>
              <a:chOff x="528" y="336"/>
              <a:chExt cx="3268" cy="1920"/>
            </a:xfrm>
          </p:grpSpPr>
          <p:sp>
            <p:nvSpPr>
              <p:cNvPr id="45931" name="Oval 929">
                <a:extLst>
                  <a:ext uri="{FF2B5EF4-FFF2-40B4-BE49-F238E27FC236}">
                    <a16:creationId xmlns:a16="http://schemas.microsoft.com/office/drawing/2014/main" id="{B03F4D2A-9971-446C-910E-A69075FC3C9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32" name="Oval 930">
                <a:extLst>
                  <a:ext uri="{FF2B5EF4-FFF2-40B4-BE49-F238E27FC236}">
                    <a16:creationId xmlns:a16="http://schemas.microsoft.com/office/drawing/2014/main" id="{ED5E312C-3299-41BD-AA8F-D207D0E1EC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8" name="Group 928">
              <a:extLst>
                <a:ext uri="{FF2B5EF4-FFF2-40B4-BE49-F238E27FC236}">
                  <a16:creationId xmlns:a16="http://schemas.microsoft.com/office/drawing/2014/main" id="{215D2CF8-16AB-430E-8A78-BC4360FCFE7E}"/>
                </a:ext>
              </a:extLst>
            </p:cNvPr>
            <p:cNvGrpSpPr>
              <a:grpSpLocks/>
            </p:cNvGrpSpPr>
            <p:nvPr/>
          </p:nvGrpSpPr>
          <p:grpSpPr bwMode="auto">
            <a:xfrm rot="5400000">
              <a:off x="3277525" y="4004577"/>
              <a:ext cx="232128" cy="152400"/>
              <a:chOff x="528" y="336"/>
              <a:chExt cx="3268" cy="1920"/>
            </a:xfrm>
          </p:grpSpPr>
          <p:sp>
            <p:nvSpPr>
              <p:cNvPr id="45929" name="Oval 929">
                <a:extLst>
                  <a:ext uri="{FF2B5EF4-FFF2-40B4-BE49-F238E27FC236}">
                    <a16:creationId xmlns:a16="http://schemas.microsoft.com/office/drawing/2014/main" id="{92C493A9-1A6A-4BC4-9F32-97332351CB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30" name="Oval 930">
                <a:extLst>
                  <a:ext uri="{FF2B5EF4-FFF2-40B4-BE49-F238E27FC236}">
                    <a16:creationId xmlns:a16="http://schemas.microsoft.com/office/drawing/2014/main" id="{688E3753-5F9D-4103-A26D-A41AE3B839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49" name="Group 928">
              <a:extLst>
                <a:ext uri="{FF2B5EF4-FFF2-40B4-BE49-F238E27FC236}">
                  <a16:creationId xmlns:a16="http://schemas.microsoft.com/office/drawing/2014/main" id="{F7FEF7AD-7360-4916-829E-21D08D3C6B74}"/>
                </a:ext>
              </a:extLst>
            </p:cNvPr>
            <p:cNvGrpSpPr>
              <a:grpSpLocks/>
            </p:cNvGrpSpPr>
            <p:nvPr/>
          </p:nvGrpSpPr>
          <p:grpSpPr bwMode="auto">
            <a:xfrm rot="5400000">
              <a:off x="3209795" y="3886045"/>
              <a:ext cx="232128" cy="152400"/>
              <a:chOff x="528" y="336"/>
              <a:chExt cx="3268" cy="1920"/>
            </a:xfrm>
          </p:grpSpPr>
          <p:sp>
            <p:nvSpPr>
              <p:cNvPr id="45927" name="Oval 929">
                <a:extLst>
                  <a:ext uri="{FF2B5EF4-FFF2-40B4-BE49-F238E27FC236}">
                    <a16:creationId xmlns:a16="http://schemas.microsoft.com/office/drawing/2014/main" id="{7F4825D8-06DC-4132-AA16-1C2180EB9F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28" name="Oval 930">
                <a:extLst>
                  <a:ext uri="{FF2B5EF4-FFF2-40B4-BE49-F238E27FC236}">
                    <a16:creationId xmlns:a16="http://schemas.microsoft.com/office/drawing/2014/main" id="{87A48E58-52B2-4E4C-A74C-473DCD2764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0" name="Group 928">
              <a:extLst>
                <a:ext uri="{FF2B5EF4-FFF2-40B4-BE49-F238E27FC236}">
                  <a16:creationId xmlns:a16="http://schemas.microsoft.com/office/drawing/2014/main" id="{157BB363-CAA5-4566-AF5C-F07E9B1D93A3}"/>
                </a:ext>
              </a:extLst>
            </p:cNvPr>
            <p:cNvGrpSpPr>
              <a:grpSpLocks/>
            </p:cNvGrpSpPr>
            <p:nvPr/>
          </p:nvGrpSpPr>
          <p:grpSpPr bwMode="auto">
            <a:xfrm rot="5400000">
              <a:off x="3658526" y="4343230"/>
              <a:ext cx="232128" cy="152400"/>
              <a:chOff x="528" y="336"/>
              <a:chExt cx="3268" cy="1920"/>
            </a:xfrm>
          </p:grpSpPr>
          <p:sp>
            <p:nvSpPr>
              <p:cNvPr id="45925" name="Oval 929">
                <a:extLst>
                  <a:ext uri="{FF2B5EF4-FFF2-40B4-BE49-F238E27FC236}">
                    <a16:creationId xmlns:a16="http://schemas.microsoft.com/office/drawing/2014/main" id="{D111788F-1A76-4C1C-A9CC-667995F5C6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26" name="Oval 930">
                <a:extLst>
                  <a:ext uri="{FF2B5EF4-FFF2-40B4-BE49-F238E27FC236}">
                    <a16:creationId xmlns:a16="http://schemas.microsoft.com/office/drawing/2014/main" id="{760A0F3B-673C-4BE6-A6E2-40290B1BA64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1" name="Group 928">
              <a:extLst>
                <a:ext uri="{FF2B5EF4-FFF2-40B4-BE49-F238E27FC236}">
                  <a16:creationId xmlns:a16="http://schemas.microsoft.com/office/drawing/2014/main" id="{E018B49C-4E4B-4690-A8CB-94019E589DD1}"/>
                </a:ext>
              </a:extLst>
            </p:cNvPr>
            <p:cNvGrpSpPr>
              <a:grpSpLocks/>
            </p:cNvGrpSpPr>
            <p:nvPr/>
          </p:nvGrpSpPr>
          <p:grpSpPr bwMode="auto">
            <a:xfrm rot="5400000">
              <a:off x="3590796" y="4224698"/>
              <a:ext cx="232128" cy="152400"/>
              <a:chOff x="528" y="336"/>
              <a:chExt cx="3268" cy="1920"/>
            </a:xfrm>
          </p:grpSpPr>
          <p:sp>
            <p:nvSpPr>
              <p:cNvPr id="45923" name="Oval 929">
                <a:extLst>
                  <a:ext uri="{FF2B5EF4-FFF2-40B4-BE49-F238E27FC236}">
                    <a16:creationId xmlns:a16="http://schemas.microsoft.com/office/drawing/2014/main" id="{46C6FC59-8A60-4EAA-9C96-49B59CC61C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24" name="Oval 930">
                <a:extLst>
                  <a:ext uri="{FF2B5EF4-FFF2-40B4-BE49-F238E27FC236}">
                    <a16:creationId xmlns:a16="http://schemas.microsoft.com/office/drawing/2014/main" id="{FA6CF90E-52C5-47FE-A7F5-6475FD2E0B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2" name="Group 928">
              <a:extLst>
                <a:ext uri="{FF2B5EF4-FFF2-40B4-BE49-F238E27FC236}">
                  <a16:creationId xmlns:a16="http://schemas.microsoft.com/office/drawing/2014/main" id="{DC5A32B5-FC0D-4D7C-AA47-69952E9B9DA0}"/>
                </a:ext>
              </a:extLst>
            </p:cNvPr>
            <p:cNvGrpSpPr>
              <a:grpSpLocks/>
            </p:cNvGrpSpPr>
            <p:nvPr/>
          </p:nvGrpSpPr>
          <p:grpSpPr bwMode="auto">
            <a:xfrm rot="5400000">
              <a:off x="3531529" y="4106175"/>
              <a:ext cx="232128" cy="152400"/>
              <a:chOff x="528" y="336"/>
              <a:chExt cx="3268" cy="1920"/>
            </a:xfrm>
          </p:grpSpPr>
          <p:sp>
            <p:nvSpPr>
              <p:cNvPr id="45921" name="Oval 929">
                <a:extLst>
                  <a:ext uri="{FF2B5EF4-FFF2-40B4-BE49-F238E27FC236}">
                    <a16:creationId xmlns:a16="http://schemas.microsoft.com/office/drawing/2014/main" id="{59AA412E-188B-4181-B233-CDF4CBE4F6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22" name="Oval 930">
                <a:extLst>
                  <a:ext uri="{FF2B5EF4-FFF2-40B4-BE49-F238E27FC236}">
                    <a16:creationId xmlns:a16="http://schemas.microsoft.com/office/drawing/2014/main" id="{3A885670-5420-4C63-BF80-F1E580A865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3" name="Group 928">
              <a:extLst>
                <a:ext uri="{FF2B5EF4-FFF2-40B4-BE49-F238E27FC236}">
                  <a16:creationId xmlns:a16="http://schemas.microsoft.com/office/drawing/2014/main" id="{AD2DE8C2-F9C1-44A5-AFAA-B95ECFE0E35C}"/>
                </a:ext>
              </a:extLst>
            </p:cNvPr>
            <p:cNvGrpSpPr>
              <a:grpSpLocks/>
            </p:cNvGrpSpPr>
            <p:nvPr/>
          </p:nvGrpSpPr>
          <p:grpSpPr bwMode="auto">
            <a:xfrm rot="5400000">
              <a:off x="3455332" y="3996110"/>
              <a:ext cx="232128" cy="152400"/>
              <a:chOff x="528" y="336"/>
              <a:chExt cx="3268" cy="1920"/>
            </a:xfrm>
          </p:grpSpPr>
          <p:sp>
            <p:nvSpPr>
              <p:cNvPr id="45919" name="Oval 929">
                <a:extLst>
                  <a:ext uri="{FF2B5EF4-FFF2-40B4-BE49-F238E27FC236}">
                    <a16:creationId xmlns:a16="http://schemas.microsoft.com/office/drawing/2014/main" id="{AF0DF7CF-167B-4B8B-A976-C9B5CD8E2D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20" name="Oval 930">
                <a:extLst>
                  <a:ext uri="{FF2B5EF4-FFF2-40B4-BE49-F238E27FC236}">
                    <a16:creationId xmlns:a16="http://schemas.microsoft.com/office/drawing/2014/main" id="{30F46B61-6E40-4888-AE7E-8D3788E7B3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4" name="Group 928">
              <a:extLst>
                <a:ext uri="{FF2B5EF4-FFF2-40B4-BE49-F238E27FC236}">
                  <a16:creationId xmlns:a16="http://schemas.microsoft.com/office/drawing/2014/main" id="{E21C9A8F-8A53-4C48-AB61-A6176BE0AAEE}"/>
                </a:ext>
              </a:extLst>
            </p:cNvPr>
            <p:cNvGrpSpPr>
              <a:grpSpLocks/>
            </p:cNvGrpSpPr>
            <p:nvPr/>
          </p:nvGrpSpPr>
          <p:grpSpPr bwMode="auto">
            <a:xfrm rot="5400000">
              <a:off x="3379129" y="3894506"/>
              <a:ext cx="232128" cy="152400"/>
              <a:chOff x="528" y="336"/>
              <a:chExt cx="3268" cy="1920"/>
            </a:xfrm>
          </p:grpSpPr>
          <p:sp>
            <p:nvSpPr>
              <p:cNvPr id="45917" name="Oval 929">
                <a:extLst>
                  <a:ext uri="{FF2B5EF4-FFF2-40B4-BE49-F238E27FC236}">
                    <a16:creationId xmlns:a16="http://schemas.microsoft.com/office/drawing/2014/main" id="{657FBD3F-A195-46F2-92DA-A36F10E84B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18" name="Oval 930">
                <a:extLst>
                  <a:ext uri="{FF2B5EF4-FFF2-40B4-BE49-F238E27FC236}">
                    <a16:creationId xmlns:a16="http://schemas.microsoft.com/office/drawing/2014/main" id="{89EC1A39-FD24-4C70-B341-865C3BA25F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5" name="Group 928">
              <a:extLst>
                <a:ext uri="{FF2B5EF4-FFF2-40B4-BE49-F238E27FC236}">
                  <a16:creationId xmlns:a16="http://schemas.microsoft.com/office/drawing/2014/main" id="{20F3CC70-C55A-47BE-8451-6430252465FF}"/>
                </a:ext>
              </a:extLst>
            </p:cNvPr>
            <p:cNvGrpSpPr>
              <a:grpSpLocks/>
            </p:cNvGrpSpPr>
            <p:nvPr/>
          </p:nvGrpSpPr>
          <p:grpSpPr bwMode="auto">
            <a:xfrm rot="5400000">
              <a:off x="3302926" y="3792902"/>
              <a:ext cx="232128" cy="152400"/>
              <a:chOff x="528" y="336"/>
              <a:chExt cx="3268" cy="1920"/>
            </a:xfrm>
          </p:grpSpPr>
          <p:sp>
            <p:nvSpPr>
              <p:cNvPr id="45915" name="Oval 929">
                <a:extLst>
                  <a:ext uri="{FF2B5EF4-FFF2-40B4-BE49-F238E27FC236}">
                    <a16:creationId xmlns:a16="http://schemas.microsoft.com/office/drawing/2014/main" id="{25C1328F-504D-4356-AE11-1AABA56E53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16" name="Oval 930">
                <a:extLst>
                  <a:ext uri="{FF2B5EF4-FFF2-40B4-BE49-F238E27FC236}">
                    <a16:creationId xmlns:a16="http://schemas.microsoft.com/office/drawing/2014/main" id="{043F93F8-4A53-467B-B7A5-F8257E11C43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6" name="Group 928">
              <a:extLst>
                <a:ext uri="{FF2B5EF4-FFF2-40B4-BE49-F238E27FC236}">
                  <a16:creationId xmlns:a16="http://schemas.microsoft.com/office/drawing/2014/main" id="{C6BFCD4B-C02D-40A8-8B81-763CB7CCC614}"/>
                </a:ext>
              </a:extLst>
            </p:cNvPr>
            <p:cNvGrpSpPr>
              <a:grpSpLocks/>
            </p:cNvGrpSpPr>
            <p:nvPr/>
          </p:nvGrpSpPr>
          <p:grpSpPr bwMode="auto">
            <a:xfrm rot="5400000">
              <a:off x="3235196" y="3674370"/>
              <a:ext cx="232128" cy="152400"/>
              <a:chOff x="528" y="336"/>
              <a:chExt cx="3268" cy="1920"/>
            </a:xfrm>
          </p:grpSpPr>
          <p:sp>
            <p:nvSpPr>
              <p:cNvPr id="45913" name="Oval 929">
                <a:extLst>
                  <a:ext uri="{FF2B5EF4-FFF2-40B4-BE49-F238E27FC236}">
                    <a16:creationId xmlns:a16="http://schemas.microsoft.com/office/drawing/2014/main" id="{42F40E27-A741-4238-9DCE-261BED53C8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14" name="Oval 930">
                <a:extLst>
                  <a:ext uri="{FF2B5EF4-FFF2-40B4-BE49-F238E27FC236}">
                    <a16:creationId xmlns:a16="http://schemas.microsoft.com/office/drawing/2014/main" id="{4A3619D4-44B2-43D4-BE81-A067992F19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7" name="Group 928">
              <a:extLst>
                <a:ext uri="{FF2B5EF4-FFF2-40B4-BE49-F238E27FC236}">
                  <a16:creationId xmlns:a16="http://schemas.microsoft.com/office/drawing/2014/main" id="{61B74AD2-C1DB-4CD3-B7B3-02C60F14C0C3}"/>
                </a:ext>
              </a:extLst>
            </p:cNvPr>
            <p:cNvGrpSpPr>
              <a:grpSpLocks/>
            </p:cNvGrpSpPr>
            <p:nvPr/>
          </p:nvGrpSpPr>
          <p:grpSpPr bwMode="auto">
            <a:xfrm rot="5400000">
              <a:off x="3810928" y="4385592"/>
              <a:ext cx="232128" cy="152400"/>
              <a:chOff x="528" y="336"/>
              <a:chExt cx="3268" cy="1920"/>
            </a:xfrm>
          </p:grpSpPr>
          <p:sp>
            <p:nvSpPr>
              <p:cNvPr id="45911" name="Oval 929">
                <a:extLst>
                  <a:ext uri="{FF2B5EF4-FFF2-40B4-BE49-F238E27FC236}">
                    <a16:creationId xmlns:a16="http://schemas.microsoft.com/office/drawing/2014/main" id="{E29DD60B-1120-4944-B953-1F70957759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12" name="Oval 930">
                <a:extLst>
                  <a:ext uri="{FF2B5EF4-FFF2-40B4-BE49-F238E27FC236}">
                    <a16:creationId xmlns:a16="http://schemas.microsoft.com/office/drawing/2014/main" id="{55D1BB80-57FD-445E-A9DD-04853979A6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8" name="Group 928">
              <a:extLst>
                <a:ext uri="{FF2B5EF4-FFF2-40B4-BE49-F238E27FC236}">
                  <a16:creationId xmlns:a16="http://schemas.microsoft.com/office/drawing/2014/main" id="{9F9F636C-AA6E-4DA4-97BB-6F8E54FCEE0E}"/>
                </a:ext>
              </a:extLst>
            </p:cNvPr>
            <p:cNvGrpSpPr>
              <a:grpSpLocks/>
            </p:cNvGrpSpPr>
            <p:nvPr/>
          </p:nvGrpSpPr>
          <p:grpSpPr bwMode="auto">
            <a:xfrm rot="5400000">
              <a:off x="3734725" y="4283988"/>
              <a:ext cx="232128" cy="152400"/>
              <a:chOff x="528" y="336"/>
              <a:chExt cx="3268" cy="1920"/>
            </a:xfrm>
          </p:grpSpPr>
          <p:sp>
            <p:nvSpPr>
              <p:cNvPr id="45909" name="Oval 929">
                <a:extLst>
                  <a:ext uri="{FF2B5EF4-FFF2-40B4-BE49-F238E27FC236}">
                    <a16:creationId xmlns:a16="http://schemas.microsoft.com/office/drawing/2014/main" id="{431679B7-17F2-4304-AA16-A13D770C421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10" name="Oval 930">
                <a:extLst>
                  <a:ext uri="{FF2B5EF4-FFF2-40B4-BE49-F238E27FC236}">
                    <a16:creationId xmlns:a16="http://schemas.microsoft.com/office/drawing/2014/main" id="{343B8487-B954-4AB4-8C07-045270F7E3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59" name="Group 928">
              <a:extLst>
                <a:ext uri="{FF2B5EF4-FFF2-40B4-BE49-F238E27FC236}">
                  <a16:creationId xmlns:a16="http://schemas.microsoft.com/office/drawing/2014/main" id="{42D2731A-56E9-4DEB-AF52-FF8D555306A7}"/>
                </a:ext>
              </a:extLst>
            </p:cNvPr>
            <p:cNvGrpSpPr>
              <a:grpSpLocks/>
            </p:cNvGrpSpPr>
            <p:nvPr/>
          </p:nvGrpSpPr>
          <p:grpSpPr bwMode="auto">
            <a:xfrm rot="5400000">
              <a:off x="3666995" y="4165456"/>
              <a:ext cx="232128" cy="152400"/>
              <a:chOff x="528" y="336"/>
              <a:chExt cx="3268" cy="1920"/>
            </a:xfrm>
          </p:grpSpPr>
          <p:sp>
            <p:nvSpPr>
              <p:cNvPr id="45907" name="Oval 929">
                <a:extLst>
                  <a:ext uri="{FF2B5EF4-FFF2-40B4-BE49-F238E27FC236}">
                    <a16:creationId xmlns:a16="http://schemas.microsoft.com/office/drawing/2014/main" id="{709A350A-6722-406D-815A-10B68CE4D08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08" name="Oval 930">
                <a:extLst>
                  <a:ext uri="{FF2B5EF4-FFF2-40B4-BE49-F238E27FC236}">
                    <a16:creationId xmlns:a16="http://schemas.microsoft.com/office/drawing/2014/main" id="{1D9B15BF-5870-42C4-A863-94E539C5E3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0" name="Group 928">
              <a:extLst>
                <a:ext uri="{FF2B5EF4-FFF2-40B4-BE49-F238E27FC236}">
                  <a16:creationId xmlns:a16="http://schemas.microsoft.com/office/drawing/2014/main" id="{D43DD52F-65D1-490C-A9D1-6EF23E8D55FC}"/>
                </a:ext>
              </a:extLst>
            </p:cNvPr>
            <p:cNvGrpSpPr>
              <a:grpSpLocks/>
            </p:cNvGrpSpPr>
            <p:nvPr/>
          </p:nvGrpSpPr>
          <p:grpSpPr bwMode="auto">
            <a:xfrm rot="5400000">
              <a:off x="3607728" y="4046933"/>
              <a:ext cx="232128" cy="152400"/>
              <a:chOff x="528" y="336"/>
              <a:chExt cx="3268" cy="1920"/>
            </a:xfrm>
          </p:grpSpPr>
          <p:sp>
            <p:nvSpPr>
              <p:cNvPr id="45905" name="Oval 929">
                <a:extLst>
                  <a:ext uri="{FF2B5EF4-FFF2-40B4-BE49-F238E27FC236}">
                    <a16:creationId xmlns:a16="http://schemas.microsoft.com/office/drawing/2014/main" id="{3C4CEC27-4ADD-40EB-9F5B-2751ED15A9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06" name="Oval 930">
                <a:extLst>
                  <a:ext uri="{FF2B5EF4-FFF2-40B4-BE49-F238E27FC236}">
                    <a16:creationId xmlns:a16="http://schemas.microsoft.com/office/drawing/2014/main" id="{66796454-836E-45C4-A54C-3A62FB81C01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1" name="Group 928">
              <a:extLst>
                <a:ext uri="{FF2B5EF4-FFF2-40B4-BE49-F238E27FC236}">
                  <a16:creationId xmlns:a16="http://schemas.microsoft.com/office/drawing/2014/main" id="{AC56B175-2901-4AB2-92D8-04A07ACC9B64}"/>
                </a:ext>
              </a:extLst>
            </p:cNvPr>
            <p:cNvGrpSpPr>
              <a:grpSpLocks/>
            </p:cNvGrpSpPr>
            <p:nvPr/>
          </p:nvGrpSpPr>
          <p:grpSpPr bwMode="auto">
            <a:xfrm rot="5400000">
              <a:off x="3531531" y="3936868"/>
              <a:ext cx="232128" cy="152400"/>
              <a:chOff x="528" y="336"/>
              <a:chExt cx="3268" cy="1920"/>
            </a:xfrm>
          </p:grpSpPr>
          <p:sp>
            <p:nvSpPr>
              <p:cNvPr id="45903" name="Oval 929">
                <a:extLst>
                  <a:ext uri="{FF2B5EF4-FFF2-40B4-BE49-F238E27FC236}">
                    <a16:creationId xmlns:a16="http://schemas.microsoft.com/office/drawing/2014/main" id="{AC5DFC77-6726-4120-963F-FF885B5F49E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04" name="Oval 930">
                <a:extLst>
                  <a:ext uri="{FF2B5EF4-FFF2-40B4-BE49-F238E27FC236}">
                    <a16:creationId xmlns:a16="http://schemas.microsoft.com/office/drawing/2014/main" id="{CE65FC4E-C87A-4617-BF8F-BD195418343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2" name="Group 928">
              <a:extLst>
                <a:ext uri="{FF2B5EF4-FFF2-40B4-BE49-F238E27FC236}">
                  <a16:creationId xmlns:a16="http://schemas.microsoft.com/office/drawing/2014/main" id="{CF90385B-D755-4DA3-AE2E-A034EB2CCFCD}"/>
                </a:ext>
              </a:extLst>
            </p:cNvPr>
            <p:cNvGrpSpPr>
              <a:grpSpLocks/>
            </p:cNvGrpSpPr>
            <p:nvPr/>
          </p:nvGrpSpPr>
          <p:grpSpPr bwMode="auto">
            <a:xfrm rot="5400000">
              <a:off x="3455328" y="3835264"/>
              <a:ext cx="232128" cy="152400"/>
              <a:chOff x="528" y="336"/>
              <a:chExt cx="3268" cy="1920"/>
            </a:xfrm>
          </p:grpSpPr>
          <p:sp>
            <p:nvSpPr>
              <p:cNvPr id="45901" name="Oval 929">
                <a:extLst>
                  <a:ext uri="{FF2B5EF4-FFF2-40B4-BE49-F238E27FC236}">
                    <a16:creationId xmlns:a16="http://schemas.microsoft.com/office/drawing/2014/main" id="{720435E4-7F6F-4177-8B32-D74D0F73A1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02" name="Oval 930">
                <a:extLst>
                  <a:ext uri="{FF2B5EF4-FFF2-40B4-BE49-F238E27FC236}">
                    <a16:creationId xmlns:a16="http://schemas.microsoft.com/office/drawing/2014/main" id="{306A0271-7B57-4D12-9BF9-645E4C7117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3" name="Group 928">
              <a:extLst>
                <a:ext uri="{FF2B5EF4-FFF2-40B4-BE49-F238E27FC236}">
                  <a16:creationId xmlns:a16="http://schemas.microsoft.com/office/drawing/2014/main" id="{EC348BD0-11CB-4D81-AB8D-17B6EF77ADAB}"/>
                </a:ext>
              </a:extLst>
            </p:cNvPr>
            <p:cNvGrpSpPr>
              <a:grpSpLocks/>
            </p:cNvGrpSpPr>
            <p:nvPr/>
          </p:nvGrpSpPr>
          <p:grpSpPr bwMode="auto">
            <a:xfrm rot="5400000">
              <a:off x="3379125" y="3733660"/>
              <a:ext cx="232128" cy="152400"/>
              <a:chOff x="528" y="336"/>
              <a:chExt cx="3268" cy="1920"/>
            </a:xfrm>
          </p:grpSpPr>
          <p:sp>
            <p:nvSpPr>
              <p:cNvPr id="45899" name="Oval 929">
                <a:extLst>
                  <a:ext uri="{FF2B5EF4-FFF2-40B4-BE49-F238E27FC236}">
                    <a16:creationId xmlns:a16="http://schemas.microsoft.com/office/drawing/2014/main" id="{22629F52-DA49-457B-B023-D6072B0CC51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900" name="Oval 930">
                <a:extLst>
                  <a:ext uri="{FF2B5EF4-FFF2-40B4-BE49-F238E27FC236}">
                    <a16:creationId xmlns:a16="http://schemas.microsoft.com/office/drawing/2014/main" id="{8E16284C-2C00-410E-BD39-16F34CA64A0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4" name="Group 928">
              <a:extLst>
                <a:ext uri="{FF2B5EF4-FFF2-40B4-BE49-F238E27FC236}">
                  <a16:creationId xmlns:a16="http://schemas.microsoft.com/office/drawing/2014/main" id="{6A67C397-8313-463B-A507-792C34C3D40C}"/>
                </a:ext>
              </a:extLst>
            </p:cNvPr>
            <p:cNvGrpSpPr>
              <a:grpSpLocks/>
            </p:cNvGrpSpPr>
            <p:nvPr/>
          </p:nvGrpSpPr>
          <p:grpSpPr bwMode="auto">
            <a:xfrm rot="5400000">
              <a:off x="3311395" y="3615128"/>
              <a:ext cx="232128" cy="152400"/>
              <a:chOff x="528" y="336"/>
              <a:chExt cx="3268" cy="1920"/>
            </a:xfrm>
          </p:grpSpPr>
          <p:sp>
            <p:nvSpPr>
              <p:cNvPr id="45897" name="Oval 929">
                <a:extLst>
                  <a:ext uri="{FF2B5EF4-FFF2-40B4-BE49-F238E27FC236}">
                    <a16:creationId xmlns:a16="http://schemas.microsoft.com/office/drawing/2014/main" id="{8A2B19C4-C05B-4EC1-9048-AEE193CA1C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98" name="Oval 930">
                <a:extLst>
                  <a:ext uri="{FF2B5EF4-FFF2-40B4-BE49-F238E27FC236}">
                    <a16:creationId xmlns:a16="http://schemas.microsoft.com/office/drawing/2014/main" id="{9B73D8C8-6AD3-4912-B8A1-64615432F8D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5" name="Group 928">
              <a:extLst>
                <a:ext uri="{FF2B5EF4-FFF2-40B4-BE49-F238E27FC236}">
                  <a16:creationId xmlns:a16="http://schemas.microsoft.com/office/drawing/2014/main" id="{FE916BDF-32A9-4AFB-A0F1-3F1F312FD9AF}"/>
                </a:ext>
              </a:extLst>
            </p:cNvPr>
            <p:cNvGrpSpPr>
              <a:grpSpLocks/>
            </p:cNvGrpSpPr>
            <p:nvPr/>
          </p:nvGrpSpPr>
          <p:grpSpPr bwMode="auto">
            <a:xfrm rot="5400000">
              <a:off x="3980262" y="4385586"/>
              <a:ext cx="232128" cy="152400"/>
              <a:chOff x="528" y="336"/>
              <a:chExt cx="3268" cy="1920"/>
            </a:xfrm>
          </p:grpSpPr>
          <p:sp>
            <p:nvSpPr>
              <p:cNvPr id="45895" name="Oval 929">
                <a:extLst>
                  <a:ext uri="{FF2B5EF4-FFF2-40B4-BE49-F238E27FC236}">
                    <a16:creationId xmlns:a16="http://schemas.microsoft.com/office/drawing/2014/main" id="{4B06F9D3-D409-43AC-AE7E-E498AF3E6E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96" name="Oval 930">
                <a:extLst>
                  <a:ext uri="{FF2B5EF4-FFF2-40B4-BE49-F238E27FC236}">
                    <a16:creationId xmlns:a16="http://schemas.microsoft.com/office/drawing/2014/main" id="{EA821642-CA27-4BE2-9FE1-15EF1236847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6" name="Group 928">
              <a:extLst>
                <a:ext uri="{FF2B5EF4-FFF2-40B4-BE49-F238E27FC236}">
                  <a16:creationId xmlns:a16="http://schemas.microsoft.com/office/drawing/2014/main" id="{D13075E9-D52A-4E8A-8F74-15634D2810AD}"/>
                </a:ext>
              </a:extLst>
            </p:cNvPr>
            <p:cNvGrpSpPr>
              <a:grpSpLocks/>
            </p:cNvGrpSpPr>
            <p:nvPr/>
          </p:nvGrpSpPr>
          <p:grpSpPr bwMode="auto">
            <a:xfrm rot="5400000">
              <a:off x="3904059" y="4283982"/>
              <a:ext cx="232128" cy="152400"/>
              <a:chOff x="528" y="336"/>
              <a:chExt cx="3268" cy="1920"/>
            </a:xfrm>
          </p:grpSpPr>
          <p:sp>
            <p:nvSpPr>
              <p:cNvPr id="45893" name="Oval 929">
                <a:extLst>
                  <a:ext uri="{FF2B5EF4-FFF2-40B4-BE49-F238E27FC236}">
                    <a16:creationId xmlns:a16="http://schemas.microsoft.com/office/drawing/2014/main" id="{3EBC6EFD-8523-47DA-A846-F8A5ECA737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94" name="Oval 930">
                <a:extLst>
                  <a:ext uri="{FF2B5EF4-FFF2-40B4-BE49-F238E27FC236}">
                    <a16:creationId xmlns:a16="http://schemas.microsoft.com/office/drawing/2014/main" id="{7289118D-A844-4734-8C07-3E9FB237A95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7" name="Group 928">
              <a:extLst>
                <a:ext uri="{FF2B5EF4-FFF2-40B4-BE49-F238E27FC236}">
                  <a16:creationId xmlns:a16="http://schemas.microsoft.com/office/drawing/2014/main" id="{A8B94413-CC7C-4941-A808-528A2B9F6C37}"/>
                </a:ext>
              </a:extLst>
            </p:cNvPr>
            <p:cNvGrpSpPr>
              <a:grpSpLocks/>
            </p:cNvGrpSpPr>
            <p:nvPr/>
          </p:nvGrpSpPr>
          <p:grpSpPr bwMode="auto">
            <a:xfrm rot="5400000">
              <a:off x="3827856" y="4182378"/>
              <a:ext cx="232128" cy="152400"/>
              <a:chOff x="528" y="336"/>
              <a:chExt cx="3268" cy="1920"/>
            </a:xfrm>
          </p:grpSpPr>
          <p:sp>
            <p:nvSpPr>
              <p:cNvPr id="45891" name="Oval 929">
                <a:extLst>
                  <a:ext uri="{FF2B5EF4-FFF2-40B4-BE49-F238E27FC236}">
                    <a16:creationId xmlns:a16="http://schemas.microsoft.com/office/drawing/2014/main" id="{22C8D96E-ADAF-4090-B6A6-D3BF8E35089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92" name="Oval 930">
                <a:extLst>
                  <a:ext uri="{FF2B5EF4-FFF2-40B4-BE49-F238E27FC236}">
                    <a16:creationId xmlns:a16="http://schemas.microsoft.com/office/drawing/2014/main" id="{750ECEB4-38FA-4966-8C66-90115B2BD29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8" name="Group 928">
              <a:extLst>
                <a:ext uri="{FF2B5EF4-FFF2-40B4-BE49-F238E27FC236}">
                  <a16:creationId xmlns:a16="http://schemas.microsoft.com/office/drawing/2014/main" id="{FABCCEF4-950D-41B2-AA48-A9FE643D33E3}"/>
                </a:ext>
              </a:extLst>
            </p:cNvPr>
            <p:cNvGrpSpPr>
              <a:grpSpLocks/>
            </p:cNvGrpSpPr>
            <p:nvPr/>
          </p:nvGrpSpPr>
          <p:grpSpPr bwMode="auto">
            <a:xfrm rot="5400000">
              <a:off x="3336784" y="3538913"/>
              <a:ext cx="232128" cy="152400"/>
              <a:chOff x="528" y="336"/>
              <a:chExt cx="3268" cy="1920"/>
            </a:xfrm>
          </p:grpSpPr>
          <p:sp>
            <p:nvSpPr>
              <p:cNvPr id="45889" name="Oval 929">
                <a:extLst>
                  <a:ext uri="{FF2B5EF4-FFF2-40B4-BE49-F238E27FC236}">
                    <a16:creationId xmlns:a16="http://schemas.microsoft.com/office/drawing/2014/main" id="{1F3EA719-3F76-42E7-90E5-34147F6F96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90" name="Oval 930">
                <a:extLst>
                  <a:ext uri="{FF2B5EF4-FFF2-40B4-BE49-F238E27FC236}">
                    <a16:creationId xmlns:a16="http://schemas.microsoft.com/office/drawing/2014/main" id="{D9288F8C-7CDC-4D8F-B499-20A7CBCF0D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69" name="Group 928">
              <a:extLst>
                <a:ext uri="{FF2B5EF4-FFF2-40B4-BE49-F238E27FC236}">
                  <a16:creationId xmlns:a16="http://schemas.microsoft.com/office/drawing/2014/main" id="{8FA55D0B-E50A-4A82-BE18-59B0B350A5E5}"/>
                </a:ext>
              </a:extLst>
            </p:cNvPr>
            <p:cNvGrpSpPr>
              <a:grpSpLocks/>
            </p:cNvGrpSpPr>
            <p:nvPr/>
          </p:nvGrpSpPr>
          <p:grpSpPr bwMode="auto">
            <a:xfrm rot="5400000">
              <a:off x="3218252" y="3513518"/>
              <a:ext cx="232128" cy="152400"/>
              <a:chOff x="528" y="336"/>
              <a:chExt cx="3268" cy="1920"/>
            </a:xfrm>
          </p:grpSpPr>
          <p:sp>
            <p:nvSpPr>
              <p:cNvPr id="45887" name="Oval 929">
                <a:extLst>
                  <a:ext uri="{FF2B5EF4-FFF2-40B4-BE49-F238E27FC236}">
                    <a16:creationId xmlns:a16="http://schemas.microsoft.com/office/drawing/2014/main" id="{EF53ABA3-D4AA-480A-893E-B45ED464EC5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88" name="Oval 930">
                <a:extLst>
                  <a:ext uri="{FF2B5EF4-FFF2-40B4-BE49-F238E27FC236}">
                    <a16:creationId xmlns:a16="http://schemas.microsoft.com/office/drawing/2014/main" id="{4B1A6942-2869-49F0-8418-A61B9B8211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0" name="Group 928">
              <a:extLst>
                <a:ext uri="{FF2B5EF4-FFF2-40B4-BE49-F238E27FC236}">
                  <a16:creationId xmlns:a16="http://schemas.microsoft.com/office/drawing/2014/main" id="{CB7D6690-43F9-402A-893B-E0B278BA34A9}"/>
                </a:ext>
              </a:extLst>
            </p:cNvPr>
            <p:cNvGrpSpPr>
              <a:grpSpLocks/>
            </p:cNvGrpSpPr>
            <p:nvPr/>
          </p:nvGrpSpPr>
          <p:grpSpPr bwMode="auto">
            <a:xfrm rot="5400000">
              <a:off x="4115728" y="4326311"/>
              <a:ext cx="232128" cy="152400"/>
              <a:chOff x="528" y="336"/>
              <a:chExt cx="3268" cy="1920"/>
            </a:xfrm>
          </p:grpSpPr>
          <p:sp>
            <p:nvSpPr>
              <p:cNvPr id="45885" name="Oval 929">
                <a:extLst>
                  <a:ext uri="{FF2B5EF4-FFF2-40B4-BE49-F238E27FC236}">
                    <a16:creationId xmlns:a16="http://schemas.microsoft.com/office/drawing/2014/main" id="{2CEECCBF-8684-44C6-8674-28A2960B3B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86" name="Oval 930">
                <a:extLst>
                  <a:ext uri="{FF2B5EF4-FFF2-40B4-BE49-F238E27FC236}">
                    <a16:creationId xmlns:a16="http://schemas.microsoft.com/office/drawing/2014/main" id="{7E00E820-7F8C-4D5F-86D2-9DBC065F85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1" name="Group 928">
              <a:extLst>
                <a:ext uri="{FF2B5EF4-FFF2-40B4-BE49-F238E27FC236}">
                  <a16:creationId xmlns:a16="http://schemas.microsoft.com/office/drawing/2014/main" id="{B9B5CCFA-C30E-423F-8022-653D1DBF14C6}"/>
                </a:ext>
              </a:extLst>
            </p:cNvPr>
            <p:cNvGrpSpPr>
              <a:grpSpLocks/>
            </p:cNvGrpSpPr>
            <p:nvPr/>
          </p:nvGrpSpPr>
          <p:grpSpPr bwMode="auto">
            <a:xfrm rot="5400000">
              <a:off x="4039531" y="4216246"/>
              <a:ext cx="232128" cy="152400"/>
              <a:chOff x="528" y="336"/>
              <a:chExt cx="3268" cy="1920"/>
            </a:xfrm>
          </p:grpSpPr>
          <p:sp>
            <p:nvSpPr>
              <p:cNvPr id="45883" name="Oval 929">
                <a:extLst>
                  <a:ext uri="{FF2B5EF4-FFF2-40B4-BE49-F238E27FC236}">
                    <a16:creationId xmlns:a16="http://schemas.microsoft.com/office/drawing/2014/main" id="{283C09FC-6EB6-427B-9F12-91BB1DA7BF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84" name="Oval 930">
                <a:extLst>
                  <a:ext uri="{FF2B5EF4-FFF2-40B4-BE49-F238E27FC236}">
                    <a16:creationId xmlns:a16="http://schemas.microsoft.com/office/drawing/2014/main" id="{C4ADC0AE-19A7-46B7-ACF8-E23B1B5927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2" name="Group 928">
              <a:extLst>
                <a:ext uri="{FF2B5EF4-FFF2-40B4-BE49-F238E27FC236}">
                  <a16:creationId xmlns:a16="http://schemas.microsoft.com/office/drawing/2014/main" id="{FF1F5D32-14C8-4096-BB67-27F516444AA2}"/>
                </a:ext>
              </a:extLst>
            </p:cNvPr>
            <p:cNvGrpSpPr>
              <a:grpSpLocks/>
            </p:cNvGrpSpPr>
            <p:nvPr/>
          </p:nvGrpSpPr>
          <p:grpSpPr bwMode="auto">
            <a:xfrm rot="5400000">
              <a:off x="3963328" y="4114642"/>
              <a:ext cx="232128" cy="152400"/>
              <a:chOff x="528" y="336"/>
              <a:chExt cx="3268" cy="1920"/>
            </a:xfrm>
          </p:grpSpPr>
          <p:sp>
            <p:nvSpPr>
              <p:cNvPr id="45881" name="Oval 929">
                <a:extLst>
                  <a:ext uri="{FF2B5EF4-FFF2-40B4-BE49-F238E27FC236}">
                    <a16:creationId xmlns:a16="http://schemas.microsoft.com/office/drawing/2014/main" id="{530D867D-CEB5-46AA-80D3-EAF9A1DF044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82" name="Oval 930">
                <a:extLst>
                  <a:ext uri="{FF2B5EF4-FFF2-40B4-BE49-F238E27FC236}">
                    <a16:creationId xmlns:a16="http://schemas.microsoft.com/office/drawing/2014/main" id="{3C5CE4D2-85F8-427B-B8E5-8947065C20E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3" name="Group 928">
              <a:extLst>
                <a:ext uri="{FF2B5EF4-FFF2-40B4-BE49-F238E27FC236}">
                  <a16:creationId xmlns:a16="http://schemas.microsoft.com/office/drawing/2014/main" id="{6A7022F0-7633-43CB-849B-3F01EE976D6D}"/>
                </a:ext>
              </a:extLst>
            </p:cNvPr>
            <p:cNvGrpSpPr>
              <a:grpSpLocks/>
            </p:cNvGrpSpPr>
            <p:nvPr/>
          </p:nvGrpSpPr>
          <p:grpSpPr bwMode="auto">
            <a:xfrm rot="5400000">
              <a:off x="3887125" y="4013038"/>
              <a:ext cx="232128" cy="152400"/>
              <a:chOff x="528" y="336"/>
              <a:chExt cx="3268" cy="1920"/>
            </a:xfrm>
          </p:grpSpPr>
          <p:sp>
            <p:nvSpPr>
              <p:cNvPr id="45879" name="Oval 929">
                <a:extLst>
                  <a:ext uri="{FF2B5EF4-FFF2-40B4-BE49-F238E27FC236}">
                    <a16:creationId xmlns:a16="http://schemas.microsoft.com/office/drawing/2014/main" id="{5809248E-1725-4124-8161-35ECB53907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80" name="Oval 930">
                <a:extLst>
                  <a:ext uri="{FF2B5EF4-FFF2-40B4-BE49-F238E27FC236}">
                    <a16:creationId xmlns:a16="http://schemas.microsoft.com/office/drawing/2014/main" id="{A04826A0-9E4A-431B-AA30-074E442B3B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4" name="Group 928">
              <a:extLst>
                <a:ext uri="{FF2B5EF4-FFF2-40B4-BE49-F238E27FC236}">
                  <a16:creationId xmlns:a16="http://schemas.microsoft.com/office/drawing/2014/main" id="{B06ED4C9-115E-47BD-A332-A7E3A2DF8CC3}"/>
                </a:ext>
              </a:extLst>
            </p:cNvPr>
            <p:cNvGrpSpPr>
              <a:grpSpLocks/>
            </p:cNvGrpSpPr>
            <p:nvPr/>
          </p:nvGrpSpPr>
          <p:grpSpPr bwMode="auto">
            <a:xfrm rot="5400000">
              <a:off x="3887131" y="3894506"/>
              <a:ext cx="232128" cy="152400"/>
              <a:chOff x="528" y="336"/>
              <a:chExt cx="3268" cy="1920"/>
            </a:xfrm>
          </p:grpSpPr>
          <p:sp>
            <p:nvSpPr>
              <p:cNvPr id="45877" name="Oval 929">
                <a:extLst>
                  <a:ext uri="{FF2B5EF4-FFF2-40B4-BE49-F238E27FC236}">
                    <a16:creationId xmlns:a16="http://schemas.microsoft.com/office/drawing/2014/main" id="{0C6734A3-18D5-4C4C-9041-400F291EED6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78" name="Oval 930">
                <a:extLst>
                  <a:ext uri="{FF2B5EF4-FFF2-40B4-BE49-F238E27FC236}">
                    <a16:creationId xmlns:a16="http://schemas.microsoft.com/office/drawing/2014/main" id="{361E8228-15F3-4CE6-9E6D-1F7E09E5EA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5" name="Group 928">
              <a:extLst>
                <a:ext uri="{FF2B5EF4-FFF2-40B4-BE49-F238E27FC236}">
                  <a16:creationId xmlns:a16="http://schemas.microsoft.com/office/drawing/2014/main" id="{191B1450-67BD-4EE6-9455-998B020E1841}"/>
                </a:ext>
              </a:extLst>
            </p:cNvPr>
            <p:cNvGrpSpPr>
              <a:grpSpLocks/>
            </p:cNvGrpSpPr>
            <p:nvPr/>
          </p:nvGrpSpPr>
          <p:grpSpPr bwMode="auto">
            <a:xfrm rot="5400000">
              <a:off x="4242726" y="4343235"/>
              <a:ext cx="232128" cy="152400"/>
              <a:chOff x="528" y="336"/>
              <a:chExt cx="3268" cy="1920"/>
            </a:xfrm>
          </p:grpSpPr>
          <p:sp>
            <p:nvSpPr>
              <p:cNvPr id="45875" name="Oval 929">
                <a:extLst>
                  <a:ext uri="{FF2B5EF4-FFF2-40B4-BE49-F238E27FC236}">
                    <a16:creationId xmlns:a16="http://schemas.microsoft.com/office/drawing/2014/main" id="{D422403A-E8BD-431D-83D6-376DB2EAD9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76" name="Oval 930">
                <a:extLst>
                  <a:ext uri="{FF2B5EF4-FFF2-40B4-BE49-F238E27FC236}">
                    <a16:creationId xmlns:a16="http://schemas.microsoft.com/office/drawing/2014/main" id="{57E8C6F0-B939-475E-B07E-FFF6B82ADD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6" name="Group 928">
              <a:extLst>
                <a:ext uri="{FF2B5EF4-FFF2-40B4-BE49-F238E27FC236}">
                  <a16:creationId xmlns:a16="http://schemas.microsoft.com/office/drawing/2014/main" id="{E16807FF-ACFD-43F9-B94F-ACA85ED54495}"/>
                </a:ext>
              </a:extLst>
            </p:cNvPr>
            <p:cNvGrpSpPr>
              <a:grpSpLocks/>
            </p:cNvGrpSpPr>
            <p:nvPr/>
          </p:nvGrpSpPr>
          <p:grpSpPr bwMode="auto">
            <a:xfrm rot="5400000">
              <a:off x="4174996" y="4224703"/>
              <a:ext cx="232128" cy="152400"/>
              <a:chOff x="528" y="336"/>
              <a:chExt cx="3268" cy="1920"/>
            </a:xfrm>
          </p:grpSpPr>
          <p:sp>
            <p:nvSpPr>
              <p:cNvPr id="45873" name="Oval 929">
                <a:extLst>
                  <a:ext uri="{FF2B5EF4-FFF2-40B4-BE49-F238E27FC236}">
                    <a16:creationId xmlns:a16="http://schemas.microsoft.com/office/drawing/2014/main" id="{36904926-86A8-49C7-9DBD-C8FF6CEBCC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74" name="Oval 930">
                <a:extLst>
                  <a:ext uri="{FF2B5EF4-FFF2-40B4-BE49-F238E27FC236}">
                    <a16:creationId xmlns:a16="http://schemas.microsoft.com/office/drawing/2014/main" id="{6B46B3DA-0DB7-436B-ADB0-959AA05D27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77" name="Group 928">
              <a:extLst>
                <a:ext uri="{FF2B5EF4-FFF2-40B4-BE49-F238E27FC236}">
                  <a16:creationId xmlns:a16="http://schemas.microsoft.com/office/drawing/2014/main" id="{ADC6774C-9E11-4F5E-AEA1-E9CDB3453E85}"/>
                </a:ext>
              </a:extLst>
            </p:cNvPr>
            <p:cNvGrpSpPr>
              <a:grpSpLocks/>
            </p:cNvGrpSpPr>
            <p:nvPr/>
          </p:nvGrpSpPr>
          <p:grpSpPr bwMode="auto">
            <a:xfrm rot="5400000">
              <a:off x="4141129" y="4114636"/>
              <a:ext cx="232128" cy="152400"/>
              <a:chOff x="528" y="336"/>
              <a:chExt cx="3268" cy="1920"/>
            </a:xfrm>
          </p:grpSpPr>
          <p:sp>
            <p:nvSpPr>
              <p:cNvPr id="45871" name="Oval 929">
                <a:extLst>
                  <a:ext uri="{FF2B5EF4-FFF2-40B4-BE49-F238E27FC236}">
                    <a16:creationId xmlns:a16="http://schemas.microsoft.com/office/drawing/2014/main" id="{3A8B514B-0F7E-4DAB-9396-9FF766E290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72" name="Oval 930">
                <a:extLst>
                  <a:ext uri="{FF2B5EF4-FFF2-40B4-BE49-F238E27FC236}">
                    <a16:creationId xmlns:a16="http://schemas.microsoft.com/office/drawing/2014/main" id="{140EC45D-E12A-45C8-8C32-52F2D87DFC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45578" name="Oval 929">
              <a:extLst>
                <a:ext uri="{FF2B5EF4-FFF2-40B4-BE49-F238E27FC236}">
                  <a16:creationId xmlns:a16="http://schemas.microsoft.com/office/drawing/2014/main" id="{375D12A2-3B4F-4D75-878B-51913F395E61}"/>
                </a:ext>
              </a:extLst>
            </p:cNvPr>
            <p:cNvSpPr>
              <a:spLocks noChangeArrowheads="1"/>
            </p:cNvSpPr>
            <p:nvPr/>
          </p:nvSpPr>
          <p:spPr bwMode="auto">
            <a:xfrm rot="5400000">
              <a:off x="4064932" y="4004571"/>
              <a:ext cx="232128" cy="15240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45579" name="Group 928">
              <a:extLst>
                <a:ext uri="{FF2B5EF4-FFF2-40B4-BE49-F238E27FC236}">
                  <a16:creationId xmlns:a16="http://schemas.microsoft.com/office/drawing/2014/main" id="{61E07FA3-CC74-44CC-B03D-9FB6E6972463}"/>
                </a:ext>
              </a:extLst>
            </p:cNvPr>
            <p:cNvGrpSpPr>
              <a:grpSpLocks/>
            </p:cNvGrpSpPr>
            <p:nvPr/>
          </p:nvGrpSpPr>
          <p:grpSpPr bwMode="auto">
            <a:xfrm rot="5400000">
              <a:off x="3988729" y="3902967"/>
              <a:ext cx="232128" cy="152400"/>
              <a:chOff x="528" y="336"/>
              <a:chExt cx="3268" cy="1920"/>
            </a:xfrm>
          </p:grpSpPr>
          <p:sp>
            <p:nvSpPr>
              <p:cNvPr id="45869" name="Oval 929">
                <a:extLst>
                  <a:ext uri="{FF2B5EF4-FFF2-40B4-BE49-F238E27FC236}">
                    <a16:creationId xmlns:a16="http://schemas.microsoft.com/office/drawing/2014/main" id="{9649D40B-6076-44D5-8EFB-0C2C16ECC9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70" name="Oval 930">
                <a:extLst>
                  <a:ext uri="{FF2B5EF4-FFF2-40B4-BE49-F238E27FC236}">
                    <a16:creationId xmlns:a16="http://schemas.microsoft.com/office/drawing/2014/main" id="{897D84BA-604B-4506-AC70-8EC6D6774E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0" name="Group 928">
              <a:extLst>
                <a:ext uri="{FF2B5EF4-FFF2-40B4-BE49-F238E27FC236}">
                  <a16:creationId xmlns:a16="http://schemas.microsoft.com/office/drawing/2014/main" id="{EC99CB50-D755-436F-9468-B31B310E36DD}"/>
                </a:ext>
              </a:extLst>
            </p:cNvPr>
            <p:cNvGrpSpPr>
              <a:grpSpLocks/>
            </p:cNvGrpSpPr>
            <p:nvPr/>
          </p:nvGrpSpPr>
          <p:grpSpPr bwMode="auto">
            <a:xfrm rot="5400000">
              <a:off x="3633129" y="3352639"/>
              <a:ext cx="232128" cy="152400"/>
              <a:chOff x="528" y="336"/>
              <a:chExt cx="3268" cy="1920"/>
            </a:xfrm>
          </p:grpSpPr>
          <p:sp>
            <p:nvSpPr>
              <p:cNvPr id="45867" name="Oval 929">
                <a:extLst>
                  <a:ext uri="{FF2B5EF4-FFF2-40B4-BE49-F238E27FC236}">
                    <a16:creationId xmlns:a16="http://schemas.microsoft.com/office/drawing/2014/main" id="{108EC0C4-6FED-4B46-AC9C-605C772771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68" name="Oval 930">
                <a:extLst>
                  <a:ext uri="{FF2B5EF4-FFF2-40B4-BE49-F238E27FC236}">
                    <a16:creationId xmlns:a16="http://schemas.microsoft.com/office/drawing/2014/main" id="{89CFCCE2-D8AA-454A-A861-7E62DE7ACC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1" name="Group 928">
              <a:extLst>
                <a:ext uri="{FF2B5EF4-FFF2-40B4-BE49-F238E27FC236}">
                  <a16:creationId xmlns:a16="http://schemas.microsoft.com/office/drawing/2014/main" id="{CB22DCBF-3FCA-43FA-B66A-3BDA5979BC7C}"/>
                </a:ext>
              </a:extLst>
            </p:cNvPr>
            <p:cNvGrpSpPr>
              <a:grpSpLocks/>
            </p:cNvGrpSpPr>
            <p:nvPr/>
          </p:nvGrpSpPr>
          <p:grpSpPr bwMode="auto">
            <a:xfrm rot="5400000">
              <a:off x="3556926" y="3251035"/>
              <a:ext cx="232128" cy="152400"/>
              <a:chOff x="528" y="336"/>
              <a:chExt cx="3268" cy="1920"/>
            </a:xfrm>
          </p:grpSpPr>
          <p:sp>
            <p:nvSpPr>
              <p:cNvPr id="45865" name="Oval 929">
                <a:extLst>
                  <a:ext uri="{FF2B5EF4-FFF2-40B4-BE49-F238E27FC236}">
                    <a16:creationId xmlns:a16="http://schemas.microsoft.com/office/drawing/2014/main" id="{7587184E-1ECB-4113-B601-78A4DA9906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66" name="Oval 930">
                <a:extLst>
                  <a:ext uri="{FF2B5EF4-FFF2-40B4-BE49-F238E27FC236}">
                    <a16:creationId xmlns:a16="http://schemas.microsoft.com/office/drawing/2014/main" id="{0084DCD0-C4F2-472F-B6D3-2498FF6FBC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2" name="Group 928">
              <a:extLst>
                <a:ext uri="{FF2B5EF4-FFF2-40B4-BE49-F238E27FC236}">
                  <a16:creationId xmlns:a16="http://schemas.microsoft.com/office/drawing/2014/main" id="{CC857611-BC8F-4C7B-BC18-6F7328C66474}"/>
                </a:ext>
              </a:extLst>
            </p:cNvPr>
            <p:cNvGrpSpPr>
              <a:grpSpLocks/>
            </p:cNvGrpSpPr>
            <p:nvPr/>
          </p:nvGrpSpPr>
          <p:grpSpPr bwMode="auto">
            <a:xfrm rot="5400000">
              <a:off x="3810930" y="5402282"/>
              <a:ext cx="232128" cy="152400"/>
              <a:chOff x="528" y="336"/>
              <a:chExt cx="3268" cy="1920"/>
            </a:xfrm>
          </p:grpSpPr>
          <p:sp>
            <p:nvSpPr>
              <p:cNvPr id="45863" name="Oval 929">
                <a:extLst>
                  <a:ext uri="{FF2B5EF4-FFF2-40B4-BE49-F238E27FC236}">
                    <a16:creationId xmlns:a16="http://schemas.microsoft.com/office/drawing/2014/main" id="{FB9DEF4D-5EFE-4727-8C56-5FAB6C00F4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64" name="Oval 930">
                <a:extLst>
                  <a:ext uri="{FF2B5EF4-FFF2-40B4-BE49-F238E27FC236}">
                    <a16:creationId xmlns:a16="http://schemas.microsoft.com/office/drawing/2014/main" id="{D0421327-31EB-41E0-B132-D479E655DA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3" name="Group 928">
              <a:extLst>
                <a:ext uri="{FF2B5EF4-FFF2-40B4-BE49-F238E27FC236}">
                  <a16:creationId xmlns:a16="http://schemas.microsoft.com/office/drawing/2014/main" id="{F9E886F4-F5D1-497C-8B36-92B8A71DE2A0}"/>
                </a:ext>
              </a:extLst>
            </p:cNvPr>
            <p:cNvGrpSpPr>
              <a:grpSpLocks/>
            </p:cNvGrpSpPr>
            <p:nvPr/>
          </p:nvGrpSpPr>
          <p:grpSpPr bwMode="auto">
            <a:xfrm rot="5400000">
              <a:off x="2879593" y="5393836"/>
              <a:ext cx="232128" cy="152400"/>
              <a:chOff x="528" y="336"/>
              <a:chExt cx="3268" cy="1920"/>
            </a:xfrm>
          </p:grpSpPr>
          <p:sp>
            <p:nvSpPr>
              <p:cNvPr id="45861" name="Oval 929">
                <a:extLst>
                  <a:ext uri="{FF2B5EF4-FFF2-40B4-BE49-F238E27FC236}">
                    <a16:creationId xmlns:a16="http://schemas.microsoft.com/office/drawing/2014/main" id="{96583DBB-C83A-4F0E-B063-10A2ABCFE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62" name="Oval 930">
                <a:extLst>
                  <a:ext uri="{FF2B5EF4-FFF2-40B4-BE49-F238E27FC236}">
                    <a16:creationId xmlns:a16="http://schemas.microsoft.com/office/drawing/2014/main" id="{BC3F5208-C82B-4032-B197-65B05EDE8A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4" name="Group 928">
              <a:extLst>
                <a:ext uri="{FF2B5EF4-FFF2-40B4-BE49-F238E27FC236}">
                  <a16:creationId xmlns:a16="http://schemas.microsoft.com/office/drawing/2014/main" id="{FDF196FA-B2B0-410A-BCDA-4DB06249C3D7}"/>
                </a:ext>
              </a:extLst>
            </p:cNvPr>
            <p:cNvGrpSpPr>
              <a:grpSpLocks/>
            </p:cNvGrpSpPr>
            <p:nvPr/>
          </p:nvGrpSpPr>
          <p:grpSpPr bwMode="auto">
            <a:xfrm rot="5400000">
              <a:off x="2803396" y="5283771"/>
              <a:ext cx="232128" cy="152400"/>
              <a:chOff x="528" y="336"/>
              <a:chExt cx="3268" cy="1920"/>
            </a:xfrm>
          </p:grpSpPr>
          <p:sp>
            <p:nvSpPr>
              <p:cNvPr id="45859" name="Oval 929">
                <a:extLst>
                  <a:ext uri="{FF2B5EF4-FFF2-40B4-BE49-F238E27FC236}">
                    <a16:creationId xmlns:a16="http://schemas.microsoft.com/office/drawing/2014/main" id="{DA0710EB-04FE-4A44-AD96-D94005D360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60" name="Oval 930">
                <a:extLst>
                  <a:ext uri="{FF2B5EF4-FFF2-40B4-BE49-F238E27FC236}">
                    <a16:creationId xmlns:a16="http://schemas.microsoft.com/office/drawing/2014/main" id="{5BD37414-A7EF-4636-8004-00B7205BC81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5" name="Group 928">
              <a:extLst>
                <a:ext uri="{FF2B5EF4-FFF2-40B4-BE49-F238E27FC236}">
                  <a16:creationId xmlns:a16="http://schemas.microsoft.com/office/drawing/2014/main" id="{449ED5DE-13C9-4571-A917-FB2BA9AFB111}"/>
                </a:ext>
              </a:extLst>
            </p:cNvPr>
            <p:cNvGrpSpPr>
              <a:grpSpLocks/>
            </p:cNvGrpSpPr>
            <p:nvPr/>
          </p:nvGrpSpPr>
          <p:grpSpPr bwMode="auto">
            <a:xfrm rot="5400000">
              <a:off x="3065859" y="5461551"/>
              <a:ext cx="232128" cy="152400"/>
              <a:chOff x="528" y="336"/>
              <a:chExt cx="3268" cy="1920"/>
            </a:xfrm>
          </p:grpSpPr>
          <p:sp>
            <p:nvSpPr>
              <p:cNvPr id="45857" name="Oval 929">
                <a:extLst>
                  <a:ext uri="{FF2B5EF4-FFF2-40B4-BE49-F238E27FC236}">
                    <a16:creationId xmlns:a16="http://schemas.microsoft.com/office/drawing/2014/main" id="{E0B16AF0-EC22-43A7-9954-0AF7AF96FD1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58" name="Oval 930">
                <a:extLst>
                  <a:ext uri="{FF2B5EF4-FFF2-40B4-BE49-F238E27FC236}">
                    <a16:creationId xmlns:a16="http://schemas.microsoft.com/office/drawing/2014/main" id="{51C2AC3A-7A6C-4FB8-9EE6-1677F98D113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6" name="Group 928">
              <a:extLst>
                <a:ext uri="{FF2B5EF4-FFF2-40B4-BE49-F238E27FC236}">
                  <a16:creationId xmlns:a16="http://schemas.microsoft.com/office/drawing/2014/main" id="{B258544D-AECA-4810-9BB7-1A25D63C0C54}"/>
                </a:ext>
              </a:extLst>
            </p:cNvPr>
            <p:cNvGrpSpPr>
              <a:grpSpLocks/>
            </p:cNvGrpSpPr>
            <p:nvPr/>
          </p:nvGrpSpPr>
          <p:grpSpPr bwMode="auto">
            <a:xfrm rot="5400000">
              <a:off x="2998129" y="5343019"/>
              <a:ext cx="232128" cy="152400"/>
              <a:chOff x="528" y="336"/>
              <a:chExt cx="3268" cy="1920"/>
            </a:xfrm>
          </p:grpSpPr>
          <p:sp>
            <p:nvSpPr>
              <p:cNvPr id="45855" name="Oval 929">
                <a:extLst>
                  <a:ext uri="{FF2B5EF4-FFF2-40B4-BE49-F238E27FC236}">
                    <a16:creationId xmlns:a16="http://schemas.microsoft.com/office/drawing/2014/main" id="{3A9A13F3-29D4-4A49-BE9F-2B9A42C71D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56" name="Oval 930">
                <a:extLst>
                  <a:ext uri="{FF2B5EF4-FFF2-40B4-BE49-F238E27FC236}">
                    <a16:creationId xmlns:a16="http://schemas.microsoft.com/office/drawing/2014/main" id="{AE1DBBBA-9DE5-491D-A37E-AD62C762280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7" name="Group 928">
              <a:extLst>
                <a:ext uri="{FF2B5EF4-FFF2-40B4-BE49-F238E27FC236}">
                  <a16:creationId xmlns:a16="http://schemas.microsoft.com/office/drawing/2014/main" id="{59B33425-37F7-4F4E-B884-A372BED15329}"/>
                </a:ext>
              </a:extLst>
            </p:cNvPr>
            <p:cNvGrpSpPr>
              <a:grpSpLocks/>
            </p:cNvGrpSpPr>
            <p:nvPr/>
          </p:nvGrpSpPr>
          <p:grpSpPr bwMode="auto">
            <a:xfrm rot="5400000">
              <a:off x="2938862" y="5224496"/>
              <a:ext cx="232128" cy="152400"/>
              <a:chOff x="528" y="336"/>
              <a:chExt cx="3268" cy="1920"/>
            </a:xfrm>
          </p:grpSpPr>
          <p:sp>
            <p:nvSpPr>
              <p:cNvPr id="45853" name="Oval 929">
                <a:extLst>
                  <a:ext uri="{FF2B5EF4-FFF2-40B4-BE49-F238E27FC236}">
                    <a16:creationId xmlns:a16="http://schemas.microsoft.com/office/drawing/2014/main" id="{94D858E7-A220-4BDD-B875-3FB8876FB4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54" name="Oval 930">
                <a:extLst>
                  <a:ext uri="{FF2B5EF4-FFF2-40B4-BE49-F238E27FC236}">
                    <a16:creationId xmlns:a16="http://schemas.microsoft.com/office/drawing/2014/main" id="{73F9A57A-F415-47B3-B01E-1DC434C39D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8" name="Group 928">
              <a:extLst>
                <a:ext uri="{FF2B5EF4-FFF2-40B4-BE49-F238E27FC236}">
                  <a16:creationId xmlns:a16="http://schemas.microsoft.com/office/drawing/2014/main" id="{3FF8F5BF-9D5A-48AD-9D80-10A4AE2FE1B9}"/>
                </a:ext>
              </a:extLst>
            </p:cNvPr>
            <p:cNvGrpSpPr>
              <a:grpSpLocks/>
            </p:cNvGrpSpPr>
            <p:nvPr/>
          </p:nvGrpSpPr>
          <p:grpSpPr bwMode="auto">
            <a:xfrm rot="5400000">
              <a:off x="2862665" y="5114431"/>
              <a:ext cx="232128" cy="152400"/>
              <a:chOff x="528" y="336"/>
              <a:chExt cx="3268" cy="1920"/>
            </a:xfrm>
          </p:grpSpPr>
          <p:sp>
            <p:nvSpPr>
              <p:cNvPr id="45851" name="Oval 929">
                <a:extLst>
                  <a:ext uri="{FF2B5EF4-FFF2-40B4-BE49-F238E27FC236}">
                    <a16:creationId xmlns:a16="http://schemas.microsoft.com/office/drawing/2014/main" id="{EF697EBA-7194-4318-805B-85B8B8A4B3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52" name="Oval 930">
                <a:extLst>
                  <a:ext uri="{FF2B5EF4-FFF2-40B4-BE49-F238E27FC236}">
                    <a16:creationId xmlns:a16="http://schemas.microsoft.com/office/drawing/2014/main" id="{15DD184F-BDAF-4492-9E62-58A01CDB69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89" name="Group 928">
              <a:extLst>
                <a:ext uri="{FF2B5EF4-FFF2-40B4-BE49-F238E27FC236}">
                  <a16:creationId xmlns:a16="http://schemas.microsoft.com/office/drawing/2014/main" id="{1098683C-3D2F-46CB-8165-728485CA1AF4}"/>
                </a:ext>
              </a:extLst>
            </p:cNvPr>
            <p:cNvGrpSpPr>
              <a:grpSpLocks/>
            </p:cNvGrpSpPr>
            <p:nvPr/>
          </p:nvGrpSpPr>
          <p:grpSpPr bwMode="auto">
            <a:xfrm rot="5400000">
              <a:off x="2786462" y="5012827"/>
              <a:ext cx="232128" cy="152400"/>
              <a:chOff x="528" y="336"/>
              <a:chExt cx="3268" cy="1920"/>
            </a:xfrm>
          </p:grpSpPr>
          <p:sp>
            <p:nvSpPr>
              <p:cNvPr id="45849" name="Oval 929">
                <a:extLst>
                  <a:ext uri="{FF2B5EF4-FFF2-40B4-BE49-F238E27FC236}">
                    <a16:creationId xmlns:a16="http://schemas.microsoft.com/office/drawing/2014/main" id="{8DAA4DC9-1E45-4A07-8467-8E6C8284A4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50" name="Oval 930">
                <a:extLst>
                  <a:ext uri="{FF2B5EF4-FFF2-40B4-BE49-F238E27FC236}">
                    <a16:creationId xmlns:a16="http://schemas.microsoft.com/office/drawing/2014/main" id="{86F83C9A-609F-458D-8B57-0F618E5369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0" name="Group 928">
              <a:extLst>
                <a:ext uri="{FF2B5EF4-FFF2-40B4-BE49-F238E27FC236}">
                  <a16:creationId xmlns:a16="http://schemas.microsoft.com/office/drawing/2014/main" id="{8ACD0898-B0ED-41D6-ADBC-3ACB872CED42}"/>
                </a:ext>
              </a:extLst>
            </p:cNvPr>
            <p:cNvGrpSpPr>
              <a:grpSpLocks/>
            </p:cNvGrpSpPr>
            <p:nvPr/>
          </p:nvGrpSpPr>
          <p:grpSpPr bwMode="auto">
            <a:xfrm rot="5400000">
              <a:off x="3243666" y="5453084"/>
              <a:ext cx="232128" cy="152400"/>
              <a:chOff x="528" y="336"/>
              <a:chExt cx="3268" cy="1920"/>
            </a:xfrm>
          </p:grpSpPr>
          <p:sp>
            <p:nvSpPr>
              <p:cNvPr id="45847" name="Oval 929">
                <a:extLst>
                  <a:ext uri="{FF2B5EF4-FFF2-40B4-BE49-F238E27FC236}">
                    <a16:creationId xmlns:a16="http://schemas.microsoft.com/office/drawing/2014/main" id="{977DB89A-A683-4951-927F-84A8A6D747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48" name="Oval 930">
                <a:extLst>
                  <a:ext uri="{FF2B5EF4-FFF2-40B4-BE49-F238E27FC236}">
                    <a16:creationId xmlns:a16="http://schemas.microsoft.com/office/drawing/2014/main" id="{3B782242-D60B-44CE-9111-BBEC5F13F94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1" name="Group 928">
              <a:extLst>
                <a:ext uri="{FF2B5EF4-FFF2-40B4-BE49-F238E27FC236}">
                  <a16:creationId xmlns:a16="http://schemas.microsoft.com/office/drawing/2014/main" id="{A2279191-903E-4D73-831F-964C2AC4682E}"/>
                </a:ext>
              </a:extLst>
            </p:cNvPr>
            <p:cNvGrpSpPr>
              <a:grpSpLocks/>
            </p:cNvGrpSpPr>
            <p:nvPr/>
          </p:nvGrpSpPr>
          <p:grpSpPr bwMode="auto">
            <a:xfrm rot="5400000">
              <a:off x="3167463" y="5351480"/>
              <a:ext cx="232128" cy="152400"/>
              <a:chOff x="528" y="336"/>
              <a:chExt cx="3268" cy="1920"/>
            </a:xfrm>
          </p:grpSpPr>
          <p:sp>
            <p:nvSpPr>
              <p:cNvPr id="45845" name="Oval 929">
                <a:extLst>
                  <a:ext uri="{FF2B5EF4-FFF2-40B4-BE49-F238E27FC236}">
                    <a16:creationId xmlns:a16="http://schemas.microsoft.com/office/drawing/2014/main" id="{D27C9899-2ABD-46FA-B7A9-94F5770E48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46" name="Oval 930">
                <a:extLst>
                  <a:ext uri="{FF2B5EF4-FFF2-40B4-BE49-F238E27FC236}">
                    <a16:creationId xmlns:a16="http://schemas.microsoft.com/office/drawing/2014/main" id="{8AC7C6E8-B7CB-492F-AC31-73D005C34A9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2" name="Group 928">
              <a:extLst>
                <a:ext uri="{FF2B5EF4-FFF2-40B4-BE49-F238E27FC236}">
                  <a16:creationId xmlns:a16="http://schemas.microsoft.com/office/drawing/2014/main" id="{81662002-A0B8-4B0D-BBD3-B2348DD7BBCB}"/>
                </a:ext>
              </a:extLst>
            </p:cNvPr>
            <p:cNvGrpSpPr>
              <a:grpSpLocks/>
            </p:cNvGrpSpPr>
            <p:nvPr/>
          </p:nvGrpSpPr>
          <p:grpSpPr bwMode="auto">
            <a:xfrm rot="5400000">
              <a:off x="3091260" y="5249876"/>
              <a:ext cx="232128" cy="152400"/>
              <a:chOff x="528" y="336"/>
              <a:chExt cx="3268" cy="1920"/>
            </a:xfrm>
          </p:grpSpPr>
          <p:sp>
            <p:nvSpPr>
              <p:cNvPr id="45843" name="Oval 929">
                <a:extLst>
                  <a:ext uri="{FF2B5EF4-FFF2-40B4-BE49-F238E27FC236}">
                    <a16:creationId xmlns:a16="http://schemas.microsoft.com/office/drawing/2014/main" id="{AACA4CD7-7A60-44D8-84E5-AEA6C84DF5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44" name="Oval 930">
                <a:extLst>
                  <a:ext uri="{FF2B5EF4-FFF2-40B4-BE49-F238E27FC236}">
                    <a16:creationId xmlns:a16="http://schemas.microsoft.com/office/drawing/2014/main" id="{EB6ADC49-6E69-4E2F-A575-A5E2372DA0E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3" name="Group 928">
              <a:extLst>
                <a:ext uri="{FF2B5EF4-FFF2-40B4-BE49-F238E27FC236}">
                  <a16:creationId xmlns:a16="http://schemas.microsoft.com/office/drawing/2014/main" id="{6A7D7EFD-3F7B-4471-84BF-A4ABD11AA94C}"/>
                </a:ext>
              </a:extLst>
            </p:cNvPr>
            <p:cNvGrpSpPr>
              <a:grpSpLocks/>
            </p:cNvGrpSpPr>
            <p:nvPr/>
          </p:nvGrpSpPr>
          <p:grpSpPr bwMode="auto">
            <a:xfrm rot="5400000">
              <a:off x="3023530" y="5131344"/>
              <a:ext cx="232128" cy="152400"/>
              <a:chOff x="528" y="336"/>
              <a:chExt cx="3268" cy="1920"/>
            </a:xfrm>
          </p:grpSpPr>
          <p:sp>
            <p:nvSpPr>
              <p:cNvPr id="45841" name="Oval 929">
                <a:extLst>
                  <a:ext uri="{FF2B5EF4-FFF2-40B4-BE49-F238E27FC236}">
                    <a16:creationId xmlns:a16="http://schemas.microsoft.com/office/drawing/2014/main" id="{0D6077B8-CFFC-4D8F-AFB9-1B6B4A18FF7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42" name="Oval 930">
                <a:extLst>
                  <a:ext uri="{FF2B5EF4-FFF2-40B4-BE49-F238E27FC236}">
                    <a16:creationId xmlns:a16="http://schemas.microsoft.com/office/drawing/2014/main" id="{E7E0C6BF-9774-4C5C-BEA5-BCBD8AFA521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4" name="Group 928">
              <a:extLst>
                <a:ext uri="{FF2B5EF4-FFF2-40B4-BE49-F238E27FC236}">
                  <a16:creationId xmlns:a16="http://schemas.microsoft.com/office/drawing/2014/main" id="{B94E779D-DA8F-4A71-9E59-EB82494BE4BE}"/>
                </a:ext>
              </a:extLst>
            </p:cNvPr>
            <p:cNvGrpSpPr>
              <a:grpSpLocks/>
            </p:cNvGrpSpPr>
            <p:nvPr/>
          </p:nvGrpSpPr>
          <p:grpSpPr bwMode="auto">
            <a:xfrm rot="5400000">
              <a:off x="2964263" y="5012821"/>
              <a:ext cx="232128" cy="152400"/>
              <a:chOff x="528" y="336"/>
              <a:chExt cx="3268" cy="1920"/>
            </a:xfrm>
          </p:grpSpPr>
          <p:sp>
            <p:nvSpPr>
              <p:cNvPr id="45839" name="Oval 929">
                <a:extLst>
                  <a:ext uri="{FF2B5EF4-FFF2-40B4-BE49-F238E27FC236}">
                    <a16:creationId xmlns:a16="http://schemas.microsoft.com/office/drawing/2014/main" id="{A4CD0D77-2263-489F-A309-9F7A7C8D29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40" name="Oval 930">
                <a:extLst>
                  <a:ext uri="{FF2B5EF4-FFF2-40B4-BE49-F238E27FC236}">
                    <a16:creationId xmlns:a16="http://schemas.microsoft.com/office/drawing/2014/main" id="{1D2B361F-A00B-49C7-AECC-BCE528D6D23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5" name="Group 928">
              <a:extLst>
                <a:ext uri="{FF2B5EF4-FFF2-40B4-BE49-F238E27FC236}">
                  <a16:creationId xmlns:a16="http://schemas.microsoft.com/office/drawing/2014/main" id="{CD4CE0B5-8F02-49BB-97AC-7D50EA0AF152}"/>
                </a:ext>
              </a:extLst>
            </p:cNvPr>
            <p:cNvGrpSpPr>
              <a:grpSpLocks/>
            </p:cNvGrpSpPr>
            <p:nvPr/>
          </p:nvGrpSpPr>
          <p:grpSpPr bwMode="auto">
            <a:xfrm rot="5400000">
              <a:off x="2888066" y="4902756"/>
              <a:ext cx="232128" cy="152400"/>
              <a:chOff x="528" y="336"/>
              <a:chExt cx="3268" cy="1920"/>
            </a:xfrm>
          </p:grpSpPr>
          <p:sp>
            <p:nvSpPr>
              <p:cNvPr id="45837" name="Oval 929">
                <a:extLst>
                  <a:ext uri="{FF2B5EF4-FFF2-40B4-BE49-F238E27FC236}">
                    <a16:creationId xmlns:a16="http://schemas.microsoft.com/office/drawing/2014/main" id="{E6C80D64-704C-43E9-9802-6F97B85D21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38" name="Oval 930">
                <a:extLst>
                  <a:ext uri="{FF2B5EF4-FFF2-40B4-BE49-F238E27FC236}">
                    <a16:creationId xmlns:a16="http://schemas.microsoft.com/office/drawing/2014/main" id="{A21EE345-3E86-4590-BA69-B1B7EDF4A3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6" name="Group 928">
              <a:extLst>
                <a:ext uri="{FF2B5EF4-FFF2-40B4-BE49-F238E27FC236}">
                  <a16:creationId xmlns:a16="http://schemas.microsoft.com/office/drawing/2014/main" id="{B82CA400-2C92-4D1C-BB1F-6E6C71D27FC3}"/>
                </a:ext>
              </a:extLst>
            </p:cNvPr>
            <p:cNvGrpSpPr>
              <a:grpSpLocks/>
            </p:cNvGrpSpPr>
            <p:nvPr/>
          </p:nvGrpSpPr>
          <p:grpSpPr bwMode="auto">
            <a:xfrm rot="5400000">
              <a:off x="2811863" y="4801152"/>
              <a:ext cx="232128" cy="152400"/>
              <a:chOff x="528" y="336"/>
              <a:chExt cx="3268" cy="1920"/>
            </a:xfrm>
          </p:grpSpPr>
          <p:sp>
            <p:nvSpPr>
              <p:cNvPr id="45835" name="Oval 929">
                <a:extLst>
                  <a:ext uri="{FF2B5EF4-FFF2-40B4-BE49-F238E27FC236}">
                    <a16:creationId xmlns:a16="http://schemas.microsoft.com/office/drawing/2014/main" id="{1507563B-4DC0-4783-9B4B-963C416E606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36" name="Oval 930">
                <a:extLst>
                  <a:ext uri="{FF2B5EF4-FFF2-40B4-BE49-F238E27FC236}">
                    <a16:creationId xmlns:a16="http://schemas.microsoft.com/office/drawing/2014/main" id="{86B1BD29-E604-4A34-AD26-F0768BA32E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7" name="Group 928">
              <a:extLst>
                <a:ext uri="{FF2B5EF4-FFF2-40B4-BE49-F238E27FC236}">
                  <a16:creationId xmlns:a16="http://schemas.microsoft.com/office/drawing/2014/main" id="{10380462-67F7-4C87-B10F-28EB4A3F6DE2}"/>
                </a:ext>
              </a:extLst>
            </p:cNvPr>
            <p:cNvGrpSpPr>
              <a:grpSpLocks/>
            </p:cNvGrpSpPr>
            <p:nvPr/>
          </p:nvGrpSpPr>
          <p:grpSpPr bwMode="auto">
            <a:xfrm rot="5400000">
              <a:off x="2777995" y="5436177"/>
              <a:ext cx="232128" cy="152400"/>
              <a:chOff x="528" y="336"/>
              <a:chExt cx="3268" cy="1920"/>
            </a:xfrm>
          </p:grpSpPr>
          <p:sp>
            <p:nvSpPr>
              <p:cNvPr id="45833" name="Oval 929">
                <a:extLst>
                  <a:ext uri="{FF2B5EF4-FFF2-40B4-BE49-F238E27FC236}">
                    <a16:creationId xmlns:a16="http://schemas.microsoft.com/office/drawing/2014/main" id="{EB2615D7-8608-4180-890C-ABE923B91C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34" name="Oval 930">
                <a:extLst>
                  <a:ext uri="{FF2B5EF4-FFF2-40B4-BE49-F238E27FC236}">
                    <a16:creationId xmlns:a16="http://schemas.microsoft.com/office/drawing/2014/main" id="{5113A660-0BC9-4A23-AA29-28E62C25C2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8" name="Group 928">
              <a:extLst>
                <a:ext uri="{FF2B5EF4-FFF2-40B4-BE49-F238E27FC236}">
                  <a16:creationId xmlns:a16="http://schemas.microsoft.com/office/drawing/2014/main" id="{62E17857-0433-4EB5-BAE2-9E3F8627D2FD}"/>
                </a:ext>
              </a:extLst>
            </p:cNvPr>
            <p:cNvGrpSpPr>
              <a:grpSpLocks/>
            </p:cNvGrpSpPr>
            <p:nvPr/>
          </p:nvGrpSpPr>
          <p:grpSpPr bwMode="auto">
            <a:xfrm rot="5400000">
              <a:off x="2947329" y="5436171"/>
              <a:ext cx="232128" cy="152400"/>
              <a:chOff x="528" y="336"/>
              <a:chExt cx="3268" cy="1920"/>
            </a:xfrm>
          </p:grpSpPr>
          <p:sp>
            <p:nvSpPr>
              <p:cNvPr id="45831" name="Oval 929">
                <a:extLst>
                  <a:ext uri="{FF2B5EF4-FFF2-40B4-BE49-F238E27FC236}">
                    <a16:creationId xmlns:a16="http://schemas.microsoft.com/office/drawing/2014/main" id="{A9297CE6-53E1-42A5-BA8E-E764559E4E7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32" name="Oval 930">
                <a:extLst>
                  <a:ext uri="{FF2B5EF4-FFF2-40B4-BE49-F238E27FC236}">
                    <a16:creationId xmlns:a16="http://schemas.microsoft.com/office/drawing/2014/main" id="{ED4B838F-DDFB-41E4-80F1-2ACA342E009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599" name="Group 928">
              <a:extLst>
                <a:ext uri="{FF2B5EF4-FFF2-40B4-BE49-F238E27FC236}">
                  <a16:creationId xmlns:a16="http://schemas.microsoft.com/office/drawing/2014/main" id="{3C4B4328-69F0-4223-83F2-0754215A7B5F}"/>
                </a:ext>
              </a:extLst>
            </p:cNvPr>
            <p:cNvGrpSpPr>
              <a:grpSpLocks/>
            </p:cNvGrpSpPr>
            <p:nvPr/>
          </p:nvGrpSpPr>
          <p:grpSpPr bwMode="auto">
            <a:xfrm rot="5400000">
              <a:off x="2871126" y="5334567"/>
              <a:ext cx="232128" cy="152400"/>
              <a:chOff x="528" y="336"/>
              <a:chExt cx="3268" cy="1920"/>
            </a:xfrm>
          </p:grpSpPr>
          <p:sp>
            <p:nvSpPr>
              <p:cNvPr id="45829" name="Oval 929">
                <a:extLst>
                  <a:ext uri="{FF2B5EF4-FFF2-40B4-BE49-F238E27FC236}">
                    <a16:creationId xmlns:a16="http://schemas.microsoft.com/office/drawing/2014/main" id="{B925242F-1B1A-4328-BF34-43DDEFB333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30" name="Oval 930">
                <a:extLst>
                  <a:ext uri="{FF2B5EF4-FFF2-40B4-BE49-F238E27FC236}">
                    <a16:creationId xmlns:a16="http://schemas.microsoft.com/office/drawing/2014/main" id="{069C8211-66AA-4E9E-B21D-CDD0F147CD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0" name="Group 928">
              <a:extLst>
                <a:ext uri="{FF2B5EF4-FFF2-40B4-BE49-F238E27FC236}">
                  <a16:creationId xmlns:a16="http://schemas.microsoft.com/office/drawing/2014/main" id="{0487BDE9-B56C-4BD4-A283-7CCF83568A15}"/>
                </a:ext>
              </a:extLst>
            </p:cNvPr>
            <p:cNvGrpSpPr>
              <a:grpSpLocks/>
            </p:cNvGrpSpPr>
            <p:nvPr/>
          </p:nvGrpSpPr>
          <p:grpSpPr bwMode="auto">
            <a:xfrm rot="5400000">
              <a:off x="2794923" y="5232963"/>
              <a:ext cx="232128" cy="152400"/>
              <a:chOff x="528" y="336"/>
              <a:chExt cx="3268" cy="1920"/>
            </a:xfrm>
          </p:grpSpPr>
          <p:sp>
            <p:nvSpPr>
              <p:cNvPr id="45827" name="Oval 929">
                <a:extLst>
                  <a:ext uri="{FF2B5EF4-FFF2-40B4-BE49-F238E27FC236}">
                    <a16:creationId xmlns:a16="http://schemas.microsoft.com/office/drawing/2014/main" id="{8BDDB392-496F-4AE3-BBB2-2A38CA10E3D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28" name="Oval 930">
                <a:extLst>
                  <a:ext uri="{FF2B5EF4-FFF2-40B4-BE49-F238E27FC236}">
                    <a16:creationId xmlns:a16="http://schemas.microsoft.com/office/drawing/2014/main" id="{57B8B181-33C3-4A20-90CA-4A47E0377CD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1" name="Group 928">
              <a:extLst>
                <a:ext uri="{FF2B5EF4-FFF2-40B4-BE49-F238E27FC236}">
                  <a16:creationId xmlns:a16="http://schemas.microsoft.com/office/drawing/2014/main" id="{5621686E-3061-4B65-AD48-2686D8035993}"/>
                </a:ext>
              </a:extLst>
            </p:cNvPr>
            <p:cNvGrpSpPr>
              <a:grpSpLocks/>
            </p:cNvGrpSpPr>
            <p:nvPr/>
          </p:nvGrpSpPr>
          <p:grpSpPr bwMode="auto">
            <a:xfrm rot="5400000">
              <a:off x="3082795" y="5376896"/>
              <a:ext cx="232128" cy="152400"/>
              <a:chOff x="528" y="336"/>
              <a:chExt cx="3268" cy="1920"/>
            </a:xfrm>
          </p:grpSpPr>
          <p:sp>
            <p:nvSpPr>
              <p:cNvPr id="45825" name="Oval 929">
                <a:extLst>
                  <a:ext uri="{FF2B5EF4-FFF2-40B4-BE49-F238E27FC236}">
                    <a16:creationId xmlns:a16="http://schemas.microsoft.com/office/drawing/2014/main" id="{9489EC9E-35E5-47E6-B8A0-EBCA99298B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26" name="Oval 930">
                <a:extLst>
                  <a:ext uri="{FF2B5EF4-FFF2-40B4-BE49-F238E27FC236}">
                    <a16:creationId xmlns:a16="http://schemas.microsoft.com/office/drawing/2014/main" id="{EE42E1EF-F5D4-4843-8363-7ED2B188BD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2" name="Group 928">
              <a:extLst>
                <a:ext uri="{FF2B5EF4-FFF2-40B4-BE49-F238E27FC236}">
                  <a16:creationId xmlns:a16="http://schemas.microsoft.com/office/drawing/2014/main" id="{4A224CE6-32A2-4F45-A358-995DC08AE631}"/>
                </a:ext>
              </a:extLst>
            </p:cNvPr>
            <p:cNvGrpSpPr>
              <a:grpSpLocks/>
            </p:cNvGrpSpPr>
            <p:nvPr/>
          </p:nvGrpSpPr>
          <p:grpSpPr bwMode="auto">
            <a:xfrm rot="5400000">
              <a:off x="3006598" y="5266831"/>
              <a:ext cx="232128" cy="152400"/>
              <a:chOff x="528" y="336"/>
              <a:chExt cx="3268" cy="1920"/>
            </a:xfrm>
          </p:grpSpPr>
          <p:sp>
            <p:nvSpPr>
              <p:cNvPr id="45823" name="Oval 929">
                <a:extLst>
                  <a:ext uri="{FF2B5EF4-FFF2-40B4-BE49-F238E27FC236}">
                    <a16:creationId xmlns:a16="http://schemas.microsoft.com/office/drawing/2014/main" id="{D3B0B16E-2A1D-4D95-BE24-F5FD5CFE950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24" name="Oval 930">
                <a:extLst>
                  <a:ext uri="{FF2B5EF4-FFF2-40B4-BE49-F238E27FC236}">
                    <a16:creationId xmlns:a16="http://schemas.microsoft.com/office/drawing/2014/main" id="{5A5FBE6A-7760-4F5A-B4BD-BA01B3BFD1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3" name="Group 928">
              <a:extLst>
                <a:ext uri="{FF2B5EF4-FFF2-40B4-BE49-F238E27FC236}">
                  <a16:creationId xmlns:a16="http://schemas.microsoft.com/office/drawing/2014/main" id="{F9EF03AE-66A5-41BA-88B6-76E7932FC254}"/>
                </a:ext>
              </a:extLst>
            </p:cNvPr>
            <p:cNvGrpSpPr>
              <a:grpSpLocks/>
            </p:cNvGrpSpPr>
            <p:nvPr/>
          </p:nvGrpSpPr>
          <p:grpSpPr bwMode="auto">
            <a:xfrm rot="5400000">
              <a:off x="2930395" y="5165227"/>
              <a:ext cx="232128" cy="152400"/>
              <a:chOff x="528" y="336"/>
              <a:chExt cx="3268" cy="1920"/>
            </a:xfrm>
          </p:grpSpPr>
          <p:sp>
            <p:nvSpPr>
              <p:cNvPr id="45821" name="Oval 929">
                <a:extLst>
                  <a:ext uri="{FF2B5EF4-FFF2-40B4-BE49-F238E27FC236}">
                    <a16:creationId xmlns:a16="http://schemas.microsoft.com/office/drawing/2014/main" id="{89A23F46-BEF8-4219-8710-FA8C2D17C67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22" name="Oval 930">
                <a:extLst>
                  <a:ext uri="{FF2B5EF4-FFF2-40B4-BE49-F238E27FC236}">
                    <a16:creationId xmlns:a16="http://schemas.microsoft.com/office/drawing/2014/main" id="{C6F0830C-2363-49F6-9CCE-B6F4242F08B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4" name="Group 928">
              <a:extLst>
                <a:ext uri="{FF2B5EF4-FFF2-40B4-BE49-F238E27FC236}">
                  <a16:creationId xmlns:a16="http://schemas.microsoft.com/office/drawing/2014/main" id="{24084D10-099E-4743-A41D-0812F907A058}"/>
                </a:ext>
              </a:extLst>
            </p:cNvPr>
            <p:cNvGrpSpPr>
              <a:grpSpLocks/>
            </p:cNvGrpSpPr>
            <p:nvPr/>
          </p:nvGrpSpPr>
          <p:grpSpPr bwMode="auto">
            <a:xfrm rot="5400000">
              <a:off x="2854192" y="5063623"/>
              <a:ext cx="232128" cy="152400"/>
              <a:chOff x="528" y="336"/>
              <a:chExt cx="3268" cy="1920"/>
            </a:xfrm>
          </p:grpSpPr>
          <p:sp>
            <p:nvSpPr>
              <p:cNvPr id="45819" name="Oval 929">
                <a:extLst>
                  <a:ext uri="{FF2B5EF4-FFF2-40B4-BE49-F238E27FC236}">
                    <a16:creationId xmlns:a16="http://schemas.microsoft.com/office/drawing/2014/main" id="{C9DC9B2E-9922-4CFB-B2BA-249EF52496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20" name="Oval 930">
                <a:extLst>
                  <a:ext uri="{FF2B5EF4-FFF2-40B4-BE49-F238E27FC236}">
                    <a16:creationId xmlns:a16="http://schemas.microsoft.com/office/drawing/2014/main" id="{83185EAB-4F50-4274-8E15-D22F5AAB01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5" name="Group 928">
              <a:extLst>
                <a:ext uri="{FF2B5EF4-FFF2-40B4-BE49-F238E27FC236}">
                  <a16:creationId xmlns:a16="http://schemas.microsoft.com/office/drawing/2014/main" id="{13A07EA5-A458-4CB4-A4B5-290FD7902124}"/>
                </a:ext>
              </a:extLst>
            </p:cNvPr>
            <p:cNvGrpSpPr>
              <a:grpSpLocks/>
            </p:cNvGrpSpPr>
            <p:nvPr/>
          </p:nvGrpSpPr>
          <p:grpSpPr bwMode="auto">
            <a:xfrm rot="5400000">
              <a:off x="2786462" y="4945091"/>
              <a:ext cx="232128" cy="152400"/>
              <a:chOff x="528" y="336"/>
              <a:chExt cx="3268" cy="1920"/>
            </a:xfrm>
          </p:grpSpPr>
          <p:sp>
            <p:nvSpPr>
              <p:cNvPr id="45817" name="Oval 929">
                <a:extLst>
                  <a:ext uri="{FF2B5EF4-FFF2-40B4-BE49-F238E27FC236}">
                    <a16:creationId xmlns:a16="http://schemas.microsoft.com/office/drawing/2014/main" id="{C6870422-3701-4374-BFFE-299C9341E87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18" name="Oval 930">
                <a:extLst>
                  <a:ext uri="{FF2B5EF4-FFF2-40B4-BE49-F238E27FC236}">
                    <a16:creationId xmlns:a16="http://schemas.microsoft.com/office/drawing/2014/main" id="{551810C3-047B-43C7-A4CF-FEFB2CDB0D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6" name="Group 928">
              <a:extLst>
                <a:ext uri="{FF2B5EF4-FFF2-40B4-BE49-F238E27FC236}">
                  <a16:creationId xmlns:a16="http://schemas.microsoft.com/office/drawing/2014/main" id="{F9E403CB-ACE7-4C39-BEA8-095FE6E44026}"/>
                </a:ext>
              </a:extLst>
            </p:cNvPr>
            <p:cNvGrpSpPr>
              <a:grpSpLocks/>
            </p:cNvGrpSpPr>
            <p:nvPr/>
          </p:nvGrpSpPr>
          <p:grpSpPr bwMode="auto">
            <a:xfrm rot="5400000">
              <a:off x="3235193" y="5402276"/>
              <a:ext cx="232128" cy="152400"/>
              <a:chOff x="528" y="336"/>
              <a:chExt cx="3268" cy="1920"/>
            </a:xfrm>
          </p:grpSpPr>
          <p:sp>
            <p:nvSpPr>
              <p:cNvPr id="45815" name="Oval 929">
                <a:extLst>
                  <a:ext uri="{FF2B5EF4-FFF2-40B4-BE49-F238E27FC236}">
                    <a16:creationId xmlns:a16="http://schemas.microsoft.com/office/drawing/2014/main" id="{820F6A3E-6E70-46CA-B6A7-94265911D7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16" name="Oval 930">
                <a:extLst>
                  <a:ext uri="{FF2B5EF4-FFF2-40B4-BE49-F238E27FC236}">
                    <a16:creationId xmlns:a16="http://schemas.microsoft.com/office/drawing/2014/main" id="{5B5D3AD6-4523-4BA8-93CF-93FCFBAB59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7" name="Group 928">
              <a:extLst>
                <a:ext uri="{FF2B5EF4-FFF2-40B4-BE49-F238E27FC236}">
                  <a16:creationId xmlns:a16="http://schemas.microsoft.com/office/drawing/2014/main" id="{2648C25C-9F30-484A-866B-EFED3CD91463}"/>
                </a:ext>
              </a:extLst>
            </p:cNvPr>
            <p:cNvGrpSpPr>
              <a:grpSpLocks/>
            </p:cNvGrpSpPr>
            <p:nvPr/>
          </p:nvGrpSpPr>
          <p:grpSpPr bwMode="auto">
            <a:xfrm rot="5400000">
              <a:off x="3167463" y="5283744"/>
              <a:ext cx="232128" cy="152400"/>
              <a:chOff x="528" y="336"/>
              <a:chExt cx="3268" cy="1920"/>
            </a:xfrm>
          </p:grpSpPr>
          <p:sp>
            <p:nvSpPr>
              <p:cNvPr id="45813" name="Oval 929">
                <a:extLst>
                  <a:ext uri="{FF2B5EF4-FFF2-40B4-BE49-F238E27FC236}">
                    <a16:creationId xmlns:a16="http://schemas.microsoft.com/office/drawing/2014/main" id="{7483ACF7-0DBF-463F-BD40-BC9E677AFC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14" name="Oval 930">
                <a:extLst>
                  <a:ext uri="{FF2B5EF4-FFF2-40B4-BE49-F238E27FC236}">
                    <a16:creationId xmlns:a16="http://schemas.microsoft.com/office/drawing/2014/main" id="{34E0D49C-B39A-46BD-B236-87BD3DDB9A2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8" name="Group 928">
              <a:extLst>
                <a:ext uri="{FF2B5EF4-FFF2-40B4-BE49-F238E27FC236}">
                  <a16:creationId xmlns:a16="http://schemas.microsoft.com/office/drawing/2014/main" id="{E61E821D-74F2-4785-A7E7-5506C10AF5A8}"/>
                </a:ext>
              </a:extLst>
            </p:cNvPr>
            <p:cNvGrpSpPr>
              <a:grpSpLocks/>
            </p:cNvGrpSpPr>
            <p:nvPr/>
          </p:nvGrpSpPr>
          <p:grpSpPr bwMode="auto">
            <a:xfrm rot="5400000">
              <a:off x="3108196" y="5165221"/>
              <a:ext cx="232128" cy="152400"/>
              <a:chOff x="528" y="336"/>
              <a:chExt cx="3268" cy="1920"/>
            </a:xfrm>
          </p:grpSpPr>
          <p:sp>
            <p:nvSpPr>
              <p:cNvPr id="45811" name="Oval 929">
                <a:extLst>
                  <a:ext uri="{FF2B5EF4-FFF2-40B4-BE49-F238E27FC236}">
                    <a16:creationId xmlns:a16="http://schemas.microsoft.com/office/drawing/2014/main" id="{7A240CAB-E9F5-4591-B9E8-52A9B69660D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12" name="Oval 930">
                <a:extLst>
                  <a:ext uri="{FF2B5EF4-FFF2-40B4-BE49-F238E27FC236}">
                    <a16:creationId xmlns:a16="http://schemas.microsoft.com/office/drawing/2014/main" id="{B7C007DF-ABC3-4BD8-AFEE-B65E5A00D6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09" name="Group 928">
              <a:extLst>
                <a:ext uri="{FF2B5EF4-FFF2-40B4-BE49-F238E27FC236}">
                  <a16:creationId xmlns:a16="http://schemas.microsoft.com/office/drawing/2014/main" id="{029EEF5B-54E8-4E7B-B6A4-9B29573920A6}"/>
                </a:ext>
              </a:extLst>
            </p:cNvPr>
            <p:cNvGrpSpPr>
              <a:grpSpLocks/>
            </p:cNvGrpSpPr>
            <p:nvPr/>
          </p:nvGrpSpPr>
          <p:grpSpPr bwMode="auto">
            <a:xfrm rot="5400000">
              <a:off x="3031999" y="5055156"/>
              <a:ext cx="232128" cy="152400"/>
              <a:chOff x="528" y="336"/>
              <a:chExt cx="3268" cy="1920"/>
            </a:xfrm>
          </p:grpSpPr>
          <p:sp>
            <p:nvSpPr>
              <p:cNvPr id="45809" name="Oval 929">
                <a:extLst>
                  <a:ext uri="{FF2B5EF4-FFF2-40B4-BE49-F238E27FC236}">
                    <a16:creationId xmlns:a16="http://schemas.microsoft.com/office/drawing/2014/main" id="{F98F27AB-9BC0-4124-B383-33346B4976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10" name="Oval 930">
                <a:extLst>
                  <a:ext uri="{FF2B5EF4-FFF2-40B4-BE49-F238E27FC236}">
                    <a16:creationId xmlns:a16="http://schemas.microsoft.com/office/drawing/2014/main" id="{8AE53921-61A8-4BA2-862E-DEFBD9B047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0" name="Group 928">
              <a:extLst>
                <a:ext uri="{FF2B5EF4-FFF2-40B4-BE49-F238E27FC236}">
                  <a16:creationId xmlns:a16="http://schemas.microsoft.com/office/drawing/2014/main" id="{909DD7F4-4AE9-4EAE-A0E2-6F8B4B3434DF}"/>
                </a:ext>
              </a:extLst>
            </p:cNvPr>
            <p:cNvGrpSpPr>
              <a:grpSpLocks/>
            </p:cNvGrpSpPr>
            <p:nvPr/>
          </p:nvGrpSpPr>
          <p:grpSpPr bwMode="auto">
            <a:xfrm rot="5400000">
              <a:off x="2955796" y="4953552"/>
              <a:ext cx="232128" cy="152400"/>
              <a:chOff x="528" y="336"/>
              <a:chExt cx="3268" cy="1920"/>
            </a:xfrm>
          </p:grpSpPr>
          <p:sp>
            <p:nvSpPr>
              <p:cNvPr id="45807" name="Oval 929">
                <a:extLst>
                  <a:ext uri="{FF2B5EF4-FFF2-40B4-BE49-F238E27FC236}">
                    <a16:creationId xmlns:a16="http://schemas.microsoft.com/office/drawing/2014/main" id="{9C7E4AD6-CF84-4F5A-A26A-2782AF9E63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08" name="Oval 930">
                <a:extLst>
                  <a:ext uri="{FF2B5EF4-FFF2-40B4-BE49-F238E27FC236}">
                    <a16:creationId xmlns:a16="http://schemas.microsoft.com/office/drawing/2014/main" id="{730F05B1-3BDE-4E3A-B922-50237B90D49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1" name="Group 928">
              <a:extLst>
                <a:ext uri="{FF2B5EF4-FFF2-40B4-BE49-F238E27FC236}">
                  <a16:creationId xmlns:a16="http://schemas.microsoft.com/office/drawing/2014/main" id="{942536C9-EEF1-4973-A970-023E7DE0CE8E}"/>
                </a:ext>
              </a:extLst>
            </p:cNvPr>
            <p:cNvGrpSpPr>
              <a:grpSpLocks/>
            </p:cNvGrpSpPr>
            <p:nvPr/>
          </p:nvGrpSpPr>
          <p:grpSpPr bwMode="auto">
            <a:xfrm rot="5400000">
              <a:off x="2879593" y="4851948"/>
              <a:ext cx="232128" cy="152400"/>
              <a:chOff x="528" y="336"/>
              <a:chExt cx="3268" cy="1920"/>
            </a:xfrm>
          </p:grpSpPr>
          <p:sp>
            <p:nvSpPr>
              <p:cNvPr id="45805" name="Oval 929">
                <a:extLst>
                  <a:ext uri="{FF2B5EF4-FFF2-40B4-BE49-F238E27FC236}">
                    <a16:creationId xmlns:a16="http://schemas.microsoft.com/office/drawing/2014/main" id="{4AC5C796-F47B-45C8-AE9C-57167D7253F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06" name="Oval 930">
                <a:extLst>
                  <a:ext uri="{FF2B5EF4-FFF2-40B4-BE49-F238E27FC236}">
                    <a16:creationId xmlns:a16="http://schemas.microsoft.com/office/drawing/2014/main" id="{7C19D2CB-F071-4D1A-85FF-5762A69493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2" name="Group 928">
              <a:extLst>
                <a:ext uri="{FF2B5EF4-FFF2-40B4-BE49-F238E27FC236}">
                  <a16:creationId xmlns:a16="http://schemas.microsoft.com/office/drawing/2014/main" id="{049A4DC2-D305-49A2-ADA2-4551864F3923}"/>
                </a:ext>
              </a:extLst>
            </p:cNvPr>
            <p:cNvGrpSpPr>
              <a:grpSpLocks/>
            </p:cNvGrpSpPr>
            <p:nvPr/>
          </p:nvGrpSpPr>
          <p:grpSpPr bwMode="auto">
            <a:xfrm rot="5400000">
              <a:off x="2811863" y="4733416"/>
              <a:ext cx="232128" cy="152400"/>
              <a:chOff x="528" y="336"/>
              <a:chExt cx="3268" cy="1920"/>
            </a:xfrm>
          </p:grpSpPr>
          <p:sp>
            <p:nvSpPr>
              <p:cNvPr id="45803" name="Oval 929">
                <a:extLst>
                  <a:ext uri="{FF2B5EF4-FFF2-40B4-BE49-F238E27FC236}">
                    <a16:creationId xmlns:a16="http://schemas.microsoft.com/office/drawing/2014/main" id="{507D0DD3-A2C6-464B-9A32-BAE825371B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04" name="Oval 930">
                <a:extLst>
                  <a:ext uri="{FF2B5EF4-FFF2-40B4-BE49-F238E27FC236}">
                    <a16:creationId xmlns:a16="http://schemas.microsoft.com/office/drawing/2014/main" id="{3516705A-43A4-49D2-99F8-4BA812B7037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3" name="Group 928">
              <a:extLst>
                <a:ext uri="{FF2B5EF4-FFF2-40B4-BE49-F238E27FC236}">
                  <a16:creationId xmlns:a16="http://schemas.microsoft.com/office/drawing/2014/main" id="{AEDDAD1B-1D3A-40EC-9B70-43E7087144EC}"/>
                </a:ext>
              </a:extLst>
            </p:cNvPr>
            <p:cNvGrpSpPr>
              <a:grpSpLocks/>
            </p:cNvGrpSpPr>
            <p:nvPr/>
          </p:nvGrpSpPr>
          <p:grpSpPr bwMode="auto">
            <a:xfrm rot="5400000">
              <a:off x="3387595" y="5444638"/>
              <a:ext cx="232128" cy="152400"/>
              <a:chOff x="528" y="336"/>
              <a:chExt cx="3268" cy="1920"/>
            </a:xfrm>
          </p:grpSpPr>
          <p:sp>
            <p:nvSpPr>
              <p:cNvPr id="45801" name="Oval 929">
                <a:extLst>
                  <a:ext uri="{FF2B5EF4-FFF2-40B4-BE49-F238E27FC236}">
                    <a16:creationId xmlns:a16="http://schemas.microsoft.com/office/drawing/2014/main" id="{95400690-F35F-41E7-AC9B-3D3434A3E3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02" name="Oval 930">
                <a:extLst>
                  <a:ext uri="{FF2B5EF4-FFF2-40B4-BE49-F238E27FC236}">
                    <a16:creationId xmlns:a16="http://schemas.microsoft.com/office/drawing/2014/main" id="{F50C6936-7982-4F79-BE5E-F92C0467749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4" name="Group 928">
              <a:extLst>
                <a:ext uri="{FF2B5EF4-FFF2-40B4-BE49-F238E27FC236}">
                  <a16:creationId xmlns:a16="http://schemas.microsoft.com/office/drawing/2014/main" id="{24E1486F-322A-4974-AFBA-FCA38E1CC389}"/>
                </a:ext>
              </a:extLst>
            </p:cNvPr>
            <p:cNvGrpSpPr>
              <a:grpSpLocks/>
            </p:cNvGrpSpPr>
            <p:nvPr/>
          </p:nvGrpSpPr>
          <p:grpSpPr bwMode="auto">
            <a:xfrm rot="5400000">
              <a:off x="3311392" y="5343034"/>
              <a:ext cx="232128" cy="152400"/>
              <a:chOff x="528" y="336"/>
              <a:chExt cx="3268" cy="1920"/>
            </a:xfrm>
          </p:grpSpPr>
          <p:sp>
            <p:nvSpPr>
              <p:cNvPr id="45799" name="Oval 929">
                <a:extLst>
                  <a:ext uri="{FF2B5EF4-FFF2-40B4-BE49-F238E27FC236}">
                    <a16:creationId xmlns:a16="http://schemas.microsoft.com/office/drawing/2014/main" id="{B00287A3-ECB4-4168-A9DA-438CC243FF3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800" name="Oval 930">
                <a:extLst>
                  <a:ext uri="{FF2B5EF4-FFF2-40B4-BE49-F238E27FC236}">
                    <a16:creationId xmlns:a16="http://schemas.microsoft.com/office/drawing/2014/main" id="{471EBC30-241D-4E24-BD22-A48B914B33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5" name="Group 928">
              <a:extLst>
                <a:ext uri="{FF2B5EF4-FFF2-40B4-BE49-F238E27FC236}">
                  <a16:creationId xmlns:a16="http://schemas.microsoft.com/office/drawing/2014/main" id="{AD839F0F-ED00-4964-9F33-D68B35A816B9}"/>
                </a:ext>
              </a:extLst>
            </p:cNvPr>
            <p:cNvGrpSpPr>
              <a:grpSpLocks/>
            </p:cNvGrpSpPr>
            <p:nvPr/>
          </p:nvGrpSpPr>
          <p:grpSpPr bwMode="auto">
            <a:xfrm rot="5400000">
              <a:off x="3243662" y="5224502"/>
              <a:ext cx="232128" cy="152400"/>
              <a:chOff x="528" y="336"/>
              <a:chExt cx="3268" cy="1920"/>
            </a:xfrm>
          </p:grpSpPr>
          <p:sp>
            <p:nvSpPr>
              <p:cNvPr id="45797" name="Oval 929">
                <a:extLst>
                  <a:ext uri="{FF2B5EF4-FFF2-40B4-BE49-F238E27FC236}">
                    <a16:creationId xmlns:a16="http://schemas.microsoft.com/office/drawing/2014/main" id="{6F5FB031-293B-40A5-9C07-026FCA5014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98" name="Oval 930">
                <a:extLst>
                  <a:ext uri="{FF2B5EF4-FFF2-40B4-BE49-F238E27FC236}">
                    <a16:creationId xmlns:a16="http://schemas.microsoft.com/office/drawing/2014/main" id="{E20FEB87-2640-4FAA-BD6D-64466772F4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6" name="Group 928">
              <a:extLst>
                <a:ext uri="{FF2B5EF4-FFF2-40B4-BE49-F238E27FC236}">
                  <a16:creationId xmlns:a16="http://schemas.microsoft.com/office/drawing/2014/main" id="{003464E8-C794-47E7-A3FA-A7EB0EF3A22B}"/>
                </a:ext>
              </a:extLst>
            </p:cNvPr>
            <p:cNvGrpSpPr>
              <a:grpSpLocks/>
            </p:cNvGrpSpPr>
            <p:nvPr/>
          </p:nvGrpSpPr>
          <p:grpSpPr bwMode="auto">
            <a:xfrm rot="5400000">
              <a:off x="3184395" y="5105979"/>
              <a:ext cx="232128" cy="152400"/>
              <a:chOff x="528" y="336"/>
              <a:chExt cx="3268" cy="1920"/>
            </a:xfrm>
          </p:grpSpPr>
          <p:sp>
            <p:nvSpPr>
              <p:cNvPr id="45795" name="Oval 929">
                <a:extLst>
                  <a:ext uri="{FF2B5EF4-FFF2-40B4-BE49-F238E27FC236}">
                    <a16:creationId xmlns:a16="http://schemas.microsoft.com/office/drawing/2014/main" id="{8A30CBD0-CB9E-4101-AC57-EF14434E44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96" name="Oval 930">
                <a:extLst>
                  <a:ext uri="{FF2B5EF4-FFF2-40B4-BE49-F238E27FC236}">
                    <a16:creationId xmlns:a16="http://schemas.microsoft.com/office/drawing/2014/main" id="{F9D5E3BD-650B-441A-9E40-A02949E851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7" name="Group 928">
              <a:extLst>
                <a:ext uri="{FF2B5EF4-FFF2-40B4-BE49-F238E27FC236}">
                  <a16:creationId xmlns:a16="http://schemas.microsoft.com/office/drawing/2014/main" id="{6BE0B530-4674-452E-BAAE-96BD99B92C56}"/>
                </a:ext>
              </a:extLst>
            </p:cNvPr>
            <p:cNvGrpSpPr>
              <a:grpSpLocks/>
            </p:cNvGrpSpPr>
            <p:nvPr/>
          </p:nvGrpSpPr>
          <p:grpSpPr bwMode="auto">
            <a:xfrm rot="5400000">
              <a:off x="3108198" y="4995914"/>
              <a:ext cx="232128" cy="152400"/>
              <a:chOff x="528" y="336"/>
              <a:chExt cx="3268" cy="1920"/>
            </a:xfrm>
          </p:grpSpPr>
          <p:sp>
            <p:nvSpPr>
              <p:cNvPr id="45793" name="Oval 929">
                <a:extLst>
                  <a:ext uri="{FF2B5EF4-FFF2-40B4-BE49-F238E27FC236}">
                    <a16:creationId xmlns:a16="http://schemas.microsoft.com/office/drawing/2014/main" id="{44720499-2F99-4CC2-B06A-DF221CF223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94" name="Oval 930">
                <a:extLst>
                  <a:ext uri="{FF2B5EF4-FFF2-40B4-BE49-F238E27FC236}">
                    <a16:creationId xmlns:a16="http://schemas.microsoft.com/office/drawing/2014/main" id="{8EA064EE-281D-4F18-B919-BE526ADDD81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8" name="Group 928">
              <a:extLst>
                <a:ext uri="{FF2B5EF4-FFF2-40B4-BE49-F238E27FC236}">
                  <a16:creationId xmlns:a16="http://schemas.microsoft.com/office/drawing/2014/main" id="{F98A2225-61D7-4B62-9935-9D0416DD69B3}"/>
                </a:ext>
              </a:extLst>
            </p:cNvPr>
            <p:cNvGrpSpPr>
              <a:grpSpLocks/>
            </p:cNvGrpSpPr>
            <p:nvPr/>
          </p:nvGrpSpPr>
          <p:grpSpPr bwMode="auto">
            <a:xfrm rot="5400000">
              <a:off x="3031995" y="4894310"/>
              <a:ext cx="232128" cy="152400"/>
              <a:chOff x="528" y="336"/>
              <a:chExt cx="3268" cy="1920"/>
            </a:xfrm>
          </p:grpSpPr>
          <p:sp>
            <p:nvSpPr>
              <p:cNvPr id="45791" name="Oval 929">
                <a:extLst>
                  <a:ext uri="{FF2B5EF4-FFF2-40B4-BE49-F238E27FC236}">
                    <a16:creationId xmlns:a16="http://schemas.microsoft.com/office/drawing/2014/main" id="{3FA8DCAE-0D33-4A43-B80F-00E69FD776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92" name="Oval 930">
                <a:extLst>
                  <a:ext uri="{FF2B5EF4-FFF2-40B4-BE49-F238E27FC236}">
                    <a16:creationId xmlns:a16="http://schemas.microsoft.com/office/drawing/2014/main" id="{0738BBE5-CD14-499B-B541-2A10E92179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19" name="Group 928">
              <a:extLst>
                <a:ext uri="{FF2B5EF4-FFF2-40B4-BE49-F238E27FC236}">
                  <a16:creationId xmlns:a16="http://schemas.microsoft.com/office/drawing/2014/main" id="{68E2D8CF-264E-4EFE-A0D1-383765DAB5EE}"/>
                </a:ext>
              </a:extLst>
            </p:cNvPr>
            <p:cNvGrpSpPr>
              <a:grpSpLocks/>
            </p:cNvGrpSpPr>
            <p:nvPr/>
          </p:nvGrpSpPr>
          <p:grpSpPr bwMode="auto">
            <a:xfrm rot="5400000">
              <a:off x="2955792" y="4792706"/>
              <a:ext cx="232128" cy="152400"/>
              <a:chOff x="528" y="336"/>
              <a:chExt cx="3268" cy="1920"/>
            </a:xfrm>
          </p:grpSpPr>
          <p:sp>
            <p:nvSpPr>
              <p:cNvPr id="45789" name="Oval 929">
                <a:extLst>
                  <a:ext uri="{FF2B5EF4-FFF2-40B4-BE49-F238E27FC236}">
                    <a16:creationId xmlns:a16="http://schemas.microsoft.com/office/drawing/2014/main" id="{AA50173F-4015-47BC-AE8C-77427644A6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90" name="Oval 930">
                <a:extLst>
                  <a:ext uri="{FF2B5EF4-FFF2-40B4-BE49-F238E27FC236}">
                    <a16:creationId xmlns:a16="http://schemas.microsoft.com/office/drawing/2014/main" id="{B450250B-A486-405B-80D8-EA6459E8E2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0" name="Group 928">
              <a:extLst>
                <a:ext uri="{FF2B5EF4-FFF2-40B4-BE49-F238E27FC236}">
                  <a16:creationId xmlns:a16="http://schemas.microsoft.com/office/drawing/2014/main" id="{7B95E4FA-D062-4ABE-8AC1-5409EE6BA0C1}"/>
                </a:ext>
              </a:extLst>
            </p:cNvPr>
            <p:cNvGrpSpPr>
              <a:grpSpLocks/>
            </p:cNvGrpSpPr>
            <p:nvPr/>
          </p:nvGrpSpPr>
          <p:grpSpPr bwMode="auto">
            <a:xfrm rot="5400000">
              <a:off x="2888062" y="4674174"/>
              <a:ext cx="232128" cy="152400"/>
              <a:chOff x="528" y="336"/>
              <a:chExt cx="3268" cy="1920"/>
            </a:xfrm>
          </p:grpSpPr>
          <p:sp>
            <p:nvSpPr>
              <p:cNvPr id="45787" name="Oval 929">
                <a:extLst>
                  <a:ext uri="{FF2B5EF4-FFF2-40B4-BE49-F238E27FC236}">
                    <a16:creationId xmlns:a16="http://schemas.microsoft.com/office/drawing/2014/main" id="{FABE5589-B7DA-4177-9229-AC641F14FB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88" name="Oval 930">
                <a:extLst>
                  <a:ext uri="{FF2B5EF4-FFF2-40B4-BE49-F238E27FC236}">
                    <a16:creationId xmlns:a16="http://schemas.microsoft.com/office/drawing/2014/main" id="{F92B7E0D-67C5-47B1-9C71-4A94FA8BE2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1" name="Group 928">
              <a:extLst>
                <a:ext uri="{FF2B5EF4-FFF2-40B4-BE49-F238E27FC236}">
                  <a16:creationId xmlns:a16="http://schemas.microsoft.com/office/drawing/2014/main" id="{CF01059C-5E26-429C-B0CB-E13E3E600CC8}"/>
                </a:ext>
              </a:extLst>
            </p:cNvPr>
            <p:cNvGrpSpPr>
              <a:grpSpLocks/>
            </p:cNvGrpSpPr>
            <p:nvPr/>
          </p:nvGrpSpPr>
          <p:grpSpPr bwMode="auto">
            <a:xfrm rot="5400000">
              <a:off x="3556929" y="5444632"/>
              <a:ext cx="232128" cy="152400"/>
              <a:chOff x="528" y="336"/>
              <a:chExt cx="3268" cy="1920"/>
            </a:xfrm>
          </p:grpSpPr>
          <p:sp>
            <p:nvSpPr>
              <p:cNvPr id="45785" name="Oval 929">
                <a:extLst>
                  <a:ext uri="{FF2B5EF4-FFF2-40B4-BE49-F238E27FC236}">
                    <a16:creationId xmlns:a16="http://schemas.microsoft.com/office/drawing/2014/main" id="{C9F212B2-B85B-4BF5-88C8-4EE9A8C732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86" name="Oval 930">
                <a:extLst>
                  <a:ext uri="{FF2B5EF4-FFF2-40B4-BE49-F238E27FC236}">
                    <a16:creationId xmlns:a16="http://schemas.microsoft.com/office/drawing/2014/main" id="{7DBAA796-F338-40DD-A456-5129A3F80C5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2" name="Group 928">
              <a:extLst>
                <a:ext uri="{FF2B5EF4-FFF2-40B4-BE49-F238E27FC236}">
                  <a16:creationId xmlns:a16="http://schemas.microsoft.com/office/drawing/2014/main" id="{143F59E2-EC4C-427F-9AA8-E5D381CA801B}"/>
                </a:ext>
              </a:extLst>
            </p:cNvPr>
            <p:cNvGrpSpPr>
              <a:grpSpLocks/>
            </p:cNvGrpSpPr>
            <p:nvPr/>
          </p:nvGrpSpPr>
          <p:grpSpPr bwMode="auto">
            <a:xfrm rot="5400000">
              <a:off x="3480726" y="5343028"/>
              <a:ext cx="232128" cy="152400"/>
              <a:chOff x="528" y="336"/>
              <a:chExt cx="3268" cy="1920"/>
            </a:xfrm>
          </p:grpSpPr>
          <p:sp>
            <p:nvSpPr>
              <p:cNvPr id="45783" name="Oval 929">
                <a:extLst>
                  <a:ext uri="{FF2B5EF4-FFF2-40B4-BE49-F238E27FC236}">
                    <a16:creationId xmlns:a16="http://schemas.microsoft.com/office/drawing/2014/main" id="{13E30522-CC10-4912-A3C0-08F5C2F019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84" name="Oval 930">
                <a:extLst>
                  <a:ext uri="{FF2B5EF4-FFF2-40B4-BE49-F238E27FC236}">
                    <a16:creationId xmlns:a16="http://schemas.microsoft.com/office/drawing/2014/main" id="{011ACA5F-B221-49E8-9C2C-772D20BEEDD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3" name="Group 928">
              <a:extLst>
                <a:ext uri="{FF2B5EF4-FFF2-40B4-BE49-F238E27FC236}">
                  <a16:creationId xmlns:a16="http://schemas.microsoft.com/office/drawing/2014/main" id="{ED42C444-C31D-4606-B737-37B35552C9F3}"/>
                </a:ext>
              </a:extLst>
            </p:cNvPr>
            <p:cNvGrpSpPr>
              <a:grpSpLocks/>
            </p:cNvGrpSpPr>
            <p:nvPr/>
          </p:nvGrpSpPr>
          <p:grpSpPr bwMode="auto">
            <a:xfrm rot="5400000">
              <a:off x="3404523" y="5241424"/>
              <a:ext cx="232128" cy="152400"/>
              <a:chOff x="528" y="336"/>
              <a:chExt cx="3268" cy="1920"/>
            </a:xfrm>
          </p:grpSpPr>
          <p:sp>
            <p:nvSpPr>
              <p:cNvPr id="45781" name="Oval 929">
                <a:extLst>
                  <a:ext uri="{FF2B5EF4-FFF2-40B4-BE49-F238E27FC236}">
                    <a16:creationId xmlns:a16="http://schemas.microsoft.com/office/drawing/2014/main" id="{8962F921-4047-4BA6-80AF-0D1B1E5F87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82" name="Oval 930">
                <a:extLst>
                  <a:ext uri="{FF2B5EF4-FFF2-40B4-BE49-F238E27FC236}">
                    <a16:creationId xmlns:a16="http://schemas.microsoft.com/office/drawing/2014/main" id="{8347BB0B-729E-4A6B-B53F-C4C4604D1A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4" name="Group 928">
              <a:extLst>
                <a:ext uri="{FF2B5EF4-FFF2-40B4-BE49-F238E27FC236}">
                  <a16:creationId xmlns:a16="http://schemas.microsoft.com/office/drawing/2014/main" id="{BC6DE6E0-9263-449A-ADCE-397318250E83}"/>
                </a:ext>
              </a:extLst>
            </p:cNvPr>
            <p:cNvGrpSpPr>
              <a:grpSpLocks/>
            </p:cNvGrpSpPr>
            <p:nvPr/>
          </p:nvGrpSpPr>
          <p:grpSpPr bwMode="auto">
            <a:xfrm rot="5400000">
              <a:off x="3336793" y="5122892"/>
              <a:ext cx="232128" cy="152400"/>
              <a:chOff x="528" y="336"/>
              <a:chExt cx="3268" cy="1920"/>
            </a:xfrm>
          </p:grpSpPr>
          <p:sp>
            <p:nvSpPr>
              <p:cNvPr id="45779" name="Oval 929">
                <a:extLst>
                  <a:ext uri="{FF2B5EF4-FFF2-40B4-BE49-F238E27FC236}">
                    <a16:creationId xmlns:a16="http://schemas.microsoft.com/office/drawing/2014/main" id="{DBA0B054-E630-44D6-8CF8-3A3466B7A3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80" name="Oval 930">
                <a:extLst>
                  <a:ext uri="{FF2B5EF4-FFF2-40B4-BE49-F238E27FC236}">
                    <a16:creationId xmlns:a16="http://schemas.microsoft.com/office/drawing/2014/main" id="{4A663766-7969-4342-A785-F2B470C5DAC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5" name="Group 928">
              <a:extLst>
                <a:ext uri="{FF2B5EF4-FFF2-40B4-BE49-F238E27FC236}">
                  <a16:creationId xmlns:a16="http://schemas.microsoft.com/office/drawing/2014/main" id="{2141AECF-8E6D-46AA-B391-C63254977D7B}"/>
                </a:ext>
              </a:extLst>
            </p:cNvPr>
            <p:cNvGrpSpPr>
              <a:grpSpLocks/>
            </p:cNvGrpSpPr>
            <p:nvPr/>
          </p:nvGrpSpPr>
          <p:grpSpPr bwMode="auto">
            <a:xfrm rot="5400000">
              <a:off x="3277526" y="5004369"/>
              <a:ext cx="232128" cy="152400"/>
              <a:chOff x="528" y="336"/>
              <a:chExt cx="3268" cy="1920"/>
            </a:xfrm>
          </p:grpSpPr>
          <p:sp>
            <p:nvSpPr>
              <p:cNvPr id="45777" name="Oval 929">
                <a:extLst>
                  <a:ext uri="{FF2B5EF4-FFF2-40B4-BE49-F238E27FC236}">
                    <a16:creationId xmlns:a16="http://schemas.microsoft.com/office/drawing/2014/main" id="{1A5A4106-188E-45E2-9F2A-9DE2A0675D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78" name="Oval 930">
                <a:extLst>
                  <a:ext uri="{FF2B5EF4-FFF2-40B4-BE49-F238E27FC236}">
                    <a16:creationId xmlns:a16="http://schemas.microsoft.com/office/drawing/2014/main" id="{B2AF67E2-A6E4-4D05-9028-AC1E8A91E1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6" name="Group 928">
              <a:extLst>
                <a:ext uri="{FF2B5EF4-FFF2-40B4-BE49-F238E27FC236}">
                  <a16:creationId xmlns:a16="http://schemas.microsoft.com/office/drawing/2014/main" id="{F5DF67A0-7D71-426F-B7AC-805E494A4219}"/>
                </a:ext>
              </a:extLst>
            </p:cNvPr>
            <p:cNvGrpSpPr>
              <a:grpSpLocks/>
            </p:cNvGrpSpPr>
            <p:nvPr/>
          </p:nvGrpSpPr>
          <p:grpSpPr bwMode="auto">
            <a:xfrm rot="5400000">
              <a:off x="3201329" y="4894304"/>
              <a:ext cx="232128" cy="152400"/>
              <a:chOff x="528" y="336"/>
              <a:chExt cx="3268" cy="1920"/>
            </a:xfrm>
          </p:grpSpPr>
          <p:sp>
            <p:nvSpPr>
              <p:cNvPr id="45775" name="Oval 929">
                <a:extLst>
                  <a:ext uri="{FF2B5EF4-FFF2-40B4-BE49-F238E27FC236}">
                    <a16:creationId xmlns:a16="http://schemas.microsoft.com/office/drawing/2014/main" id="{91B41370-3338-447B-8F95-F1D8050BA3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76" name="Oval 930">
                <a:extLst>
                  <a:ext uri="{FF2B5EF4-FFF2-40B4-BE49-F238E27FC236}">
                    <a16:creationId xmlns:a16="http://schemas.microsoft.com/office/drawing/2014/main" id="{39969196-83F4-481C-923C-ABB04D95B8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7" name="Group 928">
              <a:extLst>
                <a:ext uri="{FF2B5EF4-FFF2-40B4-BE49-F238E27FC236}">
                  <a16:creationId xmlns:a16="http://schemas.microsoft.com/office/drawing/2014/main" id="{496E8E58-8072-4E17-BF19-D223AA0ABD20}"/>
                </a:ext>
              </a:extLst>
            </p:cNvPr>
            <p:cNvGrpSpPr>
              <a:grpSpLocks/>
            </p:cNvGrpSpPr>
            <p:nvPr/>
          </p:nvGrpSpPr>
          <p:grpSpPr bwMode="auto">
            <a:xfrm rot="5400000">
              <a:off x="3125126" y="4792700"/>
              <a:ext cx="232128" cy="152400"/>
              <a:chOff x="528" y="336"/>
              <a:chExt cx="3268" cy="1920"/>
            </a:xfrm>
          </p:grpSpPr>
          <p:sp>
            <p:nvSpPr>
              <p:cNvPr id="45773" name="Oval 929">
                <a:extLst>
                  <a:ext uri="{FF2B5EF4-FFF2-40B4-BE49-F238E27FC236}">
                    <a16:creationId xmlns:a16="http://schemas.microsoft.com/office/drawing/2014/main" id="{EA7AAF0F-CA02-4813-B4D5-05F8DE455F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74" name="Oval 930">
                <a:extLst>
                  <a:ext uri="{FF2B5EF4-FFF2-40B4-BE49-F238E27FC236}">
                    <a16:creationId xmlns:a16="http://schemas.microsoft.com/office/drawing/2014/main" id="{C63B758C-94A3-472A-913B-C80F906D1D4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8" name="Group 928">
              <a:extLst>
                <a:ext uri="{FF2B5EF4-FFF2-40B4-BE49-F238E27FC236}">
                  <a16:creationId xmlns:a16="http://schemas.microsoft.com/office/drawing/2014/main" id="{9CE486BE-69BC-4E0D-99EA-CF93E0BA195F}"/>
                </a:ext>
              </a:extLst>
            </p:cNvPr>
            <p:cNvGrpSpPr>
              <a:grpSpLocks/>
            </p:cNvGrpSpPr>
            <p:nvPr/>
          </p:nvGrpSpPr>
          <p:grpSpPr bwMode="auto">
            <a:xfrm rot="5400000">
              <a:off x="3048923" y="4691096"/>
              <a:ext cx="232128" cy="152400"/>
              <a:chOff x="528" y="336"/>
              <a:chExt cx="3268" cy="1920"/>
            </a:xfrm>
          </p:grpSpPr>
          <p:sp>
            <p:nvSpPr>
              <p:cNvPr id="45771" name="Oval 929">
                <a:extLst>
                  <a:ext uri="{FF2B5EF4-FFF2-40B4-BE49-F238E27FC236}">
                    <a16:creationId xmlns:a16="http://schemas.microsoft.com/office/drawing/2014/main" id="{F73B16F1-1E54-4E84-9FFC-24273381B4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72" name="Oval 930">
                <a:extLst>
                  <a:ext uri="{FF2B5EF4-FFF2-40B4-BE49-F238E27FC236}">
                    <a16:creationId xmlns:a16="http://schemas.microsoft.com/office/drawing/2014/main" id="{BADE25BA-D512-4A5A-AAA3-63A57B7468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29" name="Group 928">
              <a:extLst>
                <a:ext uri="{FF2B5EF4-FFF2-40B4-BE49-F238E27FC236}">
                  <a16:creationId xmlns:a16="http://schemas.microsoft.com/office/drawing/2014/main" id="{332D02F2-2ABF-4499-8E4A-E97058321974}"/>
                </a:ext>
              </a:extLst>
            </p:cNvPr>
            <p:cNvGrpSpPr>
              <a:grpSpLocks/>
            </p:cNvGrpSpPr>
            <p:nvPr/>
          </p:nvGrpSpPr>
          <p:grpSpPr bwMode="auto">
            <a:xfrm rot="5400000">
              <a:off x="3692395" y="5385357"/>
              <a:ext cx="232128" cy="152400"/>
              <a:chOff x="528" y="336"/>
              <a:chExt cx="3268" cy="1920"/>
            </a:xfrm>
          </p:grpSpPr>
          <p:sp>
            <p:nvSpPr>
              <p:cNvPr id="45769" name="Oval 929">
                <a:extLst>
                  <a:ext uri="{FF2B5EF4-FFF2-40B4-BE49-F238E27FC236}">
                    <a16:creationId xmlns:a16="http://schemas.microsoft.com/office/drawing/2014/main" id="{1B18391D-568E-440D-8CE9-F39E6102C0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70" name="Oval 930">
                <a:extLst>
                  <a:ext uri="{FF2B5EF4-FFF2-40B4-BE49-F238E27FC236}">
                    <a16:creationId xmlns:a16="http://schemas.microsoft.com/office/drawing/2014/main" id="{38B98142-E191-43A2-BDEF-FC5AD45C75F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0" name="Group 928">
              <a:extLst>
                <a:ext uri="{FF2B5EF4-FFF2-40B4-BE49-F238E27FC236}">
                  <a16:creationId xmlns:a16="http://schemas.microsoft.com/office/drawing/2014/main" id="{FBCC3DDB-4FA7-4354-AACC-8CD808F21C27}"/>
                </a:ext>
              </a:extLst>
            </p:cNvPr>
            <p:cNvGrpSpPr>
              <a:grpSpLocks/>
            </p:cNvGrpSpPr>
            <p:nvPr/>
          </p:nvGrpSpPr>
          <p:grpSpPr bwMode="auto">
            <a:xfrm rot="5400000">
              <a:off x="3616198" y="5275292"/>
              <a:ext cx="232128" cy="152400"/>
              <a:chOff x="528" y="336"/>
              <a:chExt cx="3268" cy="1920"/>
            </a:xfrm>
          </p:grpSpPr>
          <p:sp>
            <p:nvSpPr>
              <p:cNvPr id="45767" name="Oval 929">
                <a:extLst>
                  <a:ext uri="{FF2B5EF4-FFF2-40B4-BE49-F238E27FC236}">
                    <a16:creationId xmlns:a16="http://schemas.microsoft.com/office/drawing/2014/main" id="{EE5D0E3F-6A8D-4462-AF9E-AC3C009A75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68" name="Oval 930">
                <a:extLst>
                  <a:ext uri="{FF2B5EF4-FFF2-40B4-BE49-F238E27FC236}">
                    <a16:creationId xmlns:a16="http://schemas.microsoft.com/office/drawing/2014/main" id="{9A705C9C-FFD5-4430-BEB0-C4434EBAC78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1" name="Group 928">
              <a:extLst>
                <a:ext uri="{FF2B5EF4-FFF2-40B4-BE49-F238E27FC236}">
                  <a16:creationId xmlns:a16="http://schemas.microsoft.com/office/drawing/2014/main" id="{3CB023FC-084A-4B02-A6B7-46C899FA48B7}"/>
                </a:ext>
              </a:extLst>
            </p:cNvPr>
            <p:cNvGrpSpPr>
              <a:grpSpLocks/>
            </p:cNvGrpSpPr>
            <p:nvPr/>
          </p:nvGrpSpPr>
          <p:grpSpPr bwMode="auto">
            <a:xfrm rot="5400000">
              <a:off x="3539995" y="5173688"/>
              <a:ext cx="232128" cy="152400"/>
              <a:chOff x="528" y="336"/>
              <a:chExt cx="3268" cy="1920"/>
            </a:xfrm>
          </p:grpSpPr>
          <p:sp>
            <p:nvSpPr>
              <p:cNvPr id="45765" name="Oval 929">
                <a:extLst>
                  <a:ext uri="{FF2B5EF4-FFF2-40B4-BE49-F238E27FC236}">
                    <a16:creationId xmlns:a16="http://schemas.microsoft.com/office/drawing/2014/main" id="{F7D061AA-8355-491B-ADF3-E0BAC26BA20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66" name="Oval 930">
                <a:extLst>
                  <a:ext uri="{FF2B5EF4-FFF2-40B4-BE49-F238E27FC236}">
                    <a16:creationId xmlns:a16="http://schemas.microsoft.com/office/drawing/2014/main" id="{B13F819D-92D2-49DC-A72D-E8DCDFFE8D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2" name="Group 928">
              <a:extLst>
                <a:ext uri="{FF2B5EF4-FFF2-40B4-BE49-F238E27FC236}">
                  <a16:creationId xmlns:a16="http://schemas.microsoft.com/office/drawing/2014/main" id="{05570DE2-3512-401F-A727-D99B584C7049}"/>
                </a:ext>
              </a:extLst>
            </p:cNvPr>
            <p:cNvGrpSpPr>
              <a:grpSpLocks/>
            </p:cNvGrpSpPr>
            <p:nvPr/>
          </p:nvGrpSpPr>
          <p:grpSpPr bwMode="auto">
            <a:xfrm rot="5400000">
              <a:off x="3463792" y="5072084"/>
              <a:ext cx="232128" cy="152400"/>
              <a:chOff x="528" y="336"/>
              <a:chExt cx="3268" cy="1920"/>
            </a:xfrm>
          </p:grpSpPr>
          <p:sp>
            <p:nvSpPr>
              <p:cNvPr id="45763" name="Oval 929">
                <a:extLst>
                  <a:ext uri="{FF2B5EF4-FFF2-40B4-BE49-F238E27FC236}">
                    <a16:creationId xmlns:a16="http://schemas.microsoft.com/office/drawing/2014/main" id="{1753386C-80AA-424D-B59C-250CA79C60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64" name="Oval 930">
                <a:extLst>
                  <a:ext uri="{FF2B5EF4-FFF2-40B4-BE49-F238E27FC236}">
                    <a16:creationId xmlns:a16="http://schemas.microsoft.com/office/drawing/2014/main" id="{98393234-79A3-4FFD-9AB3-DDE00F9A09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3" name="Group 928">
              <a:extLst>
                <a:ext uri="{FF2B5EF4-FFF2-40B4-BE49-F238E27FC236}">
                  <a16:creationId xmlns:a16="http://schemas.microsoft.com/office/drawing/2014/main" id="{2F955515-4E90-46D0-9D25-C2311E78B523}"/>
                </a:ext>
              </a:extLst>
            </p:cNvPr>
            <p:cNvGrpSpPr>
              <a:grpSpLocks/>
            </p:cNvGrpSpPr>
            <p:nvPr/>
          </p:nvGrpSpPr>
          <p:grpSpPr bwMode="auto">
            <a:xfrm rot="5400000">
              <a:off x="3396062" y="4953552"/>
              <a:ext cx="232128" cy="152400"/>
              <a:chOff x="528" y="336"/>
              <a:chExt cx="3268" cy="1920"/>
            </a:xfrm>
          </p:grpSpPr>
          <p:sp>
            <p:nvSpPr>
              <p:cNvPr id="45761" name="Oval 929">
                <a:extLst>
                  <a:ext uri="{FF2B5EF4-FFF2-40B4-BE49-F238E27FC236}">
                    <a16:creationId xmlns:a16="http://schemas.microsoft.com/office/drawing/2014/main" id="{A948F472-1AB7-4FC1-BE8B-100141F6C7C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62" name="Oval 930">
                <a:extLst>
                  <a:ext uri="{FF2B5EF4-FFF2-40B4-BE49-F238E27FC236}">
                    <a16:creationId xmlns:a16="http://schemas.microsoft.com/office/drawing/2014/main" id="{0126D476-9D14-40D9-97E4-AA174B253B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4" name="Group 928">
              <a:extLst>
                <a:ext uri="{FF2B5EF4-FFF2-40B4-BE49-F238E27FC236}">
                  <a16:creationId xmlns:a16="http://schemas.microsoft.com/office/drawing/2014/main" id="{41FF017D-DD14-4087-82E4-FBF32DF45BBA}"/>
                </a:ext>
              </a:extLst>
            </p:cNvPr>
            <p:cNvGrpSpPr>
              <a:grpSpLocks/>
            </p:cNvGrpSpPr>
            <p:nvPr/>
          </p:nvGrpSpPr>
          <p:grpSpPr bwMode="auto">
            <a:xfrm rot="5400000">
              <a:off x="3260598" y="4851969"/>
              <a:ext cx="232128" cy="152400"/>
              <a:chOff x="528" y="336"/>
              <a:chExt cx="3268" cy="1920"/>
            </a:xfrm>
          </p:grpSpPr>
          <p:sp>
            <p:nvSpPr>
              <p:cNvPr id="45759" name="Oval 929">
                <a:extLst>
                  <a:ext uri="{FF2B5EF4-FFF2-40B4-BE49-F238E27FC236}">
                    <a16:creationId xmlns:a16="http://schemas.microsoft.com/office/drawing/2014/main" id="{619C5546-894A-4EE9-B951-FB1837AAEF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60" name="Oval 930">
                <a:extLst>
                  <a:ext uri="{FF2B5EF4-FFF2-40B4-BE49-F238E27FC236}">
                    <a16:creationId xmlns:a16="http://schemas.microsoft.com/office/drawing/2014/main" id="{BAD7548F-1FB2-4BC3-9BAB-F3FBD536C06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5" name="Group 928">
              <a:extLst>
                <a:ext uri="{FF2B5EF4-FFF2-40B4-BE49-F238E27FC236}">
                  <a16:creationId xmlns:a16="http://schemas.microsoft.com/office/drawing/2014/main" id="{73FB4A54-75C8-41DB-AE1C-F13B10125F82}"/>
                </a:ext>
              </a:extLst>
            </p:cNvPr>
            <p:cNvGrpSpPr>
              <a:grpSpLocks/>
            </p:cNvGrpSpPr>
            <p:nvPr/>
          </p:nvGrpSpPr>
          <p:grpSpPr bwMode="auto">
            <a:xfrm rot="5400000">
              <a:off x="3819393" y="5402281"/>
              <a:ext cx="232128" cy="152400"/>
              <a:chOff x="528" y="336"/>
              <a:chExt cx="3268" cy="1920"/>
            </a:xfrm>
          </p:grpSpPr>
          <p:sp>
            <p:nvSpPr>
              <p:cNvPr id="45757" name="Oval 929">
                <a:extLst>
                  <a:ext uri="{FF2B5EF4-FFF2-40B4-BE49-F238E27FC236}">
                    <a16:creationId xmlns:a16="http://schemas.microsoft.com/office/drawing/2014/main" id="{36247BBC-DB00-4413-BC2D-101745FA8E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58" name="Oval 930">
                <a:extLst>
                  <a:ext uri="{FF2B5EF4-FFF2-40B4-BE49-F238E27FC236}">
                    <a16:creationId xmlns:a16="http://schemas.microsoft.com/office/drawing/2014/main" id="{8F7A6789-CAF4-4FEE-9DDF-DA3996F56A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6" name="Group 928">
              <a:extLst>
                <a:ext uri="{FF2B5EF4-FFF2-40B4-BE49-F238E27FC236}">
                  <a16:creationId xmlns:a16="http://schemas.microsoft.com/office/drawing/2014/main" id="{771B20F4-70F5-4CFC-A6C9-C1220F5D78ED}"/>
                </a:ext>
              </a:extLst>
            </p:cNvPr>
            <p:cNvGrpSpPr>
              <a:grpSpLocks/>
            </p:cNvGrpSpPr>
            <p:nvPr/>
          </p:nvGrpSpPr>
          <p:grpSpPr bwMode="auto">
            <a:xfrm rot="5400000">
              <a:off x="3751663" y="5283749"/>
              <a:ext cx="232128" cy="152400"/>
              <a:chOff x="528" y="336"/>
              <a:chExt cx="3268" cy="1920"/>
            </a:xfrm>
          </p:grpSpPr>
          <p:sp>
            <p:nvSpPr>
              <p:cNvPr id="45755" name="Oval 929">
                <a:extLst>
                  <a:ext uri="{FF2B5EF4-FFF2-40B4-BE49-F238E27FC236}">
                    <a16:creationId xmlns:a16="http://schemas.microsoft.com/office/drawing/2014/main" id="{215051A8-1045-41CF-9F74-DA971A1724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56" name="Oval 930">
                <a:extLst>
                  <a:ext uri="{FF2B5EF4-FFF2-40B4-BE49-F238E27FC236}">
                    <a16:creationId xmlns:a16="http://schemas.microsoft.com/office/drawing/2014/main" id="{D370DA36-A13D-4911-A037-3B3EE109CC1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7" name="Group 928">
              <a:extLst>
                <a:ext uri="{FF2B5EF4-FFF2-40B4-BE49-F238E27FC236}">
                  <a16:creationId xmlns:a16="http://schemas.microsoft.com/office/drawing/2014/main" id="{48239B53-3A56-4845-95A6-912A624A6C2A}"/>
                </a:ext>
              </a:extLst>
            </p:cNvPr>
            <p:cNvGrpSpPr>
              <a:grpSpLocks/>
            </p:cNvGrpSpPr>
            <p:nvPr/>
          </p:nvGrpSpPr>
          <p:grpSpPr bwMode="auto">
            <a:xfrm rot="5400000">
              <a:off x="3717796" y="5173682"/>
              <a:ext cx="232128" cy="152400"/>
              <a:chOff x="528" y="336"/>
              <a:chExt cx="3268" cy="1920"/>
            </a:xfrm>
          </p:grpSpPr>
          <p:sp>
            <p:nvSpPr>
              <p:cNvPr id="45753" name="Oval 929">
                <a:extLst>
                  <a:ext uri="{FF2B5EF4-FFF2-40B4-BE49-F238E27FC236}">
                    <a16:creationId xmlns:a16="http://schemas.microsoft.com/office/drawing/2014/main" id="{18A3D364-2F6B-4C39-98AF-1BE387703D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54" name="Oval 930">
                <a:extLst>
                  <a:ext uri="{FF2B5EF4-FFF2-40B4-BE49-F238E27FC236}">
                    <a16:creationId xmlns:a16="http://schemas.microsoft.com/office/drawing/2014/main" id="{F908058D-CEB3-4F05-A4A2-70A9530F48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8" name="Group 928">
              <a:extLst>
                <a:ext uri="{FF2B5EF4-FFF2-40B4-BE49-F238E27FC236}">
                  <a16:creationId xmlns:a16="http://schemas.microsoft.com/office/drawing/2014/main" id="{067CD2A7-76A8-46F4-8086-55CE542AC931}"/>
                </a:ext>
              </a:extLst>
            </p:cNvPr>
            <p:cNvGrpSpPr>
              <a:grpSpLocks/>
            </p:cNvGrpSpPr>
            <p:nvPr/>
          </p:nvGrpSpPr>
          <p:grpSpPr bwMode="auto">
            <a:xfrm rot="5400000">
              <a:off x="3641599" y="5063617"/>
              <a:ext cx="232128" cy="152400"/>
              <a:chOff x="528" y="336"/>
              <a:chExt cx="3268" cy="1920"/>
            </a:xfrm>
          </p:grpSpPr>
          <p:sp>
            <p:nvSpPr>
              <p:cNvPr id="45751" name="Oval 929">
                <a:extLst>
                  <a:ext uri="{FF2B5EF4-FFF2-40B4-BE49-F238E27FC236}">
                    <a16:creationId xmlns:a16="http://schemas.microsoft.com/office/drawing/2014/main" id="{27B10CB4-ACEC-4CB4-8D89-14A07A10660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52" name="Oval 930">
                <a:extLst>
                  <a:ext uri="{FF2B5EF4-FFF2-40B4-BE49-F238E27FC236}">
                    <a16:creationId xmlns:a16="http://schemas.microsoft.com/office/drawing/2014/main" id="{9545A099-03BB-4C47-8232-8CEA0AB359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39" name="Group 928">
              <a:extLst>
                <a:ext uri="{FF2B5EF4-FFF2-40B4-BE49-F238E27FC236}">
                  <a16:creationId xmlns:a16="http://schemas.microsoft.com/office/drawing/2014/main" id="{669AA2F0-5F45-4031-8A8E-DB7136542A91}"/>
                </a:ext>
              </a:extLst>
            </p:cNvPr>
            <p:cNvGrpSpPr>
              <a:grpSpLocks/>
            </p:cNvGrpSpPr>
            <p:nvPr/>
          </p:nvGrpSpPr>
          <p:grpSpPr bwMode="auto">
            <a:xfrm rot="5400000">
              <a:off x="3523067" y="4970486"/>
              <a:ext cx="232128" cy="152400"/>
              <a:chOff x="528" y="336"/>
              <a:chExt cx="3268" cy="1920"/>
            </a:xfrm>
          </p:grpSpPr>
          <p:sp>
            <p:nvSpPr>
              <p:cNvPr id="45749" name="Oval 929">
                <a:extLst>
                  <a:ext uri="{FF2B5EF4-FFF2-40B4-BE49-F238E27FC236}">
                    <a16:creationId xmlns:a16="http://schemas.microsoft.com/office/drawing/2014/main" id="{C321533A-B8D1-455F-AAC5-6E775D2D4E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50" name="Oval 930">
                <a:extLst>
                  <a:ext uri="{FF2B5EF4-FFF2-40B4-BE49-F238E27FC236}">
                    <a16:creationId xmlns:a16="http://schemas.microsoft.com/office/drawing/2014/main" id="{2DEEFE5C-27DD-45C2-B43D-778A94EA3C4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0" name="Group 928">
              <a:extLst>
                <a:ext uri="{FF2B5EF4-FFF2-40B4-BE49-F238E27FC236}">
                  <a16:creationId xmlns:a16="http://schemas.microsoft.com/office/drawing/2014/main" id="{E620FB84-0EDA-456C-8CB6-DF745E47EF31}"/>
                </a:ext>
              </a:extLst>
            </p:cNvPr>
            <p:cNvGrpSpPr>
              <a:grpSpLocks/>
            </p:cNvGrpSpPr>
            <p:nvPr/>
          </p:nvGrpSpPr>
          <p:grpSpPr bwMode="auto">
            <a:xfrm rot="5400000">
              <a:off x="4632196" y="3073241"/>
              <a:ext cx="232128" cy="152400"/>
              <a:chOff x="528" y="336"/>
              <a:chExt cx="3268" cy="1920"/>
            </a:xfrm>
          </p:grpSpPr>
          <p:sp>
            <p:nvSpPr>
              <p:cNvPr id="45747" name="Oval 929">
                <a:extLst>
                  <a:ext uri="{FF2B5EF4-FFF2-40B4-BE49-F238E27FC236}">
                    <a16:creationId xmlns:a16="http://schemas.microsoft.com/office/drawing/2014/main" id="{87227865-9852-4F0E-BF4C-8C7C51F01D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48" name="Oval 930">
                <a:extLst>
                  <a:ext uri="{FF2B5EF4-FFF2-40B4-BE49-F238E27FC236}">
                    <a16:creationId xmlns:a16="http://schemas.microsoft.com/office/drawing/2014/main" id="{5388557B-2AE9-48F2-9C1E-81A9FE7260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1" name="Group 928">
              <a:extLst>
                <a:ext uri="{FF2B5EF4-FFF2-40B4-BE49-F238E27FC236}">
                  <a16:creationId xmlns:a16="http://schemas.microsoft.com/office/drawing/2014/main" id="{4DCD2414-A699-466B-BCB7-13CE7F6D2985}"/>
                </a:ext>
              </a:extLst>
            </p:cNvPr>
            <p:cNvGrpSpPr>
              <a:grpSpLocks/>
            </p:cNvGrpSpPr>
            <p:nvPr/>
          </p:nvGrpSpPr>
          <p:grpSpPr bwMode="auto">
            <a:xfrm rot="5400000">
              <a:off x="4632189" y="2836178"/>
              <a:ext cx="232128" cy="152400"/>
              <a:chOff x="528" y="336"/>
              <a:chExt cx="3268" cy="1920"/>
            </a:xfrm>
          </p:grpSpPr>
          <p:sp>
            <p:nvSpPr>
              <p:cNvPr id="45745" name="Oval 929">
                <a:extLst>
                  <a:ext uri="{FF2B5EF4-FFF2-40B4-BE49-F238E27FC236}">
                    <a16:creationId xmlns:a16="http://schemas.microsoft.com/office/drawing/2014/main" id="{A14FC4EB-D740-4C5A-922F-9703221465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46" name="Oval 930">
                <a:extLst>
                  <a:ext uri="{FF2B5EF4-FFF2-40B4-BE49-F238E27FC236}">
                    <a16:creationId xmlns:a16="http://schemas.microsoft.com/office/drawing/2014/main" id="{67E92A52-24E0-4C95-84DD-0683AB879A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2" name="Group 928">
              <a:extLst>
                <a:ext uri="{FF2B5EF4-FFF2-40B4-BE49-F238E27FC236}">
                  <a16:creationId xmlns:a16="http://schemas.microsoft.com/office/drawing/2014/main" id="{633A7E1E-FF22-4AA2-9E31-0AC265D9FF69}"/>
                </a:ext>
              </a:extLst>
            </p:cNvPr>
            <p:cNvGrpSpPr>
              <a:grpSpLocks/>
            </p:cNvGrpSpPr>
            <p:nvPr/>
          </p:nvGrpSpPr>
          <p:grpSpPr bwMode="auto">
            <a:xfrm rot="5400000">
              <a:off x="4894662" y="2929307"/>
              <a:ext cx="232128" cy="152400"/>
              <a:chOff x="528" y="336"/>
              <a:chExt cx="3268" cy="1920"/>
            </a:xfrm>
          </p:grpSpPr>
          <p:sp>
            <p:nvSpPr>
              <p:cNvPr id="45743" name="Oval 929">
                <a:extLst>
                  <a:ext uri="{FF2B5EF4-FFF2-40B4-BE49-F238E27FC236}">
                    <a16:creationId xmlns:a16="http://schemas.microsoft.com/office/drawing/2014/main" id="{687D73EF-8890-4055-9960-0EF75F4951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44" name="Oval 930">
                <a:extLst>
                  <a:ext uri="{FF2B5EF4-FFF2-40B4-BE49-F238E27FC236}">
                    <a16:creationId xmlns:a16="http://schemas.microsoft.com/office/drawing/2014/main" id="{ED18E596-8807-4158-96B1-BAA6F96F7A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3" name="Group 928">
              <a:extLst>
                <a:ext uri="{FF2B5EF4-FFF2-40B4-BE49-F238E27FC236}">
                  <a16:creationId xmlns:a16="http://schemas.microsoft.com/office/drawing/2014/main" id="{77FDEBAA-D978-47CE-9D20-EC3531BC0E2A}"/>
                </a:ext>
              </a:extLst>
            </p:cNvPr>
            <p:cNvGrpSpPr>
              <a:grpSpLocks/>
            </p:cNvGrpSpPr>
            <p:nvPr/>
          </p:nvGrpSpPr>
          <p:grpSpPr bwMode="auto">
            <a:xfrm rot="5400000">
              <a:off x="4979329" y="3132512"/>
              <a:ext cx="232128" cy="152400"/>
              <a:chOff x="528" y="336"/>
              <a:chExt cx="3268" cy="1920"/>
            </a:xfrm>
          </p:grpSpPr>
          <p:sp>
            <p:nvSpPr>
              <p:cNvPr id="45741" name="Oval 929">
                <a:extLst>
                  <a:ext uri="{FF2B5EF4-FFF2-40B4-BE49-F238E27FC236}">
                    <a16:creationId xmlns:a16="http://schemas.microsoft.com/office/drawing/2014/main" id="{D300AA11-447F-4ED4-83FE-211A950AAE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42" name="Oval 930">
                <a:extLst>
                  <a:ext uri="{FF2B5EF4-FFF2-40B4-BE49-F238E27FC236}">
                    <a16:creationId xmlns:a16="http://schemas.microsoft.com/office/drawing/2014/main" id="{6291D142-D516-4E36-BD21-AF575D71EEB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4" name="Group 928">
              <a:extLst>
                <a:ext uri="{FF2B5EF4-FFF2-40B4-BE49-F238E27FC236}">
                  <a16:creationId xmlns:a16="http://schemas.microsoft.com/office/drawing/2014/main" id="{50F030FE-45F1-4312-B9C4-58B71519260A}"/>
                </a:ext>
              </a:extLst>
            </p:cNvPr>
            <p:cNvGrpSpPr>
              <a:grpSpLocks/>
            </p:cNvGrpSpPr>
            <p:nvPr/>
          </p:nvGrpSpPr>
          <p:grpSpPr bwMode="auto">
            <a:xfrm rot="5400000">
              <a:off x="4632196" y="3073231"/>
              <a:ext cx="232128" cy="152400"/>
              <a:chOff x="528" y="336"/>
              <a:chExt cx="3268" cy="1920"/>
            </a:xfrm>
          </p:grpSpPr>
          <p:sp>
            <p:nvSpPr>
              <p:cNvPr id="45739" name="Oval 929">
                <a:extLst>
                  <a:ext uri="{FF2B5EF4-FFF2-40B4-BE49-F238E27FC236}">
                    <a16:creationId xmlns:a16="http://schemas.microsoft.com/office/drawing/2014/main" id="{7CF3FBF5-688B-4E79-A4FE-7D5B3486F4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40" name="Oval 930">
                <a:extLst>
                  <a:ext uri="{FF2B5EF4-FFF2-40B4-BE49-F238E27FC236}">
                    <a16:creationId xmlns:a16="http://schemas.microsoft.com/office/drawing/2014/main" id="{B938607F-3CC6-48F6-B8A4-75E86CC351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5" name="Group 928">
              <a:extLst>
                <a:ext uri="{FF2B5EF4-FFF2-40B4-BE49-F238E27FC236}">
                  <a16:creationId xmlns:a16="http://schemas.microsoft.com/office/drawing/2014/main" id="{F9329E89-3FF7-4F06-BBDA-47E9ED4DD036}"/>
                </a:ext>
              </a:extLst>
            </p:cNvPr>
            <p:cNvGrpSpPr>
              <a:grpSpLocks/>
            </p:cNvGrpSpPr>
            <p:nvPr/>
          </p:nvGrpSpPr>
          <p:grpSpPr bwMode="auto">
            <a:xfrm rot="5400000">
              <a:off x="4886196" y="3132501"/>
              <a:ext cx="232128" cy="152400"/>
              <a:chOff x="528" y="336"/>
              <a:chExt cx="3268" cy="1920"/>
            </a:xfrm>
          </p:grpSpPr>
          <p:sp>
            <p:nvSpPr>
              <p:cNvPr id="45737" name="Oval 929">
                <a:extLst>
                  <a:ext uri="{FF2B5EF4-FFF2-40B4-BE49-F238E27FC236}">
                    <a16:creationId xmlns:a16="http://schemas.microsoft.com/office/drawing/2014/main" id="{F3D19735-FE92-43D9-B51D-DD2E0E50F2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38" name="Oval 930">
                <a:extLst>
                  <a:ext uri="{FF2B5EF4-FFF2-40B4-BE49-F238E27FC236}">
                    <a16:creationId xmlns:a16="http://schemas.microsoft.com/office/drawing/2014/main" id="{A6A5837F-D23A-48F4-A25A-9B96B88A66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6" name="Group 928">
              <a:extLst>
                <a:ext uri="{FF2B5EF4-FFF2-40B4-BE49-F238E27FC236}">
                  <a16:creationId xmlns:a16="http://schemas.microsoft.com/office/drawing/2014/main" id="{0E8A1547-7DCF-4FD3-A0F2-6BDED744FA2A}"/>
                </a:ext>
              </a:extLst>
            </p:cNvPr>
            <p:cNvGrpSpPr>
              <a:grpSpLocks/>
            </p:cNvGrpSpPr>
            <p:nvPr/>
          </p:nvGrpSpPr>
          <p:grpSpPr bwMode="auto">
            <a:xfrm rot="5400000">
              <a:off x="4809993" y="3030897"/>
              <a:ext cx="232128" cy="152400"/>
              <a:chOff x="528" y="336"/>
              <a:chExt cx="3268" cy="1920"/>
            </a:xfrm>
          </p:grpSpPr>
          <p:sp>
            <p:nvSpPr>
              <p:cNvPr id="45735" name="Oval 929">
                <a:extLst>
                  <a:ext uri="{FF2B5EF4-FFF2-40B4-BE49-F238E27FC236}">
                    <a16:creationId xmlns:a16="http://schemas.microsoft.com/office/drawing/2014/main" id="{32CA8363-BC0E-47E6-8D18-C31B7F8CE34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36" name="Oval 930">
                <a:extLst>
                  <a:ext uri="{FF2B5EF4-FFF2-40B4-BE49-F238E27FC236}">
                    <a16:creationId xmlns:a16="http://schemas.microsoft.com/office/drawing/2014/main" id="{9B22C4A2-1B96-4137-A98A-E048797A19A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7" name="Group 928">
              <a:extLst>
                <a:ext uri="{FF2B5EF4-FFF2-40B4-BE49-F238E27FC236}">
                  <a16:creationId xmlns:a16="http://schemas.microsoft.com/office/drawing/2014/main" id="{9EA4C0C4-96AC-4C1D-83D8-EC59E77E9672}"/>
                </a:ext>
              </a:extLst>
            </p:cNvPr>
            <p:cNvGrpSpPr>
              <a:grpSpLocks/>
            </p:cNvGrpSpPr>
            <p:nvPr/>
          </p:nvGrpSpPr>
          <p:grpSpPr bwMode="auto">
            <a:xfrm rot="5400000">
              <a:off x="4742263" y="2912365"/>
              <a:ext cx="232128" cy="152400"/>
              <a:chOff x="528" y="336"/>
              <a:chExt cx="3268" cy="1920"/>
            </a:xfrm>
          </p:grpSpPr>
          <p:sp>
            <p:nvSpPr>
              <p:cNvPr id="45733" name="Oval 929">
                <a:extLst>
                  <a:ext uri="{FF2B5EF4-FFF2-40B4-BE49-F238E27FC236}">
                    <a16:creationId xmlns:a16="http://schemas.microsoft.com/office/drawing/2014/main" id="{1A9F476E-2D72-437F-AD5F-B5B9D4ACF9E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34" name="Oval 930">
                <a:extLst>
                  <a:ext uri="{FF2B5EF4-FFF2-40B4-BE49-F238E27FC236}">
                    <a16:creationId xmlns:a16="http://schemas.microsoft.com/office/drawing/2014/main" id="{9C242BAB-078C-4F82-87F4-18F5C180EA7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8" name="Group 928">
              <a:extLst>
                <a:ext uri="{FF2B5EF4-FFF2-40B4-BE49-F238E27FC236}">
                  <a16:creationId xmlns:a16="http://schemas.microsoft.com/office/drawing/2014/main" id="{3E09A94A-7348-4FB5-998F-0D7C71A3C2A2}"/>
                </a:ext>
              </a:extLst>
            </p:cNvPr>
            <p:cNvGrpSpPr>
              <a:grpSpLocks/>
            </p:cNvGrpSpPr>
            <p:nvPr/>
          </p:nvGrpSpPr>
          <p:grpSpPr bwMode="auto">
            <a:xfrm rot="5400000">
              <a:off x="5148663" y="3140973"/>
              <a:ext cx="232128" cy="152400"/>
              <a:chOff x="528" y="336"/>
              <a:chExt cx="3268" cy="1920"/>
            </a:xfrm>
          </p:grpSpPr>
          <p:sp>
            <p:nvSpPr>
              <p:cNvPr id="45731" name="Oval 929">
                <a:extLst>
                  <a:ext uri="{FF2B5EF4-FFF2-40B4-BE49-F238E27FC236}">
                    <a16:creationId xmlns:a16="http://schemas.microsoft.com/office/drawing/2014/main" id="{7B1349EF-7FE7-4E6E-84C7-03FC2530848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32" name="Oval 930">
                <a:extLst>
                  <a:ext uri="{FF2B5EF4-FFF2-40B4-BE49-F238E27FC236}">
                    <a16:creationId xmlns:a16="http://schemas.microsoft.com/office/drawing/2014/main" id="{B9839316-7C62-4D24-9D86-4954745D89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49" name="Group 928">
              <a:extLst>
                <a:ext uri="{FF2B5EF4-FFF2-40B4-BE49-F238E27FC236}">
                  <a16:creationId xmlns:a16="http://schemas.microsoft.com/office/drawing/2014/main" id="{FE27F5BC-FB26-4368-ACC7-17029BF6E189}"/>
                </a:ext>
              </a:extLst>
            </p:cNvPr>
            <p:cNvGrpSpPr>
              <a:grpSpLocks/>
            </p:cNvGrpSpPr>
            <p:nvPr/>
          </p:nvGrpSpPr>
          <p:grpSpPr bwMode="auto">
            <a:xfrm rot="5400000">
              <a:off x="5072460" y="3039369"/>
              <a:ext cx="232128" cy="152400"/>
              <a:chOff x="528" y="336"/>
              <a:chExt cx="3268" cy="1920"/>
            </a:xfrm>
          </p:grpSpPr>
          <p:sp>
            <p:nvSpPr>
              <p:cNvPr id="45729" name="Oval 929">
                <a:extLst>
                  <a:ext uri="{FF2B5EF4-FFF2-40B4-BE49-F238E27FC236}">
                    <a16:creationId xmlns:a16="http://schemas.microsoft.com/office/drawing/2014/main" id="{FD0DAF94-92DE-4BE1-A3FC-E5D8F9ACE2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30" name="Oval 930">
                <a:extLst>
                  <a:ext uri="{FF2B5EF4-FFF2-40B4-BE49-F238E27FC236}">
                    <a16:creationId xmlns:a16="http://schemas.microsoft.com/office/drawing/2014/main" id="{9855A074-FA93-4D1D-9011-51308DAC7B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0" name="Group 928">
              <a:extLst>
                <a:ext uri="{FF2B5EF4-FFF2-40B4-BE49-F238E27FC236}">
                  <a16:creationId xmlns:a16="http://schemas.microsoft.com/office/drawing/2014/main" id="{BE053CD2-92E9-4200-8A65-DB4261107341}"/>
                </a:ext>
              </a:extLst>
            </p:cNvPr>
            <p:cNvGrpSpPr>
              <a:grpSpLocks/>
            </p:cNvGrpSpPr>
            <p:nvPr/>
          </p:nvGrpSpPr>
          <p:grpSpPr bwMode="auto">
            <a:xfrm rot="5400000">
              <a:off x="5004730" y="2920837"/>
              <a:ext cx="232128" cy="152400"/>
              <a:chOff x="528" y="336"/>
              <a:chExt cx="3268" cy="1920"/>
            </a:xfrm>
          </p:grpSpPr>
          <p:sp>
            <p:nvSpPr>
              <p:cNvPr id="45727" name="Oval 929">
                <a:extLst>
                  <a:ext uri="{FF2B5EF4-FFF2-40B4-BE49-F238E27FC236}">
                    <a16:creationId xmlns:a16="http://schemas.microsoft.com/office/drawing/2014/main" id="{EF4751EE-D6EB-4E4A-B5D6-A3F9AADE3F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28" name="Oval 930">
                <a:extLst>
                  <a:ext uri="{FF2B5EF4-FFF2-40B4-BE49-F238E27FC236}">
                    <a16:creationId xmlns:a16="http://schemas.microsoft.com/office/drawing/2014/main" id="{A5CF4E88-1722-4132-9CD4-5BA4882CCF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1" name="Group 928">
              <a:extLst>
                <a:ext uri="{FF2B5EF4-FFF2-40B4-BE49-F238E27FC236}">
                  <a16:creationId xmlns:a16="http://schemas.microsoft.com/office/drawing/2014/main" id="{6084EDF5-CDF3-4A6B-8F76-56BF0EBB598E}"/>
                </a:ext>
              </a:extLst>
            </p:cNvPr>
            <p:cNvGrpSpPr>
              <a:grpSpLocks/>
            </p:cNvGrpSpPr>
            <p:nvPr/>
          </p:nvGrpSpPr>
          <p:grpSpPr bwMode="auto">
            <a:xfrm rot="5400000">
              <a:off x="2837263" y="5537046"/>
              <a:ext cx="232128" cy="152400"/>
              <a:chOff x="528" y="336"/>
              <a:chExt cx="3268" cy="1920"/>
            </a:xfrm>
          </p:grpSpPr>
          <p:sp>
            <p:nvSpPr>
              <p:cNvPr id="45725" name="Oval 929">
                <a:extLst>
                  <a:ext uri="{FF2B5EF4-FFF2-40B4-BE49-F238E27FC236}">
                    <a16:creationId xmlns:a16="http://schemas.microsoft.com/office/drawing/2014/main" id="{E497F397-4BB0-4B8B-A07D-D16771C51B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26" name="Oval 930">
                <a:extLst>
                  <a:ext uri="{FF2B5EF4-FFF2-40B4-BE49-F238E27FC236}">
                    <a16:creationId xmlns:a16="http://schemas.microsoft.com/office/drawing/2014/main" id="{61D4045B-FD8A-4893-95DA-F9D7C588513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2" name="Group 928">
              <a:extLst>
                <a:ext uri="{FF2B5EF4-FFF2-40B4-BE49-F238E27FC236}">
                  <a16:creationId xmlns:a16="http://schemas.microsoft.com/office/drawing/2014/main" id="{556D57B2-7F84-4633-894C-D6A34D7B434E}"/>
                </a:ext>
              </a:extLst>
            </p:cNvPr>
            <p:cNvGrpSpPr>
              <a:grpSpLocks/>
            </p:cNvGrpSpPr>
            <p:nvPr/>
          </p:nvGrpSpPr>
          <p:grpSpPr bwMode="auto">
            <a:xfrm rot="5400000">
              <a:off x="3006597" y="5545507"/>
              <a:ext cx="232128" cy="152400"/>
              <a:chOff x="528" y="336"/>
              <a:chExt cx="3268" cy="1920"/>
            </a:xfrm>
          </p:grpSpPr>
          <p:sp>
            <p:nvSpPr>
              <p:cNvPr id="45723" name="Oval 929">
                <a:extLst>
                  <a:ext uri="{FF2B5EF4-FFF2-40B4-BE49-F238E27FC236}">
                    <a16:creationId xmlns:a16="http://schemas.microsoft.com/office/drawing/2014/main" id="{2912A620-0A71-44D9-B7C4-D15035FB6C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24" name="Oval 930">
                <a:extLst>
                  <a:ext uri="{FF2B5EF4-FFF2-40B4-BE49-F238E27FC236}">
                    <a16:creationId xmlns:a16="http://schemas.microsoft.com/office/drawing/2014/main" id="{EB47FBD1-E618-410C-8599-8189695C7A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3" name="Group 928">
              <a:extLst>
                <a:ext uri="{FF2B5EF4-FFF2-40B4-BE49-F238E27FC236}">
                  <a16:creationId xmlns:a16="http://schemas.microsoft.com/office/drawing/2014/main" id="{91917662-E678-4224-B9D7-3A1746D3ECA3}"/>
                </a:ext>
              </a:extLst>
            </p:cNvPr>
            <p:cNvGrpSpPr>
              <a:grpSpLocks/>
            </p:cNvGrpSpPr>
            <p:nvPr/>
          </p:nvGrpSpPr>
          <p:grpSpPr bwMode="auto">
            <a:xfrm rot="5400000">
              <a:off x="2930394" y="5443903"/>
              <a:ext cx="232128" cy="152400"/>
              <a:chOff x="528" y="336"/>
              <a:chExt cx="3268" cy="1920"/>
            </a:xfrm>
          </p:grpSpPr>
          <p:sp>
            <p:nvSpPr>
              <p:cNvPr id="45721" name="Oval 929">
                <a:extLst>
                  <a:ext uri="{FF2B5EF4-FFF2-40B4-BE49-F238E27FC236}">
                    <a16:creationId xmlns:a16="http://schemas.microsoft.com/office/drawing/2014/main" id="{32A61897-62FC-4921-B5B5-18AA136DF82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22" name="Oval 930">
                <a:extLst>
                  <a:ext uri="{FF2B5EF4-FFF2-40B4-BE49-F238E27FC236}">
                    <a16:creationId xmlns:a16="http://schemas.microsoft.com/office/drawing/2014/main" id="{6F81C2E0-C861-43EF-8F6C-1CBB8ADF13A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4" name="Group 928">
              <a:extLst>
                <a:ext uri="{FF2B5EF4-FFF2-40B4-BE49-F238E27FC236}">
                  <a16:creationId xmlns:a16="http://schemas.microsoft.com/office/drawing/2014/main" id="{0CEEA9C5-2CCA-4318-A1F2-82B76A9F6917}"/>
                </a:ext>
              </a:extLst>
            </p:cNvPr>
            <p:cNvGrpSpPr>
              <a:grpSpLocks/>
            </p:cNvGrpSpPr>
            <p:nvPr/>
          </p:nvGrpSpPr>
          <p:grpSpPr bwMode="auto">
            <a:xfrm rot="5400000">
              <a:off x="2862664" y="5325371"/>
              <a:ext cx="232128" cy="152400"/>
              <a:chOff x="528" y="336"/>
              <a:chExt cx="3268" cy="1920"/>
            </a:xfrm>
          </p:grpSpPr>
          <p:sp>
            <p:nvSpPr>
              <p:cNvPr id="45719" name="Oval 929">
                <a:extLst>
                  <a:ext uri="{FF2B5EF4-FFF2-40B4-BE49-F238E27FC236}">
                    <a16:creationId xmlns:a16="http://schemas.microsoft.com/office/drawing/2014/main" id="{2D2CB894-C45E-4CA7-9E21-ADE365C937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20" name="Oval 930">
                <a:extLst>
                  <a:ext uri="{FF2B5EF4-FFF2-40B4-BE49-F238E27FC236}">
                    <a16:creationId xmlns:a16="http://schemas.microsoft.com/office/drawing/2014/main" id="{1DD3EFCE-6980-44CB-B72D-90D19F6A99C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5" name="Group 928">
              <a:extLst>
                <a:ext uri="{FF2B5EF4-FFF2-40B4-BE49-F238E27FC236}">
                  <a16:creationId xmlns:a16="http://schemas.microsoft.com/office/drawing/2014/main" id="{6A445D70-EC98-44E0-86F8-26944D4235F3}"/>
                </a:ext>
              </a:extLst>
            </p:cNvPr>
            <p:cNvGrpSpPr>
              <a:grpSpLocks/>
            </p:cNvGrpSpPr>
            <p:nvPr/>
          </p:nvGrpSpPr>
          <p:grpSpPr bwMode="auto">
            <a:xfrm rot="5400000">
              <a:off x="5546596" y="4685085"/>
              <a:ext cx="232128" cy="152400"/>
              <a:chOff x="528" y="336"/>
              <a:chExt cx="3268" cy="1920"/>
            </a:xfrm>
          </p:grpSpPr>
          <p:sp>
            <p:nvSpPr>
              <p:cNvPr id="45717" name="Oval 929">
                <a:extLst>
                  <a:ext uri="{FF2B5EF4-FFF2-40B4-BE49-F238E27FC236}">
                    <a16:creationId xmlns:a16="http://schemas.microsoft.com/office/drawing/2014/main" id="{DB147D34-E3D5-41D1-B6B7-BA33C8FCFA1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18" name="Oval 930">
                <a:extLst>
                  <a:ext uri="{FF2B5EF4-FFF2-40B4-BE49-F238E27FC236}">
                    <a16:creationId xmlns:a16="http://schemas.microsoft.com/office/drawing/2014/main" id="{0A7EF2DC-BEC7-42B6-BC7B-46A48D656B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6" name="Group 928">
              <a:extLst>
                <a:ext uri="{FF2B5EF4-FFF2-40B4-BE49-F238E27FC236}">
                  <a16:creationId xmlns:a16="http://schemas.microsoft.com/office/drawing/2014/main" id="{36D89449-6A5C-4623-9A83-D83DE49DD082}"/>
                </a:ext>
              </a:extLst>
            </p:cNvPr>
            <p:cNvGrpSpPr>
              <a:grpSpLocks/>
            </p:cNvGrpSpPr>
            <p:nvPr/>
          </p:nvGrpSpPr>
          <p:grpSpPr bwMode="auto">
            <a:xfrm rot="5400000">
              <a:off x="5546589" y="4448022"/>
              <a:ext cx="232128" cy="152400"/>
              <a:chOff x="528" y="336"/>
              <a:chExt cx="3268" cy="1920"/>
            </a:xfrm>
          </p:grpSpPr>
          <p:sp>
            <p:nvSpPr>
              <p:cNvPr id="45715" name="Oval 929">
                <a:extLst>
                  <a:ext uri="{FF2B5EF4-FFF2-40B4-BE49-F238E27FC236}">
                    <a16:creationId xmlns:a16="http://schemas.microsoft.com/office/drawing/2014/main" id="{469040CC-04EE-42A8-8079-526D16CC798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16" name="Oval 930">
                <a:extLst>
                  <a:ext uri="{FF2B5EF4-FFF2-40B4-BE49-F238E27FC236}">
                    <a16:creationId xmlns:a16="http://schemas.microsoft.com/office/drawing/2014/main" id="{2A567126-6700-4A6C-A5D7-77C191315C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7" name="Group 928">
              <a:extLst>
                <a:ext uri="{FF2B5EF4-FFF2-40B4-BE49-F238E27FC236}">
                  <a16:creationId xmlns:a16="http://schemas.microsoft.com/office/drawing/2014/main" id="{01BF177F-DB5D-4ED2-85F9-B6C4EA5A00FE}"/>
                </a:ext>
              </a:extLst>
            </p:cNvPr>
            <p:cNvGrpSpPr>
              <a:grpSpLocks/>
            </p:cNvGrpSpPr>
            <p:nvPr/>
          </p:nvGrpSpPr>
          <p:grpSpPr bwMode="auto">
            <a:xfrm rot="5400000">
              <a:off x="5809062" y="4541151"/>
              <a:ext cx="232128" cy="152400"/>
              <a:chOff x="528" y="336"/>
              <a:chExt cx="3268" cy="1920"/>
            </a:xfrm>
          </p:grpSpPr>
          <p:sp>
            <p:nvSpPr>
              <p:cNvPr id="45713" name="Oval 929">
                <a:extLst>
                  <a:ext uri="{FF2B5EF4-FFF2-40B4-BE49-F238E27FC236}">
                    <a16:creationId xmlns:a16="http://schemas.microsoft.com/office/drawing/2014/main" id="{BBBD46E0-0881-4042-B21A-38CB24576D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14" name="Oval 930">
                <a:extLst>
                  <a:ext uri="{FF2B5EF4-FFF2-40B4-BE49-F238E27FC236}">
                    <a16:creationId xmlns:a16="http://schemas.microsoft.com/office/drawing/2014/main" id="{311E5C28-8840-468C-A85B-02564F2D41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8" name="Group 928">
              <a:extLst>
                <a:ext uri="{FF2B5EF4-FFF2-40B4-BE49-F238E27FC236}">
                  <a16:creationId xmlns:a16="http://schemas.microsoft.com/office/drawing/2014/main" id="{5F452EB6-755C-4863-BCFF-B5D68A52C8B6}"/>
                </a:ext>
              </a:extLst>
            </p:cNvPr>
            <p:cNvGrpSpPr>
              <a:grpSpLocks/>
            </p:cNvGrpSpPr>
            <p:nvPr/>
          </p:nvGrpSpPr>
          <p:grpSpPr bwMode="auto">
            <a:xfrm rot="5400000">
              <a:off x="5893729" y="4744356"/>
              <a:ext cx="232128" cy="152400"/>
              <a:chOff x="528" y="336"/>
              <a:chExt cx="3268" cy="1920"/>
            </a:xfrm>
          </p:grpSpPr>
          <p:sp>
            <p:nvSpPr>
              <p:cNvPr id="45711" name="Oval 929">
                <a:extLst>
                  <a:ext uri="{FF2B5EF4-FFF2-40B4-BE49-F238E27FC236}">
                    <a16:creationId xmlns:a16="http://schemas.microsoft.com/office/drawing/2014/main" id="{C6B537E7-5629-43AD-926D-0E9B8501852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12" name="Oval 930">
                <a:extLst>
                  <a:ext uri="{FF2B5EF4-FFF2-40B4-BE49-F238E27FC236}">
                    <a16:creationId xmlns:a16="http://schemas.microsoft.com/office/drawing/2014/main" id="{6F0CF68C-F3C0-4DF3-B64D-DD37A3A698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59" name="Group 928">
              <a:extLst>
                <a:ext uri="{FF2B5EF4-FFF2-40B4-BE49-F238E27FC236}">
                  <a16:creationId xmlns:a16="http://schemas.microsoft.com/office/drawing/2014/main" id="{192528D0-7570-45D0-A8B1-6B20BECF18E6}"/>
                </a:ext>
              </a:extLst>
            </p:cNvPr>
            <p:cNvGrpSpPr>
              <a:grpSpLocks/>
            </p:cNvGrpSpPr>
            <p:nvPr/>
          </p:nvGrpSpPr>
          <p:grpSpPr bwMode="auto">
            <a:xfrm rot="5400000">
              <a:off x="5546596" y="4685075"/>
              <a:ext cx="232128" cy="152400"/>
              <a:chOff x="528" y="336"/>
              <a:chExt cx="3268" cy="1920"/>
            </a:xfrm>
          </p:grpSpPr>
          <p:sp>
            <p:nvSpPr>
              <p:cNvPr id="45709" name="Oval 929">
                <a:extLst>
                  <a:ext uri="{FF2B5EF4-FFF2-40B4-BE49-F238E27FC236}">
                    <a16:creationId xmlns:a16="http://schemas.microsoft.com/office/drawing/2014/main" id="{6FE1931B-28D7-4074-8B19-45AF9DE846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10" name="Oval 930">
                <a:extLst>
                  <a:ext uri="{FF2B5EF4-FFF2-40B4-BE49-F238E27FC236}">
                    <a16:creationId xmlns:a16="http://schemas.microsoft.com/office/drawing/2014/main" id="{AB8B4488-9599-4FCB-AFE7-881D592CAF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60" name="Group 928">
              <a:extLst>
                <a:ext uri="{FF2B5EF4-FFF2-40B4-BE49-F238E27FC236}">
                  <a16:creationId xmlns:a16="http://schemas.microsoft.com/office/drawing/2014/main" id="{24058843-A87F-4800-B174-918D24E87B13}"/>
                </a:ext>
              </a:extLst>
            </p:cNvPr>
            <p:cNvGrpSpPr>
              <a:grpSpLocks/>
            </p:cNvGrpSpPr>
            <p:nvPr/>
          </p:nvGrpSpPr>
          <p:grpSpPr bwMode="auto">
            <a:xfrm rot="5400000">
              <a:off x="5800596" y="4744345"/>
              <a:ext cx="232128" cy="152400"/>
              <a:chOff x="528" y="336"/>
              <a:chExt cx="3268" cy="1920"/>
            </a:xfrm>
          </p:grpSpPr>
          <p:sp>
            <p:nvSpPr>
              <p:cNvPr id="45707" name="Oval 929">
                <a:extLst>
                  <a:ext uri="{FF2B5EF4-FFF2-40B4-BE49-F238E27FC236}">
                    <a16:creationId xmlns:a16="http://schemas.microsoft.com/office/drawing/2014/main" id="{03A2529E-7F68-49E4-9587-AE3E5B09CBD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08" name="Oval 930">
                <a:extLst>
                  <a:ext uri="{FF2B5EF4-FFF2-40B4-BE49-F238E27FC236}">
                    <a16:creationId xmlns:a16="http://schemas.microsoft.com/office/drawing/2014/main" id="{9DF45771-C004-424C-9508-CDC26CF8C9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61" name="Group 928">
              <a:extLst>
                <a:ext uri="{FF2B5EF4-FFF2-40B4-BE49-F238E27FC236}">
                  <a16:creationId xmlns:a16="http://schemas.microsoft.com/office/drawing/2014/main" id="{41939111-D702-4FEE-AABA-BC7B58D0DECA}"/>
                </a:ext>
              </a:extLst>
            </p:cNvPr>
            <p:cNvGrpSpPr>
              <a:grpSpLocks/>
            </p:cNvGrpSpPr>
            <p:nvPr/>
          </p:nvGrpSpPr>
          <p:grpSpPr bwMode="auto">
            <a:xfrm rot="5400000">
              <a:off x="5724393" y="4642741"/>
              <a:ext cx="232128" cy="152400"/>
              <a:chOff x="528" y="336"/>
              <a:chExt cx="3268" cy="1920"/>
            </a:xfrm>
          </p:grpSpPr>
          <p:sp>
            <p:nvSpPr>
              <p:cNvPr id="45705" name="Oval 929">
                <a:extLst>
                  <a:ext uri="{FF2B5EF4-FFF2-40B4-BE49-F238E27FC236}">
                    <a16:creationId xmlns:a16="http://schemas.microsoft.com/office/drawing/2014/main" id="{4F8FBD99-9F07-4A3C-944C-2002A67B16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06" name="Oval 930">
                <a:extLst>
                  <a:ext uri="{FF2B5EF4-FFF2-40B4-BE49-F238E27FC236}">
                    <a16:creationId xmlns:a16="http://schemas.microsoft.com/office/drawing/2014/main" id="{B08D0D97-D917-4925-B6C1-912A844B951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62" name="Group 928">
              <a:extLst>
                <a:ext uri="{FF2B5EF4-FFF2-40B4-BE49-F238E27FC236}">
                  <a16:creationId xmlns:a16="http://schemas.microsoft.com/office/drawing/2014/main" id="{CD798879-D267-407F-80A1-59B2C5986AB2}"/>
                </a:ext>
              </a:extLst>
            </p:cNvPr>
            <p:cNvGrpSpPr>
              <a:grpSpLocks/>
            </p:cNvGrpSpPr>
            <p:nvPr/>
          </p:nvGrpSpPr>
          <p:grpSpPr bwMode="auto">
            <a:xfrm rot="5400000">
              <a:off x="5656663" y="4524209"/>
              <a:ext cx="232128" cy="152400"/>
              <a:chOff x="528" y="336"/>
              <a:chExt cx="3268" cy="1920"/>
            </a:xfrm>
          </p:grpSpPr>
          <p:sp>
            <p:nvSpPr>
              <p:cNvPr id="45703" name="Oval 929">
                <a:extLst>
                  <a:ext uri="{FF2B5EF4-FFF2-40B4-BE49-F238E27FC236}">
                    <a16:creationId xmlns:a16="http://schemas.microsoft.com/office/drawing/2014/main" id="{E9CB71EE-B396-497B-B0A2-BEC4E96CC12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04" name="Oval 930">
                <a:extLst>
                  <a:ext uri="{FF2B5EF4-FFF2-40B4-BE49-F238E27FC236}">
                    <a16:creationId xmlns:a16="http://schemas.microsoft.com/office/drawing/2014/main" id="{9CB8FB3C-AB8F-46E9-A712-0D891297C2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5663" name="Group 928">
              <a:extLst>
                <a:ext uri="{FF2B5EF4-FFF2-40B4-BE49-F238E27FC236}">
                  <a16:creationId xmlns:a16="http://schemas.microsoft.com/office/drawing/2014/main" id="{75748B5A-88FA-4948-AED6-9885E2A6DA0D}"/>
                </a:ext>
              </a:extLst>
            </p:cNvPr>
            <p:cNvGrpSpPr>
              <a:grpSpLocks/>
            </p:cNvGrpSpPr>
            <p:nvPr/>
          </p:nvGrpSpPr>
          <p:grpSpPr bwMode="auto">
            <a:xfrm rot="5400000">
              <a:off x="5919130" y="4532681"/>
              <a:ext cx="232128" cy="152400"/>
              <a:chOff x="528" y="336"/>
              <a:chExt cx="3268" cy="1920"/>
            </a:xfrm>
          </p:grpSpPr>
          <p:sp>
            <p:nvSpPr>
              <p:cNvPr id="45701" name="Oval 929">
                <a:extLst>
                  <a:ext uri="{FF2B5EF4-FFF2-40B4-BE49-F238E27FC236}">
                    <a16:creationId xmlns:a16="http://schemas.microsoft.com/office/drawing/2014/main" id="{2548C9E9-1BF8-4C16-8746-A15A306C0F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702" name="Oval 930">
                <a:extLst>
                  <a:ext uri="{FF2B5EF4-FFF2-40B4-BE49-F238E27FC236}">
                    <a16:creationId xmlns:a16="http://schemas.microsoft.com/office/drawing/2014/main" id="{046B7A40-374C-4FB6-92E9-74A37EC0EF4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5269" name="Group 981">
              <a:extLst>
                <a:ext uri="{FF2B5EF4-FFF2-40B4-BE49-F238E27FC236}">
                  <a16:creationId xmlns:a16="http://schemas.microsoft.com/office/drawing/2014/main" id="{D4C39A31-3F90-4C0A-B875-DD8ED902A0BF}"/>
                </a:ext>
              </a:extLst>
            </p:cNvPr>
            <p:cNvGrpSpPr>
              <a:grpSpLocks/>
            </p:cNvGrpSpPr>
            <p:nvPr/>
          </p:nvGrpSpPr>
          <p:grpSpPr bwMode="auto">
            <a:xfrm>
              <a:off x="4437422" y="4123142"/>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0" name="Oval 982">
                <a:extLst>
                  <a:ext uri="{FF2B5EF4-FFF2-40B4-BE49-F238E27FC236}">
                    <a16:creationId xmlns:a16="http://schemas.microsoft.com/office/drawing/2014/main" id="{0E4A01E1-6237-4172-B3C4-82B367349C9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71" name="Oval 983">
                <a:extLst>
                  <a:ext uri="{FF2B5EF4-FFF2-40B4-BE49-F238E27FC236}">
                    <a16:creationId xmlns:a16="http://schemas.microsoft.com/office/drawing/2014/main" id="{89A6D1E8-B853-4D3A-9AB3-E88642E1396E}"/>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272" name="Group 981">
              <a:extLst>
                <a:ext uri="{FF2B5EF4-FFF2-40B4-BE49-F238E27FC236}">
                  <a16:creationId xmlns:a16="http://schemas.microsoft.com/office/drawing/2014/main" id="{267F2009-DB6B-45A3-B03A-6AC473F79009}"/>
                </a:ext>
              </a:extLst>
            </p:cNvPr>
            <p:cNvGrpSpPr>
              <a:grpSpLocks/>
            </p:cNvGrpSpPr>
            <p:nvPr/>
          </p:nvGrpSpPr>
          <p:grpSpPr bwMode="auto">
            <a:xfrm>
              <a:off x="4589822" y="43009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3" name="Oval 982">
                <a:extLst>
                  <a:ext uri="{FF2B5EF4-FFF2-40B4-BE49-F238E27FC236}">
                    <a16:creationId xmlns:a16="http://schemas.microsoft.com/office/drawing/2014/main" id="{4085851F-FD0A-4436-A633-13C73128B1E6}"/>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74" name="Oval 983">
                <a:extLst>
                  <a:ext uri="{FF2B5EF4-FFF2-40B4-BE49-F238E27FC236}">
                    <a16:creationId xmlns:a16="http://schemas.microsoft.com/office/drawing/2014/main" id="{DE0371A8-4F29-4600-B7CC-A4BB2FA26535}"/>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275" name="Group 981">
              <a:extLst>
                <a:ext uri="{FF2B5EF4-FFF2-40B4-BE49-F238E27FC236}">
                  <a16:creationId xmlns:a16="http://schemas.microsoft.com/office/drawing/2014/main" id="{6C6453A2-26C1-4663-A72A-B7DBC2C3EA82}"/>
                </a:ext>
              </a:extLst>
            </p:cNvPr>
            <p:cNvGrpSpPr>
              <a:grpSpLocks/>
            </p:cNvGrpSpPr>
            <p:nvPr/>
          </p:nvGrpSpPr>
          <p:grpSpPr bwMode="auto">
            <a:xfrm>
              <a:off x="4742222" y="44533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6" name="Oval 982">
                <a:extLst>
                  <a:ext uri="{FF2B5EF4-FFF2-40B4-BE49-F238E27FC236}">
                    <a16:creationId xmlns:a16="http://schemas.microsoft.com/office/drawing/2014/main" id="{04CB4B2B-2B8A-4FA7-A5CE-CCA8FA045BE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77" name="Oval 983">
                <a:extLst>
                  <a:ext uri="{FF2B5EF4-FFF2-40B4-BE49-F238E27FC236}">
                    <a16:creationId xmlns:a16="http://schemas.microsoft.com/office/drawing/2014/main" id="{CA322519-A8C6-4837-A488-135BD7D5933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278" name="Group 981">
              <a:extLst>
                <a:ext uri="{FF2B5EF4-FFF2-40B4-BE49-F238E27FC236}">
                  <a16:creationId xmlns:a16="http://schemas.microsoft.com/office/drawing/2014/main" id="{20D532ED-BFD5-4A02-B79F-3502527830F8}"/>
                </a:ext>
              </a:extLst>
            </p:cNvPr>
            <p:cNvGrpSpPr>
              <a:grpSpLocks/>
            </p:cNvGrpSpPr>
            <p:nvPr/>
          </p:nvGrpSpPr>
          <p:grpSpPr bwMode="auto">
            <a:xfrm>
              <a:off x="4894622" y="46057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9" name="Oval 982">
                <a:extLst>
                  <a:ext uri="{FF2B5EF4-FFF2-40B4-BE49-F238E27FC236}">
                    <a16:creationId xmlns:a16="http://schemas.microsoft.com/office/drawing/2014/main" id="{DFD0F554-130C-4580-93D2-B2A5333F8BE5}"/>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80" name="Oval 983">
                <a:extLst>
                  <a:ext uri="{FF2B5EF4-FFF2-40B4-BE49-F238E27FC236}">
                    <a16:creationId xmlns:a16="http://schemas.microsoft.com/office/drawing/2014/main" id="{D151694B-FDB9-43F4-96BB-71E8116B500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281" name="Group 981">
              <a:extLst>
                <a:ext uri="{FF2B5EF4-FFF2-40B4-BE49-F238E27FC236}">
                  <a16:creationId xmlns:a16="http://schemas.microsoft.com/office/drawing/2014/main" id="{D3857252-5E0E-481A-8371-644A9358FB3D}"/>
                </a:ext>
              </a:extLst>
            </p:cNvPr>
            <p:cNvGrpSpPr>
              <a:grpSpLocks/>
            </p:cNvGrpSpPr>
            <p:nvPr/>
          </p:nvGrpSpPr>
          <p:grpSpPr bwMode="auto">
            <a:xfrm>
              <a:off x="4928484" y="476661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82" name="Oval 982">
                <a:extLst>
                  <a:ext uri="{FF2B5EF4-FFF2-40B4-BE49-F238E27FC236}">
                    <a16:creationId xmlns:a16="http://schemas.microsoft.com/office/drawing/2014/main" id="{3DA91295-DF01-4385-B7D1-E6F0BD3F03F9}"/>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83" name="Oval 983">
                <a:extLst>
                  <a:ext uri="{FF2B5EF4-FFF2-40B4-BE49-F238E27FC236}">
                    <a16:creationId xmlns:a16="http://schemas.microsoft.com/office/drawing/2014/main" id="{13F3FCCA-25F4-4A90-87F0-CF70C8BB5680}"/>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sp>
          <p:nvSpPr>
            <p:cNvPr id="5286" name="Oval 983">
              <a:extLst>
                <a:ext uri="{FF2B5EF4-FFF2-40B4-BE49-F238E27FC236}">
                  <a16:creationId xmlns:a16="http://schemas.microsoft.com/office/drawing/2014/main" id="{F58EBA34-41F1-47FD-8953-16E5FE4AD9A1}"/>
                </a:ext>
              </a:extLst>
            </p:cNvPr>
            <p:cNvSpPr>
              <a:spLocks noChangeArrowheads="1"/>
            </p:cNvSpPr>
            <p:nvPr/>
          </p:nvSpPr>
          <p:spPr bwMode="auto">
            <a:xfrm>
              <a:off x="4137981" y="4113121"/>
              <a:ext cx="63505" cy="52375"/>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nvGrpSpPr>
            <p:cNvPr id="5287" name="Group 981">
              <a:extLst>
                <a:ext uri="{FF2B5EF4-FFF2-40B4-BE49-F238E27FC236}">
                  <a16:creationId xmlns:a16="http://schemas.microsoft.com/office/drawing/2014/main" id="{3E6168AD-5D66-448A-8BBA-BC30855BD9A2}"/>
                </a:ext>
              </a:extLst>
            </p:cNvPr>
            <p:cNvGrpSpPr>
              <a:grpSpLocks/>
            </p:cNvGrpSpPr>
            <p:nvPr/>
          </p:nvGrpSpPr>
          <p:grpSpPr bwMode="auto">
            <a:xfrm>
              <a:off x="4265413" y="4119262"/>
              <a:ext cx="286155" cy="178466"/>
              <a:chOff x="4334" y="355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88" name="Oval 982">
                <a:extLst>
                  <a:ext uri="{FF2B5EF4-FFF2-40B4-BE49-F238E27FC236}">
                    <a16:creationId xmlns:a16="http://schemas.microsoft.com/office/drawing/2014/main" id="{88DCA11D-E14F-4F2F-8F39-8D4382C44CA7}"/>
                  </a:ext>
                </a:extLst>
              </p:cNvPr>
              <p:cNvSpPr>
                <a:spLocks noChangeArrowheads="1"/>
              </p:cNvSpPr>
              <p:nvPr/>
            </p:nvSpPr>
            <p:spPr bwMode="auto">
              <a:xfrm>
                <a:off x="4334" y="355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89" name="Oval 983">
                <a:extLst>
                  <a:ext uri="{FF2B5EF4-FFF2-40B4-BE49-F238E27FC236}">
                    <a16:creationId xmlns:a16="http://schemas.microsoft.com/office/drawing/2014/main" id="{83FD0AA8-9C47-4F01-9613-55BE436D079C}"/>
                  </a:ext>
                </a:extLst>
              </p:cNvPr>
              <p:cNvSpPr>
                <a:spLocks noChangeArrowheads="1"/>
              </p:cNvSpPr>
              <p:nvPr/>
            </p:nvSpPr>
            <p:spPr bwMode="auto">
              <a:xfrm>
                <a:off x="6223" y="4176"/>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293" name="Group 981">
              <a:extLst>
                <a:ext uri="{FF2B5EF4-FFF2-40B4-BE49-F238E27FC236}">
                  <a16:creationId xmlns:a16="http://schemas.microsoft.com/office/drawing/2014/main" id="{EADCD4CF-BF55-4F12-B25C-1761F045F83B}"/>
                </a:ext>
              </a:extLst>
            </p:cNvPr>
            <p:cNvGrpSpPr>
              <a:grpSpLocks/>
            </p:cNvGrpSpPr>
            <p:nvPr/>
          </p:nvGrpSpPr>
          <p:grpSpPr bwMode="auto">
            <a:xfrm>
              <a:off x="4378141" y="42840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94" name="Oval 982">
                <a:extLst>
                  <a:ext uri="{FF2B5EF4-FFF2-40B4-BE49-F238E27FC236}">
                    <a16:creationId xmlns:a16="http://schemas.microsoft.com/office/drawing/2014/main" id="{BD8D4044-6A79-48D6-A630-9D01E985802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95" name="Oval 983">
                <a:extLst>
                  <a:ext uri="{FF2B5EF4-FFF2-40B4-BE49-F238E27FC236}">
                    <a16:creationId xmlns:a16="http://schemas.microsoft.com/office/drawing/2014/main" id="{284A4D00-52A8-4BE6-B088-E30DFD0B4AC3}"/>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296" name="Group 981">
              <a:extLst>
                <a:ext uri="{FF2B5EF4-FFF2-40B4-BE49-F238E27FC236}">
                  <a16:creationId xmlns:a16="http://schemas.microsoft.com/office/drawing/2014/main" id="{1A534AC0-BE16-40F7-B5FC-98E57638FBAD}"/>
                </a:ext>
              </a:extLst>
            </p:cNvPr>
            <p:cNvGrpSpPr>
              <a:grpSpLocks/>
            </p:cNvGrpSpPr>
            <p:nvPr/>
          </p:nvGrpSpPr>
          <p:grpSpPr bwMode="auto">
            <a:xfrm>
              <a:off x="4581343" y="44364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97" name="Oval 982">
                <a:extLst>
                  <a:ext uri="{FF2B5EF4-FFF2-40B4-BE49-F238E27FC236}">
                    <a16:creationId xmlns:a16="http://schemas.microsoft.com/office/drawing/2014/main" id="{62234CBE-3C2D-4E6B-AAD1-3EEF60CA0EA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298" name="Oval 983">
                <a:extLst>
                  <a:ext uri="{FF2B5EF4-FFF2-40B4-BE49-F238E27FC236}">
                    <a16:creationId xmlns:a16="http://schemas.microsoft.com/office/drawing/2014/main" id="{66A050DC-FF51-46C1-B47D-3FCD92AB1A7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299" name="Group 981">
              <a:extLst>
                <a:ext uri="{FF2B5EF4-FFF2-40B4-BE49-F238E27FC236}">
                  <a16:creationId xmlns:a16="http://schemas.microsoft.com/office/drawing/2014/main" id="{1FED4AC4-BF50-454F-BCBB-9887EE22EA6F}"/>
                </a:ext>
              </a:extLst>
            </p:cNvPr>
            <p:cNvGrpSpPr>
              <a:grpSpLocks/>
            </p:cNvGrpSpPr>
            <p:nvPr/>
          </p:nvGrpSpPr>
          <p:grpSpPr bwMode="auto">
            <a:xfrm>
              <a:off x="4733743" y="45888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0" name="Oval 982">
                <a:extLst>
                  <a:ext uri="{FF2B5EF4-FFF2-40B4-BE49-F238E27FC236}">
                    <a16:creationId xmlns:a16="http://schemas.microsoft.com/office/drawing/2014/main" id="{04F189F2-5BD3-4A00-B741-C874DCB45ABC}"/>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01" name="Oval 983">
                <a:extLst>
                  <a:ext uri="{FF2B5EF4-FFF2-40B4-BE49-F238E27FC236}">
                    <a16:creationId xmlns:a16="http://schemas.microsoft.com/office/drawing/2014/main" id="{4B689B9B-8D08-42A0-9E07-C8D4440C2455}"/>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02" name="Group 981">
              <a:extLst>
                <a:ext uri="{FF2B5EF4-FFF2-40B4-BE49-F238E27FC236}">
                  <a16:creationId xmlns:a16="http://schemas.microsoft.com/office/drawing/2014/main" id="{F88CC552-87F0-41E9-BCE3-6B136AF724AC}"/>
                </a:ext>
              </a:extLst>
            </p:cNvPr>
            <p:cNvGrpSpPr>
              <a:grpSpLocks/>
            </p:cNvGrpSpPr>
            <p:nvPr/>
          </p:nvGrpSpPr>
          <p:grpSpPr bwMode="auto">
            <a:xfrm>
              <a:off x="4759138" y="4724269"/>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3" name="Oval 982">
                <a:extLst>
                  <a:ext uri="{FF2B5EF4-FFF2-40B4-BE49-F238E27FC236}">
                    <a16:creationId xmlns:a16="http://schemas.microsoft.com/office/drawing/2014/main" id="{80D5FF91-F5CE-40CE-97F4-6C0BAE609021}"/>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04" name="Oval 983">
                <a:extLst>
                  <a:ext uri="{FF2B5EF4-FFF2-40B4-BE49-F238E27FC236}">
                    <a16:creationId xmlns:a16="http://schemas.microsoft.com/office/drawing/2014/main" id="{5FFF4750-8A77-479F-AADE-22EF4532D312}"/>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08" name="Group 981">
              <a:extLst>
                <a:ext uri="{FF2B5EF4-FFF2-40B4-BE49-F238E27FC236}">
                  <a16:creationId xmlns:a16="http://schemas.microsoft.com/office/drawing/2014/main" id="{8EFBBEF2-E3EC-4E2C-AE02-F79DEB262398}"/>
                </a:ext>
              </a:extLst>
            </p:cNvPr>
            <p:cNvGrpSpPr>
              <a:grpSpLocks/>
            </p:cNvGrpSpPr>
            <p:nvPr/>
          </p:nvGrpSpPr>
          <p:grpSpPr bwMode="auto">
            <a:xfrm>
              <a:off x="4056401" y="41400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9" name="Oval 982">
                <a:extLst>
                  <a:ext uri="{FF2B5EF4-FFF2-40B4-BE49-F238E27FC236}">
                    <a16:creationId xmlns:a16="http://schemas.microsoft.com/office/drawing/2014/main" id="{252F0FD8-3963-4E0F-9ED0-CA3A57D8566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10" name="Oval 983">
                <a:extLst>
                  <a:ext uri="{FF2B5EF4-FFF2-40B4-BE49-F238E27FC236}">
                    <a16:creationId xmlns:a16="http://schemas.microsoft.com/office/drawing/2014/main" id="{80F11116-6201-4A50-B3F9-4BC442C5680A}"/>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11" name="Group 981">
              <a:extLst>
                <a:ext uri="{FF2B5EF4-FFF2-40B4-BE49-F238E27FC236}">
                  <a16:creationId xmlns:a16="http://schemas.microsoft.com/office/drawing/2014/main" id="{B15F6BB9-D0BE-4094-8AD5-95840A7194BF}"/>
                </a:ext>
              </a:extLst>
            </p:cNvPr>
            <p:cNvGrpSpPr>
              <a:grpSpLocks/>
            </p:cNvGrpSpPr>
            <p:nvPr/>
          </p:nvGrpSpPr>
          <p:grpSpPr bwMode="auto">
            <a:xfrm>
              <a:off x="4208801" y="42924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2" name="Oval 982">
                <a:extLst>
                  <a:ext uri="{FF2B5EF4-FFF2-40B4-BE49-F238E27FC236}">
                    <a16:creationId xmlns:a16="http://schemas.microsoft.com/office/drawing/2014/main" id="{AD76F5E6-D922-4663-9DE9-91DD3CA413F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13" name="Oval 983">
                <a:extLst>
                  <a:ext uri="{FF2B5EF4-FFF2-40B4-BE49-F238E27FC236}">
                    <a16:creationId xmlns:a16="http://schemas.microsoft.com/office/drawing/2014/main" id="{2D8AFB5D-78F0-4E6E-8194-16EA6D58A3A0}"/>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14" name="Group 981">
              <a:extLst>
                <a:ext uri="{FF2B5EF4-FFF2-40B4-BE49-F238E27FC236}">
                  <a16:creationId xmlns:a16="http://schemas.microsoft.com/office/drawing/2014/main" id="{DF80BD6B-0D2A-4340-A1D9-002ABC750244}"/>
                </a:ext>
              </a:extLst>
            </p:cNvPr>
            <p:cNvGrpSpPr>
              <a:grpSpLocks/>
            </p:cNvGrpSpPr>
            <p:nvPr/>
          </p:nvGrpSpPr>
          <p:grpSpPr bwMode="auto">
            <a:xfrm>
              <a:off x="4361201" y="44448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5" name="Oval 982">
                <a:extLst>
                  <a:ext uri="{FF2B5EF4-FFF2-40B4-BE49-F238E27FC236}">
                    <a16:creationId xmlns:a16="http://schemas.microsoft.com/office/drawing/2014/main" id="{A5D9ADFF-26B2-405C-8CBA-508AFBC755C8}"/>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16" name="Oval 983">
                <a:extLst>
                  <a:ext uri="{FF2B5EF4-FFF2-40B4-BE49-F238E27FC236}">
                    <a16:creationId xmlns:a16="http://schemas.microsoft.com/office/drawing/2014/main" id="{E91BA3A2-D072-4289-9BE7-8D607476DA6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17" name="Group 981">
              <a:extLst>
                <a:ext uri="{FF2B5EF4-FFF2-40B4-BE49-F238E27FC236}">
                  <a16:creationId xmlns:a16="http://schemas.microsoft.com/office/drawing/2014/main" id="{A76CB660-B8F2-48CB-96A2-CB9EC384F63D}"/>
                </a:ext>
              </a:extLst>
            </p:cNvPr>
            <p:cNvGrpSpPr>
              <a:grpSpLocks/>
            </p:cNvGrpSpPr>
            <p:nvPr/>
          </p:nvGrpSpPr>
          <p:grpSpPr bwMode="auto">
            <a:xfrm>
              <a:off x="4513601" y="460573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8" name="Oval 982">
                <a:extLst>
                  <a:ext uri="{FF2B5EF4-FFF2-40B4-BE49-F238E27FC236}">
                    <a16:creationId xmlns:a16="http://schemas.microsoft.com/office/drawing/2014/main" id="{50D83AFD-FFDD-4672-9A95-2C10CC5AA45E}"/>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19" name="Oval 983">
                <a:extLst>
                  <a:ext uri="{FF2B5EF4-FFF2-40B4-BE49-F238E27FC236}">
                    <a16:creationId xmlns:a16="http://schemas.microsoft.com/office/drawing/2014/main" id="{58588C70-36E1-4D94-81C7-9F35F24C418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20" name="Group 981">
              <a:extLst>
                <a:ext uri="{FF2B5EF4-FFF2-40B4-BE49-F238E27FC236}">
                  <a16:creationId xmlns:a16="http://schemas.microsoft.com/office/drawing/2014/main" id="{8A501F19-88F1-4C38-A821-EFC6C4403188}"/>
                </a:ext>
              </a:extLst>
            </p:cNvPr>
            <p:cNvGrpSpPr>
              <a:grpSpLocks/>
            </p:cNvGrpSpPr>
            <p:nvPr/>
          </p:nvGrpSpPr>
          <p:grpSpPr bwMode="auto">
            <a:xfrm>
              <a:off x="4640600" y="4792005"/>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1" name="Oval 982">
                <a:extLst>
                  <a:ext uri="{FF2B5EF4-FFF2-40B4-BE49-F238E27FC236}">
                    <a16:creationId xmlns:a16="http://schemas.microsoft.com/office/drawing/2014/main" id="{98B10FA2-71F3-4A9C-8078-6F4CC5124741}"/>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22" name="Oval 983">
                <a:extLst>
                  <a:ext uri="{FF2B5EF4-FFF2-40B4-BE49-F238E27FC236}">
                    <a16:creationId xmlns:a16="http://schemas.microsoft.com/office/drawing/2014/main" id="{0F7D0AD6-B8EB-43FE-8EAA-A37193FCF199}"/>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23" name="Group 981">
              <a:extLst>
                <a:ext uri="{FF2B5EF4-FFF2-40B4-BE49-F238E27FC236}">
                  <a16:creationId xmlns:a16="http://schemas.microsoft.com/office/drawing/2014/main" id="{DC183A70-3E21-436C-B41D-915A882B592C}"/>
                </a:ext>
              </a:extLst>
            </p:cNvPr>
            <p:cNvGrpSpPr>
              <a:grpSpLocks/>
            </p:cNvGrpSpPr>
            <p:nvPr/>
          </p:nvGrpSpPr>
          <p:grpSpPr bwMode="auto">
            <a:xfrm>
              <a:off x="3895522" y="4156998"/>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4" name="Oval 982">
                <a:extLst>
                  <a:ext uri="{FF2B5EF4-FFF2-40B4-BE49-F238E27FC236}">
                    <a16:creationId xmlns:a16="http://schemas.microsoft.com/office/drawing/2014/main" id="{811A6609-08F3-4CAF-BB42-C1C60F7071C9}"/>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25" name="Oval 983">
                <a:extLst>
                  <a:ext uri="{FF2B5EF4-FFF2-40B4-BE49-F238E27FC236}">
                    <a16:creationId xmlns:a16="http://schemas.microsoft.com/office/drawing/2014/main" id="{B2BA9A94-3D99-4C80-BCEC-7AD6BC95BF8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26" name="Group 981">
              <a:extLst>
                <a:ext uri="{FF2B5EF4-FFF2-40B4-BE49-F238E27FC236}">
                  <a16:creationId xmlns:a16="http://schemas.microsoft.com/office/drawing/2014/main" id="{8D158EF2-EC26-4F00-94A9-D54534A4D6F6}"/>
                </a:ext>
              </a:extLst>
            </p:cNvPr>
            <p:cNvGrpSpPr>
              <a:grpSpLocks/>
            </p:cNvGrpSpPr>
            <p:nvPr/>
          </p:nvGrpSpPr>
          <p:grpSpPr bwMode="auto">
            <a:xfrm>
              <a:off x="4047922" y="42755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7" name="Oval 982">
                <a:extLst>
                  <a:ext uri="{FF2B5EF4-FFF2-40B4-BE49-F238E27FC236}">
                    <a16:creationId xmlns:a16="http://schemas.microsoft.com/office/drawing/2014/main" id="{AE47F387-FC2B-4FB4-A768-00AC92912EB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28" name="Oval 983">
                <a:extLst>
                  <a:ext uri="{FF2B5EF4-FFF2-40B4-BE49-F238E27FC236}">
                    <a16:creationId xmlns:a16="http://schemas.microsoft.com/office/drawing/2014/main" id="{8588C4A2-E277-4D2D-AFD4-5396F28C385A}"/>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29" name="Group 981">
              <a:extLst>
                <a:ext uri="{FF2B5EF4-FFF2-40B4-BE49-F238E27FC236}">
                  <a16:creationId xmlns:a16="http://schemas.microsoft.com/office/drawing/2014/main" id="{156D46A9-C4D6-4EDF-966C-AC59AE137440}"/>
                </a:ext>
              </a:extLst>
            </p:cNvPr>
            <p:cNvGrpSpPr>
              <a:grpSpLocks/>
            </p:cNvGrpSpPr>
            <p:nvPr/>
          </p:nvGrpSpPr>
          <p:grpSpPr bwMode="auto">
            <a:xfrm>
              <a:off x="4200322" y="44279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0" name="Oval 982">
                <a:extLst>
                  <a:ext uri="{FF2B5EF4-FFF2-40B4-BE49-F238E27FC236}">
                    <a16:creationId xmlns:a16="http://schemas.microsoft.com/office/drawing/2014/main" id="{E278D38B-EDA2-470C-B59F-A0364D19A30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31" name="Oval 983">
                <a:extLst>
                  <a:ext uri="{FF2B5EF4-FFF2-40B4-BE49-F238E27FC236}">
                    <a16:creationId xmlns:a16="http://schemas.microsoft.com/office/drawing/2014/main" id="{09FC7964-7A51-4CA8-A592-E59564463F8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32" name="Group 981">
              <a:extLst>
                <a:ext uri="{FF2B5EF4-FFF2-40B4-BE49-F238E27FC236}">
                  <a16:creationId xmlns:a16="http://schemas.microsoft.com/office/drawing/2014/main" id="{CFD08079-C57E-40C6-9D5F-852D13DDC862}"/>
                </a:ext>
              </a:extLst>
            </p:cNvPr>
            <p:cNvGrpSpPr>
              <a:grpSpLocks/>
            </p:cNvGrpSpPr>
            <p:nvPr/>
          </p:nvGrpSpPr>
          <p:grpSpPr bwMode="auto">
            <a:xfrm>
              <a:off x="4352722" y="45887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3" name="Oval 982">
                <a:extLst>
                  <a:ext uri="{FF2B5EF4-FFF2-40B4-BE49-F238E27FC236}">
                    <a16:creationId xmlns:a16="http://schemas.microsoft.com/office/drawing/2014/main" id="{26100650-8246-47C3-93D2-BD03991B6742}"/>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34" name="Oval 983">
                <a:extLst>
                  <a:ext uri="{FF2B5EF4-FFF2-40B4-BE49-F238E27FC236}">
                    <a16:creationId xmlns:a16="http://schemas.microsoft.com/office/drawing/2014/main" id="{90BA2784-C644-4468-89AF-3F624DCE799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35" name="Group 981">
              <a:extLst>
                <a:ext uri="{FF2B5EF4-FFF2-40B4-BE49-F238E27FC236}">
                  <a16:creationId xmlns:a16="http://schemas.microsoft.com/office/drawing/2014/main" id="{23DE22C8-4EA9-4E68-B445-991EDF44BFD1}"/>
                </a:ext>
              </a:extLst>
            </p:cNvPr>
            <p:cNvGrpSpPr>
              <a:grpSpLocks/>
            </p:cNvGrpSpPr>
            <p:nvPr/>
          </p:nvGrpSpPr>
          <p:grpSpPr bwMode="auto">
            <a:xfrm>
              <a:off x="4445853" y="4758107"/>
              <a:ext cx="286155" cy="178466"/>
              <a:chOff x="2736" y="2049"/>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6" name="Oval 982">
                <a:extLst>
                  <a:ext uri="{FF2B5EF4-FFF2-40B4-BE49-F238E27FC236}">
                    <a16:creationId xmlns:a16="http://schemas.microsoft.com/office/drawing/2014/main" id="{3C2F212E-12FD-434D-A9FF-DBF119137249}"/>
                  </a:ext>
                </a:extLst>
              </p:cNvPr>
              <p:cNvSpPr>
                <a:spLocks noChangeArrowheads="1"/>
              </p:cNvSpPr>
              <p:nvPr/>
            </p:nvSpPr>
            <p:spPr bwMode="auto">
              <a:xfrm>
                <a:off x="2736" y="2049"/>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37" name="Oval 983">
                <a:extLst>
                  <a:ext uri="{FF2B5EF4-FFF2-40B4-BE49-F238E27FC236}">
                    <a16:creationId xmlns:a16="http://schemas.microsoft.com/office/drawing/2014/main" id="{5790D506-3455-4630-9D81-DCE4A68B99FF}"/>
                  </a:ext>
                </a:extLst>
              </p:cNvPr>
              <p:cNvSpPr>
                <a:spLocks noChangeArrowheads="1"/>
              </p:cNvSpPr>
              <p:nvPr/>
            </p:nvSpPr>
            <p:spPr bwMode="auto">
              <a:xfrm>
                <a:off x="4625" y="2756"/>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38" name="Group 981">
              <a:extLst>
                <a:ext uri="{FF2B5EF4-FFF2-40B4-BE49-F238E27FC236}">
                  <a16:creationId xmlns:a16="http://schemas.microsoft.com/office/drawing/2014/main" id="{637D12F2-9BE7-4B74-8587-EAC13939D3DD}"/>
                </a:ext>
              </a:extLst>
            </p:cNvPr>
            <p:cNvGrpSpPr>
              <a:grpSpLocks/>
            </p:cNvGrpSpPr>
            <p:nvPr/>
          </p:nvGrpSpPr>
          <p:grpSpPr bwMode="auto">
            <a:xfrm>
              <a:off x="3887055" y="42924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9" name="Oval 982">
                <a:extLst>
                  <a:ext uri="{FF2B5EF4-FFF2-40B4-BE49-F238E27FC236}">
                    <a16:creationId xmlns:a16="http://schemas.microsoft.com/office/drawing/2014/main" id="{A0280C35-FF95-4E15-8DAF-A3D4F9B2E1DA}"/>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40" name="Oval 983">
                <a:extLst>
                  <a:ext uri="{FF2B5EF4-FFF2-40B4-BE49-F238E27FC236}">
                    <a16:creationId xmlns:a16="http://schemas.microsoft.com/office/drawing/2014/main" id="{3EE61BDF-D3EF-48A7-B13B-DD06A0051CD3}"/>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41" name="Group 981">
              <a:extLst>
                <a:ext uri="{FF2B5EF4-FFF2-40B4-BE49-F238E27FC236}">
                  <a16:creationId xmlns:a16="http://schemas.microsoft.com/office/drawing/2014/main" id="{85B12A1C-EB0E-4C2A-9B4F-7C9971A527B8}"/>
                </a:ext>
              </a:extLst>
            </p:cNvPr>
            <p:cNvGrpSpPr>
              <a:grpSpLocks/>
            </p:cNvGrpSpPr>
            <p:nvPr/>
          </p:nvGrpSpPr>
          <p:grpSpPr bwMode="auto">
            <a:xfrm>
              <a:off x="4039455" y="4394068"/>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2" name="Oval 982">
                <a:extLst>
                  <a:ext uri="{FF2B5EF4-FFF2-40B4-BE49-F238E27FC236}">
                    <a16:creationId xmlns:a16="http://schemas.microsoft.com/office/drawing/2014/main" id="{98A8AD03-A874-4E87-8348-A85F4962CB0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43" name="Oval 983">
                <a:extLst>
                  <a:ext uri="{FF2B5EF4-FFF2-40B4-BE49-F238E27FC236}">
                    <a16:creationId xmlns:a16="http://schemas.microsoft.com/office/drawing/2014/main" id="{330B256D-B0E5-4A81-862F-2A5F75C3A77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44" name="Group 981">
              <a:extLst>
                <a:ext uri="{FF2B5EF4-FFF2-40B4-BE49-F238E27FC236}">
                  <a16:creationId xmlns:a16="http://schemas.microsoft.com/office/drawing/2014/main" id="{FB0499DD-8A1D-445D-AD5D-628B23ABB29B}"/>
                </a:ext>
              </a:extLst>
            </p:cNvPr>
            <p:cNvGrpSpPr>
              <a:grpSpLocks/>
            </p:cNvGrpSpPr>
            <p:nvPr/>
          </p:nvGrpSpPr>
          <p:grpSpPr bwMode="auto">
            <a:xfrm>
              <a:off x="4191855" y="45972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5" name="Oval 982">
                <a:extLst>
                  <a:ext uri="{FF2B5EF4-FFF2-40B4-BE49-F238E27FC236}">
                    <a16:creationId xmlns:a16="http://schemas.microsoft.com/office/drawing/2014/main" id="{090A0468-B3B9-4501-9732-31A51E83898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46" name="Oval 983">
                <a:extLst>
                  <a:ext uri="{FF2B5EF4-FFF2-40B4-BE49-F238E27FC236}">
                    <a16:creationId xmlns:a16="http://schemas.microsoft.com/office/drawing/2014/main" id="{690EEB3A-DE79-4B96-BB76-EFF1272E911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47" name="Group 981">
              <a:extLst>
                <a:ext uri="{FF2B5EF4-FFF2-40B4-BE49-F238E27FC236}">
                  <a16:creationId xmlns:a16="http://schemas.microsoft.com/office/drawing/2014/main" id="{0509C010-B965-40CF-8177-D99D64623F8A}"/>
                </a:ext>
              </a:extLst>
            </p:cNvPr>
            <p:cNvGrpSpPr>
              <a:grpSpLocks/>
            </p:cNvGrpSpPr>
            <p:nvPr/>
          </p:nvGrpSpPr>
          <p:grpSpPr bwMode="auto">
            <a:xfrm>
              <a:off x="4335768" y="4783554"/>
              <a:ext cx="286155" cy="178466"/>
              <a:chOff x="2640" y="1594"/>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8" name="Oval 982">
                <a:extLst>
                  <a:ext uri="{FF2B5EF4-FFF2-40B4-BE49-F238E27FC236}">
                    <a16:creationId xmlns:a16="http://schemas.microsoft.com/office/drawing/2014/main" id="{9739230F-41AF-457C-AAD9-790B57E4C40D}"/>
                  </a:ext>
                </a:extLst>
              </p:cNvPr>
              <p:cNvSpPr>
                <a:spLocks noChangeArrowheads="1"/>
              </p:cNvSpPr>
              <p:nvPr/>
            </p:nvSpPr>
            <p:spPr bwMode="auto">
              <a:xfrm>
                <a:off x="2640" y="1594"/>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49" name="Oval 983">
                <a:extLst>
                  <a:ext uri="{FF2B5EF4-FFF2-40B4-BE49-F238E27FC236}">
                    <a16:creationId xmlns:a16="http://schemas.microsoft.com/office/drawing/2014/main" id="{E635DD8C-210F-42D7-95BE-90ACD1BAE511}"/>
                  </a:ext>
                </a:extLst>
              </p:cNvPr>
              <p:cNvSpPr>
                <a:spLocks noChangeArrowheads="1"/>
              </p:cNvSpPr>
              <p:nvPr/>
            </p:nvSpPr>
            <p:spPr bwMode="auto">
              <a:xfrm>
                <a:off x="4625" y="2301"/>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53" name="Group 981">
              <a:extLst>
                <a:ext uri="{FF2B5EF4-FFF2-40B4-BE49-F238E27FC236}">
                  <a16:creationId xmlns:a16="http://schemas.microsoft.com/office/drawing/2014/main" id="{C8F2FE56-7164-4004-93B4-A8B458767B37}"/>
                </a:ext>
              </a:extLst>
            </p:cNvPr>
            <p:cNvGrpSpPr>
              <a:grpSpLocks/>
            </p:cNvGrpSpPr>
            <p:nvPr/>
          </p:nvGrpSpPr>
          <p:grpSpPr bwMode="auto">
            <a:xfrm>
              <a:off x="3878576" y="44279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54" name="Oval 982">
                <a:extLst>
                  <a:ext uri="{FF2B5EF4-FFF2-40B4-BE49-F238E27FC236}">
                    <a16:creationId xmlns:a16="http://schemas.microsoft.com/office/drawing/2014/main" id="{971DE3DA-AA3B-48ED-A4A4-9605717D211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55" name="Oval 983">
                <a:extLst>
                  <a:ext uri="{FF2B5EF4-FFF2-40B4-BE49-F238E27FC236}">
                    <a16:creationId xmlns:a16="http://schemas.microsoft.com/office/drawing/2014/main" id="{DE0EAF52-21C9-4EE2-A439-63757B574A98}"/>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56" name="Group 981">
              <a:extLst>
                <a:ext uri="{FF2B5EF4-FFF2-40B4-BE49-F238E27FC236}">
                  <a16:creationId xmlns:a16="http://schemas.microsoft.com/office/drawing/2014/main" id="{8B8CE767-371F-48E5-9C7E-D8C174218E72}"/>
                </a:ext>
              </a:extLst>
            </p:cNvPr>
            <p:cNvGrpSpPr>
              <a:grpSpLocks/>
            </p:cNvGrpSpPr>
            <p:nvPr/>
          </p:nvGrpSpPr>
          <p:grpSpPr bwMode="auto">
            <a:xfrm>
              <a:off x="4030976" y="45803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57" name="Oval 982">
                <a:extLst>
                  <a:ext uri="{FF2B5EF4-FFF2-40B4-BE49-F238E27FC236}">
                    <a16:creationId xmlns:a16="http://schemas.microsoft.com/office/drawing/2014/main" id="{23DD87C9-1E5A-4570-BEFB-5BD792BE7AB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58" name="Oval 983">
                <a:extLst>
                  <a:ext uri="{FF2B5EF4-FFF2-40B4-BE49-F238E27FC236}">
                    <a16:creationId xmlns:a16="http://schemas.microsoft.com/office/drawing/2014/main" id="{6352D1D3-0B6D-41D7-A5CE-58FFFEFC780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59" name="Group 981">
              <a:extLst>
                <a:ext uri="{FF2B5EF4-FFF2-40B4-BE49-F238E27FC236}">
                  <a16:creationId xmlns:a16="http://schemas.microsoft.com/office/drawing/2014/main" id="{ECC62ECA-A2B0-4F63-85BC-14BEA6390CDB}"/>
                </a:ext>
              </a:extLst>
            </p:cNvPr>
            <p:cNvGrpSpPr>
              <a:grpSpLocks/>
            </p:cNvGrpSpPr>
            <p:nvPr/>
          </p:nvGrpSpPr>
          <p:grpSpPr bwMode="auto">
            <a:xfrm>
              <a:off x="4174909" y="4749664"/>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0" name="Oval 982">
                <a:extLst>
                  <a:ext uri="{FF2B5EF4-FFF2-40B4-BE49-F238E27FC236}">
                    <a16:creationId xmlns:a16="http://schemas.microsoft.com/office/drawing/2014/main" id="{4A29CF8C-FD75-4706-BFC3-4F3FD1B637B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61" name="Oval 983">
                <a:extLst>
                  <a:ext uri="{FF2B5EF4-FFF2-40B4-BE49-F238E27FC236}">
                    <a16:creationId xmlns:a16="http://schemas.microsoft.com/office/drawing/2014/main" id="{D2418035-91D8-4987-B0B7-ACDEEF9FFDBC}"/>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65" name="Group 981">
              <a:extLst>
                <a:ext uri="{FF2B5EF4-FFF2-40B4-BE49-F238E27FC236}">
                  <a16:creationId xmlns:a16="http://schemas.microsoft.com/office/drawing/2014/main" id="{6CB0DD03-CA83-40F5-8BC5-974D0B8C4899}"/>
                </a:ext>
              </a:extLst>
            </p:cNvPr>
            <p:cNvGrpSpPr>
              <a:grpSpLocks/>
            </p:cNvGrpSpPr>
            <p:nvPr/>
          </p:nvGrpSpPr>
          <p:grpSpPr bwMode="auto">
            <a:xfrm>
              <a:off x="3810834" y="45887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6" name="Oval 982">
                <a:extLst>
                  <a:ext uri="{FF2B5EF4-FFF2-40B4-BE49-F238E27FC236}">
                    <a16:creationId xmlns:a16="http://schemas.microsoft.com/office/drawing/2014/main" id="{CD52B35D-56B4-40E2-A6B9-E039B07CB05A}"/>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67" name="Oval 983">
                <a:extLst>
                  <a:ext uri="{FF2B5EF4-FFF2-40B4-BE49-F238E27FC236}">
                    <a16:creationId xmlns:a16="http://schemas.microsoft.com/office/drawing/2014/main" id="{90B3698D-EF60-44BB-A099-B82C76306DF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68" name="Group 981">
              <a:extLst>
                <a:ext uri="{FF2B5EF4-FFF2-40B4-BE49-F238E27FC236}">
                  <a16:creationId xmlns:a16="http://schemas.microsoft.com/office/drawing/2014/main" id="{D314A9F8-7AB6-48FE-AE55-1760497ACD29}"/>
                </a:ext>
              </a:extLst>
            </p:cNvPr>
            <p:cNvGrpSpPr>
              <a:grpSpLocks/>
            </p:cNvGrpSpPr>
            <p:nvPr/>
          </p:nvGrpSpPr>
          <p:grpSpPr bwMode="auto">
            <a:xfrm>
              <a:off x="3963234" y="47411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9" name="Oval 982">
                <a:extLst>
                  <a:ext uri="{FF2B5EF4-FFF2-40B4-BE49-F238E27FC236}">
                    <a16:creationId xmlns:a16="http://schemas.microsoft.com/office/drawing/2014/main" id="{C106C4A8-31DC-4C0A-9466-1FC2C8A5DCC5}"/>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70" name="Oval 983">
                <a:extLst>
                  <a:ext uri="{FF2B5EF4-FFF2-40B4-BE49-F238E27FC236}">
                    <a16:creationId xmlns:a16="http://schemas.microsoft.com/office/drawing/2014/main" id="{8CB4E67C-FB3A-4B3E-B017-36B5576AE5F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74" name="Group 981">
              <a:extLst>
                <a:ext uri="{FF2B5EF4-FFF2-40B4-BE49-F238E27FC236}">
                  <a16:creationId xmlns:a16="http://schemas.microsoft.com/office/drawing/2014/main" id="{D590E1A0-851B-4868-9C32-3766D8F41EA8}"/>
                </a:ext>
              </a:extLst>
            </p:cNvPr>
            <p:cNvGrpSpPr>
              <a:grpSpLocks/>
            </p:cNvGrpSpPr>
            <p:nvPr/>
          </p:nvGrpSpPr>
          <p:grpSpPr bwMode="auto">
            <a:xfrm>
              <a:off x="3802355" y="472425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75" name="Oval 982">
                <a:extLst>
                  <a:ext uri="{FF2B5EF4-FFF2-40B4-BE49-F238E27FC236}">
                    <a16:creationId xmlns:a16="http://schemas.microsoft.com/office/drawing/2014/main" id="{1FEBF283-E3D5-4814-82F9-035F4D1DA9C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76" name="Oval 983">
                <a:extLst>
                  <a:ext uri="{FF2B5EF4-FFF2-40B4-BE49-F238E27FC236}">
                    <a16:creationId xmlns:a16="http://schemas.microsoft.com/office/drawing/2014/main" id="{484EB043-6A60-4410-826F-2A2AD6EA0DD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84" name="Group 981">
              <a:extLst>
                <a:ext uri="{FF2B5EF4-FFF2-40B4-BE49-F238E27FC236}">
                  <a16:creationId xmlns:a16="http://schemas.microsoft.com/office/drawing/2014/main" id="{75BC0BAA-D5FA-43F7-8477-E0DA71655D94}"/>
                </a:ext>
              </a:extLst>
            </p:cNvPr>
            <p:cNvGrpSpPr>
              <a:grpSpLocks/>
            </p:cNvGrpSpPr>
            <p:nvPr/>
          </p:nvGrpSpPr>
          <p:grpSpPr bwMode="auto">
            <a:xfrm>
              <a:off x="4209645" y="5165169"/>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85" name="Oval 982">
                <a:extLst>
                  <a:ext uri="{FF2B5EF4-FFF2-40B4-BE49-F238E27FC236}">
                    <a16:creationId xmlns:a16="http://schemas.microsoft.com/office/drawing/2014/main" id="{CEFD5E28-94E8-4ACC-A690-93339D2DE226}"/>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86" name="Oval 983">
                <a:extLst>
                  <a:ext uri="{FF2B5EF4-FFF2-40B4-BE49-F238E27FC236}">
                    <a16:creationId xmlns:a16="http://schemas.microsoft.com/office/drawing/2014/main" id="{5B59B900-3965-4254-BFB7-0AC4902EEF3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87" name="Group 981">
              <a:extLst>
                <a:ext uri="{FF2B5EF4-FFF2-40B4-BE49-F238E27FC236}">
                  <a16:creationId xmlns:a16="http://schemas.microsoft.com/office/drawing/2014/main" id="{866637D1-F97A-4AC5-BF0E-585AEC7BB8E6}"/>
                </a:ext>
              </a:extLst>
            </p:cNvPr>
            <p:cNvGrpSpPr>
              <a:grpSpLocks/>
            </p:cNvGrpSpPr>
            <p:nvPr/>
          </p:nvGrpSpPr>
          <p:grpSpPr bwMode="auto">
            <a:xfrm>
              <a:off x="4285845" y="504663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88" name="Oval 982">
                <a:extLst>
                  <a:ext uri="{FF2B5EF4-FFF2-40B4-BE49-F238E27FC236}">
                    <a16:creationId xmlns:a16="http://schemas.microsoft.com/office/drawing/2014/main" id="{7F77E1C9-E3E3-4B95-A4D0-2ABAC7CFB6E8}"/>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89" name="Oval 983">
                <a:extLst>
                  <a:ext uri="{FF2B5EF4-FFF2-40B4-BE49-F238E27FC236}">
                    <a16:creationId xmlns:a16="http://schemas.microsoft.com/office/drawing/2014/main" id="{121177BF-B816-4630-A8DD-E13D798C247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90" name="Group 981">
              <a:extLst>
                <a:ext uri="{FF2B5EF4-FFF2-40B4-BE49-F238E27FC236}">
                  <a16:creationId xmlns:a16="http://schemas.microsoft.com/office/drawing/2014/main" id="{981DB4F4-7E62-4726-944C-18FFB351E607}"/>
                </a:ext>
              </a:extLst>
            </p:cNvPr>
            <p:cNvGrpSpPr>
              <a:grpSpLocks/>
            </p:cNvGrpSpPr>
            <p:nvPr/>
          </p:nvGrpSpPr>
          <p:grpSpPr bwMode="auto">
            <a:xfrm>
              <a:off x="4284066" y="4919635"/>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91" name="Oval 982">
                <a:extLst>
                  <a:ext uri="{FF2B5EF4-FFF2-40B4-BE49-F238E27FC236}">
                    <a16:creationId xmlns:a16="http://schemas.microsoft.com/office/drawing/2014/main" id="{F2F93A2B-21F8-46CB-B4B8-62879C75E76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92" name="Oval 983">
                <a:extLst>
                  <a:ext uri="{FF2B5EF4-FFF2-40B4-BE49-F238E27FC236}">
                    <a16:creationId xmlns:a16="http://schemas.microsoft.com/office/drawing/2014/main" id="{C62EB7EF-805F-4279-B811-5CEA066988D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96" name="Group 981">
              <a:extLst>
                <a:ext uri="{FF2B5EF4-FFF2-40B4-BE49-F238E27FC236}">
                  <a16:creationId xmlns:a16="http://schemas.microsoft.com/office/drawing/2014/main" id="{24670317-96D3-4254-8441-2B3B75300434}"/>
                </a:ext>
              </a:extLst>
            </p:cNvPr>
            <p:cNvGrpSpPr>
              <a:grpSpLocks/>
            </p:cNvGrpSpPr>
            <p:nvPr/>
          </p:nvGrpSpPr>
          <p:grpSpPr bwMode="auto">
            <a:xfrm>
              <a:off x="4038531" y="5029701"/>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97" name="Oval 982">
                <a:extLst>
                  <a:ext uri="{FF2B5EF4-FFF2-40B4-BE49-F238E27FC236}">
                    <a16:creationId xmlns:a16="http://schemas.microsoft.com/office/drawing/2014/main" id="{47D97D48-50F3-4C5C-8F6F-2649896098F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398" name="Oval 983">
                <a:extLst>
                  <a:ext uri="{FF2B5EF4-FFF2-40B4-BE49-F238E27FC236}">
                    <a16:creationId xmlns:a16="http://schemas.microsoft.com/office/drawing/2014/main" id="{EBEF4D7F-C72C-4523-A1FC-B2DB77ED7C4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grpSp>
          <p:nvGrpSpPr>
            <p:cNvPr id="5399" name="Group 981">
              <a:extLst>
                <a:ext uri="{FF2B5EF4-FFF2-40B4-BE49-F238E27FC236}">
                  <a16:creationId xmlns:a16="http://schemas.microsoft.com/office/drawing/2014/main" id="{FCF35275-D4C9-463D-B60E-83ECA7E4280E}"/>
                </a:ext>
              </a:extLst>
            </p:cNvPr>
            <p:cNvGrpSpPr>
              <a:grpSpLocks/>
            </p:cNvGrpSpPr>
            <p:nvPr/>
          </p:nvGrpSpPr>
          <p:grpSpPr bwMode="auto">
            <a:xfrm>
              <a:off x="4131666" y="487730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400" name="Oval 982">
                <a:extLst>
                  <a:ext uri="{FF2B5EF4-FFF2-40B4-BE49-F238E27FC236}">
                    <a16:creationId xmlns:a16="http://schemas.microsoft.com/office/drawing/2014/main" id="{2D948A08-B6F9-4790-99DA-53007A359050}"/>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5401" name="Oval 983">
                <a:extLst>
                  <a:ext uri="{FF2B5EF4-FFF2-40B4-BE49-F238E27FC236}">
                    <a16:creationId xmlns:a16="http://schemas.microsoft.com/office/drawing/2014/main" id="{94B30829-2EC6-4C40-83D9-9AB71EB9979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grpSp>
        <p:sp>
          <p:nvSpPr>
            <p:cNvPr id="45700" name="Oval 976">
              <a:extLst>
                <a:ext uri="{FF2B5EF4-FFF2-40B4-BE49-F238E27FC236}">
                  <a16:creationId xmlns:a16="http://schemas.microsoft.com/office/drawing/2014/main" id="{B17034DB-47D8-4136-BD10-2C4F5E353D62}"/>
                </a:ext>
              </a:extLst>
            </p:cNvPr>
            <p:cNvSpPr>
              <a:spLocks noChangeArrowheads="1"/>
            </p:cNvSpPr>
            <p:nvPr/>
          </p:nvSpPr>
          <p:spPr bwMode="auto">
            <a:xfrm>
              <a:off x="4003726" y="4362107"/>
              <a:ext cx="1280160" cy="1280160"/>
            </a:xfrm>
            <a:prstGeom prst="ellipse">
              <a:avLst/>
            </a:prstGeom>
            <a:noFill/>
            <a:ln w="317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cxnSp>
        <p:nvCxnSpPr>
          <p:cNvPr id="5422" name="Straight Connector 5421">
            <a:extLst>
              <a:ext uri="{FF2B5EF4-FFF2-40B4-BE49-F238E27FC236}">
                <a16:creationId xmlns:a16="http://schemas.microsoft.com/office/drawing/2014/main" id="{20622ACD-687B-4709-B71B-71D34ED3DE3E}"/>
              </a:ext>
            </a:extLst>
          </p:cNvPr>
          <p:cNvCxnSpPr>
            <a:endCxn id="45727" idx="1"/>
          </p:cNvCxnSpPr>
          <p:nvPr/>
        </p:nvCxnSpPr>
        <p:spPr bwMode="auto">
          <a:xfrm flipH="1" flipV="1">
            <a:off x="5934075" y="2034456"/>
            <a:ext cx="2393950" cy="1071563"/>
          </a:xfrm>
          <a:prstGeom prst="line">
            <a:avLst/>
          </a:prstGeom>
          <a:noFill/>
          <a:ln w="15875" cap="flat" cmpd="sng" algn="ctr">
            <a:solidFill>
              <a:schemeClr val="bg2">
                <a:lumMod val="95000"/>
                <a:lumOff val="5000"/>
              </a:schemeClr>
            </a:solidFill>
            <a:prstDash val="solid"/>
            <a:round/>
            <a:headEnd type="none" w="med" len="med"/>
            <a:tailEnd type="none" w="med" len="med"/>
          </a:ln>
          <a:effectLst/>
        </p:spPr>
      </p:cxnSp>
      <p:sp>
        <p:nvSpPr>
          <p:cNvPr id="5425" name="Text Box 937">
            <a:extLst>
              <a:ext uri="{FF2B5EF4-FFF2-40B4-BE49-F238E27FC236}">
                <a16:creationId xmlns:a16="http://schemas.microsoft.com/office/drawing/2014/main" id="{A61BB0C3-9CB1-4099-AD1F-C243CF6FA5D9}"/>
              </a:ext>
            </a:extLst>
          </p:cNvPr>
          <p:cNvSpPr txBox="1">
            <a:spLocks noChangeArrowheads="1"/>
          </p:cNvSpPr>
          <p:nvPr/>
        </p:nvSpPr>
        <p:spPr bwMode="auto">
          <a:xfrm>
            <a:off x="5257821" y="2478955"/>
            <a:ext cx="1092158" cy="40011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Marrow</a:t>
            </a: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endParaRPr>
          </a:p>
        </p:txBody>
      </p:sp>
      <p:sp>
        <p:nvSpPr>
          <p:cNvPr id="5426" name="Text Box 938">
            <a:extLst>
              <a:ext uri="{FF2B5EF4-FFF2-40B4-BE49-F238E27FC236}">
                <a16:creationId xmlns:a16="http://schemas.microsoft.com/office/drawing/2014/main" id="{97D8238F-0E59-4012-8AFB-872F008019DB}"/>
              </a:ext>
            </a:extLst>
          </p:cNvPr>
          <p:cNvSpPr txBox="1">
            <a:spLocks noChangeArrowheads="1"/>
          </p:cNvSpPr>
          <p:nvPr/>
        </p:nvSpPr>
        <p:spPr bwMode="auto">
          <a:xfrm>
            <a:off x="4656779" y="3166343"/>
            <a:ext cx="963918" cy="40011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rPr>
              <a:t>Tumor</a:t>
            </a: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endParaRPr>
          </a:p>
        </p:txBody>
      </p:sp>
      <p:sp>
        <p:nvSpPr>
          <p:cNvPr id="45068" name="Line 989">
            <a:extLst>
              <a:ext uri="{FF2B5EF4-FFF2-40B4-BE49-F238E27FC236}">
                <a16:creationId xmlns:a16="http://schemas.microsoft.com/office/drawing/2014/main" id="{69D7F5AE-F607-41DF-82F9-5342D573FF35}"/>
              </a:ext>
            </a:extLst>
          </p:cNvPr>
          <p:cNvSpPr>
            <a:spLocks noChangeShapeType="1"/>
          </p:cNvSpPr>
          <p:nvPr/>
        </p:nvSpPr>
        <p:spPr bwMode="auto">
          <a:xfrm flipH="1">
            <a:off x="5280026" y="4182343"/>
            <a:ext cx="104775" cy="1409700"/>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9" name="Rectangle 992">
            <a:extLst>
              <a:ext uri="{FF2B5EF4-FFF2-40B4-BE49-F238E27FC236}">
                <a16:creationId xmlns:a16="http://schemas.microsoft.com/office/drawing/2014/main" id="{93694EFA-8A8F-4123-8937-4B1A63963CBD}"/>
              </a:ext>
            </a:extLst>
          </p:cNvPr>
          <p:cNvSpPr>
            <a:spLocks noGrp="1"/>
          </p:cNvSpPr>
          <p:nvPr>
            <p:ph type="title"/>
          </p:nvPr>
        </p:nvSpPr>
        <p:spPr>
          <a:xfrm>
            <a:off x="609600" y="0"/>
            <a:ext cx="10134600" cy="1143000"/>
          </a:xfrm>
        </p:spPr>
        <p:txBody>
          <a:bodyPr/>
          <a:lstStyle/>
          <a:p>
            <a:pPr eaLnBrk="1" hangingPunct="1"/>
            <a:r>
              <a:rPr lang="nb-NO" altLang="en-US" sz="2800" dirty="0">
                <a:latin typeface="Arial" panose="020B0604020202020204" pitchFamily="34" charset="0"/>
                <a:cs typeface="Arial" panose="020B0604020202020204" pitchFamily="34" charset="0"/>
              </a:rPr>
              <a:t>Range </a:t>
            </a:r>
            <a:r>
              <a:rPr lang="nb-NO" altLang="en-US" sz="2800" dirty="0" err="1">
                <a:latin typeface="Arial" panose="020B0604020202020204" pitchFamily="34" charset="0"/>
                <a:cs typeface="Arial" panose="020B0604020202020204" pitchFamily="34" charset="0"/>
              </a:rPr>
              <a:t>of</a:t>
            </a:r>
            <a:r>
              <a:rPr lang="nb-NO" altLang="en-US" sz="2800" dirty="0">
                <a:latin typeface="Arial" panose="020B0604020202020204" pitchFamily="34" charset="0"/>
                <a:cs typeface="Arial" panose="020B0604020202020204" pitchFamily="34" charset="0"/>
              </a:rPr>
              <a:t> an </a:t>
            </a:r>
            <a:r>
              <a:rPr lang="el-GR" altLang="en-US" sz="2800" dirty="0">
                <a:latin typeface="Arial" panose="020B0604020202020204" pitchFamily="34" charset="0"/>
                <a:cs typeface="Arial" panose="020B0604020202020204" pitchFamily="34" charset="0"/>
              </a:rPr>
              <a:t>α</a:t>
            </a:r>
            <a:r>
              <a:rPr lang="nb-NO" altLang="en-US" sz="2800">
                <a:latin typeface="Arial" panose="020B0604020202020204" pitchFamily="34" charset="0"/>
                <a:cs typeface="Arial" panose="020B0604020202020204" pitchFamily="34" charset="0"/>
              </a:rPr>
              <a:t>-Emitting</a:t>
            </a:r>
            <a:r>
              <a:rPr lang="nb-NO" altLang="en-US" sz="2800" dirty="0">
                <a:latin typeface="Arial" panose="020B0604020202020204" pitchFamily="34" charset="0"/>
                <a:cs typeface="Arial" panose="020B0604020202020204" pitchFamily="34" charset="0"/>
              </a:rPr>
              <a:t> </a:t>
            </a:r>
            <a:r>
              <a:rPr lang="nb-NO" altLang="en-US" sz="2800" dirty="0" err="1">
                <a:latin typeface="Arial" panose="020B0604020202020204" pitchFamily="34" charset="0"/>
                <a:cs typeface="Arial" panose="020B0604020202020204" pitchFamily="34" charset="0"/>
              </a:rPr>
              <a:t>Radiopharmaceutical</a:t>
            </a:r>
            <a:r>
              <a:rPr lang="nb-NO" altLang="en-US" sz="2800" dirty="0">
                <a:latin typeface="Arial" panose="020B0604020202020204" pitchFamily="34" charset="0"/>
                <a:cs typeface="Arial" panose="020B0604020202020204" pitchFamily="34" charset="0"/>
              </a:rPr>
              <a:t> </a:t>
            </a:r>
            <a:r>
              <a:rPr lang="nb-NO" altLang="en-US" sz="2800" dirty="0" err="1">
                <a:latin typeface="Arial" panose="020B0604020202020204" pitchFamily="34" charset="0"/>
                <a:cs typeface="Arial" panose="020B0604020202020204" pitchFamily="34" charset="0"/>
              </a:rPr>
              <a:t>Compared</a:t>
            </a:r>
            <a:r>
              <a:rPr lang="nb-NO" altLang="en-US" sz="2800" dirty="0">
                <a:latin typeface="Arial" panose="020B0604020202020204" pitchFamily="34" charset="0"/>
                <a:cs typeface="Arial" panose="020B0604020202020204" pitchFamily="34" charset="0"/>
              </a:rPr>
              <a:t> to a </a:t>
            </a:r>
            <a:r>
              <a:rPr lang="el-GR" altLang="en-US" sz="2800" dirty="0">
                <a:latin typeface="Arial" panose="020B0604020202020204" pitchFamily="34" charset="0"/>
                <a:cs typeface="Arial" panose="020B0604020202020204" pitchFamily="34" charset="0"/>
              </a:rPr>
              <a:t>β</a:t>
            </a:r>
            <a:r>
              <a:rPr lang="nb-NO" altLang="en-US" sz="2800" dirty="0">
                <a:latin typeface="Arial" panose="020B0604020202020204" pitchFamily="34" charset="0"/>
                <a:cs typeface="Arial" panose="020B0604020202020204" pitchFamily="34" charset="0"/>
              </a:rPr>
              <a:t> Emitter</a:t>
            </a:r>
            <a:endParaRPr lang="en-US" altLang="en-US" sz="2800" baseline="30000" dirty="0">
              <a:latin typeface="Arial" panose="020B0604020202020204" pitchFamily="34" charset="0"/>
              <a:cs typeface="Arial" panose="020B0604020202020204" pitchFamily="34" charset="0"/>
            </a:endParaRPr>
          </a:p>
        </p:txBody>
      </p:sp>
      <p:sp>
        <p:nvSpPr>
          <p:cNvPr id="45070" name="Oval 948">
            <a:extLst>
              <a:ext uri="{FF2B5EF4-FFF2-40B4-BE49-F238E27FC236}">
                <a16:creationId xmlns:a16="http://schemas.microsoft.com/office/drawing/2014/main" id="{40D7D198-CDB5-41F2-8D34-68A59278185B}"/>
              </a:ext>
            </a:extLst>
          </p:cNvPr>
          <p:cNvSpPr>
            <a:spLocks noChangeArrowheads="1"/>
          </p:cNvSpPr>
          <p:nvPr/>
        </p:nvSpPr>
        <p:spPr bwMode="auto">
          <a:xfrm>
            <a:off x="3105150" y="1816968"/>
            <a:ext cx="4572000" cy="4572000"/>
          </a:xfrm>
          <a:prstGeom prst="ellipse">
            <a:avLst/>
          </a:pr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31" name="Text Box 977">
            <a:extLst>
              <a:ext uri="{FF2B5EF4-FFF2-40B4-BE49-F238E27FC236}">
                <a16:creationId xmlns:a16="http://schemas.microsoft.com/office/drawing/2014/main" id="{8ECE3649-9AD0-4785-8339-4AD0B4976544}"/>
              </a:ext>
            </a:extLst>
          </p:cNvPr>
          <p:cNvSpPr txBox="1">
            <a:spLocks noChangeArrowheads="1"/>
          </p:cNvSpPr>
          <p:nvPr/>
        </p:nvSpPr>
        <p:spPr bwMode="auto">
          <a:xfrm>
            <a:off x="3449637" y="4906244"/>
            <a:ext cx="1803699" cy="5847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Bone Mineral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a:t>
            </a:r>
            <a:r>
              <a:rPr kumimoji="0" lang="nb-NO" sz="16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Hydroxyapatite</a:t>
            </a:r>
            <a:r>
              <a:rPr kumimoji="0" lang="nb-NO"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1932" name="Text Box 941">
            <a:extLst>
              <a:ext uri="{FF2B5EF4-FFF2-40B4-BE49-F238E27FC236}">
                <a16:creationId xmlns:a16="http://schemas.microsoft.com/office/drawing/2014/main" id="{722CA982-66D9-4425-96BD-A39DC6BEF815}"/>
              </a:ext>
            </a:extLst>
          </p:cNvPr>
          <p:cNvSpPr txBox="1">
            <a:spLocks noChangeArrowheads="1"/>
          </p:cNvSpPr>
          <p:nvPr/>
        </p:nvSpPr>
        <p:spPr bwMode="auto">
          <a:xfrm>
            <a:off x="1770063" y="5706343"/>
            <a:ext cx="3630613" cy="830262"/>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Range </a:t>
            </a: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of</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l-GR"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β</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particle</a:t>
            </a:r>
            <a:endPar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long</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 10 to 1000 </a:t>
            </a: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cell</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diameters</a:t>
            </a:r>
            <a:r>
              <a:rPr kumimoji="0" lang="nb-NO" altLang="en-US" sz="16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73" name="Line 989">
            <a:extLst>
              <a:ext uri="{FF2B5EF4-FFF2-40B4-BE49-F238E27FC236}">
                <a16:creationId xmlns:a16="http://schemas.microsoft.com/office/drawing/2014/main" id="{E74CA806-4DA6-4E79-B76C-3D3C7B1ED987}"/>
              </a:ext>
            </a:extLst>
          </p:cNvPr>
          <p:cNvSpPr>
            <a:spLocks noChangeShapeType="1"/>
          </p:cNvSpPr>
          <p:nvPr/>
        </p:nvSpPr>
        <p:spPr bwMode="auto">
          <a:xfrm flipH="1">
            <a:off x="2954338" y="5345981"/>
            <a:ext cx="434975" cy="415925"/>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4" name="Text Box 988">
            <a:extLst>
              <a:ext uri="{FF2B5EF4-FFF2-40B4-BE49-F238E27FC236}">
                <a16:creationId xmlns:a16="http://schemas.microsoft.com/office/drawing/2014/main" id="{AF16A602-AA12-44DC-AA0E-7A9AC3F72FC0}"/>
              </a:ext>
            </a:extLst>
          </p:cNvPr>
          <p:cNvSpPr txBox="1">
            <a:spLocks noChangeArrowheads="1"/>
          </p:cNvSpPr>
          <p:nvPr/>
        </p:nvSpPr>
        <p:spPr bwMode="auto">
          <a:xfrm>
            <a:off x="4881562" y="5542830"/>
            <a:ext cx="1471878" cy="33855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rPr>
              <a:t>Radionuclide</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S PGothic"/>
              <a:cs typeface="Arial" panose="020B0604020202020204" pitchFamily="34" charset="0"/>
            </a:endParaRPr>
          </a:p>
        </p:txBody>
      </p:sp>
      <p:sp>
        <p:nvSpPr>
          <p:cNvPr id="1936" name="Text Box 940">
            <a:extLst>
              <a:ext uri="{FF2B5EF4-FFF2-40B4-BE49-F238E27FC236}">
                <a16:creationId xmlns:a16="http://schemas.microsoft.com/office/drawing/2014/main" id="{7925B791-5272-4063-9D66-3348FF286C2C}"/>
              </a:ext>
            </a:extLst>
          </p:cNvPr>
          <p:cNvSpPr txBox="1">
            <a:spLocks noChangeArrowheads="1"/>
          </p:cNvSpPr>
          <p:nvPr/>
        </p:nvSpPr>
        <p:spPr bwMode="auto">
          <a:xfrm>
            <a:off x="7543800" y="5533306"/>
            <a:ext cx="2252662" cy="830263"/>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Range </a:t>
            </a: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of</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l-GR"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α</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particle</a:t>
            </a:r>
            <a:endPar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short</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range – ~2 to 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cell</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diameters</a:t>
            </a:r>
            <a:r>
              <a:rPr kumimoji="0" lang="nb-NO" altLang="en-US" sz="16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a:t>
            </a:r>
            <a:r>
              <a:rPr kumimoji="0" lang="nb-NO"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76" name="Line 989">
            <a:extLst>
              <a:ext uri="{FF2B5EF4-FFF2-40B4-BE49-F238E27FC236}">
                <a16:creationId xmlns:a16="http://schemas.microsoft.com/office/drawing/2014/main" id="{9D06C786-C252-4B18-A9D0-7D83AEB4AF61}"/>
              </a:ext>
            </a:extLst>
          </p:cNvPr>
          <p:cNvSpPr>
            <a:spLocks noChangeShapeType="1"/>
          </p:cNvSpPr>
          <p:nvPr/>
        </p:nvSpPr>
        <p:spPr bwMode="auto">
          <a:xfrm>
            <a:off x="5770562" y="4804644"/>
            <a:ext cx="1766888" cy="1031875"/>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8788877"/>
      </p:ext>
    </p:extLst>
  </p:cSld>
  <p:clrMapOvr>
    <a:masterClrMapping/>
  </p:clrMapOvr>
  <p:transition spd="slow"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3FD39-45AA-8442-9B17-E1994DE506B5}"/>
              </a:ext>
            </a:extLst>
          </p:cNvPr>
          <p:cNvSpPr/>
          <p:nvPr/>
        </p:nvSpPr>
        <p:spPr bwMode="auto">
          <a:xfrm>
            <a:off x="8839200" y="2133600"/>
            <a:ext cx="2590800" cy="696208"/>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7" name="Picture 16">
            <a:extLst>
              <a:ext uri="{FF2B5EF4-FFF2-40B4-BE49-F238E27FC236}">
                <a16:creationId xmlns:a16="http://schemas.microsoft.com/office/drawing/2014/main" id="{45F129D6-689C-5246-8982-41CE83F9BE35}"/>
              </a:ext>
            </a:extLst>
          </p:cNvPr>
          <p:cNvPicPr>
            <a:picLocks noChangeAspect="1"/>
          </p:cNvPicPr>
          <p:nvPr/>
        </p:nvPicPr>
        <p:blipFill>
          <a:blip r:embed="rId2"/>
          <a:srcRect/>
          <a:stretch/>
        </p:blipFill>
        <p:spPr>
          <a:xfrm>
            <a:off x="3124200" y="1610617"/>
            <a:ext cx="8862861" cy="4039472"/>
          </a:xfrm>
          <a:prstGeom prst="rect">
            <a:avLst/>
          </a:prstGeom>
        </p:spPr>
      </p:pic>
      <p:sp>
        <p:nvSpPr>
          <p:cNvPr id="3" name="TextBox 2">
            <a:extLst>
              <a:ext uri="{FF2B5EF4-FFF2-40B4-BE49-F238E27FC236}">
                <a16:creationId xmlns:a16="http://schemas.microsoft.com/office/drawing/2014/main" id="{864480BA-F118-E247-979F-9A91DC99CAE9}"/>
              </a:ext>
            </a:extLst>
          </p:cNvPr>
          <p:cNvSpPr txBox="1"/>
          <p:nvPr/>
        </p:nvSpPr>
        <p:spPr>
          <a:xfrm>
            <a:off x="340869" y="6455808"/>
            <a:ext cx="688201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de Wit R et al; CARD Investigators.</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 N </a:t>
            </a:r>
            <a:r>
              <a:rPr kumimoji="0" lang="en-US" sz="1600" b="0" i="1" u="none" strike="noStrike" kern="1200" cap="none" spc="0" normalizeH="0" baseline="0" noProof="0" err="1">
                <a:ln>
                  <a:noFill/>
                </a:ln>
                <a:solidFill>
                  <a:srgbClr val="000000"/>
                </a:solidFill>
                <a:effectLst/>
                <a:uLnTx/>
                <a:uFillTx/>
                <a:latin typeface="Arial" charset="0"/>
                <a:ea typeface="ＭＳ Ｐゴシック" charset="0"/>
              </a:rPr>
              <a:t>Engl</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 J Med </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2019;381(26):2506-18. </a:t>
            </a:r>
          </a:p>
        </p:txBody>
      </p:sp>
      <p:sp>
        <p:nvSpPr>
          <p:cNvPr id="9" name="TextBox 8">
            <a:extLst>
              <a:ext uri="{FF2B5EF4-FFF2-40B4-BE49-F238E27FC236}">
                <a16:creationId xmlns:a16="http://schemas.microsoft.com/office/drawing/2014/main" id="{961A740A-0991-954E-BBA2-45DE925580E4}"/>
              </a:ext>
            </a:extLst>
          </p:cNvPr>
          <p:cNvSpPr txBox="1"/>
          <p:nvPr/>
        </p:nvSpPr>
        <p:spPr>
          <a:xfrm>
            <a:off x="460483" y="5874398"/>
            <a:ext cx="11271034" cy="369332"/>
          </a:xfrm>
          <a:prstGeom prst="rect">
            <a:avLst/>
          </a:prstGeom>
          <a:noFill/>
        </p:spPr>
        <p:txBody>
          <a:bodyPr wrap="non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CARD met its primary objective: Cabazitaxel more than doubled </a:t>
            </a:r>
            <a:r>
              <a:rPr kumimoji="0" lang="en-US" sz="1800" b="0" i="0" u="none" strike="noStrike" kern="1200" cap="none" spc="0" normalizeH="0" baseline="0" noProof="0" err="1">
                <a:ln>
                  <a:noFill/>
                </a:ln>
                <a:solidFill>
                  <a:srgbClr val="000000"/>
                </a:solidFill>
                <a:effectLst/>
                <a:uLnTx/>
                <a:uFillTx/>
                <a:latin typeface="Arial" charset="0"/>
                <a:ea typeface="ＭＳ Ｐゴシック" charset="0"/>
              </a:rPr>
              <a:t>rPFS</a:t>
            </a: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 versus abiraterone or enzalutamide</a:t>
            </a:r>
          </a:p>
        </p:txBody>
      </p:sp>
      <p:sp>
        <p:nvSpPr>
          <p:cNvPr id="25" name="TextBox 24">
            <a:extLst>
              <a:ext uri="{FF2B5EF4-FFF2-40B4-BE49-F238E27FC236}">
                <a16:creationId xmlns:a16="http://schemas.microsoft.com/office/drawing/2014/main" id="{6D13B26C-2770-1941-8923-77BF10D5D174}"/>
              </a:ext>
            </a:extLst>
          </p:cNvPr>
          <p:cNvSpPr txBox="1"/>
          <p:nvPr/>
        </p:nvSpPr>
        <p:spPr>
          <a:xfrm>
            <a:off x="7356587" y="1237675"/>
            <a:ext cx="4257897"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Overall survival (key secondary endpoint)</a:t>
            </a:r>
          </a:p>
        </p:txBody>
      </p:sp>
      <p:sp>
        <p:nvSpPr>
          <p:cNvPr id="33" name="TextBox 32">
            <a:extLst>
              <a:ext uri="{FF2B5EF4-FFF2-40B4-BE49-F238E27FC236}">
                <a16:creationId xmlns:a16="http://schemas.microsoft.com/office/drawing/2014/main" id="{69AC2F8D-57BD-A34B-B71C-8E86A99D35A0}"/>
              </a:ext>
            </a:extLst>
          </p:cNvPr>
          <p:cNvSpPr txBox="1"/>
          <p:nvPr/>
        </p:nvSpPr>
        <p:spPr>
          <a:xfrm>
            <a:off x="10134600" y="2864196"/>
            <a:ext cx="1114408"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HR = 0.64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charset="0"/>
              </a:rPr>
              <a:t>p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0.008</a:t>
            </a:r>
          </a:p>
        </p:txBody>
      </p:sp>
      <p:sp>
        <p:nvSpPr>
          <p:cNvPr id="35" name="TextBox 34">
            <a:extLst>
              <a:ext uri="{FF2B5EF4-FFF2-40B4-BE49-F238E27FC236}">
                <a16:creationId xmlns:a16="http://schemas.microsoft.com/office/drawing/2014/main" id="{8476EFD1-F13E-F945-8734-4B4A2D4C6801}"/>
              </a:ext>
            </a:extLst>
          </p:cNvPr>
          <p:cNvSpPr txBox="1"/>
          <p:nvPr/>
        </p:nvSpPr>
        <p:spPr>
          <a:xfrm>
            <a:off x="7338342" y="4736053"/>
            <a:ext cx="1243097"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Time (months)</a:t>
            </a:r>
          </a:p>
        </p:txBody>
      </p:sp>
      <p:sp>
        <p:nvSpPr>
          <p:cNvPr id="36" name="TextBox 35">
            <a:extLst>
              <a:ext uri="{FF2B5EF4-FFF2-40B4-BE49-F238E27FC236}">
                <a16:creationId xmlns:a16="http://schemas.microsoft.com/office/drawing/2014/main" id="{1CE6554F-49DB-ED4C-A9D2-28261E0D6D70}"/>
              </a:ext>
            </a:extLst>
          </p:cNvPr>
          <p:cNvSpPr txBox="1"/>
          <p:nvPr/>
        </p:nvSpPr>
        <p:spPr>
          <a:xfrm rot="16200000">
            <a:off x="3012916" y="2902560"/>
            <a:ext cx="1814920"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Kaplan-Meier estimate</a:t>
            </a:r>
          </a:p>
        </p:txBody>
      </p:sp>
      <p:sp>
        <p:nvSpPr>
          <p:cNvPr id="39" name="Title 38">
            <a:extLst>
              <a:ext uri="{FF2B5EF4-FFF2-40B4-BE49-F238E27FC236}">
                <a16:creationId xmlns:a16="http://schemas.microsoft.com/office/drawing/2014/main" id="{595FFFBE-A6EC-5346-973B-D6A7788DF98D}"/>
              </a:ext>
            </a:extLst>
          </p:cNvPr>
          <p:cNvSpPr>
            <a:spLocks noGrp="1"/>
          </p:cNvSpPr>
          <p:nvPr>
            <p:ph type="title"/>
          </p:nvPr>
        </p:nvSpPr>
        <p:spPr/>
        <p:txBody>
          <a:bodyPr/>
          <a:lstStyle/>
          <a:p>
            <a:r>
              <a:rPr lang="en-US" sz="2400"/>
              <a:t>CARD: Cabazitaxel vs Abiraterone or Enzalutamide in </a:t>
            </a:r>
            <a:r>
              <a:rPr lang="en-US" sz="2400" err="1"/>
              <a:t>mCRPC</a:t>
            </a:r>
            <a:r>
              <a:rPr lang="en-US" sz="2400"/>
              <a:t> Previously Treated with Docetaxel and an Androgen-Signaling-Targeted Inhibitor</a:t>
            </a:r>
          </a:p>
        </p:txBody>
      </p:sp>
      <p:graphicFrame>
        <p:nvGraphicFramePr>
          <p:cNvPr id="18" name="Table 17">
            <a:extLst>
              <a:ext uri="{FF2B5EF4-FFF2-40B4-BE49-F238E27FC236}">
                <a16:creationId xmlns:a16="http://schemas.microsoft.com/office/drawing/2014/main" id="{6FE9FDA2-669D-3540-A895-DA2617FFC166}"/>
              </a:ext>
            </a:extLst>
          </p:cNvPr>
          <p:cNvGraphicFramePr>
            <a:graphicFrameLocks noGrp="1"/>
          </p:cNvGraphicFramePr>
          <p:nvPr>
            <p:extLst>
              <p:ext uri="{D42A27DB-BD31-4B8C-83A1-F6EECF244321}">
                <p14:modId xmlns:p14="http://schemas.microsoft.com/office/powerpoint/2010/main" val="1395658428"/>
              </p:ext>
            </p:extLst>
          </p:nvPr>
        </p:nvGraphicFramePr>
        <p:xfrm>
          <a:off x="204939" y="1920395"/>
          <a:ext cx="3507735" cy="1925320"/>
        </p:xfrm>
        <a:graphic>
          <a:graphicData uri="http://schemas.openxmlformats.org/drawingml/2006/table">
            <a:tbl>
              <a:tblPr firstRow="1" bandRow="1">
                <a:tableStyleId>{5C22544A-7EE6-4342-B048-85BDC9FD1C3A}</a:tableStyleId>
              </a:tblPr>
              <a:tblGrid>
                <a:gridCol w="1579786">
                  <a:extLst>
                    <a:ext uri="{9D8B030D-6E8A-4147-A177-3AD203B41FA5}">
                      <a16:colId xmlns:a16="http://schemas.microsoft.com/office/drawing/2014/main" val="1408583119"/>
                    </a:ext>
                  </a:extLst>
                </a:gridCol>
                <a:gridCol w="1187075">
                  <a:extLst>
                    <a:ext uri="{9D8B030D-6E8A-4147-A177-3AD203B41FA5}">
                      <a16:colId xmlns:a16="http://schemas.microsoft.com/office/drawing/2014/main" val="772098966"/>
                    </a:ext>
                  </a:extLst>
                </a:gridCol>
                <a:gridCol w="740874">
                  <a:extLst>
                    <a:ext uri="{9D8B030D-6E8A-4147-A177-3AD203B41FA5}">
                      <a16:colId xmlns:a16="http://schemas.microsoft.com/office/drawing/2014/main" val="1248995822"/>
                    </a:ext>
                  </a:extLst>
                </a:gridCol>
              </a:tblGrid>
              <a:tr h="370840">
                <a:tc>
                  <a:txBody>
                    <a:bodyPr/>
                    <a:lstStyle/>
                    <a:p>
                      <a:r>
                        <a:rPr lang="en-US" sz="1400">
                          <a:solidFill>
                            <a:schemeClr val="tx1"/>
                          </a:solidFill>
                        </a:rPr>
                        <a:t>Summary of AEs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a:solidFill>
                            <a:schemeClr val="tx1"/>
                          </a:solidFill>
                        </a:rPr>
                        <a:t>Cabazitaxel</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dirty="0">
                          <a:solidFill>
                            <a:schemeClr val="tx1"/>
                          </a:solidFill>
                        </a:rPr>
                        <a:t>Abi or </a:t>
                      </a:r>
                      <a:r>
                        <a:rPr lang="en-US" sz="1400">
                          <a:solidFill>
                            <a:schemeClr val="tx1"/>
                          </a:solidFill>
                        </a:rPr>
                        <a:t>enza</a:t>
                      </a:r>
                      <a:endParaRPr lang="en-US" sz="14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564440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effectLst/>
                          <a:latin typeface="+mn-lt"/>
                          <a:ea typeface="+mn-ea"/>
                          <a:cs typeface="+mn-cs"/>
                        </a:rPr>
                        <a:t>Grade ≥3 AE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a:solidFill>
                            <a:schemeClr val="tx1"/>
                          </a:solidFill>
                        </a:rPr>
                        <a:t>56.3%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a:solidFill>
                            <a:schemeClr val="tx1"/>
                          </a:solidFill>
                        </a:rPr>
                        <a:t>52.4%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3941865990"/>
                  </a:ext>
                </a:extLst>
              </a:tr>
              <a:tr h="370840">
                <a:tc>
                  <a:txBody>
                    <a:bodyPr/>
                    <a:lstStyle/>
                    <a:p>
                      <a:r>
                        <a:rPr lang="en-US" sz="1400" kern="1200">
                          <a:solidFill>
                            <a:schemeClr val="tx1"/>
                          </a:solidFill>
                          <a:effectLst/>
                          <a:latin typeface="+mn-lt"/>
                          <a:ea typeface="+mn-ea"/>
                          <a:cs typeface="+mn-cs"/>
                        </a:rPr>
                        <a:t>AE leading to Tx discontinuation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a:solidFill>
                            <a:schemeClr val="tx1"/>
                          </a:solidFill>
                        </a:rPr>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a:solidFill>
                            <a:schemeClr val="tx1"/>
                          </a:solidFill>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97689576"/>
                  </a:ext>
                </a:extLst>
              </a:tr>
              <a:tr h="370840">
                <a:tc>
                  <a:txBody>
                    <a:bodyPr/>
                    <a:lstStyle/>
                    <a:p>
                      <a:r>
                        <a:rPr lang="en-US" sz="1400">
                          <a:solidFill>
                            <a:schemeClr val="tx1"/>
                          </a:solidFill>
                        </a:rPr>
                        <a:t>AE leading to death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dirty="0">
                          <a:solidFill>
                            <a:schemeClr val="tx1"/>
                          </a:solidFill>
                        </a:rPr>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4210627087"/>
                  </a:ext>
                </a:extLst>
              </a:tr>
            </a:tbl>
          </a:graphicData>
        </a:graphic>
      </p:graphicFrame>
    </p:spTree>
    <p:extLst>
      <p:ext uri="{BB962C8B-B14F-4D97-AF65-F5344CB8AC3E}">
        <p14:creationId xmlns:p14="http://schemas.microsoft.com/office/powerpoint/2010/main" val="1141483832"/>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Novel Agents for mCRPC</a:t>
            </a:r>
          </a:p>
        </p:txBody>
      </p:sp>
      <p:sp>
        <p:nvSpPr>
          <p:cNvPr id="3" name="Content Placeholder 2"/>
          <p:cNvSpPr>
            <a:spLocks noGrp="1"/>
          </p:cNvSpPr>
          <p:nvPr>
            <p:ph idx="1"/>
          </p:nvPr>
        </p:nvSpPr>
        <p:spPr>
          <a:xfrm>
            <a:off x="609600" y="1371600"/>
            <a:ext cx="10668000" cy="5029200"/>
          </a:xfrm>
        </p:spPr>
        <p:txBody>
          <a:bodyPr/>
          <a:lstStyle/>
          <a:p>
            <a:r>
              <a:rPr lang="en-US" dirty="0"/>
              <a:t>Poly(ADP-ribose) polymerase (PARP) inhibitors </a:t>
            </a:r>
          </a:p>
          <a:p>
            <a:pPr lvl="1"/>
            <a:r>
              <a:rPr lang="en-US" dirty="0"/>
              <a:t>Directed at targeting cancers with defective DNA-damage repair</a:t>
            </a:r>
          </a:p>
          <a:p>
            <a:pPr lvl="1"/>
            <a:r>
              <a:rPr lang="en-US" dirty="0"/>
              <a:t>Prostate cancer, most common defects in BRCA 1, BRCA 2 and ATM genes</a:t>
            </a:r>
          </a:p>
          <a:p>
            <a:pPr lvl="1"/>
            <a:r>
              <a:rPr lang="en-US" dirty="0"/>
              <a:t>Side effects include progressive anemia, fatigue, GI side effects indigestion, nausea/vomiting, diarrhea, headaches</a:t>
            </a:r>
          </a:p>
          <a:p>
            <a:pPr>
              <a:spcBef>
                <a:spcPts val="2400"/>
              </a:spcBef>
            </a:pPr>
            <a:r>
              <a:rPr lang="en-US" dirty="0"/>
              <a:t>PSMA (prostate specific membrane antigen) targeted therapies</a:t>
            </a:r>
          </a:p>
          <a:p>
            <a:pPr lvl="1"/>
            <a:r>
              <a:rPr lang="en-US" dirty="0"/>
              <a:t>In combination with a number of molecules: Lutetium, radioactive iodine, T cell targeting combinations</a:t>
            </a:r>
          </a:p>
        </p:txBody>
      </p:sp>
    </p:spTree>
    <p:extLst>
      <p:ext uri="{BB962C8B-B14F-4D97-AF65-F5344CB8AC3E}">
        <p14:creationId xmlns:p14="http://schemas.microsoft.com/office/powerpoint/2010/main" val="3283786160"/>
      </p:ext>
    </p:extLst>
  </p:cSld>
  <p:clrMapOvr>
    <a:masterClrMapping/>
  </p:clrMapOvr>
  <p:transition spd="slow"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330B6E1-ED31-8942-A008-A6AFB81932F9}"/>
              </a:ext>
            </a:extLst>
          </p:cNvPr>
          <p:cNvPicPr>
            <a:picLocks noChangeAspect="1"/>
          </p:cNvPicPr>
          <p:nvPr/>
        </p:nvPicPr>
        <p:blipFill>
          <a:blip r:embed="rId2"/>
          <a:stretch>
            <a:fillRect/>
          </a:stretch>
        </p:blipFill>
        <p:spPr>
          <a:xfrm>
            <a:off x="228600" y="228600"/>
            <a:ext cx="11963400" cy="6181090"/>
          </a:xfrm>
          <a:prstGeom prst="rect">
            <a:avLst/>
          </a:prstGeom>
        </p:spPr>
      </p:pic>
      <p:sp>
        <p:nvSpPr>
          <p:cNvPr id="4" name="TextBox 3">
            <a:extLst>
              <a:ext uri="{FF2B5EF4-FFF2-40B4-BE49-F238E27FC236}">
                <a16:creationId xmlns:a16="http://schemas.microsoft.com/office/drawing/2014/main" id="{B8E2FC95-FE0A-5B4C-AC52-3AABADCA268F}"/>
              </a:ext>
            </a:extLst>
          </p:cNvPr>
          <p:cNvSpPr txBox="1"/>
          <p:nvPr/>
        </p:nvSpPr>
        <p:spPr>
          <a:xfrm>
            <a:off x="304800" y="6443246"/>
            <a:ext cx="8001000" cy="338554"/>
          </a:xfrm>
          <a:prstGeom prst="rect">
            <a:avLst/>
          </a:prstGeom>
          <a:noFill/>
        </p:spPr>
        <p:txBody>
          <a:bodyPr wrap="square" rtlCol="0">
            <a:spAutoFit/>
          </a:bodyPr>
          <a:lstStyle/>
          <a:p>
            <a:pPr lvl="0">
              <a:defRPr/>
            </a:pPr>
            <a:r>
              <a:rPr lang="en-US" sz="1600" dirty="0">
                <a:solidFill>
                  <a:srgbClr val="000000"/>
                </a:solidFill>
              </a:rPr>
              <a:t>Wise DR. ASCO 2020 Highlights of the Day: Genitourinary Cancer (Prostate)</a:t>
            </a:r>
          </a:p>
        </p:txBody>
      </p:sp>
    </p:spTree>
    <p:extLst>
      <p:ext uri="{BB962C8B-B14F-4D97-AF65-F5344CB8AC3E}">
        <p14:creationId xmlns:p14="http://schemas.microsoft.com/office/powerpoint/2010/main" val="1492371820"/>
      </p:ext>
    </p:extLst>
  </p:cSld>
  <p:clrMapOvr>
    <a:masterClrMapping/>
  </p:clrMapOvr>
  <p:transition spd="slow"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595FFFBE-A6EC-5346-973B-D6A7788DF98D}"/>
              </a:ext>
            </a:extLst>
          </p:cNvPr>
          <p:cNvSpPr>
            <a:spLocks noGrp="1"/>
          </p:cNvSpPr>
          <p:nvPr>
            <p:ph type="title"/>
          </p:nvPr>
        </p:nvSpPr>
        <p:spPr>
          <a:xfrm>
            <a:off x="228600" y="0"/>
            <a:ext cx="11582400" cy="1257300"/>
          </a:xfrm>
        </p:spPr>
        <p:txBody>
          <a:bodyPr/>
          <a:lstStyle/>
          <a:p>
            <a:r>
              <a:rPr lang="en-US" sz="2400" dirty="0" err="1"/>
              <a:t>TheraP</a:t>
            </a:r>
            <a:r>
              <a:rPr lang="en-US" sz="2400" dirty="0"/>
              <a:t> Study: </a:t>
            </a:r>
            <a:r>
              <a:rPr lang="en-US" sz="2400" baseline="30000" dirty="0"/>
              <a:t>177</a:t>
            </a:r>
            <a:r>
              <a:rPr lang="en-US" sz="2400" dirty="0"/>
              <a:t>Lu-PSMA-617 (Lu-PSMA) </a:t>
            </a:r>
            <a:r>
              <a:rPr lang="en-US" sz="2400" dirty="0" err="1"/>
              <a:t>Theranostic</a:t>
            </a:r>
            <a:r>
              <a:rPr lang="en-US" sz="2400" dirty="0"/>
              <a:t> versus Cabazitaxel for Metastatic Castration-Resistant Prostate Cancer (mCRPC) Progressing After Docetaxel</a:t>
            </a:r>
          </a:p>
        </p:txBody>
      </p:sp>
      <p:sp>
        <p:nvSpPr>
          <p:cNvPr id="15" name="TextBox 14">
            <a:extLst>
              <a:ext uri="{FF2B5EF4-FFF2-40B4-BE49-F238E27FC236}">
                <a16:creationId xmlns:a16="http://schemas.microsoft.com/office/drawing/2014/main" id="{BD1A6BBD-B67D-984D-9DBD-B3623DFA88D8}"/>
              </a:ext>
            </a:extLst>
          </p:cNvPr>
          <p:cNvSpPr txBox="1"/>
          <p:nvPr/>
        </p:nvSpPr>
        <p:spPr>
          <a:xfrm>
            <a:off x="114300" y="6425244"/>
            <a:ext cx="48006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charset="0"/>
                <a:ea typeface="ＭＳ Ｐゴシック" charset="0"/>
              </a:rPr>
              <a:t>Hofman</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 MS et al. ASCO 2020;Abstract 5500. </a:t>
            </a:r>
          </a:p>
        </p:txBody>
      </p:sp>
      <p:pic>
        <p:nvPicPr>
          <p:cNvPr id="5" name="Picture 4">
            <a:extLst>
              <a:ext uri="{FF2B5EF4-FFF2-40B4-BE49-F238E27FC236}">
                <a16:creationId xmlns:a16="http://schemas.microsoft.com/office/drawing/2014/main" id="{F28FE9DB-A654-C342-A46D-EB18F279D492}"/>
              </a:ext>
            </a:extLst>
          </p:cNvPr>
          <p:cNvPicPr>
            <a:picLocks noChangeAspect="1"/>
          </p:cNvPicPr>
          <p:nvPr/>
        </p:nvPicPr>
        <p:blipFill rotWithShape="1">
          <a:blip r:embed="rId2"/>
          <a:srcRect l="19139" t="20464" r="27524" b="13578"/>
          <a:stretch/>
        </p:blipFill>
        <p:spPr>
          <a:xfrm>
            <a:off x="2514600" y="1817137"/>
            <a:ext cx="7010400" cy="4507463"/>
          </a:xfrm>
          <a:prstGeom prst="rect">
            <a:avLst/>
          </a:prstGeom>
        </p:spPr>
      </p:pic>
      <p:sp>
        <p:nvSpPr>
          <p:cNvPr id="7" name="Text Box 940">
            <a:extLst>
              <a:ext uri="{FF2B5EF4-FFF2-40B4-BE49-F238E27FC236}">
                <a16:creationId xmlns:a16="http://schemas.microsoft.com/office/drawing/2014/main" id="{8B088F4E-1DBD-AC4B-9137-60993461AFE0}"/>
              </a:ext>
            </a:extLst>
          </p:cNvPr>
          <p:cNvSpPr txBox="1">
            <a:spLocks noChangeArrowheads="1"/>
          </p:cNvSpPr>
          <p:nvPr/>
        </p:nvSpPr>
        <p:spPr bwMode="auto">
          <a:xfrm>
            <a:off x="4662237" y="1383678"/>
            <a:ext cx="2867525" cy="400050"/>
          </a:xfrm>
          <a:prstGeom prst="rect">
            <a:avLst/>
          </a:prstGeom>
          <a:noFill/>
          <a:ln w="9525">
            <a:no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en-US" sz="2000" b="1" i="0" u="none" strike="noStrike" kern="1200" cap="none" spc="0" normalizeH="0" baseline="0" noProof="0" dirty="0">
                <a:ln>
                  <a:noFill/>
                </a:ln>
                <a:solidFill>
                  <a:srgbClr val="0432FF"/>
                </a:solidFill>
                <a:effectLst/>
                <a:uLnTx/>
                <a:uFillTx/>
                <a:latin typeface="Arial" panose="020B0604020202020204" pitchFamily="34" charset="0"/>
                <a:ea typeface="MS PGothic" panose="020B0600070205080204" pitchFamily="34" charset="-128"/>
                <a:cs typeface="Arial" panose="020B0604020202020204" pitchFamily="34" charset="0"/>
              </a:rPr>
              <a:t>Best PSA </a:t>
            </a:r>
            <a:r>
              <a:rPr kumimoji="0" lang="nb-NO" altLang="en-US" sz="2000" b="1" i="0" u="none" strike="noStrike" kern="1200" cap="none" spc="0" normalizeH="0" baseline="0" noProof="0" dirty="0" err="1">
                <a:ln>
                  <a:noFill/>
                </a:ln>
                <a:solidFill>
                  <a:srgbClr val="0432FF"/>
                </a:solidFill>
                <a:effectLst/>
                <a:uLnTx/>
                <a:uFillTx/>
                <a:latin typeface="Arial" panose="020B0604020202020204" pitchFamily="34" charset="0"/>
                <a:ea typeface="MS PGothic" panose="020B0600070205080204" pitchFamily="34" charset="-128"/>
                <a:cs typeface="Arial" panose="020B0604020202020204" pitchFamily="34" charset="0"/>
              </a:rPr>
              <a:t>Response</a:t>
            </a:r>
            <a:endParaRPr kumimoji="0" lang="en-US" altLang="en-US" sz="2400" b="1" i="0" u="none" strike="noStrike" kern="1200" cap="none" spc="0" normalizeH="0" baseline="30000" noProof="0" dirty="0">
              <a:ln>
                <a:noFill/>
              </a:ln>
              <a:solidFill>
                <a:srgbClr val="0432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 Box 940">
            <a:extLst>
              <a:ext uri="{FF2B5EF4-FFF2-40B4-BE49-F238E27FC236}">
                <a16:creationId xmlns:a16="http://schemas.microsoft.com/office/drawing/2014/main" id="{A2276C34-AD54-1049-9381-442F1AF169E2}"/>
              </a:ext>
            </a:extLst>
          </p:cNvPr>
          <p:cNvSpPr txBox="1">
            <a:spLocks noChangeArrowheads="1"/>
          </p:cNvSpPr>
          <p:nvPr/>
        </p:nvSpPr>
        <p:spPr bwMode="auto">
          <a:xfrm>
            <a:off x="3829662" y="1817137"/>
            <a:ext cx="3700100" cy="276999"/>
          </a:xfrm>
          <a:prstGeom prst="rect">
            <a:avLst/>
          </a:prstGeom>
          <a:noFill/>
          <a:ln w="9525">
            <a:no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nb-NO"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Maximum </a:t>
            </a:r>
            <a:r>
              <a:rPr kumimoji="0" lang="nb-NO"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truncated</a:t>
            </a:r>
            <a:r>
              <a:rPr kumimoji="0" lang="nb-NO"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100%</a:t>
            </a:r>
            <a:endParaRPr kumimoji="0" lang="en-US" altLang="en-US" sz="12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46930384"/>
      </p:ext>
    </p:extLst>
  </p:cSld>
  <p:clrMapOvr>
    <a:masterClrMapping/>
  </p:clrMapOvr>
  <p:transition spd="slow"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B0F0-E252-0948-908A-C1611F478EE6}"/>
              </a:ext>
            </a:extLst>
          </p:cNvPr>
          <p:cNvSpPr>
            <a:spLocks noGrp="1"/>
          </p:cNvSpPr>
          <p:nvPr>
            <p:ph type="title"/>
          </p:nvPr>
        </p:nvSpPr>
        <p:spPr>
          <a:xfrm>
            <a:off x="609600" y="57348"/>
            <a:ext cx="10972800" cy="1143000"/>
          </a:xfrm>
        </p:spPr>
        <p:txBody>
          <a:bodyPr>
            <a:normAutofit fontScale="90000"/>
          </a:bodyPr>
          <a:lstStyle/>
          <a:p>
            <a:r>
              <a:rPr lang="en-US" sz="3100" b="1" dirty="0">
                <a:latin typeface="+mn-lt"/>
              </a:rPr>
              <a:t>FDA approves olaparib for HRR gene-mutated metastatic castration-resistant prostate cancer</a:t>
            </a:r>
            <a:br>
              <a:rPr lang="en-US" sz="3100" b="1" dirty="0">
                <a:latin typeface="+mn-lt"/>
              </a:rPr>
            </a:br>
            <a:r>
              <a:rPr lang="en-US" sz="2200" b="1" dirty="0">
                <a:latin typeface="+mn-lt"/>
              </a:rPr>
              <a:t>Press Release — May 19, 2020</a:t>
            </a:r>
            <a:endParaRPr lang="en-US" sz="2200" dirty="0"/>
          </a:p>
        </p:txBody>
      </p:sp>
      <p:sp>
        <p:nvSpPr>
          <p:cNvPr id="3" name="Content Placeholder 2">
            <a:extLst>
              <a:ext uri="{FF2B5EF4-FFF2-40B4-BE49-F238E27FC236}">
                <a16:creationId xmlns:a16="http://schemas.microsoft.com/office/drawing/2014/main" id="{1BFBF9FC-387E-B24A-842C-E9669869D837}"/>
              </a:ext>
            </a:extLst>
          </p:cNvPr>
          <p:cNvSpPr>
            <a:spLocks noGrp="1"/>
          </p:cNvSpPr>
          <p:nvPr>
            <p:ph idx="1"/>
          </p:nvPr>
        </p:nvSpPr>
        <p:spPr>
          <a:xfrm>
            <a:off x="612648" y="1371600"/>
            <a:ext cx="10896600" cy="5029200"/>
          </a:xfrm>
        </p:spPr>
        <p:txBody>
          <a:bodyPr>
            <a:noAutofit/>
          </a:bodyPr>
          <a:lstStyle/>
          <a:p>
            <a:pPr marL="0" indent="0">
              <a:spcBef>
                <a:spcPts val="1704"/>
              </a:spcBef>
              <a:buNone/>
            </a:pPr>
            <a:r>
              <a:rPr lang="en-US" sz="2100" dirty="0"/>
              <a:t>On May 19, 2020, the Food and Drug Administration approved </a:t>
            </a:r>
            <a:r>
              <a:rPr lang="en-US" sz="2100" dirty="0" err="1"/>
              <a:t>olaparib</a:t>
            </a:r>
            <a:r>
              <a:rPr lang="en-US" sz="2100" dirty="0"/>
              <a:t> for adult patients with deleterious or suspected deleterious germline or somatic homologous recombination repair (HRR) gene-mutated metastatic castration-resistant prostate cancer (</a:t>
            </a:r>
            <a:r>
              <a:rPr lang="en-US" sz="2100" dirty="0" err="1"/>
              <a:t>mCRPC</a:t>
            </a:r>
            <a:r>
              <a:rPr lang="en-US" sz="2100" dirty="0"/>
              <a:t>), who have progressed following prior treatment with enzalutamide or abiraterone.</a:t>
            </a:r>
          </a:p>
          <a:p>
            <a:pPr marL="0" indent="0">
              <a:spcBef>
                <a:spcPts val="1704"/>
              </a:spcBef>
              <a:buNone/>
            </a:pPr>
            <a:r>
              <a:rPr lang="en-US" sz="2100" dirty="0"/>
              <a:t>Efficacy was investigated in </a:t>
            </a:r>
            <a:r>
              <a:rPr lang="en-US" sz="2100" dirty="0" err="1"/>
              <a:t>PROfound</a:t>
            </a:r>
            <a:r>
              <a:rPr lang="en-US" sz="2100" dirty="0"/>
              <a:t> (NCT02987543), an open-label, multicenter trial randomizing (2:1) 256 patients to </a:t>
            </a:r>
            <a:r>
              <a:rPr lang="en-US" sz="2100" dirty="0" err="1"/>
              <a:t>olaparib</a:t>
            </a:r>
            <a:r>
              <a:rPr lang="en-US" sz="2100" dirty="0"/>
              <a:t> 300 mg twice daily and 131 patients to investigator’s choice of enzalutamide or abiraterone acetate. All patients received a GnRH analog or had prior bilateral orchiectomy. Patients were divided into two cohorts based on their HRR gene mutation status. Patients with mutations in either </a:t>
            </a:r>
            <a:r>
              <a:rPr lang="en-US" sz="2100" i="1" dirty="0"/>
              <a:t>BRCA1</a:t>
            </a:r>
            <a:r>
              <a:rPr lang="en-US" sz="2100" dirty="0"/>
              <a:t>, </a:t>
            </a:r>
            <a:r>
              <a:rPr lang="en-US" sz="2100" i="1" dirty="0"/>
              <a:t>BRCA2</a:t>
            </a:r>
            <a:r>
              <a:rPr lang="en-US" sz="2100" dirty="0"/>
              <a:t>, or </a:t>
            </a:r>
            <a:r>
              <a:rPr lang="en-US" sz="2100" i="1" dirty="0"/>
              <a:t>ATM</a:t>
            </a:r>
            <a:r>
              <a:rPr lang="en-US" sz="2100" dirty="0"/>
              <a:t> were randomized in Cohort A (N=245); patients with mutations among 12 other genes involved in the HRR pathway were randomized in Cohort B (N=142); those with co-mutations (Cohort A gene and a Cohort B gene) were assigned to Cohort A.</a:t>
            </a:r>
          </a:p>
        </p:txBody>
      </p:sp>
      <p:sp>
        <p:nvSpPr>
          <p:cNvPr id="4" name="TextBox 3">
            <a:extLst>
              <a:ext uri="{FF2B5EF4-FFF2-40B4-BE49-F238E27FC236}">
                <a16:creationId xmlns:a16="http://schemas.microsoft.com/office/drawing/2014/main" id="{60DC787D-B587-F841-87DA-6437D137166A}"/>
              </a:ext>
            </a:extLst>
          </p:cNvPr>
          <p:cNvSpPr txBox="1"/>
          <p:nvPr/>
        </p:nvSpPr>
        <p:spPr>
          <a:xfrm>
            <a:off x="210113" y="6246654"/>
            <a:ext cx="11143687" cy="5539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0"/>
              </a:rPr>
              <a:t>https://</a:t>
            </a:r>
            <a:r>
              <a:rPr kumimoji="0" lang="en-US" sz="1500" b="0" i="0" u="none" strike="noStrike" kern="1200" cap="none" spc="0" normalizeH="0" baseline="0" noProof="0" err="1">
                <a:ln>
                  <a:noFill/>
                </a:ln>
                <a:solidFill>
                  <a:srgbClr val="000000"/>
                </a:solidFill>
                <a:effectLst/>
                <a:uLnTx/>
                <a:uFillTx/>
                <a:latin typeface="Arial" charset="0"/>
                <a:ea typeface="ＭＳ Ｐゴシック" charset="0"/>
              </a:rPr>
              <a:t>www.fda.gov</a:t>
            </a:r>
            <a:r>
              <a:rPr kumimoji="0" lang="en-US" sz="1500" b="0" i="0" u="none" strike="noStrike" kern="1200" cap="none" spc="0" normalizeH="0" baseline="0" noProof="0">
                <a:ln>
                  <a:noFill/>
                </a:ln>
                <a:solidFill>
                  <a:srgbClr val="000000"/>
                </a:solidFill>
                <a:effectLst/>
                <a:uLnTx/>
                <a:uFillTx/>
                <a:latin typeface="Arial" charset="0"/>
                <a:ea typeface="ＭＳ Ｐゴシック" charset="0"/>
              </a:rPr>
              <a:t>/drugs/drug-approvals-and-databases/fda-approves-olaparib-hrr-gene-mutated-metastatic-castration-resistant-prostate-cancer</a:t>
            </a:r>
          </a:p>
        </p:txBody>
      </p:sp>
    </p:spTree>
    <p:extLst>
      <p:ext uri="{BB962C8B-B14F-4D97-AF65-F5344CB8AC3E}">
        <p14:creationId xmlns:p14="http://schemas.microsoft.com/office/powerpoint/2010/main" val="1641378253"/>
      </p:ext>
    </p:extLst>
  </p:cSld>
  <p:clrMapOvr>
    <a:masterClrMapping/>
  </p:clrMapOvr>
  <p:transition spd="slow"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B0F0-E252-0948-908A-C1611F478EE6}"/>
              </a:ext>
            </a:extLst>
          </p:cNvPr>
          <p:cNvSpPr>
            <a:spLocks noGrp="1"/>
          </p:cNvSpPr>
          <p:nvPr>
            <p:ph type="title"/>
          </p:nvPr>
        </p:nvSpPr>
        <p:spPr>
          <a:xfrm>
            <a:off x="609600" y="59324"/>
            <a:ext cx="10972800" cy="1143000"/>
          </a:xfrm>
        </p:spPr>
        <p:txBody>
          <a:bodyPr>
            <a:normAutofit fontScale="90000"/>
          </a:bodyPr>
          <a:lstStyle/>
          <a:p>
            <a:r>
              <a:rPr lang="en-US" sz="3100" b="1" dirty="0">
                <a:latin typeface="+mn-lt"/>
              </a:rPr>
              <a:t>FDA grants accelerated approval to rucaparib for BRCA-mutated metastatic castration-resistant prostate cancer </a:t>
            </a:r>
            <a:br>
              <a:rPr lang="en-US" sz="3100" b="1" dirty="0">
                <a:latin typeface="+mn-lt"/>
              </a:rPr>
            </a:br>
            <a:r>
              <a:rPr lang="en-US" sz="2200" b="1" dirty="0">
                <a:latin typeface="+mn-lt"/>
              </a:rPr>
              <a:t>Press Release — May 15, 2020</a:t>
            </a:r>
            <a:endParaRPr lang="en-US" sz="2200" dirty="0"/>
          </a:p>
        </p:txBody>
      </p:sp>
      <p:sp>
        <p:nvSpPr>
          <p:cNvPr id="3" name="Content Placeholder 2">
            <a:extLst>
              <a:ext uri="{FF2B5EF4-FFF2-40B4-BE49-F238E27FC236}">
                <a16:creationId xmlns:a16="http://schemas.microsoft.com/office/drawing/2014/main" id="{1BFBF9FC-387E-B24A-842C-E9669869D837}"/>
              </a:ext>
            </a:extLst>
          </p:cNvPr>
          <p:cNvSpPr>
            <a:spLocks noGrp="1"/>
          </p:cNvSpPr>
          <p:nvPr>
            <p:ph idx="1"/>
          </p:nvPr>
        </p:nvSpPr>
        <p:spPr/>
        <p:txBody>
          <a:bodyPr>
            <a:normAutofit/>
          </a:bodyPr>
          <a:lstStyle/>
          <a:p>
            <a:pPr marL="0" indent="0">
              <a:lnSpc>
                <a:spcPct val="100000"/>
              </a:lnSpc>
              <a:spcAft>
                <a:spcPts val="600"/>
              </a:spcAft>
              <a:buNone/>
            </a:pPr>
            <a:r>
              <a:rPr lang="en-US" sz="2200" dirty="0"/>
              <a:t>The Food and Drug Administration granted accelerated approval to rucaparib for patients with deleterious </a:t>
            </a:r>
            <a:r>
              <a:rPr lang="en-US" sz="2200" i="1" dirty="0"/>
              <a:t>BRCA</a:t>
            </a:r>
            <a:r>
              <a:rPr lang="en-US" sz="2200" dirty="0"/>
              <a:t> mutation (germline and/or somatic)-associated metastatic castration-resistant prostate cancer (</a:t>
            </a:r>
            <a:r>
              <a:rPr lang="en-US" sz="2200" dirty="0" err="1"/>
              <a:t>mCRPC</a:t>
            </a:r>
            <a:r>
              <a:rPr lang="en-US" sz="2200" dirty="0"/>
              <a:t>) who have been treated with androgen receptor-directed therapy and a </a:t>
            </a:r>
            <a:r>
              <a:rPr lang="en-US" sz="2200" dirty="0" err="1"/>
              <a:t>taxane</a:t>
            </a:r>
            <a:r>
              <a:rPr lang="en-US" sz="2200" dirty="0"/>
              <a:t>-based chemotherapy.</a:t>
            </a:r>
          </a:p>
          <a:p>
            <a:pPr marL="0" indent="0">
              <a:lnSpc>
                <a:spcPct val="100000"/>
              </a:lnSpc>
              <a:spcAft>
                <a:spcPts val="600"/>
              </a:spcAft>
              <a:buNone/>
            </a:pPr>
            <a:r>
              <a:rPr lang="en-US" sz="2200" dirty="0"/>
              <a:t>Efficacy was investigated in TRITON2 (NCT02952534), an ongoing, multi-center, single arm clinical trial in 115 patients with </a:t>
            </a:r>
            <a:r>
              <a:rPr lang="en-US" sz="2200" i="1" dirty="0"/>
              <a:t>BRCA</a:t>
            </a:r>
            <a:r>
              <a:rPr lang="en-US" sz="2200" dirty="0"/>
              <a:t>-mutated (germline and/or somatic) </a:t>
            </a:r>
            <a:r>
              <a:rPr lang="en-US" sz="2200" dirty="0" err="1"/>
              <a:t>mCRPC</a:t>
            </a:r>
            <a:r>
              <a:rPr lang="en-US" sz="2200" dirty="0"/>
              <a:t> who had been treated with androgen receptor-directed therapy and </a:t>
            </a:r>
            <a:r>
              <a:rPr lang="en-US" sz="2200" dirty="0" err="1"/>
              <a:t>taxane</a:t>
            </a:r>
            <a:r>
              <a:rPr lang="en-US" sz="2200" dirty="0"/>
              <a:t>-based chemotherapy. Patients received rucaparib 600 mg orally twice daily and concomitant GnRH analog or had prior bilateral orchiectomy.</a:t>
            </a:r>
          </a:p>
          <a:p>
            <a:pPr marL="0" indent="0">
              <a:buNone/>
            </a:pPr>
            <a:endParaRPr lang="en-US" dirty="0"/>
          </a:p>
        </p:txBody>
      </p:sp>
      <p:sp>
        <p:nvSpPr>
          <p:cNvPr id="4" name="TextBox 3">
            <a:extLst>
              <a:ext uri="{FF2B5EF4-FFF2-40B4-BE49-F238E27FC236}">
                <a16:creationId xmlns:a16="http://schemas.microsoft.com/office/drawing/2014/main" id="{60DC787D-B587-F841-87DA-6437D137166A}"/>
              </a:ext>
            </a:extLst>
          </p:cNvPr>
          <p:cNvSpPr txBox="1"/>
          <p:nvPr/>
        </p:nvSpPr>
        <p:spPr>
          <a:xfrm>
            <a:off x="228600" y="6475511"/>
            <a:ext cx="10633617"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charset="0"/>
                <a:ea typeface="ＭＳ Ｐゴシック" charset="0"/>
              </a:rPr>
              <a:t>https://</a:t>
            </a:r>
            <a:r>
              <a:rPr kumimoji="0" lang="en-US" sz="1500" b="0" i="0" u="none" strike="noStrike" kern="1200" cap="none" spc="0" normalizeH="0" baseline="0" noProof="0" err="1">
                <a:ln>
                  <a:noFill/>
                </a:ln>
                <a:solidFill>
                  <a:srgbClr val="000000"/>
                </a:solidFill>
                <a:effectLst/>
                <a:uLnTx/>
                <a:uFillTx/>
                <a:latin typeface="Arial" charset="0"/>
                <a:ea typeface="ＭＳ Ｐゴシック" charset="0"/>
              </a:rPr>
              <a:t>www.fda.gov</a:t>
            </a:r>
            <a:r>
              <a:rPr kumimoji="0" lang="en-US" sz="1500" b="0" i="0" u="none" strike="noStrike" kern="1200" cap="none" spc="0" normalizeH="0" baseline="0" noProof="0">
                <a:ln>
                  <a:noFill/>
                </a:ln>
                <a:solidFill>
                  <a:srgbClr val="000000"/>
                </a:solidFill>
                <a:effectLst/>
                <a:uLnTx/>
                <a:uFillTx/>
                <a:latin typeface="Arial" charset="0"/>
                <a:ea typeface="ＭＳ Ｐゴシック" charset="0"/>
              </a:rPr>
              <a:t>/drugs/fda-grants-accelerated-approval-rucaparib-brca-mutated-metastatic-castration-resistant-prostate</a:t>
            </a:r>
          </a:p>
        </p:txBody>
      </p:sp>
    </p:spTree>
    <p:extLst>
      <p:ext uri="{BB962C8B-B14F-4D97-AF65-F5344CB8AC3E}">
        <p14:creationId xmlns:p14="http://schemas.microsoft.com/office/powerpoint/2010/main" val="2811927334"/>
      </p:ext>
    </p:extLst>
  </p:cSld>
  <p:clrMapOvr>
    <a:masterClrMapping/>
  </p:clrMapOvr>
  <p:transition spd="slow"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sz="2200" dirty="0"/>
              <a:t>A 67-year-old man receiving 3 blood pressure medications for refractory hypertension presents with metastatic castration-resistant prostate cancer (</a:t>
            </a:r>
            <a:r>
              <a:rPr lang="en-US" sz="2200" dirty="0" err="1"/>
              <a:t>mCRPC</a:t>
            </a:r>
            <a:r>
              <a:rPr lang="en-US" sz="2200" dirty="0"/>
              <a:t>) with moderately symptomatic metastatic disease to the bone, liver and lung. He states that he does not want chemotherapy, at least initially. He has received only ADT with leuprolide for the past 5 years. What would you recommend? (Dr Oh)</a:t>
            </a:r>
          </a:p>
        </p:txBody>
      </p:sp>
      <p:sp>
        <p:nvSpPr>
          <p:cNvPr id="4" name="Content Placeholder 3">
            <a:extLst>
              <a:ext uri="{FF2B5EF4-FFF2-40B4-BE49-F238E27FC236}">
                <a16:creationId xmlns:a16="http://schemas.microsoft.com/office/drawing/2014/main" id="{C8BB87CA-23EE-B44A-8E38-7DFA111D7E1E}"/>
              </a:ext>
            </a:extLst>
          </p:cNvPr>
          <p:cNvSpPr>
            <a:spLocks noGrp="1"/>
          </p:cNvSpPr>
          <p:nvPr>
            <p:ph idx="11"/>
          </p:nvPr>
        </p:nvSpPr>
        <p:spPr/>
        <p:txBody>
          <a:bodyPr/>
          <a:lstStyle/>
          <a:p>
            <a:r>
              <a:rPr lang="en-US" dirty="0"/>
              <a:t>Enzalutamide </a:t>
            </a:r>
          </a:p>
        </p:txBody>
      </p:sp>
      <p:sp>
        <p:nvSpPr>
          <p:cNvPr id="5" name="Content Placeholder 4">
            <a:extLst>
              <a:ext uri="{FF2B5EF4-FFF2-40B4-BE49-F238E27FC236}">
                <a16:creationId xmlns:a16="http://schemas.microsoft.com/office/drawing/2014/main" id="{2BD44B42-F0AE-CC43-BC43-55A309DF5A7B}"/>
              </a:ext>
            </a:extLst>
          </p:cNvPr>
          <p:cNvSpPr>
            <a:spLocks noGrp="1"/>
          </p:cNvSpPr>
          <p:nvPr>
            <p:ph idx="12"/>
          </p:nvPr>
        </p:nvSpPr>
        <p:spPr/>
        <p:txBody>
          <a:bodyPr/>
          <a:lstStyle/>
          <a:p>
            <a:r>
              <a:rPr lang="en-US" dirty="0"/>
              <a:t>Docetaxel</a:t>
            </a:r>
          </a:p>
        </p:txBody>
      </p:sp>
      <p:sp>
        <p:nvSpPr>
          <p:cNvPr id="6" name="Content Placeholder 5">
            <a:extLst>
              <a:ext uri="{FF2B5EF4-FFF2-40B4-BE49-F238E27FC236}">
                <a16:creationId xmlns:a16="http://schemas.microsoft.com/office/drawing/2014/main" id="{01026B6A-71DD-6043-8FAE-7474618E159B}"/>
              </a:ext>
            </a:extLst>
          </p:cNvPr>
          <p:cNvSpPr>
            <a:spLocks noGrp="1"/>
          </p:cNvSpPr>
          <p:nvPr>
            <p:ph idx="13"/>
          </p:nvPr>
        </p:nvSpPr>
        <p:spPr/>
        <p:txBody>
          <a:bodyPr/>
          <a:lstStyle/>
          <a:p>
            <a:r>
              <a:rPr lang="en-US" dirty="0"/>
              <a:t>Abiraterone</a:t>
            </a:r>
          </a:p>
        </p:txBody>
      </p:sp>
      <p:sp>
        <p:nvSpPr>
          <p:cNvPr id="7" name="Content Placeholder 6">
            <a:extLst>
              <a:ext uri="{FF2B5EF4-FFF2-40B4-BE49-F238E27FC236}">
                <a16:creationId xmlns:a16="http://schemas.microsoft.com/office/drawing/2014/main" id="{DCE3CF4D-E340-E34F-8CA7-A3F6BC29FCC1}"/>
              </a:ext>
            </a:extLst>
          </p:cNvPr>
          <p:cNvSpPr>
            <a:spLocks noGrp="1"/>
          </p:cNvSpPr>
          <p:nvPr>
            <p:ph idx="14"/>
          </p:nvPr>
        </p:nvSpPr>
        <p:spPr/>
        <p:txBody>
          <a:bodyPr/>
          <a:lstStyle/>
          <a:p>
            <a:r>
              <a:rPr lang="en-US" dirty="0"/>
              <a:t>Abiraterone</a:t>
            </a:r>
          </a:p>
        </p:txBody>
      </p:sp>
      <p:sp>
        <p:nvSpPr>
          <p:cNvPr id="8" name="Content Placeholder 7">
            <a:extLst>
              <a:ext uri="{FF2B5EF4-FFF2-40B4-BE49-F238E27FC236}">
                <a16:creationId xmlns:a16="http://schemas.microsoft.com/office/drawing/2014/main" id="{1C392E28-6D61-D843-8F41-FA2AC7B6C01B}"/>
              </a:ext>
            </a:extLst>
          </p:cNvPr>
          <p:cNvSpPr>
            <a:spLocks noGrp="1"/>
          </p:cNvSpPr>
          <p:nvPr>
            <p:ph idx="16"/>
          </p:nvPr>
        </p:nvSpPr>
        <p:spPr/>
        <p:txBody>
          <a:bodyPr/>
          <a:lstStyle/>
          <a:p>
            <a:r>
              <a:rPr lang="en-US" dirty="0"/>
              <a:t>Enzalutamide</a:t>
            </a:r>
          </a:p>
        </p:txBody>
      </p:sp>
      <p:sp>
        <p:nvSpPr>
          <p:cNvPr id="9" name="Content Placeholder 8">
            <a:extLst>
              <a:ext uri="{FF2B5EF4-FFF2-40B4-BE49-F238E27FC236}">
                <a16:creationId xmlns:a16="http://schemas.microsoft.com/office/drawing/2014/main" id="{59A6C363-F0AE-1F45-AC32-A92A2A672B6D}"/>
              </a:ext>
            </a:extLst>
          </p:cNvPr>
          <p:cNvSpPr>
            <a:spLocks noGrp="1"/>
          </p:cNvSpPr>
          <p:nvPr>
            <p:ph idx="20"/>
          </p:nvPr>
        </p:nvSpPr>
        <p:spPr/>
        <p:txBody>
          <a:bodyPr/>
          <a:lstStyle/>
          <a:p>
            <a:r>
              <a:rPr lang="en-US" dirty="0"/>
              <a:t>Enzalutamide</a:t>
            </a:r>
          </a:p>
        </p:txBody>
      </p:sp>
    </p:spTree>
    <p:extLst>
      <p:ext uri="{BB962C8B-B14F-4D97-AF65-F5344CB8AC3E}">
        <p14:creationId xmlns:p14="http://schemas.microsoft.com/office/powerpoint/2010/main" val="2110908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r>
              <a:rPr lang="en-US" sz="2200" dirty="0"/>
              <a:t>An 82-year-old man with </a:t>
            </a:r>
            <a:r>
              <a:rPr lang="en-US" sz="2200" dirty="0" err="1"/>
              <a:t>mCRPC</a:t>
            </a:r>
            <a:r>
              <a:rPr lang="en-US" sz="2200" dirty="0"/>
              <a:t> is currently receiving leuprolide and enzalutamide. His PSA has declined from 120 ng/mL to 0.2 ng/mL over 3 months, and he has experienced a marked improvement in symptoms. During a routine clinic visit, his wife notes that he seems more fatigued and weaker than usual and mentions that he has tripped 3 times in the past 2 months, once resulting in a significant fall. What would you recommend? (Dr Oh)</a:t>
            </a:r>
          </a:p>
        </p:txBody>
      </p:sp>
      <p:sp>
        <p:nvSpPr>
          <p:cNvPr id="4" name="Content Placeholder 3">
            <a:extLst>
              <a:ext uri="{FF2B5EF4-FFF2-40B4-BE49-F238E27FC236}">
                <a16:creationId xmlns:a16="http://schemas.microsoft.com/office/drawing/2014/main" id="{86CD4439-2D89-D84C-9C8F-F72EE492480C}"/>
              </a:ext>
            </a:extLst>
          </p:cNvPr>
          <p:cNvSpPr>
            <a:spLocks noGrp="1"/>
          </p:cNvSpPr>
          <p:nvPr>
            <p:ph idx="11"/>
          </p:nvPr>
        </p:nvSpPr>
        <p:spPr/>
        <p:txBody>
          <a:bodyPr/>
          <a:lstStyle/>
          <a:p>
            <a:r>
              <a:rPr lang="en-US" dirty="0"/>
              <a:t>Addition of physical therapy and exercise program </a:t>
            </a:r>
          </a:p>
        </p:txBody>
      </p:sp>
      <p:sp>
        <p:nvSpPr>
          <p:cNvPr id="5" name="Content Placeholder 4">
            <a:extLst>
              <a:ext uri="{FF2B5EF4-FFF2-40B4-BE49-F238E27FC236}">
                <a16:creationId xmlns:a16="http://schemas.microsoft.com/office/drawing/2014/main" id="{8D8136E3-1258-B446-992F-B5C2C64EDC88}"/>
              </a:ext>
            </a:extLst>
          </p:cNvPr>
          <p:cNvSpPr>
            <a:spLocks noGrp="1"/>
          </p:cNvSpPr>
          <p:nvPr>
            <p:ph idx="12"/>
          </p:nvPr>
        </p:nvSpPr>
        <p:spPr/>
        <p:txBody>
          <a:bodyPr/>
          <a:lstStyle/>
          <a:p>
            <a:r>
              <a:rPr lang="en-US" dirty="0"/>
              <a:t>Continue enzalutamide at a reduced dose</a:t>
            </a:r>
          </a:p>
        </p:txBody>
      </p:sp>
      <p:sp>
        <p:nvSpPr>
          <p:cNvPr id="6" name="Content Placeholder 5">
            <a:extLst>
              <a:ext uri="{FF2B5EF4-FFF2-40B4-BE49-F238E27FC236}">
                <a16:creationId xmlns:a16="http://schemas.microsoft.com/office/drawing/2014/main" id="{446F8ED3-989C-9D4D-AA23-78AD12B89667}"/>
              </a:ext>
            </a:extLst>
          </p:cNvPr>
          <p:cNvSpPr>
            <a:spLocks noGrp="1"/>
          </p:cNvSpPr>
          <p:nvPr>
            <p:ph idx="13"/>
          </p:nvPr>
        </p:nvSpPr>
        <p:spPr/>
        <p:txBody>
          <a:bodyPr/>
          <a:lstStyle/>
          <a:p>
            <a:r>
              <a:rPr lang="en-US" dirty="0"/>
              <a:t>Continue enzalutamide at a reduced dose</a:t>
            </a:r>
          </a:p>
        </p:txBody>
      </p:sp>
      <p:sp>
        <p:nvSpPr>
          <p:cNvPr id="7" name="Content Placeholder 6">
            <a:extLst>
              <a:ext uri="{FF2B5EF4-FFF2-40B4-BE49-F238E27FC236}">
                <a16:creationId xmlns:a16="http://schemas.microsoft.com/office/drawing/2014/main" id="{4A497B2C-D088-5241-B2B8-69482C37982F}"/>
              </a:ext>
            </a:extLst>
          </p:cNvPr>
          <p:cNvSpPr>
            <a:spLocks noGrp="1"/>
          </p:cNvSpPr>
          <p:nvPr>
            <p:ph idx="14"/>
          </p:nvPr>
        </p:nvSpPr>
        <p:spPr/>
        <p:txBody>
          <a:bodyPr/>
          <a:lstStyle/>
          <a:p>
            <a:r>
              <a:rPr lang="en-US" dirty="0"/>
              <a:t>Continue enzalutamide at a reduced dose</a:t>
            </a:r>
          </a:p>
        </p:txBody>
      </p:sp>
      <p:sp>
        <p:nvSpPr>
          <p:cNvPr id="8" name="Content Placeholder 7">
            <a:extLst>
              <a:ext uri="{FF2B5EF4-FFF2-40B4-BE49-F238E27FC236}">
                <a16:creationId xmlns:a16="http://schemas.microsoft.com/office/drawing/2014/main" id="{F18BAAAE-0A02-074E-A238-803F901DA646}"/>
              </a:ext>
            </a:extLst>
          </p:cNvPr>
          <p:cNvSpPr>
            <a:spLocks noGrp="1"/>
          </p:cNvSpPr>
          <p:nvPr>
            <p:ph idx="16"/>
          </p:nvPr>
        </p:nvSpPr>
        <p:spPr/>
        <p:txBody>
          <a:bodyPr/>
          <a:lstStyle/>
          <a:p>
            <a:r>
              <a:rPr lang="en-US" dirty="0"/>
              <a:t>Continue enzalutamide at a reduced dose</a:t>
            </a:r>
          </a:p>
        </p:txBody>
      </p:sp>
      <p:sp>
        <p:nvSpPr>
          <p:cNvPr id="9" name="Content Placeholder 8">
            <a:extLst>
              <a:ext uri="{FF2B5EF4-FFF2-40B4-BE49-F238E27FC236}">
                <a16:creationId xmlns:a16="http://schemas.microsoft.com/office/drawing/2014/main" id="{9B1D058E-CA8B-AD4F-918A-FBBE6210B944}"/>
              </a:ext>
            </a:extLst>
          </p:cNvPr>
          <p:cNvSpPr>
            <a:spLocks noGrp="1"/>
          </p:cNvSpPr>
          <p:nvPr>
            <p:ph idx="20"/>
          </p:nvPr>
        </p:nvSpPr>
        <p:spPr/>
        <p:txBody>
          <a:bodyPr/>
          <a:lstStyle/>
          <a:p>
            <a:r>
              <a:rPr lang="en-US" dirty="0"/>
              <a:t>Continue enzalutamide at a reduced dose</a:t>
            </a:r>
          </a:p>
        </p:txBody>
      </p:sp>
    </p:spTree>
    <p:extLst>
      <p:ext uri="{BB962C8B-B14F-4D97-AF65-F5344CB8AC3E}">
        <p14:creationId xmlns:p14="http://schemas.microsoft.com/office/powerpoint/2010/main" val="1783621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Armstrong — Disclosures</a:t>
            </a:r>
          </a:p>
        </p:txBody>
      </p:sp>
      <p:graphicFrame>
        <p:nvGraphicFramePr>
          <p:cNvPr id="4" name="Table 3">
            <a:extLst>
              <a:ext uri="{FF2B5EF4-FFF2-40B4-BE49-F238E27FC236}">
                <a16:creationId xmlns:a16="http://schemas.microsoft.com/office/drawing/2014/main" id="{486431BB-3775-D047-8CE3-E46F93F8F28E}"/>
              </a:ext>
            </a:extLst>
          </p:cNvPr>
          <p:cNvGraphicFramePr>
            <a:graphicFrameLocks noGrp="1"/>
          </p:cNvGraphicFramePr>
          <p:nvPr/>
        </p:nvGraphicFramePr>
        <p:xfrm>
          <a:off x="819150" y="1828800"/>
          <a:ext cx="10553700" cy="4343400"/>
        </p:xfrm>
        <a:graphic>
          <a:graphicData uri="http://schemas.openxmlformats.org/drawingml/2006/table">
            <a:tbl>
              <a:tblPr firstRow="1" bandRow="1">
                <a:tableStyleId>{5C22544A-7EE6-4342-B048-85BDC9FD1C3A}</a:tableStyleId>
              </a:tblPr>
              <a:tblGrid>
                <a:gridCol w="3283373">
                  <a:extLst>
                    <a:ext uri="{9D8B030D-6E8A-4147-A177-3AD203B41FA5}">
                      <a16:colId xmlns:a16="http://schemas.microsoft.com/office/drawing/2014/main" val="1723418156"/>
                    </a:ext>
                  </a:extLst>
                </a:gridCol>
                <a:gridCol w="7270327">
                  <a:extLst>
                    <a:ext uri="{9D8B030D-6E8A-4147-A177-3AD203B41FA5}">
                      <a16:colId xmlns:a16="http://schemas.microsoft.com/office/drawing/2014/main" val="2617489920"/>
                    </a:ext>
                  </a:extLst>
                </a:gridCol>
              </a:tblGrid>
              <a:tr h="1009695">
                <a:tc>
                  <a:txBody>
                    <a:bodyPr/>
                    <a:lstStyle/>
                    <a:p>
                      <a:pPr>
                        <a:lnSpc>
                          <a:spcPct val="100000"/>
                        </a:lnSpc>
                      </a:pPr>
                      <a:r>
                        <a:rPr lang="en-US" sz="1800" b="1" kern="1200" dirty="0">
                          <a:solidFill>
                            <a:schemeClr val="tx2"/>
                          </a:solidFill>
                          <a:effectLst/>
                          <a:latin typeface="Arial" panose="020B0604020202020204" pitchFamily="34" charset="0"/>
                          <a:ea typeface="+mn-ea"/>
                          <a:cs typeface="Arial" panose="020B0604020202020204" pitchFamily="34" charset="0"/>
                        </a:rPr>
                        <a:t>Advisory Committee </a:t>
                      </a:r>
                      <a:endParaRPr lang="en-US" b="1"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800" b="0" kern="1200" dirty="0">
                          <a:solidFill>
                            <a:schemeClr val="tx2"/>
                          </a:solidFill>
                          <a:effectLst/>
                          <a:latin typeface="+mn-lt"/>
                          <a:ea typeface="+mn-ea"/>
                          <a:cs typeface="+mn-cs"/>
                        </a:rPr>
                        <a:t>Astellas, AstraZeneca Pharmaceuticals LP, Bayer HealthCare Pharmaceuticals, Merck</a:t>
                      </a:r>
                      <a:r>
                        <a:rPr lang="en-US" b="0" dirty="0">
                          <a:solidFill>
                            <a:schemeClr val="tx2"/>
                          </a:solidFill>
                          <a:effectLst/>
                        </a:rPr>
                        <a:t> </a:t>
                      </a:r>
                      <a:endParaRPr lang="en-US" sz="1800" b="0" kern="1200" dirty="0">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r h="1021976">
                <a:tc>
                  <a:txBody>
                    <a:bodyPr/>
                    <a:lstStyle/>
                    <a:p>
                      <a:pPr>
                        <a:lnSpc>
                          <a:spcPct val="100000"/>
                        </a:lnSpc>
                      </a:pPr>
                      <a:r>
                        <a:rPr lang="en-US" sz="1800" b="1" kern="1200" dirty="0">
                          <a:solidFill>
                            <a:schemeClr val="tx2"/>
                          </a:solidFill>
                          <a:effectLst/>
                          <a:latin typeface="+mn-lt"/>
                          <a:ea typeface="+mn-ea"/>
                          <a:cs typeface="+mn-cs"/>
                        </a:rPr>
                        <a:t>Consulting Agreements</a:t>
                      </a:r>
                      <a:r>
                        <a:rPr lang="en-US" dirty="0">
                          <a:solidFill>
                            <a:schemeClr val="tx2"/>
                          </a:solidFill>
                          <a:effectLst/>
                        </a:rPr>
                        <a:t> </a:t>
                      </a:r>
                      <a:endParaRPr lang="en-US" b="1"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1800" b="0" kern="1200" dirty="0">
                          <a:solidFill>
                            <a:schemeClr val="tx2"/>
                          </a:solidFill>
                          <a:effectLst/>
                          <a:latin typeface="+mn-lt"/>
                          <a:ea typeface="+mn-ea"/>
                          <a:cs typeface="+mn-cs"/>
                        </a:rPr>
                        <a:t>Astellas, AstraZeneca Pharmaceuticals LP, Bayer HealthCare Pharmaceuticals, Genomic Health Inc, Janssen Biotech Inc, Merck, Pfizer Inc</a:t>
                      </a:r>
                      <a:r>
                        <a:rPr lang="en-US" sz="1800" b="0" kern="1200">
                          <a:solidFill>
                            <a:schemeClr val="tx2"/>
                          </a:solidFill>
                          <a:effectLst/>
                          <a:latin typeface="+mn-lt"/>
                          <a:ea typeface="+mn-ea"/>
                          <a:cs typeface="+mn-cs"/>
                        </a:rPr>
                        <a:t>, Sumitomo Dainippon Pharma Oncology Inc,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3889517"/>
                  </a:ext>
                </a:extLst>
              </a:tr>
              <a:tr h="1635162">
                <a:tc>
                  <a:txBody>
                    <a:bodyPr/>
                    <a:lstStyle/>
                    <a:p>
                      <a:pPr>
                        <a:lnSpc>
                          <a:spcPct val="100000"/>
                        </a:lnSpc>
                      </a:pPr>
                      <a:r>
                        <a:rPr lang="en-US" sz="1800" b="1" kern="1200" dirty="0">
                          <a:solidFill>
                            <a:schemeClr val="tx2"/>
                          </a:solidFill>
                          <a:effectLst/>
                          <a:latin typeface="+mn-lt"/>
                          <a:ea typeface="+mn-ea"/>
                          <a:cs typeface="+mn-cs"/>
                        </a:rPr>
                        <a:t>Contracted Research:</a:t>
                      </a:r>
                      <a:r>
                        <a:rPr lang="en-US" sz="1800" kern="1200" dirty="0">
                          <a:solidFill>
                            <a:schemeClr val="tx2"/>
                          </a:solidFill>
                          <a:effectLst/>
                          <a:latin typeface="+mn-lt"/>
                          <a:ea typeface="+mn-ea"/>
                          <a:cs typeface="+mn-cs"/>
                        </a:rPr>
                        <a:t> </a:t>
                      </a:r>
                      <a:endParaRPr lang="en-US" b="1"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800" b="0" kern="1200" dirty="0">
                          <a:solidFill>
                            <a:schemeClr val="tx2"/>
                          </a:solidFill>
                          <a:effectLst/>
                          <a:latin typeface="+mn-lt"/>
                          <a:ea typeface="+mn-ea"/>
                          <a:cs typeface="+mn-cs"/>
                        </a:rPr>
                        <a:t>Astellas, AstraZeneca Pharmaceuticals LP, Bayer HealthCare Pharmaceuticals, Bristol-Myers Squibb Company, Constellation Pharmaceuticals, </a:t>
                      </a:r>
                      <a:r>
                        <a:rPr lang="en-US" sz="1800" b="0" kern="1200" dirty="0" err="1">
                          <a:solidFill>
                            <a:schemeClr val="tx2"/>
                          </a:solidFill>
                          <a:effectLst/>
                          <a:latin typeface="+mn-lt"/>
                          <a:ea typeface="+mn-ea"/>
                          <a:cs typeface="+mn-cs"/>
                        </a:rPr>
                        <a:t>Dendreon</a:t>
                      </a:r>
                      <a:r>
                        <a:rPr lang="en-US" sz="1800" b="0" kern="1200" dirty="0">
                          <a:solidFill>
                            <a:schemeClr val="tx2"/>
                          </a:solidFill>
                          <a:effectLst/>
                          <a:latin typeface="+mn-lt"/>
                          <a:ea typeface="+mn-ea"/>
                          <a:cs typeface="+mn-cs"/>
                        </a:rPr>
                        <a:t> Pharmaceuticals Inc, Genentech, a member of the Roche Group, Janssen Biotech Inc, Merck, Novartis, Pfizer Inc, Roche Laboratories Inc</a:t>
                      </a:r>
                      <a:r>
                        <a:rPr lang="en-US" b="0" dirty="0">
                          <a:solidFill>
                            <a:schemeClr val="tx2"/>
                          </a:solidFill>
                          <a:effectLst/>
                        </a:rPr>
                        <a:t> </a:t>
                      </a:r>
                      <a:endParaRPr lang="en-US" sz="1800" b="0" kern="1200" dirty="0">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230234"/>
                  </a:ext>
                </a:extLst>
              </a:tr>
              <a:tr h="676567">
                <a:tc>
                  <a:txBody>
                    <a:bodyPr/>
                    <a:lstStyle/>
                    <a:p>
                      <a:pPr>
                        <a:lnSpc>
                          <a:spcPct val="100000"/>
                        </a:lnSpc>
                      </a:pPr>
                      <a:r>
                        <a:rPr lang="en-US" sz="1800" b="1" kern="1200" dirty="0">
                          <a:solidFill>
                            <a:schemeClr val="tx2"/>
                          </a:solidFill>
                          <a:effectLst/>
                          <a:latin typeface="+mn-lt"/>
                          <a:ea typeface="+mn-ea"/>
                          <a:cs typeface="+mn-cs"/>
                        </a:rPr>
                        <a:t>Speakers Bureau</a:t>
                      </a:r>
                      <a:r>
                        <a:rPr lang="en-US" dirty="0">
                          <a:solidFill>
                            <a:schemeClr val="tx2"/>
                          </a:solidFill>
                          <a:effectLst/>
                        </a:rPr>
                        <a:t> </a:t>
                      </a:r>
                      <a:endParaRPr lang="en-US" b="1"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kern="1200" dirty="0">
                          <a:solidFill>
                            <a:schemeClr val="tx2"/>
                          </a:solidFill>
                          <a:effectLst/>
                          <a:latin typeface="+mn-lt"/>
                          <a:ea typeface="+mn-ea"/>
                          <a:cs typeface="+mn-cs"/>
                        </a:rPr>
                        <a:t>Bayer HealthCare Pharmaceuticals, </a:t>
                      </a:r>
                      <a:r>
                        <a:rPr lang="en-US" sz="1800" b="0" kern="1200" dirty="0" err="1">
                          <a:solidFill>
                            <a:schemeClr val="tx2"/>
                          </a:solidFill>
                          <a:effectLst/>
                          <a:latin typeface="+mn-lt"/>
                          <a:ea typeface="+mn-ea"/>
                          <a:cs typeface="+mn-cs"/>
                        </a:rPr>
                        <a:t>Dendreon</a:t>
                      </a:r>
                      <a:r>
                        <a:rPr lang="en-US" sz="1800" b="0" kern="1200" dirty="0">
                          <a:solidFill>
                            <a:schemeClr val="tx2"/>
                          </a:solidFill>
                          <a:effectLst/>
                          <a:latin typeface="+mn-lt"/>
                          <a:ea typeface="+mn-ea"/>
                          <a:cs typeface="+mn-cs"/>
                        </a:rPr>
                        <a:t> Pharmaceuticals Inc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479900"/>
                  </a:ext>
                </a:extLst>
              </a:tr>
            </a:tbl>
          </a:graphicData>
        </a:graphic>
      </p:graphicFrame>
    </p:spTree>
    <p:extLst>
      <p:ext uri="{BB962C8B-B14F-4D97-AF65-F5344CB8AC3E}">
        <p14:creationId xmlns:p14="http://schemas.microsoft.com/office/powerpoint/2010/main" val="3233097676"/>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0E9903-67FE-434B-BDA7-55D7E135A813}"/>
              </a:ext>
            </a:extLst>
          </p:cNvPr>
          <p:cNvSpPr/>
          <p:nvPr/>
        </p:nvSpPr>
        <p:spPr bwMode="auto">
          <a:xfrm>
            <a:off x="762000" y="5532120"/>
            <a:ext cx="10972800" cy="3200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solidFill>
                  <a:srgbClr val="000000"/>
                </a:solidFill>
              </a:ln>
              <a:solidFill>
                <a:srgbClr val="000000"/>
              </a:solidFill>
              <a:effectLst/>
              <a:uLnTx/>
              <a:uFillTx/>
              <a:latin typeface="Times New Roman" pitchFamily="18" charset="0"/>
              <a:ea typeface="ＭＳ Ｐゴシック" charset="0"/>
            </a:endParaRPr>
          </a:p>
        </p:txBody>
      </p:sp>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381000" y="76200"/>
            <a:ext cx="11353800" cy="1143000"/>
          </a:xfrm>
        </p:spPr>
        <p:txBody>
          <a:bodyPr/>
          <a:lstStyle/>
          <a:p>
            <a:pPr lvl="0">
              <a:spcBef>
                <a:spcPts val="1800"/>
              </a:spcBef>
              <a:spcAft>
                <a:spcPts val="0"/>
              </a:spcAft>
              <a:defRPr/>
            </a:pP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Role of Hormonal Therapy in the </a:t>
            </a:r>
            <a:br>
              <a:rPr lang="en-US" altLang="x-none" sz="3200" dirty="0">
                <a:solidFill>
                  <a:srgbClr val="0432FF"/>
                </a:solidFill>
                <a:latin typeface="Arial" panose="020B0604020202020204" pitchFamily="34" charset="0"/>
                <a:ea typeface="ヒラギノ角ゴ Pro W3" charset="-128"/>
                <a:cs typeface="Arial" panose="020B0604020202020204" pitchFamily="34" charset="0"/>
              </a:rPr>
            </a:br>
            <a:r>
              <a:rPr lang="en-US" altLang="x-none" sz="3200" dirty="0">
                <a:solidFill>
                  <a:srgbClr val="0432FF"/>
                </a:solidFill>
                <a:latin typeface="Arial" panose="020B0604020202020204" pitchFamily="34" charset="0"/>
                <a:ea typeface="ヒラギノ角ゴ Pro W3" charset="-128"/>
                <a:cs typeface="Arial" panose="020B0604020202020204" pitchFamily="34" charset="0"/>
              </a:rPr>
              <a:t>Management of Prostate Cancer</a:t>
            </a:r>
            <a:endParaRPr lang="en-US" altLang="x-none" sz="2800" dirty="0">
              <a:solidFill>
                <a:srgbClr val="0432FF"/>
              </a:solidFill>
              <a:latin typeface="Arial" panose="020B0604020202020204" pitchFamily="34" charset="0"/>
              <a:ea typeface="ヒラギノ角ゴ Pro W3" charset="-128"/>
              <a:cs typeface="Arial" panose="020B0604020202020204" pitchFamily="34" charset="0"/>
            </a:endParaRPr>
          </a:p>
        </p:txBody>
      </p:sp>
      <p:sp>
        <p:nvSpPr>
          <p:cNvPr id="4" name="TextBox 3">
            <a:extLst>
              <a:ext uri="{FF2B5EF4-FFF2-40B4-BE49-F238E27FC236}">
                <a16:creationId xmlns:a16="http://schemas.microsoft.com/office/drawing/2014/main" id="{92B472E3-F40C-C045-9FB7-1C3EF1EE242C}"/>
              </a:ext>
            </a:extLst>
          </p:cNvPr>
          <p:cNvSpPr txBox="1"/>
          <p:nvPr/>
        </p:nvSpPr>
        <p:spPr>
          <a:xfrm>
            <a:off x="762000" y="1371600"/>
            <a:ext cx="11125200" cy="5501506"/>
          </a:xfrm>
          <a:prstGeom prst="rect">
            <a:avLst/>
          </a:prstGeom>
          <a:noFill/>
        </p:spPr>
        <p:txBody>
          <a:bodyPr wrap="square" rtlCol="0">
            <a:spAutoFit/>
          </a:bodyPr>
          <a:lstStyle/>
          <a:p>
            <a:pPr marL="231775" marR="0" lvl="0" indent="-231775" algn="l" defTabSz="914400" rtl="0" eaLnBrk="0" fontAlgn="base" latinLnBrk="0" hangingPunct="0">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rPr>
              <a:t>Case 1: </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A 73-year-old man with metastatic hormone-sensitive prostate cancer (</a:t>
            </a:r>
            <a:r>
              <a:rPr kumimoji="0" lang="en-US" sz="2000" b="1" i="0" u="none" strike="noStrike" kern="1200" cap="none" spc="0" normalizeH="0" baseline="0" noProof="0" dirty="0" err="1">
                <a:ln>
                  <a:noFill/>
                </a:ln>
                <a:solidFill>
                  <a:srgbClr val="0432FF"/>
                </a:solidFill>
                <a:effectLst/>
                <a:uLnTx/>
                <a:uFillTx/>
                <a:latin typeface="Arial" panose="020B0604020202020204" pitchFamily="34" charset="0"/>
                <a:ea typeface="ＭＳ Ｐゴシック" charset="0"/>
                <a:cs typeface="Arial" panose="020B0604020202020204" pitchFamily="34" charset="0"/>
              </a:rPr>
              <a:t>mHSPC</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Biology of prostate cancer and the androgen receptor</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Overview of androgen deprivation therapy (ADT) and its role in the management of prostate cancer</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Clinical and patient factors guiding the use of ADT alone or in combination with other treatment modalities</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Educating patients on the secondary side effects associated with ADT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Addition of chemotherapy versus secondary hormonal therapy to ADT for the management of mHSPC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Monitoring for and management of cardiovascular and CNS-related events in patients receiving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hormonal therapy</a:t>
            </a:r>
          </a:p>
          <a:p>
            <a:pPr marL="231775" marR="0" lvl="0" indent="-231775" algn="l" defTabSz="914400" rtl="0" eaLnBrk="0" fontAlgn="base" latinLnBrk="0" hangingPunct="0">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Case 2: A 55-year-old man with metastatic castration-resistant prostate cancer (</a:t>
            </a:r>
            <a:r>
              <a:rPr kumimoji="0" lang="en-US" sz="2000" b="1" i="0" u="none" strike="noStrike" kern="1200" cap="none" spc="0" normalizeH="0" baseline="0" noProof="0" dirty="0" err="1">
                <a:ln>
                  <a:noFill/>
                </a:ln>
                <a:solidFill>
                  <a:srgbClr val="0432FF"/>
                </a:solidFill>
                <a:effectLst/>
                <a:uLnTx/>
                <a:uFillTx/>
                <a:latin typeface="Arial" panose="020B0604020202020204" pitchFamily="34" charset="0"/>
                <a:ea typeface="ＭＳ Ｐゴシック" charset="0"/>
                <a:cs typeface="Arial" panose="020B0604020202020204" pitchFamily="34" charset="0"/>
              </a:rPr>
              <a:t>mCRPC</a:t>
            </a:r>
            <a:r>
              <a:rPr kumimoji="0" lang="en-US" sz="2000" b="1" i="0" u="none" strike="noStrike" kern="1200" cap="none" spc="0" normalizeH="0" baseline="0" noProof="0" dirty="0">
                <a:ln>
                  <a:noFill/>
                </a:ln>
                <a:solidFill>
                  <a:srgbClr val="0432FF"/>
                </a:solidFill>
                <a:effectLst/>
                <a:uLnTx/>
                <a:uFillTx/>
                <a:latin typeface="Arial" panose="020B0604020202020204" pitchFamily="34" charset="0"/>
                <a:ea typeface="ＭＳ Ｐゴシック" charset="0"/>
                <a:cs typeface="Arial" panose="020B0604020202020204" pitchFamily="34" charset="0"/>
              </a:rPr>
              <a:t>)</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Definition of castration-resistant disease and current role of secondary hormonal therapies in the treatment of mCRPC</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Nonhormonal interventions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sipuleucel</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-T, radium 223,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taxanes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p>
          <a:p>
            <a:pPr marL="231775" marR="0" lvl="0" indent="-231775" algn="l" defTabSz="914400" rtl="0" eaLnBrk="0" fontAlgn="base" latinLnBrk="0" hangingPunct="0">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a:cs typeface="Arial" panose="020B0604020202020204" pitchFamily="34" charset="0"/>
              </a:rPr>
              <a:t>Case 3: A 77-year-old man with M0 prostate cancer </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Management of initial PSA relapse</a:t>
            </a: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Management of PSA progression; choice of antiandrogen therapy</a:t>
            </a:r>
            <a:endPar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a:cs typeface="Arial" panose="020B0604020202020204" pitchFamily="34" charset="0"/>
            </a:endParaRPr>
          </a:p>
          <a:p>
            <a:pPr marL="231775" marR="0" lvl="0" indent="-231775" algn="l" defTabSz="914400" rtl="0" eaLnBrk="0" fontAlgn="base" latinLnBrk="0" hangingPunct="0">
              <a:lnSpc>
                <a:spcPct val="100000"/>
              </a:lnSpc>
              <a:spcBef>
                <a:spcPts val="3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6723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63BCC-6FBD-BC47-8055-2DB6F4DA68B3}"/>
              </a:ext>
            </a:extLst>
          </p:cNvPr>
          <p:cNvSpPr>
            <a:spLocks noGrp="1"/>
          </p:cNvSpPr>
          <p:nvPr>
            <p:ph type="title"/>
          </p:nvPr>
        </p:nvSpPr>
        <p:spPr/>
        <p:txBody>
          <a:bodyPr/>
          <a:lstStyle/>
          <a:p>
            <a:r>
              <a:rPr lang="en-US" dirty="0"/>
              <a:t>Case Presentation: </a:t>
            </a:r>
            <a:r>
              <a:rPr lang="en-US" sz="2800" dirty="0"/>
              <a:t>A 77-year-old man with M0 prostate cancer</a:t>
            </a:r>
            <a:endParaRPr lang="en-US" dirty="0"/>
          </a:p>
        </p:txBody>
      </p:sp>
      <p:sp>
        <p:nvSpPr>
          <p:cNvPr id="5" name="Content Placeholder 4">
            <a:extLst>
              <a:ext uri="{FF2B5EF4-FFF2-40B4-BE49-F238E27FC236}">
                <a16:creationId xmlns:a16="http://schemas.microsoft.com/office/drawing/2014/main" id="{F1B75AF9-64F4-3641-B90A-345910FC6F69}"/>
              </a:ext>
            </a:extLst>
          </p:cNvPr>
          <p:cNvSpPr>
            <a:spLocks noGrp="1"/>
          </p:cNvSpPr>
          <p:nvPr>
            <p:ph idx="1"/>
          </p:nvPr>
        </p:nvSpPr>
        <p:spPr>
          <a:xfrm>
            <a:off x="609600" y="1260396"/>
            <a:ext cx="10972800" cy="3311604"/>
          </a:xfrm>
        </p:spPr>
        <p:txBody>
          <a:bodyPr/>
          <a:lstStyle/>
          <a:p>
            <a:pPr marL="0" indent="0">
              <a:spcBef>
                <a:spcPts val="400"/>
              </a:spcBef>
              <a:buNone/>
            </a:pPr>
            <a:r>
              <a:rPr lang="en-US" sz="2200" b="1" i="1" dirty="0">
                <a:solidFill>
                  <a:schemeClr val="tx2"/>
                </a:solidFill>
              </a:rPr>
              <a:t>Special Considerations</a:t>
            </a:r>
          </a:p>
          <a:p>
            <a:pPr>
              <a:spcBef>
                <a:spcPts val="400"/>
              </a:spcBef>
            </a:pPr>
            <a:r>
              <a:rPr lang="en-US" sz="2200" dirty="0">
                <a:solidFill>
                  <a:schemeClr val="tx2"/>
                </a:solidFill>
              </a:rPr>
              <a:t>Sedentary and overweight with Type 2 diabetes on </a:t>
            </a:r>
            <a:br>
              <a:rPr lang="en-US" sz="2200" dirty="0">
                <a:solidFill>
                  <a:schemeClr val="tx2"/>
                </a:solidFill>
              </a:rPr>
            </a:br>
            <a:r>
              <a:rPr lang="en-US" sz="2200" dirty="0">
                <a:solidFill>
                  <a:schemeClr val="tx2"/>
                </a:solidFill>
              </a:rPr>
              <a:t>oral agents</a:t>
            </a:r>
          </a:p>
          <a:p>
            <a:pPr>
              <a:spcBef>
                <a:spcPts val="400"/>
              </a:spcBef>
            </a:pPr>
            <a:r>
              <a:rPr lang="en-US" sz="2200" dirty="0">
                <a:solidFill>
                  <a:schemeClr val="tx2"/>
                </a:solidFill>
              </a:rPr>
              <a:t>2015: Radical prostatectomy for primary Gleason 7 (4 + 3) </a:t>
            </a:r>
            <a:br>
              <a:rPr lang="en-US" sz="2200" dirty="0">
                <a:solidFill>
                  <a:schemeClr val="tx2"/>
                </a:solidFill>
              </a:rPr>
            </a:br>
            <a:r>
              <a:rPr lang="en-US" sz="2200" dirty="0">
                <a:solidFill>
                  <a:schemeClr val="tx2"/>
                </a:solidFill>
              </a:rPr>
              <a:t>prostate cancer</a:t>
            </a:r>
          </a:p>
          <a:p>
            <a:pPr>
              <a:spcBef>
                <a:spcPts val="400"/>
              </a:spcBef>
            </a:pPr>
            <a:r>
              <a:rPr lang="en-US" sz="2200" dirty="0">
                <a:solidFill>
                  <a:schemeClr val="tx2"/>
                </a:solidFill>
              </a:rPr>
              <a:t>2016: Salvage radiation therapy to pelvis; PSA undetectable</a:t>
            </a:r>
          </a:p>
          <a:p>
            <a:pPr>
              <a:spcBef>
                <a:spcPts val="400"/>
              </a:spcBef>
            </a:pPr>
            <a:r>
              <a:rPr lang="en-US" sz="2200" dirty="0">
                <a:solidFill>
                  <a:schemeClr val="tx2"/>
                </a:solidFill>
              </a:rPr>
              <a:t>9 months later PSA is detected</a:t>
            </a:r>
          </a:p>
          <a:p>
            <a:pPr marL="0" indent="0">
              <a:spcBef>
                <a:spcPts val="400"/>
              </a:spcBef>
              <a:buNone/>
            </a:pPr>
            <a:endParaRPr lang="en-US" sz="2200" dirty="0">
              <a:solidFill>
                <a:schemeClr val="tx2"/>
              </a:solidFill>
            </a:endParaRPr>
          </a:p>
        </p:txBody>
      </p:sp>
      <p:sp>
        <p:nvSpPr>
          <p:cNvPr id="2" name="TextBox 1">
            <a:extLst>
              <a:ext uri="{FF2B5EF4-FFF2-40B4-BE49-F238E27FC236}">
                <a16:creationId xmlns:a16="http://schemas.microsoft.com/office/drawing/2014/main" id="{7660692D-1537-4F43-8401-AE581B1F3A20}"/>
              </a:ext>
            </a:extLst>
          </p:cNvPr>
          <p:cNvSpPr txBox="1"/>
          <p:nvPr/>
        </p:nvSpPr>
        <p:spPr>
          <a:xfrm>
            <a:off x="609600" y="4038600"/>
            <a:ext cx="6882205" cy="1210588"/>
          </a:xfrm>
          <a:prstGeom prst="rect">
            <a:avLst/>
          </a:prstGeom>
          <a:noFill/>
        </p:spPr>
        <p:txBody>
          <a:bodyPr wrap="none" rtlCol="0">
            <a:spAutoFit/>
          </a:bodyPr>
          <a:lstStyle/>
          <a:p>
            <a:pPr marL="0" marR="0" lvl="0" indent="0" algn="l" defTabSz="914400" rtl="0" eaLnBrk="0" fontAlgn="base" latinLnBrk="0" hangingPunct="0">
              <a:lnSpc>
                <a:spcPct val="100000"/>
              </a:lnSpc>
              <a:spcBef>
                <a:spcPts val="40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Arial" charset="0"/>
                <a:ea typeface="ＭＳ Ｐゴシック" charset="0"/>
              </a:rPr>
              <a:t>Key Treatment</a:t>
            </a:r>
            <a:r>
              <a:rPr kumimoji="0" lang="en-US" sz="2200" b="1" i="1" u="none" strike="noStrike" kern="1200" cap="none" spc="0" normalizeH="0" noProof="0" dirty="0">
                <a:ln>
                  <a:noFill/>
                </a:ln>
                <a:solidFill>
                  <a:srgbClr val="000000"/>
                </a:solidFill>
                <a:effectLst/>
                <a:uLnTx/>
                <a:uFillTx/>
                <a:latin typeface="Arial" charset="0"/>
                <a:ea typeface="ＭＳ Ｐゴシック" charset="0"/>
              </a:rPr>
              <a:t> Decision 1</a:t>
            </a:r>
            <a:r>
              <a:rPr kumimoji="0" lang="en-US" sz="2200" b="1" i="1" u="none" strike="noStrike" kern="1200" cap="none" spc="0" normalizeH="0" baseline="0" noProof="0" dirty="0">
                <a:ln>
                  <a:noFill/>
                </a:ln>
                <a:solidFill>
                  <a:srgbClr val="000000"/>
                </a:solidFill>
                <a:effectLst/>
                <a:uLnTx/>
                <a:uFillTx/>
                <a:latin typeface="Arial" charset="0"/>
                <a:ea typeface="ＭＳ Ｐゴシック" charset="0"/>
              </a:rPr>
              <a:t>: Treat or observe?</a:t>
            </a:r>
          </a:p>
          <a:p>
            <a:pPr marL="342900" marR="0" lvl="0" indent="-3429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rPr>
              <a:t>ADT administered and PSA becomes undetectable</a:t>
            </a:r>
          </a:p>
          <a:p>
            <a:pPr marL="342900" marR="0" lvl="0" indent="-3429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charset="0"/>
                <a:ea typeface="ＭＳ Ｐゴシック" charset="0"/>
              </a:rPr>
              <a:t>2019: PSA progression; negative workup</a:t>
            </a:r>
          </a:p>
        </p:txBody>
      </p:sp>
      <p:sp>
        <p:nvSpPr>
          <p:cNvPr id="3" name="TextBox 2">
            <a:extLst>
              <a:ext uri="{FF2B5EF4-FFF2-40B4-BE49-F238E27FC236}">
                <a16:creationId xmlns:a16="http://schemas.microsoft.com/office/drawing/2014/main" id="{BFE1ED26-888D-494B-B48C-35480F011B31}"/>
              </a:ext>
            </a:extLst>
          </p:cNvPr>
          <p:cNvSpPr txBox="1"/>
          <p:nvPr/>
        </p:nvSpPr>
        <p:spPr>
          <a:xfrm>
            <a:off x="609600" y="5486400"/>
            <a:ext cx="7207935"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ts val="400"/>
              </a:spcBef>
              <a:spcAft>
                <a:spcPct val="0"/>
              </a:spcAft>
              <a:buClrTx/>
              <a:buSzTx/>
              <a:buFontTx/>
              <a:buNone/>
              <a:tabLst/>
              <a:defRPr/>
            </a:pPr>
            <a:r>
              <a:rPr lang="en-US" sz="2200" b="1" i="1" dirty="0">
                <a:solidFill>
                  <a:srgbClr val="000000"/>
                </a:solidFill>
              </a:rPr>
              <a:t>Key Treatment Decision </a:t>
            </a:r>
            <a:r>
              <a:rPr kumimoji="0" lang="en-US" sz="2200" b="1" i="1" u="none" strike="noStrike" kern="1200" cap="none" spc="0" normalizeH="0" baseline="0" noProof="0" dirty="0">
                <a:ln>
                  <a:noFill/>
                </a:ln>
                <a:solidFill>
                  <a:srgbClr val="000000"/>
                </a:solidFill>
                <a:effectLst/>
                <a:uLnTx/>
                <a:uFillTx/>
                <a:latin typeface="Arial" charset="0"/>
                <a:ea typeface="ＭＳ Ｐゴシック" charset="0"/>
              </a:rPr>
              <a:t>2: Add novel antiandrogen?</a:t>
            </a:r>
          </a:p>
        </p:txBody>
      </p:sp>
      <p:sp>
        <p:nvSpPr>
          <p:cNvPr id="8" name="TextBox 7">
            <a:extLst>
              <a:ext uri="{FF2B5EF4-FFF2-40B4-BE49-F238E27FC236}">
                <a16:creationId xmlns:a16="http://schemas.microsoft.com/office/drawing/2014/main" id="{C2B4CB36-AD7B-E043-BBB5-D7D5D391231D}"/>
              </a:ext>
            </a:extLst>
          </p:cNvPr>
          <p:cNvSpPr txBox="1"/>
          <p:nvPr/>
        </p:nvSpPr>
        <p:spPr>
          <a:xfrm>
            <a:off x="0" y="2757268"/>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0" name="Picture 9" descr="A person wearing glasses and smiling at the camera&#10;&#10;Description automatically generated">
            <a:extLst>
              <a:ext uri="{FF2B5EF4-FFF2-40B4-BE49-F238E27FC236}">
                <a16:creationId xmlns:a16="http://schemas.microsoft.com/office/drawing/2014/main" id="{4EE3767D-CD90-8342-AF1B-70CBA0E5FD16}"/>
              </a:ext>
            </a:extLst>
          </p:cNvPr>
          <p:cNvPicPr>
            <a:picLocks noChangeAspect="1"/>
          </p:cNvPicPr>
          <p:nvPr/>
        </p:nvPicPr>
        <p:blipFill rotWithShape="1">
          <a:blip r:embed="rId2"/>
          <a:srcRect l="15335" r="14979" b="25628"/>
          <a:stretch/>
        </p:blipFill>
        <p:spPr>
          <a:xfrm>
            <a:off x="8770385" y="1793865"/>
            <a:ext cx="2706625" cy="1926806"/>
          </a:xfrm>
          <a:prstGeom prst="rect">
            <a:avLst/>
          </a:prstGeom>
          <a:ln w="571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8841136"/>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24A3FEC-C890-F545-8593-A09E55E88510}"/>
              </a:ext>
            </a:extLst>
          </p:cNvPr>
          <p:cNvGraphicFramePr>
            <a:graphicFrameLocks noGrp="1"/>
          </p:cNvGraphicFramePr>
          <p:nvPr/>
        </p:nvGraphicFramePr>
        <p:xfrm>
          <a:off x="767408" y="1916832"/>
          <a:ext cx="8064251" cy="1076430"/>
        </p:xfrm>
        <a:graphic>
          <a:graphicData uri="http://schemas.openxmlformats.org/drawingml/2006/table">
            <a:tbl>
              <a:tblPr firstRow="1" bandRow="1">
                <a:tableStyleId>{0E3FDE45-AF77-4B5C-9715-49D594BDF05E}</a:tableStyleId>
              </a:tblPr>
              <a:tblGrid>
                <a:gridCol w="8064251">
                  <a:extLst>
                    <a:ext uri="{9D8B030D-6E8A-4147-A177-3AD203B41FA5}">
                      <a16:colId xmlns:a16="http://schemas.microsoft.com/office/drawing/2014/main" val="2475546180"/>
                    </a:ext>
                  </a:extLst>
                </a:gridCol>
              </a:tblGrid>
              <a:tr h="609131">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67299">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bl>
          </a:graphicData>
        </a:graphic>
      </p:graphicFrame>
      <p:sp>
        <p:nvSpPr>
          <p:cNvPr id="2" name="Title 1">
            <a:extLst>
              <a:ext uri="{FF2B5EF4-FFF2-40B4-BE49-F238E27FC236}">
                <a16:creationId xmlns:a16="http://schemas.microsoft.com/office/drawing/2014/main" id="{946C550C-284A-0F4D-9161-CEB55B3B0AD4}"/>
              </a:ext>
            </a:extLst>
          </p:cNvPr>
          <p:cNvSpPr>
            <a:spLocks noGrp="1"/>
          </p:cNvSpPr>
          <p:nvPr>
            <p:ph type="title"/>
          </p:nvPr>
        </p:nvSpPr>
        <p:spPr>
          <a:xfrm>
            <a:off x="912286" y="227013"/>
            <a:ext cx="9908114" cy="1143000"/>
          </a:xfrm>
        </p:spPr>
        <p:txBody>
          <a:bodyPr/>
          <a:lstStyle/>
          <a:p>
            <a:pPr algn="l"/>
            <a:r>
              <a:rPr lang="en-US" dirty="0">
                <a:latin typeface="Arial" panose="020B0604020202020204" pitchFamily="34" charset="0"/>
                <a:cs typeface="Arial" panose="020B0604020202020204" pitchFamily="34" charset="0"/>
              </a:rPr>
              <a:t>The patient wants to delay starting treatment for 6 to 12 months. How would you respond? </a:t>
            </a:r>
          </a:p>
        </p:txBody>
      </p:sp>
      <p:sp>
        <p:nvSpPr>
          <p:cNvPr id="3" name="Content Placeholder 2">
            <a:extLst>
              <a:ext uri="{FF2B5EF4-FFF2-40B4-BE49-F238E27FC236}">
                <a16:creationId xmlns:a16="http://schemas.microsoft.com/office/drawing/2014/main" id="{E56DCF53-94A4-944E-9E92-E2AA29CB31E5}"/>
              </a:ext>
            </a:extLst>
          </p:cNvPr>
          <p:cNvSpPr>
            <a:spLocks noGrp="1"/>
          </p:cNvSpPr>
          <p:nvPr>
            <p:ph idx="1"/>
          </p:nvPr>
        </p:nvSpPr>
        <p:spPr>
          <a:xfrm>
            <a:off x="912286" y="2057400"/>
            <a:ext cx="10358967" cy="4495800"/>
          </a:xfrm>
        </p:spPr>
        <p:txBody>
          <a:bodyPr/>
          <a:lstStyle/>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It’s acceptable to delay treatment for 6 to 12 months</a:t>
            </a:r>
          </a:p>
          <a:p>
            <a:pPr marL="612775" indent="-514350">
              <a:spcAft>
                <a:spcPts val="0"/>
              </a:spcAft>
              <a:buFont typeface="+mj-lt"/>
              <a:buAutoNum type="alphaLcPeriod"/>
            </a:pPr>
            <a:r>
              <a:rPr lang="en-US" sz="2500" b="0" dirty="0">
                <a:latin typeface="Arial" panose="020B0604020202020204" pitchFamily="34" charset="0"/>
                <a:cs typeface="Arial" panose="020B0604020202020204" pitchFamily="34" charset="0"/>
              </a:rPr>
              <a:t>Recommend treatment now</a:t>
            </a:r>
          </a:p>
        </p:txBody>
      </p:sp>
    </p:spTree>
    <p:extLst>
      <p:ext uri="{BB962C8B-B14F-4D97-AF65-F5344CB8AC3E}">
        <p14:creationId xmlns:p14="http://schemas.microsoft.com/office/powerpoint/2010/main" val="2682001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Balancing the Benefits and Risks of Treatment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9017286"/>
              </p:ext>
            </p:extLst>
          </p:nvPr>
        </p:nvGraphicFramePr>
        <p:xfrm>
          <a:off x="609600" y="1371600"/>
          <a:ext cx="10972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BBF043F-E258-F14A-B5D1-A1E7DAACA1CA}"/>
              </a:ext>
            </a:extLst>
          </p:cNvPr>
          <p:cNvSpPr txBox="1"/>
          <p:nvPr/>
        </p:nvSpPr>
        <p:spPr>
          <a:xfrm>
            <a:off x="153515" y="6477000"/>
            <a:ext cx="447513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ＭＳ Ｐゴシック" charset="-128"/>
              </a:rPr>
              <a:t>Courtesy of Victoria </a:t>
            </a:r>
            <a:r>
              <a:rPr kumimoji="0" lang="en-US" sz="1400" b="0" i="0" u="none" strike="noStrike" kern="1200" cap="none" spc="0" normalizeH="0" baseline="0" noProof="0" err="1">
                <a:ln>
                  <a:noFill/>
                </a:ln>
                <a:solidFill>
                  <a:prstClr val="black"/>
                </a:solidFill>
                <a:effectLst/>
                <a:uLnTx/>
                <a:uFillTx/>
                <a:latin typeface="Arial" charset="0"/>
                <a:ea typeface="ＭＳ Ｐゴシック" charset="-128"/>
              </a:rPr>
              <a:t>Sinibaldi</a:t>
            </a:r>
            <a:r>
              <a:rPr kumimoji="0" lang="en-US" sz="1400" b="0" i="0" u="none" strike="noStrike" kern="1200" cap="none" spc="0" normalizeH="0" baseline="0" noProof="0">
                <a:ln>
                  <a:noFill/>
                </a:ln>
                <a:solidFill>
                  <a:prstClr val="black"/>
                </a:solidFill>
                <a:effectLst/>
                <a:uLnTx/>
                <a:uFillTx/>
                <a:latin typeface="Arial" charset="0"/>
                <a:ea typeface="ＭＳ Ｐゴシック" charset="-128"/>
              </a:rPr>
              <a:t>, RN, MS, CS, CANP, BC</a:t>
            </a:r>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63444643"/>
      </p:ext>
    </p:extLst>
  </p:cSld>
  <p:clrMapOvr>
    <a:masterClrMapping/>
  </p:clrMapOvr>
  <p:transition spd="slow"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Next-Generation Androgen Receptor Inhibitors</a:t>
            </a:r>
            <a:r>
              <a:rPr lang="en-US" baseline="30000"/>
              <a:t>1,2</a:t>
            </a:r>
          </a:p>
        </p:txBody>
      </p:sp>
      <p:sp>
        <p:nvSpPr>
          <p:cNvPr id="13" name="Footer Placeholder 12"/>
          <p:cNvSpPr>
            <a:spLocks noGrp="1"/>
          </p:cNvSpPr>
          <p:nvPr>
            <p:ph type="ftr" sz="quarter" idx="4294967295"/>
          </p:nvPr>
        </p:nvSpPr>
        <p:spPr>
          <a:xfrm>
            <a:off x="228600" y="6052804"/>
            <a:ext cx="8572009"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 </a:t>
            </a:r>
            <a:r>
              <a:rPr kumimoji="0" lang="en-US" sz="15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Zurth</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C et al. </a:t>
            </a:r>
            <a:r>
              <a:rPr kumimoji="0" lang="en-US" sz="1500" b="0" i="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J </a:t>
            </a:r>
            <a:r>
              <a:rPr kumimoji="0" lang="en-US" sz="1500" b="0" i="1"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Clin</a:t>
            </a:r>
            <a:r>
              <a:rPr kumimoji="0" lang="en-US" sz="1500" b="0" i="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500" b="0" i="1"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Oncol</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2018;36(</a:t>
            </a:r>
            <a:r>
              <a:rPr kumimoji="0" lang="en-US" sz="15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Suppl</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6):Abstract 345. </a:t>
            </a:r>
            <a:b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en-US" sz="15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Sandmann</a:t>
            </a: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S et al. American Society of Clinical Oncology 2019 Genitourinary Cancers Symposium (ASCO GU 2019). Abstract 156.</a:t>
            </a:r>
          </a:p>
        </p:txBody>
      </p:sp>
      <p:sp>
        <p:nvSpPr>
          <p:cNvPr id="3" name="TextBox 2">
            <a:extLst>
              <a:ext uri="{FF2B5EF4-FFF2-40B4-BE49-F238E27FC236}">
                <a16:creationId xmlns:a16="http://schemas.microsoft.com/office/drawing/2014/main" id="{F82C11F0-7E14-4341-93C7-268E6155F01B}"/>
              </a:ext>
            </a:extLst>
          </p:cNvPr>
          <p:cNvSpPr txBox="1"/>
          <p:nvPr/>
        </p:nvSpPr>
        <p:spPr>
          <a:xfrm>
            <a:off x="819248" y="1674726"/>
            <a:ext cx="2986355" cy="623702"/>
          </a:xfrm>
          <a:prstGeom prst="roundRect">
            <a:avLst>
              <a:gd name="adj" fmla="val 0"/>
            </a:avLst>
          </a:prstGeom>
          <a:solidFill>
            <a:srgbClr val="FF7F00"/>
          </a:solidFill>
          <a:effectLst>
            <a:outerShdw blurRad="50800" dist="38100" dir="2700000" algn="tl" rotWithShape="0">
              <a:prstClr val="black">
                <a:alpha val="40000"/>
              </a:prstClr>
            </a:outerShdw>
          </a:effectLst>
        </p:spPr>
        <p:txBody>
          <a:bodyPr wrap="squar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err="1">
                <a:ln>
                  <a:noFill/>
                </a:ln>
                <a:solidFill>
                  <a:prstClr val="white"/>
                </a:solidFill>
                <a:effectLst/>
                <a:uLnTx/>
                <a:uFillTx/>
                <a:latin typeface="Arial"/>
                <a:ea typeface="MS PGothic" pitchFamily="34" charset="-128"/>
                <a:cs typeface="Helvetica" panose="020B0604020202020204" pitchFamily="34" charset="0"/>
              </a:rPr>
              <a:t>Apalutamide</a:t>
            </a:r>
            <a:endParaRPr kumimoji="0" lang="en-GB" sz="3200" b="1" i="0" u="none" strike="noStrike" kern="1200" cap="none" spc="0" normalizeH="0" baseline="0" noProof="0">
              <a:ln>
                <a:noFill/>
              </a:ln>
              <a:solidFill>
                <a:prstClr val="white"/>
              </a:solidFill>
              <a:effectLst/>
              <a:uLnTx/>
              <a:uFillTx/>
              <a:latin typeface="Arial"/>
              <a:ea typeface="MS PGothic" pitchFamily="34" charset="-128"/>
              <a:cs typeface="Helvetica" panose="020B0604020202020204" pitchFamily="34" charset="0"/>
            </a:endParaRPr>
          </a:p>
        </p:txBody>
      </p:sp>
      <p:sp>
        <p:nvSpPr>
          <p:cNvPr id="4" name="TextBox 3">
            <a:extLst>
              <a:ext uri="{FF2B5EF4-FFF2-40B4-BE49-F238E27FC236}">
                <a16:creationId xmlns:a16="http://schemas.microsoft.com/office/drawing/2014/main" id="{04E54774-5A28-4C30-8CEA-279AC824ACDC}"/>
              </a:ext>
            </a:extLst>
          </p:cNvPr>
          <p:cNvSpPr txBox="1"/>
          <p:nvPr/>
        </p:nvSpPr>
        <p:spPr>
          <a:xfrm>
            <a:off x="4673374" y="1641551"/>
            <a:ext cx="2960388" cy="690053"/>
          </a:xfrm>
          <a:prstGeom prst="roundRect">
            <a:avLst>
              <a:gd name="adj" fmla="val 0"/>
            </a:avLst>
          </a:prstGeom>
          <a:solidFill>
            <a:srgbClr val="093950"/>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a:ea typeface="MS PGothic" pitchFamily="34" charset="-128"/>
                <a:cs typeface="Helvetica" panose="020B0604020202020204" pitchFamily="34" charset="0"/>
              </a:rPr>
              <a:t>Enzalutamide</a:t>
            </a:r>
          </a:p>
        </p:txBody>
      </p:sp>
      <p:sp>
        <p:nvSpPr>
          <p:cNvPr id="5" name="TextBox 4">
            <a:extLst>
              <a:ext uri="{FF2B5EF4-FFF2-40B4-BE49-F238E27FC236}">
                <a16:creationId xmlns:a16="http://schemas.microsoft.com/office/drawing/2014/main" id="{5C8BAFF0-CF41-4BAB-85FD-55079AB6BE1C}"/>
              </a:ext>
            </a:extLst>
          </p:cNvPr>
          <p:cNvSpPr txBox="1"/>
          <p:nvPr/>
        </p:nvSpPr>
        <p:spPr>
          <a:xfrm>
            <a:off x="8435241" y="1641551"/>
            <a:ext cx="2937511" cy="690053"/>
          </a:xfrm>
          <a:prstGeom prst="roundRect">
            <a:avLst>
              <a:gd name="adj" fmla="val 0"/>
            </a:avLst>
          </a:prstGeom>
          <a:solidFill>
            <a:srgbClr val="92D050"/>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a:ea typeface="MS PGothic" pitchFamily="34" charset="-128"/>
                <a:cs typeface="Helvetica" panose="020B0604020202020204" pitchFamily="34" charset="0"/>
              </a:rPr>
              <a:t>Darolutamide</a:t>
            </a:r>
          </a:p>
        </p:txBody>
      </p:sp>
      <p:sp>
        <p:nvSpPr>
          <p:cNvPr id="9" name="Content Placeholder 2">
            <a:extLst>
              <a:ext uri="{FF2B5EF4-FFF2-40B4-BE49-F238E27FC236}">
                <a16:creationId xmlns:a16="http://schemas.microsoft.com/office/drawing/2014/main" id="{CC3632A8-3ECC-455E-857E-DA75959C049B}"/>
              </a:ext>
            </a:extLst>
          </p:cNvPr>
          <p:cNvSpPr txBox="1">
            <a:spLocks/>
          </p:cNvSpPr>
          <p:nvPr/>
        </p:nvSpPr>
        <p:spPr>
          <a:xfrm>
            <a:off x="808605" y="4325876"/>
            <a:ext cx="10363200" cy="1143000"/>
          </a:xfrm>
          <a:prstGeom prst="rect">
            <a:avLst/>
          </a:prstGeom>
        </p:spPr>
        <p:txBody>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Apalutamide and enzalutamide have similar structures</a:t>
            </a:r>
          </a:p>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Darolutamide is structurally distinct from apalutamide and enzalutamide, characterized by low blood-brain barrier penetration</a:t>
            </a:r>
            <a:r>
              <a:rPr kumimoji="0" lang="en-GB" sz="2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1,2,</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and may have improved tolerability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605" y="2468977"/>
            <a:ext cx="2986355" cy="1463040"/>
          </a:xfrm>
          <a:prstGeom prst="rect">
            <a:avLst/>
          </a:prstGeom>
          <a:noFill/>
          <a:ln w="28575">
            <a:solidFill>
              <a:srgbClr val="FF7F00"/>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1776" y="2468977"/>
            <a:ext cx="2964437" cy="1463040"/>
          </a:xfrm>
          <a:prstGeom prst="rect">
            <a:avLst/>
          </a:prstGeom>
          <a:noFill/>
          <a:ln w="28575">
            <a:solidFill>
              <a:srgbClr val="92D050"/>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17"/>
          <a:stretch/>
        </p:blipFill>
        <p:spPr bwMode="auto">
          <a:xfrm>
            <a:off x="4675960" y="2468977"/>
            <a:ext cx="2952977" cy="1463040"/>
          </a:xfrm>
          <a:prstGeom prst="rect">
            <a:avLst/>
          </a:prstGeom>
          <a:noFill/>
          <a:ln w="28575">
            <a:solidFill>
              <a:srgbClr val="093950"/>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TextBox 10">
            <a:extLst>
              <a:ext uri="{FF2B5EF4-FFF2-40B4-BE49-F238E27FC236}">
                <a16:creationId xmlns:a16="http://schemas.microsoft.com/office/drawing/2014/main" id="{71032196-78E0-C44C-8E52-DACB93DD3169}"/>
              </a:ext>
            </a:extLst>
          </p:cNvPr>
          <p:cNvSpPr txBox="1"/>
          <p:nvPr/>
        </p:nvSpPr>
        <p:spPr>
          <a:xfrm>
            <a:off x="8565040" y="6475049"/>
            <a:ext cx="3573414"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93950"/>
                </a:solidFill>
                <a:effectLst/>
                <a:uLnTx/>
                <a:uFillTx/>
                <a:latin typeface="Arial" charset="0"/>
                <a:ea typeface="ＭＳ Ｐゴシック" charset="0"/>
              </a:rPr>
              <a:t>Courtesy of Matthew R Smith, MD, PhD</a:t>
            </a:r>
          </a:p>
        </p:txBody>
      </p:sp>
    </p:spTree>
    <p:extLst>
      <p:ext uri="{BB962C8B-B14F-4D97-AF65-F5344CB8AC3E}">
        <p14:creationId xmlns:p14="http://schemas.microsoft.com/office/powerpoint/2010/main" val="653996486"/>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2C16-53EF-4C09-B187-7F0EF910D8AC}"/>
              </a:ext>
            </a:extLst>
          </p:cNvPr>
          <p:cNvSpPr>
            <a:spLocks noGrp="1"/>
          </p:cNvSpPr>
          <p:nvPr>
            <p:ph type="title"/>
          </p:nvPr>
        </p:nvSpPr>
        <p:spPr>
          <a:xfrm>
            <a:off x="609600" y="20782"/>
            <a:ext cx="10972800" cy="1143000"/>
          </a:xfrm>
        </p:spPr>
        <p:txBody>
          <a:bodyPr/>
          <a:lstStyle/>
          <a:p>
            <a:r>
              <a:rPr lang="en-US" dirty="0"/>
              <a:t>Oral Anti-androgen Agents Approved for M0 Prostate Cancer: </a:t>
            </a:r>
            <a:br>
              <a:rPr lang="en-US" dirty="0"/>
            </a:br>
            <a:r>
              <a:rPr lang="en-US" dirty="0"/>
              <a:t>How Do You Choose?</a:t>
            </a:r>
          </a:p>
        </p:txBody>
      </p:sp>
      <p:sp>
        <p:nvSpPr>
          <p:cNvPr id="3" name="Content Placeholder 2">
            <a:extLst>
              <a:ext uri="{FF2B5EF4-FFF2-40B4-BE49-F238E27FC236}">
                <a16:creationId xmlns:a16="http://schemas.microsoft.com/office/drawing/2014/main" id="{A93D3D1B-B078-4843-AF68-2A8ADF6EFFF1}"/>
              </a:ext>
            </a:extLst>
          </p:cNvPr>
          <p:cNvSpPr>
            <a:spLocks noGrp="1"/>
          </p:cNvSpPr>
          <p:nvPr>
            <p:ph idx="1"/>
          </p:nvPr>
        </p:nvSpPr>
        <p:spPr>
          <a:xfrm>
            <a:off x="609600" y="1524000"/>
            <a:ext cx="11430000" cy="4876800"/>
          </a:xfrm>
        </p:spPr>
        <p:txBody>
          <a:bodyPr/>
          <a:lstStyle/>
          <a:p>
            <a:r>
              <a:rPr lang="en-US" dirty="0"/>
              <a:t>Enzalutamide</a:t>
            </a:r>
          </a:p>
          <a:p>
            <a:pPr lvl="1"/>
            <a:r>
              <a:rPr lang="en-US" dirty="0"/>
              <a:t>Cautious with patients with a history of falls and seizure</a:t>
            </a:r>
          </a:p>
          <a:p>
            <a:r>
              <a:rPr lang="en-US" dirty="0" err="1"/>
              <a:t>Apalutamide</a:t>
            </a:r>
            <a:endParaRPr lang="en-US" dirty="0"/>
          </a:p>
          <a:p>
            <a:pPr lvl="1"/>
            <a:r>
              <a:rPr lang="en-US" dirty="0"/>
              <a:t>Risk of rash</a:t>
            </a:r>
          </a:p>
          <a:p>
            <a:r>
              <a:rPr lang="en-US" dirty="0" err="1"/>
              <a:t>Darolutamide</a:t>
            </a:r>
            <a:endParaRPr lang="en-US" dirty="0"/>
          </a:p>
          <a:p>
            <a:pPr lvl="1"/>
            <a:r>
              <a:rPr lang="en-US" dirty="0"/>
              <a:t>Mild fatigue</a:t>
            </a:r>
          </a:p>
          <a:p>
            <a:pPr lvl="1"/>
            <a:endParaRPr lang="en-US" dirty="0"/>
          </a:p>
          <a:p>
            <a:pPr marL="457200" lvl="1" indent="0">
              <a:buNone/>
            </a:pPr>
            <a:r>
              <a:rPr lang="en-US" dirty="0"/>
              <a:t>For all patients monitor CBC/diff, comprehensive metabolic panel and PSA.</a:t>
            </a:r>
          </a:p>
          <a:p>
            <a:pPr marL="457200" lvl="1" indent="0">
              <a:buNone/>
            </a:pPr>
            <a:endParaRPr lang="en-US" dirty="0"/>
          </a:p>
        </p:txBody>
      </p:sp>
      <p:sp>
        <p:nvSpPr>
          <p:cNvPr id="5" name="TextBox 4">
            <a:extLst>
              <a:ext uri="{FF2B5EF4-FFF2-40B4-BE49-F238E27FC236}">
                <a16:creationId xmlns:a16="http://schemas.microsoft.com/office/drawing/2014/main" id="{4F8B535A-121F-2649-A70A-833C0A3C4AB7}"/>
              </a:ext>
            </a:extLst>
          </p:cNvPr>
          <p:cNvSpPr txBox="1"/>
          <p:nvPr/>
        </p:nvSpPr>
        <p:spPr>
          <a:xfrm>
            <a:off x="153515" y="6474023"/>
            <a:ext cx="3961285"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Arial" charset="0"/>
                <a:ea typeface="ＭＳ Ｐゴシック" charset="-128"/>
              </a:rPr>
              <a:t>Courtesy of </a:t>
            </a:r>
            <a:r>
              <a:rPr kumimoji="0" lang="en-US" sz="1500" b="0" i="0" u="none" strike="noStrike" kern="1200" cap="none" spc="0" normalizeH="0" baseline="0" noProof="0">
                <a:ln>
                  <a:noFill/>
                </a:ln>
                <a:solidFill>
                  <a:prstClr val="black"/>
                </a:solidFill>
                <a:effectLst/>
                <a:uLnTx/>
                <a:uFillTx/>
                <a:latin typeface="Arial" charset="0"/>
                <a:ea typeface="ＭＳ Ｐゴシック" charset="0"/>
              </a:rPr>
              <a:t>Kara M Olivier, NP, APRN-BC</a:t>
            </a:r>
          </a:p>
        </p:txBody>
      </p:sp>
    </p:spTree>
    <p:extLst>
      <p:ext uri="{BB962C8B-B14F-4D97-AF65-F5344CB8AC3E}">
        <p14:creationId xmlns:p14="http://schemas.microsoft.com/office/powerpoint/2010/main" val="725583387"/>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Title 1"/>
          <p:cNvSpPr>
            <a:spLocks noGrp="1"/>
          </p:cNvSpPr>
          <p:nvPr>
            <p:ph type="title"/>
          </p:nvPr>
        </p:nvSpPr>
        <p:spPr/>
        <p:txBody>
          <a:bodyPr anchor="t"/>
          <a:lstStyle/>
          <a:p>
            <a:pPr eaLnBrk="1" hangingPunct="1"/>
            <a:r>
              <a:rPr lang="en-US" altLang="en-US" sz="2800" dirty="0">
                <a:latin typeface="Arial" panose="020B0604020202020204" pitchFamily="34" charset="0"/>
                <a:cs typeface="Arial" panose="020B0604020202020204" pitchFamily="34" charset="0"/>
              </a:rPr>
              <a:t>PROSPER/SPARTAN/ARAMIS Study Design: </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in High-Risk M0 CRPC</a:t>
            </a:r>
          </a:p>
        </p:txBody>
      </p:sp>
      <p:sp>
        <p:nvSpPr>
          <p:cNvPr id="563203" name="Rounded Rectangle 6"/>
          <p:cNvSpPr>
            <a:spLocks noChangeArrowheads="1"/>
          </p:cNvSpPr>
          <p:nvPr/>
        </p:nvSpPr>
        <p:spPr bwMode="auto">
          <a:xfrm>
            <a:off x="5029200" y="4418014"/>
            <a:ext cx="2590800" cy="839787"/>
          </a:xfrm>
          <a:prstGeom prst="roundRect">
            <a:avLst>
              <a:gd name="adj" fmla="val 0"/>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Placebo</a:t>
            </a:r>
          </a:p>
        </p:txBody>
      </p:sp>
      <p:sp>
        <p:nvSpPr>
          <p:cNvPr id="9" name="Rounded Rectangle 8"/>
          <p:cNvSpPr/>
          <p:nvPr/>
        </p:nvSpPr>
        <p:spPr bwMode="auto">
          <a:xfrm>
            <a:off x="981076" y="2546354"/>
            <a:ext cx="3197056" cy="3114675"/>
          </a:xfrm>
          <a:prstGeom prst="roundRect">
            <a:avLst>
              <a:gd name="adj"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Estimated Enrollment: </a:t>
            </a:r>
            <a:b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b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1,200-1,500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M0 CRPC</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PSA doubling time of ≤10 months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ECOG PS 0-1</a:t>
            </a:r>
          </a:p>
        </p:txBody>
      </p:sp>
      <p:sp>
        <p:nvSpPr>
          <p:cNvPr id="47109" name="Rounded Rectangle 9"/>
          <p:cNvSpPr>
            <a:spLocks noChangeArrowheads="1"/>
          </p:cNvSpPr>
          <p:nvPr/>
        </p:nvSpPr>
        <p:spPr bwMode="auto">
          <a:xfrm>
            <a:off x="5029200" y="2938463"/>
            <a:ext cx="2590800" cy="762000"/>
          </a:xfrm>
          <a:prstGeom prst="roundRect">
            <a:avLst>
              <a:gd name="adj" fmla="val 0"/>
            </a:avLst>
          </a:prstGeom>
          <a:solidFill>
            <a:schemeClr val="accent6">
              <a:lumMod val="60000"/>
              <a:lumOff val="40000"/>
            </a:schemeClr>
          </a:solidFill>
          <a:ln w="9525">
            <a:solidFill>
              <a:srgbClr val="92D05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ENZA/APA/DARO</a:t>
            </a:r>
          </a:p>
        </p:txBody>
      </p:sp>
      <p:sp>
        <p:nvSpPr>
          <p:cNvPr id="11" name="Rounded Rectangle 10"/>
          <p:cNvSpPr/>
          <p:nvPr/>
        </p:nvSpPr>
        <p:spPr bwMode="auto">
          <a:xfrm>
            <a:off x="8077200" y="1951038"/>
            <a:ext cx="2771328" cy="3916363"/>
          </a:xfrm>
          <a:prstGeom prst="roundRect">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Primary endpoint: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Metastasis-free survival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Key secondary endpoints: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Time to first SSE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Time to initiation of first cytotoxic chemo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Time to pain progression</a:t>
            </a:r>
          </a:p>
        </p:txBody>
      </p:sp>
      <p:cxnSp>
        <p:nvCxnSpPr>
          <p:cNvPr id="12" name="Elbow Connector 11"/>
          <p:cNvCxnSpPr>
            <a:cxnSpLocks/>
            <a:stCxn id="47109" idx="3"/>
            <a:endCxn id="11" idx="1"/>
          </p:cNvCxnSpPr>
          <p:nvPr/>
        </p:nvCxnSpPr>
        <p:spPr bwMode="auto">
          <a:xfrm>
            <a:off x="7620000" y="3319463"/>
            <a:ext cx="457200" cy="589757"/>
          </a:xfrm>
          <a:prstGeom prst="bentConnector3">
            <a:avLst/>
          </a:prstGeom>
        </p:spPr>
        <p:style>
          <a:lnRef idx="1">
            <a:schemeClr val="dk1"/>
          </a:lnRef>
          <a:fillRef idx="0">
            <a:schemeClr val="dk1"/>
          </a:fillRef>
          <a:effectRef idx="0">
            <a:schemeClr val="dk1"/>
          </a:effectRef>
          <a:fontRef idx="minor">
            <a:schemeClr val="tx1"/>
          </a:fontRef>
        </p:style>
      </p:cxnSp>
      <p:cxnSp>
        <p:nvCxnSpPr>
          <p:cNvPr id="13" name="Elbow Connector 12"/>
          <p:cNvCxnSpPr>
            <a:cxnSpLocks/>
            <a:stCxn id="563203" idx="3"/>
            <a:endCxn id="11" idx="1"/>
          </p:cNvCxnSpPr>
          <p:nvPr/>
        </p:nvCxnSpPr>
        <p:spPr bwMode="auto">
          <a:xfrm flipV="1">
            <a:off x="7620000" y="3909220"/>
            <a:ext cx="457200" cy="928688"/>
          </a:xfrm>
          <a:prstGeom prst="bentConnector3">
            <a:avLst/>
          </a:prstGeom>
        </p:spPr>
        <p:style>
          <a:lnRef idx="1">
            <a:schemeClr val="dk1"/>
          </a:lnRef>
          <a:fillRef idx="0">
            <a:schemeClr val="dk1"/>
          </a:fillRef>
          <a:effectRef idx="0">
            <a:schemeClr val="dk1"/>
          </a:effectRef>
          <a:fontRef idx="minor">
            <a:schemeClr val="tx1"/>
          </a:fontRef>
        </p:style>
      </p:cxnSp>
      <p:sp>
        <p:nvSpPr>
          <p:cNvPr id="563209" name="TextBox 6"/>
          <p:cNvSpPr txBox="1">
            <a:spLocks noChangeArrowheads="1"/>
          </p:cNvSpPr>
          <p:nvPr/>
        </p:nvSpPr>
        <p:spPr bwMode="auto">
          <a:xfrm>
            <a:off x="4335464" y="36449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2</a:t>
            </a:r>
          </a:p>
        </p:txBody>
      </p:sp>
      <p:sp>
        <p:nvSpPr>
          <p:cNvPr id="563210" name="TextBox 15"/>
          <p:cNvSpPr txBox="1">
            <a:spLocks noChangeArrowheads="1"/>
          </p:cNvSpPr>
          <p:nvPr/>
        </p:nvSpPr>
        <p:spPr bwMode="auto">
          <a:xfrm>
            <a:off x="4335464" y="423386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a:t>
            </a:r>
          </a:p>
        </p:txBody>
      </p:sp>
      <p:cxnSp>
        <p:nvCxnSpPr>
          <p:cNvPr id="16" name="Elbow Connector 15"/>
          <p:cNvCxnSpPr>
            <a:cxnSpLocks/>
            <a:stCxn id="9" idx="3"/>
            <a:endCxn id="47109" idx="1"/>
          </p:cNvCxnSpPr>
          <p:nvPr/>
        </p:nvCxnSpPr>
        <p:spPr bwMode="auto">
          <a:xfrm flipV="1">
            <a:off x="4178132" y="3319463"/>
            <a:ext cx="851068" cy="784229"/>
          </a:xfrm>
          <a:prstGeom prst="bentConnector3">
            <a:avLst/>
          </a:prstGeom>
        </p:spPr>
        <p:style>
          <a:lnRef idx="1">
            <a:schemeClr val="dk1"/>
          </a:lnRef>
          <a:fillRef idx="0">
            <a:schemeClr val="dk1"/>
          </a:fillRef>
          <a:effectRef idx="0">
            <a:schemeClr val="dk1"/>
          </a:effectRef>
          <a:fontRef idx="minor">
            <a:schemeClr val="tx1"/>
          </a:fontRef>
        </p:style>
      </p:cxnSp>
      <p:cxnSp>
        <p:nvCxnSpPr>
          <p:cNvPr id="17" name="Elbow Connector 16"/>
          <p:cNvCxnSpPr>
            <a:cxnSpLocks/>
            <a:stCxn id="9" idx="3"/>
            <a:endCxn id="563203" idx="1"/>
          </p:cNvCxnSpPr>
          <p:nvPr/>
        </p:nvCxnSpPr>
        <p:spPr bwMode="auto">
          <a:xfrm>
            <a:off x="4178132" y="4103692"/>
            <a:ext cx="851068" cy="734216"/>
          </a:xfrm>
          <a:prstGeom prst="bentConnector3">
            <a:avLst/>
          </a:prstGeom>
        </p:spPr>
        <p:style>
          <a:lnRef idx="1">
            <a:schemeClr val="dk1"/>
          </a:lnRef>
          <a:fillRef idx="0">
            <a:schemeClr val="dk1"/>
          </a:fillRef>
          <a:effectRef idx="0">
            <a:schemeClr val="dk1"/>
          </a:effectRef>
          <a:fontRef idx="minor">
            <a:schemeClr val="tx1"/>
          </a:fontRef>
        </p:style>
      </p:cxnSp>
      <p:sp>
        <p:nvSpPr>
          <p:cNvPr id="2" name="Oval 1"/>
          <p:cNvSpPr/>
          <p:nvPr/>
        </p:nvSpPr>
        <p:spPr>
          <a:xfrm>
            <a:off x="4110038" y="3929063"/>
            <a:ext cx="381000" cy="381000"/>
          </a:xfrm>
          <a:prstGeom prst="ellipse">
            <a:avLst/>
          </a:prstGeom>
          <a:solidFill>
            <a:srgbClr val="16344E"/>
          </a:solidFill>
          <a:ln>
            <a:solidFill>
              <a:srgbClr val="16344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t>
            </a:r>
          </a:p>
        </p:txBody>
      </p:sp>
      <p:sp>
        <p:nvSpPr>
          <p:cNvPr id="563214" name="ZoneTexte 14"/>
          <p:cNvSpPr txBox="1">
            <a:spLocks noChangeArrowheads="1"/>
          </p:cNvSpPr>
          <p:nvPr/>
        </p:nvSpPr>
        <p:spPr bwMode="auto">
          <a:xfrm>
            <a:off x="1108973" y="1402831"/>
            <a:ext cx="104312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Similar</a:t>
            </a: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trials </a:t>
            </a:r>
            <a:r>
              <a:rPr kumimoji="0" lang="fr-FR" sz="18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with</a:t>
            </a: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fr-FR" sz="18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Enzalutamide</a:t>
            </a: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(PROSPER), </a:t>
            </a:r>
            <a:r>
              <a:rPr kumimoji="0" lang="fr-FR" sz="18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Apalutamide</a:t>
            </a: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(SPARTAN) and </a:t>
            </a:r>
            <a:r>
              <a:rPr kumimoji="0" lang="fr-FR" sz="1800" b="0" i="0" u="none" strike="noStrike" kern="1200" cap="none" spc="0" normalizeH="0" baseline="0" noProof="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Darolutamide</a:t>
            </a: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(ARAMIS)</a:t>
            </a:r>
          </a:p>
        </p:txBody>
      </p:sp>
      <p:sp>
        <p:nvSpPr>
          <p:cNvPr id="563215" name="ZoneTexte 2"/>
          <p:cNvSpPr txBox="1">
            <a:spLocks noChangeArrowheads="1"/>
          </p:cNvSpPr>
          <p:nvPr/>
        </p:nvSpPr>
        <p:spPr bwMode="auto">
          <a:xfrm>
            <a:off x="7729192" y="6398695"/>
            <a:ext cx="376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Courtesy</a:t>
            </a:r>
            <a:r>
              <a:rPr kumimoji="0" lang="fr-FR"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of Karim </a:t>
            </a:r>
            <a:r>
              <a:rPr kumimoji="0" lang="fr-FR" sz="1800" b="0" i="0" u="none" strike="noStrike" kern="1200" cap="none" spc="0" normalizeH="0" baseline="0" noProof="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Fizazi</a:t>
            </a:r>
            <a:r>
              <a:rPr kumimoji="0" lang="fr-FR"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MD. PhD</a:t>
            </a:r>
          </a:p>
        </p:txBody>
      </p:sp>
    </p:spTree>
    <p:extLst>
      <p:ext uri="{BB962C8B-B14F-4D97-AF65-F5344CB8AC3E}">
        <p14:creationId xmlns:p14="http://schemas.microsoft.com/office/powerpoint/2010/main" val="3852114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AE85B059-AB3C-CF40-9A0A-A5B211F26A41}"/>
              </a:ext>
            </a:extLst>
          </p:cNvPr>
          <p:cNvSpPr/>
          <p:nvPr/>
        </p:nvSpPr>
        <p:spPr>
          <a:xfrm>
            <a:off x="2282894" y="4807634"/>
            <a:ext cx="4114800" cy="1706880"/>
          </a:xfrm>
          <a:prstGeom prst="roundRect">
            <a:avLst>
              <a:gd name="adj" fmla="val 11587"/>
            </a:avLst>
          </a:prstGeom>
          <a:solidFill>
            <a:schemeClr val="tx1"/>
          </a:solidFill>
          <a:ln w="19050">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0" name="Rounded Rectangle 19">
            <a:extLst>
              <a:ext uri="{FF2B5EF4-FFF2-40B4-BE49-F238E27FC236}">
                <a16:creationId xmlns:a16="http://schemas.microsoft.com/office/drawing/2014/main" id="{A998E88F-F304-2D41-93A0-51F45A9DBD72}"/>
              </a:ext>
            </a:extLst>
          </p:cNvPr>
          <p:cNvSpPr/>
          <p:nvPr/>
        </p:nvSpPr>
        <p:spPr>
          <a:xfrm>
            <a:off x="2286000" y="3060199"/>
            <a:ext cx="4114800" cy="1706880"/>
          </a:xfrm>
          <a:prstGeom prst="roundRect">
            <a:avLst>
              <a:gd name="adj" fmla="val 11587"/>
            </a:avLst>
          </a:prstGeom>
          <a:solidFill>
            <a:schemeClr val="tx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 name="Title 1"/>
          <p:cNvSpPr>
            <a:spLocks noGrp="1"/>
          </p:cNvSpPr>
          <p:nvPr>
            <p:ph type="title"/>
          </p:nvPr>
        </p:nvSpPr>
        <p:spPr/>
        <p:txBody>
          <a:bodyPr/>
          <a:lstStyle/>
          <a:p>
            <a:r>
              <a:rPr lang="en-US">
                <a:latin typeface="+mj-lt"/>
              </a:rPr>
              <a:t>Primary Endpoint: Metastasis-Free Survival</a:t>
            </a:r>
          </a:p>
        </p:txBody>
      </p:sp>
      <p:sp>
        <p:nvSpPr>
          <p:cNvPr id="3" name="Text Placeholder 3">
            <a:extLst>
              <a:ext uri="{FF2B5EF4-FFF2-40B4-BE49-F238E27FC236}">
                <a16:creationId xmlns:a16="http://schemas.microsoft.com/office/drawing/2014/main" id="{22BE1830-9183-49AF-8FEA-88BFA13B3282}"/>
              </a:ext>
            </a:extLst>
          </p:cNvPr>
          <p:cNvSpPr txBox="1">
            <a:spLocks/>
          </p:cNvSpPr>
          <p:nvPr/>
        </p:nvSpPr>
        <p:spPr>
          <a:xfrm>
            <a:off x="36222" y="6271708"/>
            <a:ext cx="11919565" cy="537773"/>
          </a:xfrm>
          <a:prstGeom prst="rect">
            <a:avLst/>
          </a:prstGeom>
        </p:spPr>
        <p:txBody>
          <a:bodyPr vert="horz" lIns="60960" tIns="60960" rIns="121920" bIns="60960" rtlCol="0" anchor="b">
            <a:noAutofit/>
          </a:bodyP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1. Smith MR et al. </a:t>
            </a:r>
            <a:r>
              <a:rPr kumimoji="0" lang="en-GB" sz="1067" b="0" i="1"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N </a:t>
            </a:r>
            <a:r>
              <a:rPr kumimoji="0" lang="en-GB" sz="1067" b="0" i="1" u="none" strike="noStrike" kern="1200" cap="none" spc="0" normalizeH="0" baseline="0" noProof="0" err="1">
                <a:ln>
                  <a:noFill/>
                </a:ln>
                <a:solidFill>
                  <a:srgbClr val="000000">
                    <a:lumMod val="50000"/>
                  </a:srgbClr>
                </a:solidFill>
                <a:effectLst/>
                <a:uLnTx/>
                <a:uFillTx/>
                <a:latin typeface="Arial"/>
                <a:ea typeface="ＭＳ Ｐゴシック"/>
                <a:cs typeface="Arial" panose="020B0604020202020204" pitchFamily="34" charset="0"/>
              </a:rPr>
              <a:t>Engl</a:t>
            </a:r>
            <a:r>
              <a:rPr kumimoji="0" lang="en-GB" sz="1067" b="0" i="1"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 J Med</a:t>
            </a:r>
            <a:r>
              <a:rPr kumimoji="0" lang="en-GB" sz="1067" b="0" i="0"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 2018;378:1408-1418. 2. Hussain M et al. </a:t>
            </a:r>
            <a:r>
              <a:rPr kumimoji="0" lang="en-GB" sz="1067" b="0" i="1"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N </a:t>
            </a:r>
            <a:r>
              <a:rPr kumimoji="0" lang="en-GB" sz="1067" b="0" i="1" u="none" strike="noStrike" kern="1200" cap="none" spc="0" normalizeH="0" baseline="0" noProof="0" err="1">
                <a:ln>
                  <a:noFill/>
                </a:ln>
                <a:solidFill>
                  <a:srgbClr val="000000">
                    <a:lumMod val="50000"/>
                  </a:srgbClr>
                </a:solidFill>
                <a:effectLst/>
                <a:uLnTx/>
                <a:uFillTx/>
                <a:latin typeface="Arial"/>
                <a:ea typeface="ＭＳ Ｐゴシック"/>
                <a:cs typeface="Arial" panose="020B0604020202020204" pitchFamily="34" charset="0"/>
              </a:rPr>
              <a:t>Engl</a:t>
            </a:r>
            <a:r>
              <a:rPr kumimoji="0" lang="en-GB" sz="1067" b="0" i="1"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 J Med</a:t>
            </a:r>
            <a:r>
              <a:rPr kumimoji="0" lang="en-GB" sz="1067" b="0" i="0"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 2018;378:2465-2474. 3. </a:t>
            </a:r>
            <a:r>
              <a:rPr kumimoji="0" lang="en-GB" sz="1067" b="0" i="0" u="none" strike="noStrike" kern="1200" cap="none" spc="0" normalizeH="0" baseline="0" noProof="0" err="1">
                <a:ln>
                  <a:noFill/>
                </a:ln>
                <a:solidFill>
                  <a:srgbClr val="000000">
                    <a:lumMod val="50000"/>
                  </a:srgbClr>
                </a:solidFill>
                <a:effectLst/>
                <a:uLnTx/>
                <a:uFillTx/>
                <a:latin typeface="Arial"/>
                <a:ea typeface="ＭＳ Ｐゴシック"/>
                <a:cs typeface="Arial" panose="020B0604020202020204" pitchFamily="34" charset="0"/>
              </a:rPr>
              <a:t>Fizazi</a:t>
            </a:r>
            <a:r>
              <a:rPr kumimoji="0" lang="en-GB" sz="1067" b="0" i="0" u="none" strike="noStrike" kern="1200" cap="none" spc="0" normalizeH="0" baseline="0" noProof="0">
                <a:ln>
                  <a:noFill/>
                </a:ln>
                <a:solidFill>
                  <a:srgbClr val="000000">
                    <a:lumMod val="50000"/>
                  </a:srgbClr>
                </a:solidFill>
                <a:effectLst/>
                <a:uLnTx/>
                <a:uFillTx/>
                <a:latin typeface="Arial"/>
                <a:ea typeface="ＭＳ Ｐゴシック"/>
                <a:cs typeface="Arial" panose="020B0604020202020204" pitchFamily="34" charset="0"/>
              </a:rPr>
              <a:t> K et al. </a:t>
            </a:r>
            <a:r>
              <a:rPr kumimoji="0" lang="pt-BR" sz="1067" b="0" i="1" u="none" strike="noStrike" kern="1200" cap="none" spc="0" normalizeH="0" baseline="0" noProof="0">
                <a:ln>
                  <a:noFill/>
                </a:ln>
                <a:solidFill>
                  <a:srgbClr val="000000"/>
                </a:solidFill>
                <a:effectLst/>
                <a:uLnTx/>
                <a:uFillTx/>
                <a:latin typeface="Arial"/>
                <a:ea typeface="ＭＳ Ｐゴシック"/>
                <a:cs typeface="Arial" panose="020B0604020202020204" pitchFamily="34" charset="0"/>
              </a:rPr>
              <a:t>N Engl J Med</a:t>
            </a:r>
            <a:r>
              <a:rPr kumimoji="0" lang="pt-BR" sz="1067" b="0" i="0" u="none" strike="noStrike" kern="1200" cap="none" spc="0" normalizeH="0" baseline="0" noProof="0">
                <a:ln>
                  <a:noFill/>
                </a:ln>
                <a:solidFill>
                  <a:srgbClr val="000000"/>
                </a:solidFill>
                <a:effectLst/>
                <a:uLnTx/>
                <a:uFillTx/>
                <a:latin typeface="Arial"/>
                <a:ea typeface="ＭＳ Ｐゴシック"/>
                <a:cs typeface="Arial" panose="020B0604020202020204" pitchFamily="34" charset="0"/>
              </a:rPr>
              <a:t>. 2019;380:1235-1246.</a:t>
            </a:r>
            <a:endParaRPr kumimoji="0" lang="en-US" sz="1067" b="0" i="0" u="none" strike="noStrike" kern="1200" cap="none" spc="0" normalizeH="0" baseline="0" noProof="0">
              <a:ln>
                <a:noFill/>
              </a:ln>
              <a:solidFill>
                <a:srgbClr val="000000"/>
              </a:solidFill>
              <a:effectLst/>
              <a:uLnTx/>
              <a:uFillTx/>
              <a:latin typeface="Arial"/>
              <a:ea typeface="ＭＳ Ｐゴシック"/>
              <a:cs typeface="Arial" panose="020B0604020202020204" pitchFamily="34" charset="0"/>
            </a:endParaRPr>
          </a:p>
        </p:txBody>
      </p:sp>
      <p:grpSp>
        <p:nvGrpSpPr>
          <p:cNvPr id="40" name="Group 39"/>
          <p:cNvGrpSpPr/>
          <p:nvPr/>
        </p:nvGrpSpPr>
        <p:grpSpPr>
          <a:xfrm>
            <a:off x="163379" y="1299272"/>
            <a:ext cx="11647621" cy="1706880"/>
            <a:chOff x="122534" y="1017584"/>
            <a:chExt cx="8735716" cy="1280160"/>
          </a:xfrm>
        </p:grpSpPr>
        <p:sp>
          <p:nvSpPr>
            <p:cNvPr id="34" name="Rounded Rectangle 33"/>
            <p:cNvSpPr/>
            <p:nvPr/>
          </p:nvSpPr>
          <p:spPr>
            <a:xfrm>
              <a:off x="1714500" y="1017584"/>
              <a:ext cx="3086100" cy="1280160"/>
            </a:xfrm>
            <a:prstGeom prst="roundRect">
              <a:avLst>
                <a:gd name="adj" fmla="val 11587"/>
              </a:avLst>
            </a:prstGeom>
            <a:solidFill>
              <a:schemeClr val="tx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4" name="Title 3">
              <a:extLst>
                <a:ext uri="{FF2B5EF4-FFF2-40B4-BE49-F238E27FC236}">
                  <a16:creationId xmlns:a16="http://schemas.microsoft.com/office/drawing/2014/main" id="{D0DC25FE-6FF5-4DB7-A2E4-CF966996B3E0}"/>
                </a:ext>
              </a:extLst>
            </p:cNvPr>
            <p:cNvSpPr txBox="1">
              <a:spLocks/>
            </p:cNvSpPr>
            <p:nvPr/>
          </p:nvSpPr>
          <p:spPr>
            <a:xfrm>
              <a:off x="4864538" y="1275021"/>
              <a:ext cx="3993712"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ＭＳ Ｐゴシック" charset="0"/>
                  <a:cs typeface="+mn-cs"/>
                </a:rPr>
                <a:t>72% reduction of distant progression or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ＭＳ Ｐゴシック" charset="0"/>
                  <a:cs typeface="+mn-cs"/>
                </a:rPr>
                <a:t>Median MFS: APA 40.5 vs PBO 16.2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ＭＳ Ｐゴシック" charset="0"/>
                  <a:cs typeface="+mn-cs"/>
                </a:rPr>
                <a:t>24-month MFS benefit</a:t>
              </a:r>
            </a:p>
          </p:txBody>
        </p:sp>
        <p:sp>
          <p:nvSpPr>
            <p:cNvPr id="26" name="TextBox 25">
              <a:extLst>
                <a:ext uri="{FF2B5EF4-FFF2-40B4-BE49-F238E27FC236}">
                  <a16:creationId xmlns:a16="http://schemas.microsoft.com/office/drawing/2014/main" id="{3791ED43-EB03-4FE8-B580-36B3F03D14E1}"/>
                </a:ext>
              </a:extLst>
            </p:cNvPr>
            <p:cNvSpPr txBox="1"/>
            <p:nvPr/>
          </p:nvSpPr>
          <p:spPr>
            <a:xfrm>
              <a:off x="122534" y="1365346"/>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rPr>
                <a:t>SPARTAN</a:t>
              </a:r>
              <a:r>
                <a:rPr kumimoji="0" lang="en-GB" sz="2133" b="1" i="0" u="none" strike="noStrike" kern="1200" cap="none" spc="0" normalizeH="0" baseline="30000" noProof="0">
                  <a:ln>
                    <a:noFill/>
                  </a:ln>
                  <a:solidFill>
                    <a:srgbClr val="445369">
                      <a:lumMod val="50000"/>
                    </a:srgbClr>
                  </a:solidFill>
                  <a:effectLst/>
                  <a:uLnTx/>
                  <a:uFillTx/>
                  <a:latin typeface="Arial"/>
                  <a:ea typeface="ＭＳ Ｐゴシック" charset="0"/>
                  <a:cs typeface="+mn-cs"/>
                </a:rPr>
                <a:t>1</a:t>
              </a:r>
              <a:endPar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err="1">
                  <a:ln>
                    <a:noFill/>
                  </a:ln>
                  <a:solidFill>
                    <a:srgbClr val="445369">
                      <a:lumMod val="50000"/>
                    </a:srgbClr>
                  </a:solidFill>
                  <a:effectLst/>
                  <a:uLnTx/>
                  <a:uFillTx/>
                  <a:latin typeface="Arial"/>
                  <a:ea typeface="ＭＳ Ｐゴシック" charset="0"/>
                  <a:cs typeface="+mn-cs"/>
                </a:rPr>
                <a:t>Apalutamide</a:t>
              </a:r>
              <a:endPar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endParaRPr>
            </a:p>
          </p:txBody>
        </p:sp>
        <p:pic>
          <p:nvPicPr>
            <p:cNvPr id="31" name="Picture 2" descr="C:\Users\phil.divuolo\Desktop\Picture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0" t="-332" b="1253"/>
            <a:stretch/>
          </p:blipFill>
          <p:spPr bwMode="auto">
            <a:xfrm>
              <a:off x="1870861" y="1033681"/>
              <a:ext cx="2742287" cy="1238771"/>
            </a:xfrm>
            <a:prstGeom prst="rect">
              <a:avLst/>
            </a:prstGeom>
            <a:solidFill>
              <a:schemeClr val="bg1"/>
            </a:solidFill>
          </p:spPr>
        </p:pic>
      </p:grpSp>
      <p:grpSp>
        <p:nvGrpSpPr>
          <p:cNvPr id="41" name="Group 40"/>
          <p:cNvGrpSpPr/>
          <p:nvPr/>
        </p:nvGrpSpPr>
        <p:grpSpPr>
          <a:xfrm>
            <a:off x="141642" y="3109084"/>
            <a:ext cx="11669358" cy="1640676"/>
            <a:chOff x="106231" y="2402072"/>
            <a:chExt cx="8752019" cy="1230507"/>
          </a:xfrm>
        </p:grpSpPr>
        <p:sp>
          <p:nvSpPr>
            <p:cNvPr id="25" name="Title 3">
              <a:extLst>
                <a:ext uri="{FF2B5EF4-FFF2-40B4-BE49-F238E27FC236}">
                  <a16:creationId xmlns:a16="http://schemas.microsoft.com/office/drawing/2014/main" id="{119EBFFD-A1AF-4CCC-BBC1-0188FA423985}"/>
                </a:ext>
              </a:extLst>
            </p:cNvPr>
            <p:cNvSpPr txBox="1">
              <a:spLocks/>
            </p:cNvSpPr>
            <p:nvPr/>
          </p:nvSpPr>
          <p:spPr>
            <a:xfrm>
              <a:off x="4864538" y="2616852"/>
              <a:ext cx="3993712"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a:ln>
                    <a:noFill/>
                  </a:ln>
                  <a:solidFill>
                    <a:srgbClr val="000000"/>
                  </a:solidFill>
                  <a:effectLst/>
                  <a:uLnTx/>
                  <a:uFillTx/>
                  <a:latin typeface="Arial"/>
                  <a:ea typeface="ＭＳ Ｐゴシック" charset="0"/>
                  <a:cs typeface="+mn-cs"/>
                </a:rPr>
                <a:t>71% reduction of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a:ln>
                    <a:noFill/>
                  </a:ln>
                  <a:solidFill>
                    <a:srgbClr val="000000"/>
                  </a:solidFill>
                  <a:effectLst/>
                  <a:uLnTx/>
                  <a:uFillTx/>
                  <a:latin typeface="Arial"/>
                  <a:ea typeface="ＭＳ Ｐゴシック" charset="0"/>
                  <a:cs typeface="+mn-cs"/>
                </a:rPr>
                <a:t>Median MFS: ENZA 36.6 vs PBO 14.7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a:ln>
                    <a:noFill/>
                  </a:ln>
                  <a:solidFill>
                    <a:srgbClr val="000000"/>
                  </a:solidFill>
                  <a:effectLst/>
                  <a:uLnTx/>
                  <a:uFillTx/>
                  <a:latin typeface="Arial"/>
                  <a:ea typeface="ＭＳ Ｐゴシック" charset="0"/>
                  <a:cs typeface="+mn-cs"/>
                </a:rPr>
                <a:t>22-month MFS benefit</a:t>
              </a:r>
            </a:p>
          </p:txBody>
        </p:sp>
        <p:sp>
          <p:nvSpPr>
            <p:cNvPr id="27" name="TextBox 26">
              <a:extLst>
                <a:ext uri="{FF2B5EF4-FFF2-40B4-BE49-F238E27FC236}">
                  <a16:creationId xmlns:a16="http://schemas.microsoft.com/office/drawing/2014/main" id="{72FFE0C5-EA07-423A-8884-A540F5F94AA1}"/>
                </a:ext>
              </a:extLst>
            </p:cNvPr>
            <p:cNvSpPr txBox="1"/>
            <p:nvPr/>
          </p:nvSpPr>
          <p:spPr>
            <a:xfrm>
              <a:off x="106231" y="2707177"/>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rPr>
                <a:t>PROSPER</a:t>
              </a:r>
              <a:r>
                <a:rPr kumimoji="0" lang="en-GB" sz="2133" b="1" i="0" u="none" strike="noStrike" kern="1200" cap="none" spc="0" normalizeH="0" baseline="30000" noProof="0">
                  <a:ln>
                    <a:noFill/>
                  </a:ln>
                  <a:solidFill>
                    <a:srgbClr val="445369">
                      <a:lumMod val="50000"/>
                    </a:srgbClr>
                  </a:solidFill>
                  <a:effectLst/>
                  <a:uLnTx/>
                  <a:uFillTx/>
                  <a:latin typeface="Arial"/>
                  <a:ea typeface="ＭＳ Ｐゴシック" charset="0"/>
                  <a:cs typeface="+mn-cs"/>
                </a:rPr>
                <a:t>2</a:t>
              </a:r>
              <a:endPar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err="1">
                  <a:ln>
                    <a:noFill/>
                  </a:ln>
                  <a:solidFill>
                    <a:srgbClr val="445369">
                      <a:lumMod val="50000"/>
                    </a:srgbClr>
                  </a:solidFill>
                  <a:effectLst/>
                  <a:uLnTx/>
                  <a:uFillTx/>
                  <a:latin typeface="Arial"/>
                  <a:ea typeface="ＭＳ Ｐゴシック" charset="0"/>
                  <a:cs typeface="+mn-cs"/>
                </a:rPr>
                <a:t>Enzalutamide</a:t>
              </a:r>
              <a:endPar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endParaRPr>
            </a:p>
          </p:txBody>
        </p:sp>
        <p:pic>
          <p:nvPicPr>
            <p:cNvPr id="32" name="Picture 3" descr="C:\Users\phil.divuolo\Desktop\Pic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339" y="2402072"/>
              <a:ext cx="2713763" cy="1230507"/>
            </a:xfrm>
            <a:prstGeom prst="rect">
              <a:avLst/>
            </a:prstGeom>
            <a:solidFill>
              <a:schemeClr val="bg1"/>
            </a:solidFill>
          </p:spPr>
        </p:pic>
      </p:grpSp>
      <p:grpSp>
        <p:nvGrpSpPr>
          <p:cNvPr id="42" name="Group 41"/>
          <p:cNvGrpSpPr/>
          <p:nvPr/>
        </p:nvGrpSpPr>
        <p:grpSpPr>
          <a:xfrm>
            <a:off x="138023" y="4870011"/>
            <a:ext cx="11817764" cy="1584836"/>
            <a:chOff x="103517" y="3730142"/>
            <a:chExt cx="8863323" cy="1188627"/>
          </a:xfrm>
        </p:grpSpPr>
        <p:sp>
          <p:nvSpPr>
            <p:cNvPr id="28" name="TextBox 27">
              <a:extLst>
                <a:ext uri="{FF2B5EF4-FFF2-40B4-BE49-F238E27FC236}">
                  <a16:creationId xmlns:a16="http://schemas.microsoft.com/office/drawing/2014/main" id="{C59D5829-3A45-4379-A028-F8E7DE0921E4}"/>
                </a:ext>
              </a:extLst>
            </p:cNvPr>
            <p:cNvSpPr txBox="1"/>
            <p:nvPr/>
          </p:nvSpPr>
          <p:spPr>
            <a:xfrm>
              <a:off x="103517" y="4029254"/>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rPr>
                <a:t>ARAMIS</a:t>
              </a:r>
              <a:r>
                <a:rPr kumimoji="0" lang="en-GB" sz="2133" b="1" i="0" u="none" strike="noStrike" kern="1200" cap="none" spc="0" normalizeH="0" baseline="30000" noProof="0">
                  <a:ln>
                    <a:noFill/>
                  </a:ln>
                  <a:solidFill>
                    <a:srgbClr val="445369">
                      <a:lumMod val="50000"/>
                    </a:srgbClr>
                  </a:solidFill>
                  <a:effectLst/>
                  <a:uLnTx/>
                  <a:uFillTx/>
                  <a:latin typeface="Arial"/>
                  <a:ea typeface="ＭＳ Ｐゴシック" charset="0"/>
                  <a:cs typeface="+mn-cs"/>
                </a:rPr>
                <a:t>3</a:t>
              </a:r>
              <a:endPar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err="1">
                  <a:ln>
                    <a:noFill/>
                  </a:ln>
                  <a:solidFill>
                    <a:srgbClr val="445369">
                      <a:lumMod val="50000"/>
                    </a:srgbClr>
                  </a:solidFill>
                  <a:effectLst/>
                  <a:uLnTx/>
                  <a:uFillTx/>
                  <a:latin typeface="Arial"/>
                  <a:ea typeface="ＭＳ Ｐゴシック" charset="0"/>
                  <a:cs typeface="+mn-cs"/>
                </a:rPr>
                <a:t>Darolutamide</a:t>
              </a:r>
              <a:endParaRPr kumimoji="0" lang="en-GB" sz="2133" b="1" i="0" u="none" strike="noStrike" kern="1200" cap="none" spc="0" normalizeH="0" baseline="0" noProof="0">
                <a:ln>
                  <a:noFill/>
                </a:ln>
                <a:solidFill>
                  <a:srgbClr val="445369">
                    <a:lumMod val="50000"/>
                  </a:srgbClr>
                </a:solidFill>
                <a:effectLst/>
                <a:uLnTx/>
                <a:uFillTx/>
                <a:latin typeface="Arial"/>
                <a:ea typeface="ＭＳ Ｐゴシック" charset="0"/>
                <a:cs typeface="+mn-cs"/>
              </a:endParaRPr>
            </a:p>
          </p:txBody>
        </p:sp>
        <p:sp>
          <p:nvSpPr>
            <p:cNvPr id="29" name="Title 3">
              <a:extLst>
                <a:ext uri="{FF2B5EF4-FFF2-40B4-BE49-F238E27FC236}">
                  <a16:creationId xmlns:a16="http://schemas.microsoft.com/office/drawing/2014/main" id="{8A54F28C-4790-4EDB-BC6E-6B2956471802}"/>
                </a:ext>
              </a:extLst>
            </p:cNvPr>
            <p:cNvSpPr txBox="1">
              <a:spLocks/>
            </p:cNvSpPr>
            <p:nvPr/>
          </p:nvSpPr>
          <p:spPr>
            <a:xfrm>
              <a:off x="4864535" y="3938929"/>
              <a:ext cx="4102305"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a:ln>
                    <a:noFill/>
                  </a:ln>
                  <a:solidFill>
                    <a:srgbClr val="000000"/>
                  </a:solidFill>
                  <a:effectLst/>
                  <a:uLnTx/>
                  <a:uFillTx/>
                  <a:latin typeface="Arial"/>
                  <a:ea typeface="ＭＳ Ｐゴシック" charset="0"/>
                  <a:cs typeface="+mn-cs"/>
                </a:rPr>
                <a:t>59% reduction of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a:ln>
                    <a:noFill/>
                  </a:ln>
                  <a:solidFill>
                    <a:srgbClr val="000000"/>
                  </a:solidFill>
                  <a:effectLst/>
                  <a:uLnTx/>
                  <a:uFillTx/>
                  <a:latin typeface="Arial"/>
                  <a:ea typeface="ＭＳ Ｐゴシック" charset="0"/>
                  <a:cs typeface="+mn-cs"/>
                </a:rPr>
                <a:t>Median MFS: DARO 40.4 vs PBO 18.4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a:ln>
                    <a:noFill/>
                  </a:ln>
                  <a:solidFill>
                    <a:srgbClr val="000000"/>
                  </a:solidFill>
                  <a:effectLst/>
                  <a:uLnTx/>
                  <a:uFillTx/>
                  <a:latin typeface="Arial"/>
                  <a:ea typeface="ＭＳ Ｐゴシック" charset="0"/>
                  <a:cs typeface="+mn-cs"/>
                </a:rPr>
                <a:t>22-month MFS benefit</a:t>
              </a:r>
            </a:p>
          </p:txBody>
        </p:sp>
        <p:pic>
          <p:nvPicPr>
            <p:cNvPr id="33" name="Picture 4" descr="C:\Users\phil.divuolo\Desktop\Pictur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8339" y="3730142"/>
              <a:ext cx="2715768" cy="1188627"/>
            </a:xfrm>
            <a:prstGeom prst="rect">
              <a:avLst/>
            </a:prstGeom>
            <a:solidFill>
              <a:schemeClr val="bg1"/>
            </a:solidFill>
          </p:spPr>
        </p:pic>
      </p:grpSp>
      <p:sp>
        <p:nvSpPr>
          <p:cNvPr id="19" name="TextBox 18">
            <a:extLst>
              <a:ext uri="{FF2B5EF4-FFF2-40B4-BE49-F238E27FC236}">
                <a16:creationId xmlns:a16="http://schemas.microsoft.com/office/drawing/2014/main" id="{31EC63B7-9CA6-AB48-8F90-E19881C8ABD8}"/>
              </a:ext>
            </a:extLst>
          </p:cNvPr>
          <p:cNvSpPr txBox="1"/>
          <p:nvPr/>
        </p:nvSpPr>
        <p:spPr>
          <a:xfrm>
            <a:off x="8534148" y="6271708"/>
            <a:ext cx="3573414"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93950"/>
                </a:solidFill>
                <a:effectLst/>
                <a:uLnTx/>
                <a:uFillTx/>
                <a:latin typeface="Arial" charset="0"/>
                <a:ea typeface="ＭＳ Ｐゴシック" charset="0"/>
              </a:rPr>
              <a:t>Courtesy of Matthew R Smith, MD, PhD</a:t>
            </a:r>
          </a:p>
        </p:txBody>
      </p:sp>
    </p:spTree>
    <p:extLst>
      <p:ext uri="{BB962C8B-B14F-4D97-AF65-F5344CB8AC3E}">
        <p14:creationId xmlns:p14="http://schemas.microsoft.com/office/powerpoint/2010/main" val="1484809322"/>
      </p:ext>
    </p:extLst>
  </p:cSld>
  <p:clrMapOvr>
    <a:masterClrMapping/>
  </p:clrMapOvr>
  <p:transition spd="slow"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209800" y="188640"/>
            <a:ext cx="7772400" cy="1143000"/>
          </a:xfrm>
        </p:spPr>
        <p:txBody>
          <a:bodyPr/>
          <a:lstStyle/>
          <a:p>
            <a:r>
              <a:rPr lang="fr-FR" dirty="0" err="1">
                <a:latin typeface="Arial" panose="020B0604020202020204" pitchFamily="34" charset="0"/>
                <a:cs typeface="Arial" panose="020B0604020202020204" pitchFamily="34" charset="0"/>
              </a:rPr>
              <a:t>Safety</a:t>
            </a:r>
            <a:r>
              <a:rPr lang="fr-FR" dirty="0">
                <a:latin typeface="Arial" panose="020B0604020202020204" pitchFamily="34" charset="0"/>
                <a:cs typeface="Arial" panose="020B0604020202020204" pitchFamily="34" charset="0"/>
              </a:rPr>
              <a:t> in the 3 M0 CRPC trials</a:t>
            </a:r>
          </a:p>
        </p:txBody>
      </p:sp>
      <p:graphicFrame>
        <p:nvGraphicFramePr>
          <p:cNvPr id="5" name="Content Placeholder 5">
            <a:extLst>
              <a:ext uri="{FF2B5EF4-FFF2-40B4-BE49-F238E27FC236}">
                <a16:creationId xmlns:a16="http://schemas.microsoft.com/office/drawing/2014/main" id="{E2BC8C64-B2FC-426E-8B25-1EDA447427F3}"/>
              </a:ext>
            </a:extLst>
          </p:cNvPr>
          <p:cNvGraphicFramePr>
            <a:graphicFrameLocks/>
          </p:cNvGraphicFramePr>
          <p:nvPr/>
        </p:nvGraphicFramePr>
        <p:xfrm>
          <a:off x="839416" y="1143000"/>
          <a:ext cx="10438182" cy="5167957"/>
        </p:xfrm>
        <a:graphic>
          <a:graphicData uri="http://schemas.openxmlformats.org/drawingml/2006/table">
            <a:tbl>
              <a:tblPr firstRow="1" bandRow="1"/>
              <a:tblGrid>
                <a:gridCol w="1704881">
                  <a:extLst>
                    <a:ext uri="{9D8B030D-6E8A-4147-A177-3AD203B41FA5}">
                      <a16:colId xmlns:a16="http://schemas.microsoft.com/office/drawing/2014/main" val="2554068088"/>
                    </a:ext>
                  </a:extLst>
                </a:gridCol>
                <a:gridCol w="1374341">
                  <a:extLst>
                    <a:ext uri="{9D8B030D-6E8A-4147-A177-3AD203B41FA5}">
                      <a16:colId xmlns:a16="http://schemas.microsoft.com/office/drawing/2014/main" val="2839773762"/>
                    </a:ext>
                  </a:extLst>
                </a:gridCol>
                <a:gridCol w="1471792">
                  <a:extLst>
                    <a:ext uri="{9D8B030D-6E8A-4147-A177-3AD203B41FA5}">
                      <a16:colId xmlns:a16="http://schemas.microsoft.com/office/drawing/2014/main" val="319137233"/>
                    </a:ext>
                  </a:extLst>
                </a:gridCol>
                <a:gridCol w="1471792">
                  <a:extLst>
                    <a:ext uri="{9D8B030D-6E8A-4147-A177-3AD203B41FA5}">
                      <a16:colId xmlns:a16="http://schemas.microsoft.com/office/drawing/2014/main" val="441147894"/>
                    </a:ext>
                  </a:extLst>
                </a:gridCol>
                <a:gridCol w="1471792">
                  <a:extLst>
                    <a:ext uri="{9D8B030D-6E8A-4147-A177-3AD203B41FA5}">
                      <a16:colId xmlns:a16="http://schemas.microsoft.com/office/drawing/2014/main" val="509282924"/>
                    </a:ext>
                  </a:extLst>
                </a:gridCol>
                <a:gridCol w="1471792">
                  <a:extLst>
                    <a:ext uri="{9D8B030D-6E8A-4147-A177-3AD203B41FA5}">
                      <a16:colId xmlns:a16="http://schemas.microsoft.com/office/drawing/2014/main" val="2035996624"/>
                    </a:ext>
                  </a:extLst>
                </a:gridCol>
                <a:gridCol w="1471792">
                  <a:extLst>
                    <a:ext uri="{9D8B030D-6E8A-4147-A177-3AD203B41FA5}">
                      <a16:colId xmlns:a16="http://schemas.microsoft.com/office/drawing/2014/main" val="2024884764"/>
                    </a:ext>
                  </a:extLst>
                </a:gridCol>
              </a:tblGrid>
              <a:tr h="274585">
                <a:tc rowSpan="2">
                  <a:txBody>
                    <a:bodyPr/>
                    <a:lstStyle>
                      <a:lvl1pPr marL="0" algn="l" defTabSz="914400" rtl="0" eaLnBrk="1" latinLnBrk="0" hangingPunct="1">
                        <a:defRPr sz="1800" b="1" kern="1200">
                          <a:solidFill>
                            <a:schemeClr val="tx1"/>
                          </a:solidFill>
                          <a:latin typeface="Arial"/>
                          <a:ea typeface="Arial Unicode MS"/>
                          <a:cs typeface="Arial"/>
                        </a:defRPr>
                      </a:lvl1pPr>
                      <a:lvl2pPr marL="457200" algn="l" defTabSz="914400" rtl="0" eaLnBrk="1" latinLnBrk="0" hangingPunct="1">
                        <a:defRPr sz="1800" b="1" kern="1200">
                          <a:solidFill>
                            <a:schemeClr val="tx1"/>
                          </a:solidFill>
                          <a:latin typeface="Arial"/>
                          <a:ea typeface="Arial Unicode MS"/>
                          <a:cs typeface="Arial"/>
                        </a:defRPr>
                      </a:lvl2pPr>
                      <a:lvl3pPr marL="914400" algn="l" defTabSz="914400" rtl="0" eaLnBrk="1" latinLnBrk="0" hangingPunct="1">
                        <a:defRPr sz="1800" b="1" kern="1200">
                          <a:solidFill>
                            <a:schemeClr val="tx1"/>
                          </a:solidFill>
                          <a:latin typeface="Arial"/>
                          <a:ea typeface="Arial Unicode MS"/>
                          <a:cs typeface="Arial"/>
                        </a:defRPr>
                      </a:lvl3pPr>
                      <a:lvl4pPr marL="1371600" algn="l" defTabSz="914400" rtl="0" eaLnBrk="1" latinLnBrk="0" hangingPunct="1">
                        <a:defRPr sz="1800" b="1" kern="1200">
                          <a:solidFill>
                            <a:schemeClr val="tx1"/>
                          </a:solidFill>
                          <a:latin typeface="Arial"/>
                          <a:ea typeface="Arial Unicode MS"/>
                          <a:cs typeface="Arial"/>
                        </a:defRPr>
                      </a:lvl4pPr>
                      <a:lvl5pPr marL="1828800" algn="l" defTabSz="914400" rtl="0" eaLnBrk="1" latinLnBrk="0" hangingPunct="1">
                        <a:defRPr sz="1800" b="1" kern="1200">
                          <a:solidFill>
                            <a:schemeClr val="tx1"/>
                          </a:solidFill>
                          <a:latin typeface="Arial"/>
                          <a:ea typeface="Arial Unicode MS"/>
                          <a:cs typeface="Arial"/>
                        </a:defRPr>
                      </a:lvl5pPr>
                      <a:lvl6pPr marL="2286000" algn="l" defTabSz="914400" rtl="0" eaLnBrk="1" latinLnBrk="0" hangingPunct="1">
                        <a:defRPr sz="1800" b="1" kern="1200">
                          <a:solidFill>
                            <a:schemeClr val="tx1"/>
                          </a:solidFill>
                          <a:latin typeface="Arial"/>
                          <a:ea typeface="Arial Unicode MS"/>
                          <a:cs typeface="Arial"/>
                        </a:defRPr>
                      </a:lvl6pPr>
                      <a:lvl7pPr marL="2743200" algn="l" defTabSz="914400" rtl="0" eaLnBrk="1" latinLnBrk="0" hangingPunct="1">
                        <a:defRPr sz="1800" b="1" kern="1200">
                          <a:solidFill>
                            <a:schemeClr val="tx1"/>
                          </a:solidFill>
                          <a:latin typeface="Arial"/>
                          <a:ea typeface="Arial Unicode MS"/>
                          <a:cs typeface="Arial"/>
                        </a:defRPr>
                      </a:lvl7pPr>
                      <a:lvl8pPr marL="3200400" algn="l" defTabSz="914400" rtl="0" eaLnBrk="1" latinLnBrk="0" hangingPunct="1">
                        <a:defRPr sz="1800" b="1" kern="1200">
                          <a:solidFill>
                            <a:schemeClr val="tx1"/>
                          </a:solidFill>
                          <a:latin typeface="Arial"/>
                          <a:ea typeface="Arial Unicode MS"/>
                          <a:cs typeface="Arial"/>
                        </a:defRPr>
                      </a:lvl8pPr>
                      <a:lvl9pPr marL="3657600" algn="l" defTabSz="914400" rtl="0" eaLnBrk="1" latinLnBrk="0" hangingPunct="1">
                        <a:defRPr sz="1800" b="1" kern="1200">
                          <a:solidFill>
                            <a:schemeClr val="tx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US" sz="1200" b="1" kern="1200" dirty="0">
                          <a:solidFill>
                            <a:schemeClr val="lt1"/>
                          </a:solidFill>
                          <a:effectLst/>
                          <a:latin typeface="Arial" panose="020B0604020202020204" pitchFamily="34" charset="0"/>
                          <a:ea typeface="+mn-ea"/>
                          <a:cs typeface="Arial" panose="020B0604020202020204" pitchFamily="34" charset="0"/>
                        </a:rPr>
                        <a:t>AE</a:t>
                      </a:r>
                      <a:r>
                        <a:rPr lang="en-GB" sz="1200" b="1" kern="1200" dirty="0">
                          <a:solidFill>
                            <a:schemeClr val="lt1"/>
                          </a:solidFill>
                          <a:effectLst/>
                          <a:latin typeface="Arial" panose="020B0604020202020204" pitchFamily="34" charset="0"/>
                          <a:ea typeface="+mn-ea"/>
                          <a:cs typeface="Arial" panose="020B0604020202020204" pitchFamily="34" charset="0"/>
                        </a:rPr>
                        <a:t>, </a:t>
                      </a:r>
                    </a:p>
                    <a:p>
                      <a:pPr marL="0" marR="0" algn="ctr" defTabSz="914400" rtl="0" eaLnBrk="1" latinLnBrk="0" hangingPunct="1">
                        <a:lnSpc>
                          <a:spcPct val="100000"/>
                        </a:lnSpc>
                        <a:spcBef>
                          <a:spcPts val="0"/>
                        </a:spcBef>
                        <a:spcAft>
                          <a:spcPts val="0"/>
                        </a:spcAft>
                      </a:pPr>
                      <a:r>
                        <a:rPr lang="en-GB" sz="1200" b="1" kern="1200" dirty="0">
                          <a:solidFill>
                            <a:schemeClr val="lt1"/>
                          </a:solidFill>
                          <a:effectLst/>
                          <a:latin typeface="Arial" panose="020B0604020202020204" pitchFamily="34" charset="0"/>
                          <a:ea typeface="+mn-ea"/>
                          <a:cs typeface="Arial" panose="020B0604020202020204" pitchFamily="34" charset="0"/>
                        </a:rPr>
                        <a:t>n (%, unless indicated)</a:t>
                      </a:r>
                      <a:endParaRPr lang="en-US" sz="12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gridSpan="2">
                  <a:txBody>
                    <a:bodyPr/>
                    <a:lstStyle>
                      <a:lvl1pPr marL="0" algn="l" defTabSz="914400" rtl="0" eaLnBrk="1" latinLnBrk="0" hangingPunct="1">
                        <a:defRPr sz="1800" b="1" kern="1200">
                          <a:solidFill>
                            <a:schemeClr val="lt1"/>
                          </a:solidFill>
                          <a:latin typeface="Arial"/>
                          <a:ea typeface="Arial Unicode MS"/>
                          <a:cs typeface="Arial"/>
                        </a:defRPr>
                      </a:lvl1pPr>
                      <a:lvl2pPr marL="457200" algn="l" defTabSz="914400" rtl="0" eaLnBrk="1" latinLnBrk="0" hangingPunct="1">
                        <a:defRPr sz="1800" b="1" kern="1200">
                          <a:solidFill>
                            <a:schemeClr val="lt1"/>
                          </a:solidFill>
                          <a:latin typeface="Arial"/>
                          <a:ea typeface="Arial Unicode MS"/>
                          <a:cs typeface="Arial"/>
                        </a:defRPr>
                      </a:lvl2pPr>
                      <a:lvl3pPr marL="914400" algn="l" defTabSz="914400" rtl="0" eaLnBrk="1" latinLnBrk="0" hangingPunct="1">
                        <a:defRPr sz="1800" b="1" kern="1200">
                          <a:solidFill>
                            <a:schemeClr val="lt1"/>
                          </a:solidFill>
                          <a:latin typeface="Arial"/>
                          <a:ea typeface="Arial Unicode MS"/>
                          <a:cs typeface="Arial"/>
                        </a:defRPr>
                      </a:lvl3pPr>
                      <a:lvl4pPr marL="1371600" algn="l" defTabSz="914400" rtl="0" eaLnBrk="1" latinLnBrk="0" hangingPunct="1">
                        <a:defRPr sz="1800" b="1" kern="1200">
                          <a:solidFill>
                            <a:schemeClr val="lt1"/>
                          </a:solidFill>
                          <a:latin typeface="Arial"/>
                          <a:ea typeface="Arial Unicode MS"/>
                          <a:cs typeface="Arial"/>
                        </a:defRPr>
                      </a:lvl4pPr>
                      <a:lvl5pPr marL="1828800" algn="l" defTabSz="914400" rtl="0" eaLnBrk="1" latinLnBrk="0" hangingPunct="1">
                        <a:defRPr sz="1800" b="1" kern="1200">
                          <a:solidFill>
                            <a:schemeClr val="lt1"/>
                          </a:solidFill>
                          <a:latin typeface="Arial"/>
                          <a:ea typeface="Arial Unicode MS"/>
                          <a:cs typeface="Arial"/>
                        </a:defRPr>
                      </a:lvl5pPr>
                      <a:lvl6pPr marL="2286000" algn="l" defTabSz="914400" rtl="0" eaLnBrk="1" latinLnBrk="0" hangingPunct="1">
                        <a:defRPr sz="1800" b="1" kern="1200">
                          <a:solidFill>
                            <a:schemeClr val="lt1"/>
                          </a:solidFill>
                          <a:latin typeface="Arial"/>
                          <a:ea typeface="Arial Unicode MS"/>
                          <a:cs typeface="Arial"/>
                        </a:defRPr>
                      </a:lvl6pPr>
                      <a:lvl7pPr marL="2743200" algn="l" defTabSz="914400" rtl="0" eaLnBrk="1" latinLnBrk="0" hangingPunct="1">
                        <a:defRPr sz="1800" b="1" kern="1200">
                          <a:solidFill>
                            <a:schemeClr val="lt1"/>
                          </a:solidFill>
                          <a:latin typeface="Arial"/>
                          <a:ea typeface="Arial Unicode MS"/>
                          <a:cs typeface="Arial"/>
                        </a:defRPr>
                      </a:lvl7pPr>
                      <a:lvl8pPr marL="3200400" algn="l" defTabSz="914400" rtl="0" eaLnBrk="1" latinLnBrk="0" hangingPunct="1">
                        <a:defRPr sz="1800" b="1" kern="1200">
                          <a:solidFill>
                            <a:schemeClr val="lt1"/>
                          </a:solidFill>
                          <a:latin typeface="Arial"/>
                          <a:ea typeface="Arial Unicode MS"/>
                          <a:cs typeface="Arial"/>
                        </a:defRPr>
                      </a:lvl8pPr>
                      <a:lvl9pPr marL="3657600" algn="l" defTabSz="914400" rtl="0" eaLnBrk="1" latinLnBrk="0" hangingPunct="1">
                        <a:defRPr sz="1800" b="1" kern="1200">
                          <a:solidFill>
                            <a:schemeClr val="lt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300" b="1" kern="1200">
                          <a:solidFill>
                            <a:schemeClr val="lt1"/>
                          </a:solidFill>
                          <a:effectLst/>
                          <a:latin typeface="Arial" panose="020B0604020202020204" pitchFamily="34" charset="0"/>
                          <a:ea typeface="+mn-ea"/>
                          <a:cs typeface="Arial" panose="020B0604020202020204" pitchFamily="34" charset="0"/>
                        </a:rPr>
                        <a:t>SPARTAN</a:t>
                      </a:r>
                      <a:r>
                        <a:rPr lang="en-GB" sz="1300" b="1" kern="1200" baseline="30000">
                          <a:solidFill>
                            <a:schemeClr val="lt1"/>
                          </a:solidFill>
                          <a:effectLst/>
                          <a:latin typeface="Arial" panose="020B0604020202020204" pitchFamily="34" charset="0"/>
                          <a:ea typeface="+mn-ea"/>
                          <a:cs typeface="Arial" panose="020B0604020202020204" pitchFamily="34" charset="0"/>
                        </a:rPr>
                        <a:t>1</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hMerge="1">
                  <a:txBody>
                    <a:bodyPr/>
                    <a:lstStyle/>
                    <a:p>
                      <a:pPr algn="ctr">
                        <a:lnSpc>
                          <a:spcPct val="100000"/>
                        </a:lnSpc>
                        <a:spcAft>
                          <a:spcPts val="0"/>
                        </a:spcAft>
                      </a:pPr>
                      <a:endParaRPr lang="en-GB" sz="1200" b="1" dirty="0">
                        <a:solidFill>
                          <a:schemeClr val="bg1"/>
                        </a:solidFill>
                        <a:effectLst/>
                        <a:latin typeface="+mn-lt"/>
                        <a:ea typeface="Times New Roman" panose="02020603050405020304" pitchFamily="18" charset="0"/>
                        <a:cs typeface="Helvetica" panose="020B0604020202020204" pitchFamily="34" charset="0"/>
                      </a:endParaRP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6B512"/>
                    </a:solidFill>
                  </a:tcPr>
                </a:tc>
                <a:tc gridSpan="2">
                  <a:txBody>
                    <a:bodyPr/>
                    <a:lstStyle>
                      <a:lvl1pPr marL="0" algn="l" defTabSz="914400" rtl="0" eaLnBrk="1" latinLnBrk="0" hangingPunct="1">
                        <a:defRPr sz="1800" b="1" kern="1200">
                          <a:solidFill>
                            <a:schemeClr val="lt1"/>
                          </a:solidFill>
                          <a:latin typeface="Arial"/>
                          <a:ea typeface="Arial Unicode MS"/>
                          <a:cs typeface="Arial"/>
                        </a:defRPr>
                      </a:lvl1pPr>
                      <a:lvl2pPr marL="457200" algn="l" defTabSz="914400" rtl="0" eaLnBrk="1" latinLnBrk="0" hangingPunct="1">
                        <a:defRPr sz="1800" b="1" kern="1200">
                          <a:solidFill>
                            <a:schemeClr val="lt1"/>
                          </a:solidFill>
                          <a:latin typeface="Arial"/>
                          <a:ea typeface="Arial Unicode MS"/>
                          <a:cs typeface="Arial"/>
                        </a:defRPr>
                      </a:lvl2pPr>
                      <a:lvl3pPr marL="914400" algn="l" defTabSz="914400" rtl="0" eaLnBrk="1" latinLnBrk="0" hangingPunct="1">
                        <a:defRPr sz="1800" b="1" kern="1200">
                          <a:solidFill>
                            <a:schemeClr val="lt1"/>
                          </a:solidFill>
                          <a:latin typeface="Arial"/>
                          <a:ea typeface="Arial Unicode MS"/>
                          <a:cs typeface="Arial"/>
                        </a:defRPr>
                      </a:lvl3pPr>
                      <a:lvl4pPr marL="1371600" algn="l" defTabSz="914400" rtl="0" eaLnBrk="1" latinLnBrk="0" hangingPunct="1">
                        <a:defRPr sz="1800" b="1" kern="1200">
                          <a:solidFill>
                            <a:schemeClr val="lt1"/>
                          </a:solidFill>
                          <a:latin typeface="Arial"/>
                          <a:ea typeface="Arial Unicode MS"/>
                          <a:cs typeface="Arial"/>
                        </a:defRPr>
                      </a:lvl4pPr>
                      <a:lvl5pPr marL="1828800" algn="l" defTabSz="914400" rtl="0" eaLnBrk="1" latinLnBrk="0" hangingPunct="1">
                        <a:defRPr sz="1800" b="1" kern="1200">
                          <a:solidFill>
                            <a:schemeClr val="lt1"/>
                          </a:solidFill>
                          <a:latin typeface="Arial"/>
                          <a:ea typeface="Arial Unicode MS"/>
                          <a:cs typeface="Arial"/>
                        </a:defRPr>
                      </a:lvl5pPr>
                      <a:lvl6pPr marL="2286000" algn="l" defTabSz="914400" rtl="0" eaLnBrk="1" latinLnBrk="0" hangingPunct="1">
                        <a:defRPr sz="1800" b="1" kern="1200">
                          <a:solidFill>
                            <a:schemeClr val="lt1"/>
                          </a:solidFill>
                          <a:latin typeface="Arial"/>
                          <a:ea typeface="Arial Unicode MS"/>
                          <a:cs typeface="Arial"/>
                        </a:defRPr>
                      </a:lvl6pPr>
                      <a:lvl7pPr marL="2743200" algn="l" defTabSz="914400" rtl="0" eaLnBrk="1" latinLnBrk="0" hangingPunct="1">
                        <a:defRPr sz="1800" b="1" kern="1200">
                          <a:solidFill>
                            <a:schemeClr val="lt1"/>
                          </a:solidFill>
                          <a:latin typeface="Arial"/>
                          <a:ea typeface="Arial Unicode MS"/>
                          <a:cs typeface="Arial"/>
                        </a:defRPr>
                      </a:lvl7pPr>
                      <a:lvl8pPr marL="3200400" algn="l" defTabSz="914400" rtl="0" eaLnBrk="1" latinLnBrk="0" hangingPunct="1">
                        <a:defRPr sz="1800" b="1" kern="1200">
                          <a:solidFill>
                            <a:schemeClr val="lt1"/>
                          </a:solidFill>
                          <a:latin typeface="Arial"/>
                          <a:ea typeface="Arial Unicode MS"/>
                          <a:cs typeface="Arial"/>
                        </a:defRPr>
                      </a:lvl8pPr>
                      <a:lvl9pPr marL="3657600" algn="l" defTabSz="914400" rtl="0" eaLnBrk="1" latinLnBrk="0" hangingPunct="1">
                        <a:defRPr sz="1800" b="1" kern="1200">
                          <a:solidFill>
                            <a:schemeClr val="lt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300" b="1" kern="1200">
                          <a:solidFill>
                            <a:schemeClr val="lt1"/>
                          </a:solidFill>
                          <a:effectLst/>
                          <a:latin typeface="Arial" panose="020B0604020202020204" pitchFamily="34" charset="0"/>
                          <a:ea typeface="+mn-ea"/>
                          <a:cs typeface="Arial" panose="020B0604020202020204" pitchFamily="34" charset="0"/>
                        </a:rPr>
                        <a:t>PROSPER</a:t>
                      </a:r>
                      <a:r>
                        <a:rPr lang="en-GB" sz="1300" b="1" kern="1200" baseline="30000">
                          <a:solidFill>
                            <a:schemeClr val="lt1"/>
                          </a:solidFill>
                          <a:effectLst/>
                          <a:latin typeface="Arial" panose="020B0604020202020204" pitchFamily="34" charset="0"/>
                          <a:ea typeface="+mn-ea"/>
                          <a:cs typeface="Arial" panose="020B0604020202020204" pitchFamily="34" charset="0"/>
                        </a:rPr>
                        <a:t>2,3</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hMerge="1">
                  <a:txBody>
                    <a:bodyPr/>
                    <a:lstStyle/>
                    <a:p>
                      <a:pPr algn="ctr">
                        <a:lnSpc>
                          <a:spcPct val="100000"/>
                        </a:lnSpc>
                        <a:spcAft>
                          <a:spcPts val="0"/>
                        </a:spcAft>
                      </a:pPr>
                      <a:endParaRPr lang="en-GB" sz="1200" b="1" dirty="0">
                        <a:solidFill>
                          <a:schemeClr val="bg1"/>
                        </a:solidFill>
                        <a:effectLst/>
                        <a:latin typeface="+mn-lt"/>
                        <a:ea typeface="Times New Roman" panose="02020603050405020304" pitchFamily="18" charset="0"/>
                        <a:cs typeface="Helvetica" panose="020B0604020202020204" pitchFamily="34" charset="0"/>
                      </a:endParaRP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6B512"/>
                    </a:solidFill>
                  </a:tcPr>
                </a:tc>
                <a:tc gridSpan="2">
                  <a:txBody>
                    <a:bodyPr/>
                    <a:lstStyle>
                      <a:lvl1pPr marL="0" algn="l" defTabSz="914400" rtl="0" eaLnBrk="1" latinLnBrk="0" hangingPunct="1">
                        <a:defRPr sz="1800" b="1" kern="1200">
                          <a:solidFill>
                            <a:schemeClr val="tx1"/>
                          </a:solidFill>
                          <a:latin typeface="Arial"/>
                          <a:ea typeface="Arial Unicode MS"/>
                          <a:cs typeface="Arial"/>
                        </a:defRPr>
                      </a:lvl1pPr>
                      <a:lvl2pPr marL="457200" algn="l" defTabSz="914400" rtl="0" eaLnBrk="1" latinLnBrk="0" hangingPunct="1">
                        <a:defRPr sz="1800" b="1" kern="1200">
                          <a:solidFill>
                            <a:schemeClr val="tx1"/>
                          </a:solidFill>
                          <a:latin typeface="Arial"/>
                          <a:ea typeface="Arial Unicode MS"/>
                          <a:cs typeface="Arial"/>
                        </a:defRPr>
                      </a:lvl2pPr>
                      <a:lvl3pPr marL="914400" algn="l" defTabSz="914400" rtl="0" eaLnBrk="1" latinLnBrk="0" hangingPunct="1">
                        <a:defRPr sz="1800" b="1" kern="1200">
                          <a:solidFill>
                            <a:schemeClr val="tx1"/>
                          </a:solidFill>
                          <a:latin typeface="Arial"/>
                          <a:ea typeface="Arial Unicode MS"/>
                          <a:cs typeface="Arial"/>
                        </a:defRPr>
                      </a:lvl3pPr>
                      <a:lvl4pPr marL="1371600" algn="l" defTabSz="914400" rtl="0" eaLnBrk="1" latinLnBrk="0" hangingPunct="1">
                        <a:defRPr sz="1800" b="1" kern="1200">
                          <a:solidFill>
                            <a:schemeClr val="tx1"/>
                          </a:solidFill>
                          <a:latin typeface="Arial"/>
                          <a:ea typeface="Arial Unicode MS"/>
                          <a:cs typeface="Arial"/>
                        </a:defRPr>
                      </a:lvl4pPr>
                      <a:lvl5pPr marL="1828800" algn="l" defTabSz="914400" rtl="0" eaLnBrk="1" latinLnBrk="0" hangingPunct="1">
                        <a:defRPr sz="1800" b="1" kern="1200">
                          <a:solidFill>
                            <a:schemeClr val="tx1"/>
                          </a:solidFill>
                          <a:latin typeface="Arial"/>
                          <a:ea typeface="Arial Unicode MS"/>
                          <a:cs typeface="Arial"/>
                        </a:defRPr>
                      </a:lvl5pPr>
                      <a:lvl6pPr marL="2286000" algn="l" defTabSz="914400" rtl="0" eaLnBrk="1" latinLnBrk="0" hangingPunct="1">
                        <a:defRPr sz="1800" b="1" kern="1200">
                          <a:solidFill>
                            <a:schemeClr val="tx1"/>
                          </a:solidFill>
                          <a:latin typeface="Arial"/>
                          <a:ea typeface="Arial Unicode MS"/>
                          <a:cs typeface="Arial"/>
                        </a:defRPr>
                      </a:lvl6pPr>
                      <a:lvl7pPr marL="2743200" algn="l" defTabSz="914400" rtl="0" eaLnBrk="1" latinLnBrk="0" hangingPunct="1">
                        <a:defRPr sz="1800" b="1" kern="1200">
                          <a:solidFill>
                            <a:schemeClr val="tx1"/>
                          </a:solidFill>
                          <a:latin typeface="Arial"/>
                          <a:ea typeface="Arial Unicode MS"/>
                          <a:cs typeface="Arial"/>
                        </a:defRPr>
                      </a:lvl7pPr>
                      <a:lvl8pPr marL="3200400" algn="l" defTabSz="914400" rtl="0" eaLnBrk="1" latinLnBrk="0" hangingPunct="1">
                        <a:defRPr sz="1800" b="1" kern="1200">
                          <a:solidFill>
                            <a:schemeClr val="tx1"/>
                          </a:solidFill>
                          <a:latin typeface="Arial"/>
                          <a:ea typeface="Arial Unicode MS"/>
                          <a:cs typeface="Arial"/>
                        </a:defRPr>
                      </a:lvl8pPr>
                      <a:lvl9pPr marL="3657600" algn="l" defTabSz="914400" rtl="0" eaLnBrk="1" latinLnBrk="0" hangingPunct="1">
                        <a:defRPr sz="1800" b="1" kern="1200">
                          <a:solidFill>
                            <a:schemeClr val="tx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US" sz="1300" b="1" kern="1200">
                          <a:solidFill>
                            <a:schemeClr val="lt1"/>
                          </a:solidFill>
                          <a:effectLst/>
                          <a:latin typeface="Arial" panose="020B0604020202020204" pitchFamily="34" charset="0"/>
                          <a:ea typeface="+mn-ea"/>
                          <a:cs typeface="Arial" panose="020B0604020202020204" pitchFamily="34" charset="0"/>
                        </a:rPr>
                        <a:t>ARAMIS</a:t>
                      </a:r>
                      <a:r>
                        <a:rPr lang="en-US" sz="1300" b="1" kern="1200" baseline="30000">
                          <a:solidFill>
                            <a:schemeClr val="lt1"/>
                          </a:solidFill>
                          <a:effectLst/>
                          <a:latin typeface="Arial" panose="020B0604020202020204" pitchFamily="34" charset="0"/>
                          <a:ea typeface="+mn-ea"/>
                          <a:cs typeface="Arial" panose="020B0604020202020204" pitchFamily="34" charset="0"/>
                        </a:rPr>
                        <a:t>4</a:t>
                      </a:r>
                      <a:endParaRPr lang="en-GB" sz="1300" b="1" kern="1200" baseline="30000">
                        <a:solidFill>
                          <a:schemeClr val="lt1"/>
                        </a:solidFill>
                        <a:effectLst/>
                        <a:latin typeface="Arial" panose="020B0604020202020204" pitchFamily="34" charset="0"/>
                        <a:ea typeface="+mn-ea"/>
                        <a:cs typeface="Arial" panose="020B0604020202020204" pitchFamily="34" charset="0"/>
                      </a:endParaRP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hMerge="1">
                  <a:txBody>
                    <a:bodyPr/>
                    <a:lstStyle/>
                    <a:p>
                      <a:pPr algn="ctr">
                        <a:lnSpc>
                          <a:spcPct val="100000"/>
                        </a:lnSpc>
                        <a:spcAft>
                          <a:spcPts val="0"/>
                        </a:spcAft>
                      </a:pPr>
                      <a:endParaRPr lang="en-GB" sz="1600" dirty="0">
                        <a:solidFill>
                          <a:schemeClr val="bg1"/>
                        </a:solidFill>
                        <a:effectLst/>
                        <a:latin typeface="+mn-lt"/>
                        <a:ea typeface="Times New Roman" panose="02020603050405020304" pitchFamily="18" charset="0"/>
                        <a:cs typeface="Helvetica" panose="020B0604020202020204" pitchFamily="34" charset="0"/>
                      </a:endParaRPr>
                    </a:p>
                  </a:txBody>
                  <a:tcPr marL="68580" marR="68580" marT="0" marB="0">
                    <a:lnL>
                      <a:noFill/>
                    </a:lnL>
                    <a:lnR>
                      <a:noFill/>
                    </a:lnR>
                    <a:lnT w="6350" cap="flat" cmpd="sng" algn="ctr">
                      <a:solidFill>
                        <a:sysClr val="window" lastClr="FFFFFF"/>
                      </a:solidFill>
                      <a:prstDash val="solid"/>
                      <a:round/>
                      <a:headEnd type="none" w="med" len="med"/>
                      <a:tailEnd type="none" w="med" len="med"/>
                    </a:lnT>
                    <a:lnB w="28575"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extLst>
                  <a:ext uri="{0D108BD9-81ED-4DB2-BD59-A6C34878D82A}">
                    <a16:rowId xmlns:a16="http://schemas.microsoft.com/office/drawing/2014/main" val="3850375064"/>
                  </a:ext>
                </a:extLst>
              </a:tr>
              <a:tr h="444997">
                <a:tc vMerge="1">
                  <a:txBody>
                    <a:bodyPr/>
                    <a:lstStyle/>
                    <a:p>
                      <a:pPr>
                        <a:lnSpc>
                          <a:spcPct val="100000"/>
                        </a:lnSpc>
                        <a:spcAft>
                          <a:spcPts val="0"/>
                        </a:spcAft>
                      </a:pPr>
                      <a:endParaRPr lang="en-GB" sz="1200" dirty="0">
                        <a:solidFill>
                          <a:schemeClr val="bg1"/>
                        </a:solidFill>
                        <a:effectLst/>
                        <a:latin typeface="+mn-lt"/>
                        <a:ea typeface="Times New Roman" panose="02020603050405020304" pitchFamily="18" charset="0"/>
                        <a:cs typeface="Helvetica" panose="020B0604020202020204" pitchFamily="34" charset="0"/>
                      </a:endParaRPr>
                    </a:p>
                  </a:txBody>
                  <a:tcPr marL="68580" marR="68580" marT="0" marB="0">
                    <a:lnL>
                      <a:noFill/>
                    </a:lnL>
                    <a:lnR>
                      <a:noFill/>
                    </a:lnR>
                    <a:lnT w="28575" cap="flat" cmpd="sng" algn="ctr">
                      <a:solidFill>
                        <a:srgbClr val="B2B2B2"/>
                      </a:solidFill>
                      <a:prstDash val="solid"/>
                      <a:round/>
                      <a:headEnd type="none" w="med" len="med"/>
                      <a:tailEnd type="none" w="med" len="med"/>
                    </a:lnT>
                    <a:lnB w="28575"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solidFill>
                      <a:srgbClr val="00B0F0">
                        <a:alpha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Apalutamide</a:t>
                      </a:r>
                    </a:p>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(n=803)</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Placebo</a:t>
                      </a:r>
                    </a:p>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(n=398)</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Enzalutamide</a:t>
                      </a:r>
                    </a:p>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(n=930)</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Placebo</a:t>
                      </a:r>
                    </a:p>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(n=465)</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Darolutamide (n=954)</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algn="ctr" defTabSz="914400" rtl="0" eaLnBrk="1" latinLnBrk="0" hangingPunct="1">
                        <a:lnSpc>
                          <a:spcPct val="100000"/>
                        </a:lnSpc>
                        <a:spcBef>
                          <a:spcPts val="0"/>
                        </a:spcBef>
                        <a:spcAft>
                          <a:spcPts val="0"/>
                        </a:spcAft>
                      </a:pPr>
                      <a:r>
                        <a:rPr lang="en-GB" sz="1200" b="1" kern="1200">
                          <a:solidFill>
                            <a:schemeClr val="lt1"/>
                          </a:solidFill>
                          <a:effectLst/>
                          <a:latin typeface="Arial" panose="020B0604020202020204" pitchFamily="34" charset="0"/>
                          <a:ea typeface="+mn-ea"/>
                          <a:cs typeface="Arial" panose="020B0604020202020204" pitchFamily="34" charset="0"/>
                        </a:rPr>
                        <a:t>Placebo </a:t>
                      </a:r>
                      <a:br>
                        <a:rPr lang="en-GB" sz="1200" b="1" kern="1200">
                          <a:solidFill>
                            <a:schemeClr val="lt1"/>
                          </a:solidFill>
                          <a:effectLst/>
                          <a:latin typeface="Arial" panose="020B0604020202020204" pitchFamily="34" charset="0"/>
                          <a:ea typeface="+mn-ea"/>
                          <a:cs typeface="Arial" panose="020B0604020202020204" pitchFamily="34" charset="0"/>
                        </a:rPr>
                      </a:br>
                      <a:r>
                        <a:rPr lang="en-GB" sz="1200" b="1" kern="1200">
                          <a:solidFill>
                            <a:schemeClr val="lt1"/>
                          </a:solidFill>
                          <a:effectLst/>
                          <a:latin typeface="Arial" panose="020B0604020202020204" pitchFamily="34" charset="0"/>
                          <a:ea typeface="+mn-ea"/>
                          <a:cs typeface="Arial" panose="020B0604020202020204" pitchFamily="34" charset="0"/>
                        </a:rPr>
                        <a:t>(n=554)</a:t>
                      </a:r>
                    </a:p>
                  </a:txBody>
                  <a:tcPr marL="68580" marR="6858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6B512"/>
                    </a:solidFill>
                  </a:tcPr>
                </a:tc>
                <a:extLst>
                  <a:ext uri="{0D108BD9-81ED-4DB2-BD59-A6C34878D82A}">
                    <a16:rowId xmlns:a16="http://schemas.microsoft.com/office/drawing/2014/main" val="716920642"/>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Fatigue</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chemeClr val="tx1"/>
                      </a:solidFill>
                      <a:prstDash val="solid"/>
                      <a:round/>
                      <a:headEnd type="none" w="med" len="med"/>
                      <a:tailEnd type="none" w="med" len="med"/>
                    </a:lnL>
                    <a:lnR w="12700" cmpd="sng">
                      <a:solidFill>
                        <a:srgbClr val="FFFFFF"/>
                      </a:solid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8E9"/>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224 (30)</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84 (21)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303 (33)</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64 (14)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115 (12)</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chemeClr val="tx1"/>
                      </a:solidFill>
                      <a:prstDash val="solid"/>
                      <a:round/>
                      <a:headEnd type="none" w="med" len="med"/>
                      <a:tailEnd type="none" w="med" len="med"/>
                    </a:lnL>
                    <a:lnR w="12700" cmpd="sng">
                      <a:solidFill>
                        <a:srgbClr val="FFFFFF"/>
                      </a:solidFill>
                    </a:lnR>
                    <a:lnT w="12700"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48 (9)</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20000"/>
                      </a:srgbClr>
                    </a:solidFill>
                  </a:tcPr>
                </a:tc>
                <a:extLst>
                  <a:ext uri="{0D108BD9-81ED-4DB2-BD59-A6C34878D82A}">
                    <a16:rowId xmlns:a16="http://schemas.microsoft.com/office/drawing/2014/main" val="845150845"/>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Cognitive disorder</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4 (&lt;1)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1 (&lt;1)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extLst>
                  <a:ext uri="{0D108BD9-81ED-4DB2-BD59-A6C34878D82A}">
                    <a16:rowId xmlns:a16="http://schemas.microsoft.com/office/drawing/2014/main" val="2611715886"/>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Memory impairment</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5 (1)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7 (1)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extLst>
                  <a:ext uri="{0D108BD9-81ED-4DB2-BD59-A6C34878D82A}">
                    <a16:rowId xmlns:a16="http://schemas.microsoft.com/office/drawing/2014/main" val="4051083968"/>
                  </a:ext>
                </a:extLst>
              </a:tr>
              <a:tr h="475980">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indent="0">
                        <a:lnSpc>
                          <a:spcPct val="100000"/>
                        </a:lnSpc>
                        <a:spcAft>
                          <a:spcPts val="0"/>
                        </a:spcAft>
                      </a:pPr>
                      <a:r>
                        <a:rPr lang="en-GB" sz="1300">
                          <a:effectLst/>
                          <a:latin typeface="Arial" panose="020B0604020202020204" pitchFamily="34" charset="0"/>
                          <a:cs typeface="Arial" panose="020B0604020202020204" pitchFamily="34" charset="0"/>
                        </a:rPr>
                        <a:t>Mental impairment disorder</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0070C0"/>
                      </a:solidFill>
                      <a:prstDash val="solid"/>
                      <a:round/>
                      <a:headEnd type="none" w="med" len="med"/>
                      <a:tailEnd type="none" w="med" len="med"/>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41 (5)</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12 (3)</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48 (5)</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9 (2)</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0070C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extLst>
                  <a:ext uri="{0D108BD9-81ED-4DB2-BD59-A6C34878D82A}">
                    <a16:rowId xmlns:a16="http://schemas.microsoft.com/office/drawing/2014/main" val="2533503245"/>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Seizure/convulsion</a:t>
                      </a:r>
                      <a:r>
                        <a:rPr lang="en-US" sz="1300" baseline="30000">
                          <a:effectLst/>
                          <a:latin typeface="Arial" panose="020B0604020202020204" pitchFamily="34" charset="0"/>
                          <a:cs typeface="Arial" panose="020B0604020202020204" pitchFamily="34" charset="0"/>
                        </a:rPr>
                        <a:t>†</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2 (&lt;1)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0 (0)</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3 (&lt;1)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0 (0)</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70C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2 (&lt;1)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1 (&lt;1)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extLst>
                  <a:ext uri="{0D108BD9-81ED-4DB2-BD59-A6C34878D82A}">
                    <a16:rowId xmlns:a16="http://schemas.microsoft.com/office/drawing/2014/main" val="1594071576"/>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Bone fracture</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FF0000"/>
                      </a:solidFill>
                      <a:prstDash val="solid"/>
                      <a:round/>
                      <a:headEnd type="none" w="med" len="med"/>
                      <a:tailEnd type="none" w="med" len="med"/>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94 (12)</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26 (7)</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40 (4)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FF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20 (4)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extLst>
                  <a:ext uri="{0D108BD9-81ED-4DB2-BD59-A6C34878D82A}">
                    <a16:rowId xmlns:a16="http://schemas.microsoft.com/office/drawing/2014/main" val="3735228138"/>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Falls</a:t>
                      </a:r>
                      <a:r>
                        <a:rPr lang="en-US" sz="1300" baseline="30000">
                          <a:effectLst/>
                          <a:latin typeface="Arial" panose="020B0604020202020204" pitchFamily="34" charset="0"/>
                          <a:cs typeface="Arial" panose="020B0604020202020204" pitchFamily="34" charset="0"/>
                        </a:rPr>
                        <a:t>‡</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FF0000"/>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125 (16)</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36 (9)</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106 (11)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19 (4)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rgbClr val="FF0000"/>
                      </a:solidFill>
                      <a:prstDash val="solid"/>
                      <a:round/>
                      <a:headEnd type="none" w="med" len="med"/>
                      <a:tailEnd type="none" w="med" len="med"/>
                    </a:lnR>
                    <a:lnT w="12700" cmpd="sng">
                      <a:solidFill>
                        <a:srgbClr val="FFFFFF"/>
                      </a:solidFill>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40 (4)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FF000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26 (5)</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extLst>
                  <a:ext uri="{0D108BD9-81ED-4DB2-BD59-A6C34878D82A}">
                    <a16:rowId xmlns:a16="http://schemas.microsoft.com/office/drawing/2014/main" val="3900716484"/>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Hypertension</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effectLst/>
                          <a:latin typeface="Arial" panose="020B0604020202020204" pitchFamily="34" charset="0"/>
                          <a:cs typeface="Arial" panose="020B0604020202020204" pitchFamily="34" charset="0"/>
                        </a:rPr>
                        <a:t>199 (25)</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effectLst/>
                          <a:latin typeface="Arial" panose="020B0604020202020204" pitchFamily="34" charset="0"/>
                          <a:cs typeface="Arial" panose="020B0604020202020204" pitchFamily="34" charset="0"/>
                        </a:rPr>
                        <a:t>79 (20)</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rgbClr val="00B05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effectLst/>
                          <a:latin typeface="Arial" panose="020B0604020202020204" pitchFamily="34" charset="0"/>
                          <a:cs typeface="Arial" panose="020B0604020202020204" pitchFamily="34" charset="0"/>
                        </a:rPr>
                        <a:t>111 (12)</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00B050"/>
                      </a:solidFill>
                      <a:prstDash val="solid"/>
                      <a:round/>
                      <a:headEnd type="none" w="med" len="med"/>
                      <a:tailEnd type="none" w="med" len="med"/>
                    </a:lnL>
                    <a:lnR w="12700" cmpd="sng">
                      <a:solidFill>
                        <a:srgbClr val="FFFFFF"/>
                      </a:solidFill>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effectLst/>
                          <a:latin typeface="Arial" panose="020B0604020202020204" pitchFamily="34" charset="0"/>
                          <a:cs typeface="Arial" panose="020B0604020202020204" pitchFamily="34" charset="0"/>
                        </a:rPr>
                        <a:t>24 (5)</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300">
                          <a:effectLst/>
                          <a:latin typeface="Arial" panose="020B0604020202020204" pitchFamily="34" charset="0"/>
                          <a:cs typeface="Arial" panose="020B0604020202020204" pitchFamily="34" charset="0"/>
                        </a:rPr>
                        <a:t>63 (7)</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00B05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300">
                          <a:effectLst/>
                          <a:latin typeface="Arial" panose="020B0604020202020204" pitchFamily="34" charset="0"/>
                          <a:cs typeface="Arial" panose="020B0604020202020204" pitchFamily="34" charset="0"/>
                        </a:rPr>
                        <a:t>29 (5)</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extLst>
                  <a:ext uri="{0D108BD9-81ED-4DB2-BD59-A6C34878D82A}">
                    <a16:rowId xmlns:a16="http://schemas.microsoft.com/office/drawing/2014/main" val="1929463885"/>
                  </a:ext>
                </a:extLst>
              </a:tr>
              <a:tr h="475980">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indent="0">
                        <a:lnSpc>
                          <a:spcPct val="100000"/>
                        </a:lnSpc>
                        <a:spcAft>
                          <a:spcPts val="0"/>
                        </a:spcAft>
                      </a:pPr>
                      <a:r>
                        <a:rPr lang="en-GB" sz="1300">
                          <a:solidFill>
                            <a:srgbClr val="000000"/>
                          </a:solidFill>
                          <a:effectLst/>
                          <a:latin typeface="Arial" panose="020B0604020202020204" pitchFamily="34" charset="0"/>
                          <a:ea typeface="+mn-ea"/>
                          <a:cs typeface="Arial" panose="020B0604020202020204" pitchFamily="34" charset="0"/>
                        </a:rPr>
                        <a:t>Coronary artery disorder</a:t>
                      </a: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B05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00B05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solidFill>
                            <a:srgbClr val="000000"/>
                          </a:solidFill>
                          <a:effectLst/>
                          <a:latin typeface="Arial" panose="020B0604020202020204" pitchFamily="34" charset="0"/>
                          <a:ea typeface="+mn-ea"/>
                          <a:cs typeface="Arial" panose="020B0604020202020204" pitchFamily="34" charset="0"/>
                        </a:rPr>
                        <a:t>31 (3)</a:t>
                      </a: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solidFill>
                            <a:srgbClr val="000000"/>
                          </a:solidFill>
                          <a:effectLst/>
                          <a:latin typeface="Arial" panose="020B0604020202020204" pitchFamily="34" charset="0"/>
                          <a:ea typeface="+mn-ea"/>
                          <a:cs typeface="Arial" panose="020B0604020202020204" pitchFamily="34" charset="0"/>
                        </a:rPr>
                        <a:t>14 (3)</a:t>
                      </a: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20000"/>
                      </a:srgbClr>
                    </a:solidFill>
                  </a:tcPr>
                </a:tc>
                <a:extLst>
                  <a:ext uri="{0D108BD9-81ED-4DB2-BD59-A6C34878D82A}">
                    <a16:rowId xmlns:a16="http://schemas.microsoft.com/office/drawing/2014/main" val="3758450945"/>
                  </a:ext>
                </a:extLst>
              </a:tr>
              <a:tr h="274585">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indent="0">
                        <a:lnSpc>
                          <a:spcPct val="100000"/>
                        </a:lnSpc>
                        <a:spcAft>
                          <a:spcPts val="0"/>
                        </a:spcAft>
                      </a:pPr>
                      <a:r>
                        <a:rPr lang="en-GB" sz="1300">
                          <a:solidFill>
                            <a:srgbClr val="000000"/>
                          </a:solidFill>
                          <a:effectLst/>
                          <a:latin typeface="Arial" panose="020B0604020202020204" pitchFamily="34" charset="0"/>
                          <a:ea typeface="+mn-ea"/>
                          <a:cs typeface="Arial" panose="020B0604020202020204" pitchFamily="34" charset="0"/>
                        </a:rPr>
                        <a:t>Heart failure</a:t>
                      </a: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solidFill>
                            <a:srgbClr val="000000"/>
                          </a:solidFill>
                          <a:effectLst/>
                          <a:latin typeface="Arial" panose="020B0604020202020204" pitchFamily="34" charset="0"/>
                          <a:ea typeface="+mn-ea"/>
                          <a:cs typeface="Arial" panose="020B0604020202020204" pitchFamily="34" charset="0"/>
                        </a:rPr>
                        <a:t>18 (2)</a:t>
                      </a: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solidFill>
                            <a:srgbClr val="000000"/>
                          </a:solidFill>
                          <a:effectLst/>
                          <a:latin typeface="Arial" panose="020B0604020202020204" pitchFamily="34" charset="0"/>
                          <a:ea typeface="+mn-ea"/>
                          <a:cs typeface="Arial" panose="020B0604020202020204" pitchFamily="34" charset="0"/>
                        </a:rPr>
                        <a:t>5 (1)</a:t>
                      </a: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extLst>
                  <a:ext uri="{0D108BD9-81ED-4DB2-BD59-A6C34878D82A}">
                    <a16:rowId xmlns:a16="http://schemas.microsoft.com/office/drawing/2014/main" val="1318643181"/>
                  </a:ext>
                </a:extLst>
              </a:tr>
              <a:tr h="475980">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indent="0">
                        <a:lnSpc>
                          <a:spcPct val="100000"/>
                        </a:lnSpc>
                        <a:spcAft>
                          <a:spcPts val="0"/>
                        </a:spcAft>
                      </a:pPr>
                      <a:r>
                        <a:rPr lang="en-GB" sz="1300">
                          <a:solidFill>
                            <a:srgbClr val="000000"/>
                          </a:solidFill>
                          <a:effectLst/>
                          <a:latin typeface="Arial" panose="020B0604020202020204" pitchFamily="34" charset="0"/>
                          <a:ea typeface="+mn-ea"/>
                          <a:cs typeface="Arial" panose="020B0604020202020204" pitchFamily="34" charset="0"/>
                        </a:rPr>
                        <a:t>Major adverse cardiovascular event</a:t>
                      </a: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rgbClr val="00B050"/>
                      </a:solidFill>
                      <a:prstDash val="solid"/>
                      <a:round/>
                      <a:headEnd type="none" w="med" len="med"/>
                      <a:tailEnd type="none" w="med" len="med"/>
                    </a:lnR>
                    <a:lnT w="12700" cmpd="sng">
                      <a:solidFill>
                        <a:srgbClr val="FFFFFF"/>
                      </a:solidFill>
                    </a:lnT>
                    <a:lnB w="285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solidFill>
                            <a:srgbClr val="000000"/>
                          </a:solidFill>
                          <a:effectLst/>
                          <a:latin typeface="Arial" panose="020B0604020202020204" pitchFamily="34" charset="0"/>
                          <a:ea typeface="+mn-ea"/>
                          <a:cs typeface="Arial" panose="020B0604020202020204" pitchFamily="34" charset="0"/>
                        </a:rPr>
                        <a:t>48 (5)</a:t>
                      </a:r>
                    </a:p>
                  </a:txBody>
                  <a:tcPr marL="68580" marR="68580" marT="36000" marB="36000" anchor="ctr">
                    <a:lnL w="28575" cap="flat" cmpd="sng" algn="ctr">
                      <a:solidFill>
                        <a:srgbClr val="00B050"/>
                      </a:solidFill>
                      <a:prstDash val="solid"/>
                      <a:round/>
                      <a:headEnd type="none" w="med" len="med"/>
                      <a:tailEnd type="none" w="med" len="med"/>
                    </a:lnL>
                    <a:lnR w="12700" cmpd="sng">
                      <a:solidFill>
                        <a:srgbClr val="FFFFFF"/>
                      </a:solidFill>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GB" sz="1300">
                          <a:solidFill>
                            <a:srgbClr val="000000"/>
                          </a:solidFill>
                          <a:effectLst/>
                          <a:latin typeface="Arial" panose="020B0604020202020204" pitchFamily="34" charset="0"/>
                          <a:ea typeface="+mn-ea"/>
                          <a:cs typeface="Arial" panose="020B0604020202020204" pitchFamily="34" charset="0"/>
                        </a:rPr>
                        <a:t>13 (3)</a:t>
                      </a:r>
                    </a:p>
                  </a:txBody>
                  <a:tcPr marL="68580" marR="68580" marT="36000" marB="36000" anchor="ctr">
                    <a:lnL w="12700" cmpd="sng">
                      <a:solidFill>
                        <a:srgbClr val="FFFFFF"/>
                      </a:solidFill>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00B050"/>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285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extLst>
                  <a:ext uri="{0D108BD9-81ED-4DB2-BD59-A6C34878D82A}">
                    <a16:rowId xmlns:a16="http://schemas.microsoft.com/office/drawing/2014/main" val="2676775689"/>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Rash</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chemeClr val="accent2">
                          <a:lumMod val="75000"/>
                        </a:schemeClr>
                      </a:solidFill>
                      <a:prstDash val="solid"/>
                      <a:round/>
                      <a:headEnd type="none" w="med" len="med"/>
                      <a:tailEnd type="none" w="med" len="med"/>
                    </a:lnL>
                    <a:lnR w="12700" cmpd="sng">
                      <a:solidFill>
                        <a:srgbClr val="FFFFFF"/>
                      </a:solidFill>
                    </a:lnR>
                    <a:lnT w="28575" cap="flat" cmpd="sng" algn="ctr">
                      <a:solidFill>
                        <a:schemeClr val="accent2">
                          <a:lumMod val="75000"/>
                        </a:schemeClr>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191 (24)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accent2">
                          <a:lumMod val="75000"/>
                        </a:schemeClr>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22 (6)</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dirty="0">
                          <a:solidFill>
                            <a:srgbClr val="000000"/>
                          </a:solidFill>
                          <a:effectLst/>
                          <a:latin typeface="Arial" panose="020B0604020202020204" pitchFamily="34" charset="0"/>
                          <a:ea typeface="+mn-ea"/>
                          <a:cs typeface="Arial" panose="020B0604020202020204" pitchFamily="34" charset="0"/>
                        </a:rPr>
                        <a:t>–</a:t>
                      </a:r>
                    </a:p>
                  </a:txBody>
                  <a:tcPr marL="68580" marR="68580" marT="36000" marB="36000" anchor="ctr">
                    <a:lnL w="28575" cap="flat" cmpd="sng" algn="ctr">
                      <a:solidFill>
                        <a:schemeClr val="accent2">
                          <a:lumMod val="75000"/>
                        </a:schemeClr>
                      </a:solidFill>
                      <a:prstDash val="solid"/>
                      <a:round/>
                      <a:headEnd type="none" w="med" len="med"/>
                      <a:tailEnd type="none" w="med" len="med"/>
                    </a:lnL>
                    <a:lnR w="12700" cmpd="sng">
                      <a:solidFill>
                        <a:srgbClr val="FFFFFF"/>
                      </a:solidFill>
                    </a:lnR>
                    <a:lnT w="28575" cap="flat" cmpd="sng" algn="ctr">
                      <a:solidFill>
                        <a:srgbClr val="00B05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dirty="0">
                          <a:solidFill>
                            <a:srgbClr val="000000"/>
                          </a:solidFill>
                          <a:effectLst/>
                          <a:latin typeface="Arial" panose="020B0604020202020204" pitchFamily="34" charset="0"/>
                          <a:ea typeface="+mn-ea"/>
                          <a:cs typeface="Arial" panose="020B0604020202020204" pitchFamily="34" charset="0"/>
                        </a:rPr>
                        <a:t>–</a:t>
                      </a:r>
                    </a:p>
                  </a:txBody>
                  <a:tcPr marL="68580" marR="68580" marT="36000" marB="36000" anchor="ctr">
                    <a:lnL w="12700" cmpd="sng">
                      <a:solidFill>
                        <a:srgbClr val="FFFFFF"/>
                      </a:solidFill>
                    </a:lnL>
                    <a:lnR w="28575" cap="flat" cmpd="sng" algn="ctr">
                      <a:solidFill>
                        <a:schemeClr val="accent2">
                          <a:lumMod val="75000"/>
                        </a:schemeClr>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28 (3)</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chemeClr val="accent2">
                          <a:lumMod val="75000"/>
                        </a:schemeClr>
                      </a:solidFill>
                      <a:prstDash val="solid"/>
                      <a:round/>
                      <a:headEnd type="none" w="med" len="med"/>
                      <a:tailEnd type="none" w="med" len="med"/>
                    </a:lnL>
                    <a:lnR w="12700" cmpd="sng">
                      <a:solidFill>
                        <a:srgbClr val="FFFFFF"/>
                      </a:solidFill>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5 (1)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chemeClr val="accent2">
                          <a:lumMod val="75000"/>
                        </a:schemeClr>
                      </a:solidFill>
                      <a:prstDash val="solid"/>
                      <a:round/>
                      <a:headEnd type="none" w="med" len="med"/>
                      <a:tailEnd type="none" w="med" len="med"/>
                    </a:lnR>
                    <a:lnT w="28575" cap="flat" cmpd="sng" algn="ctr">
                      <a:solidFill>
                        <a:schemeClr val="accent2">
                          <a:lumMod val="75000"/>
                        </a:schemeClr>
                      </a:solidFill>
                      <a:prstDash val="solid"/>
                      <a:round/>
                      <a:headEnd type="none" w="med" len="med"/>
                      <a:tailEnd type="none" w="med" len="med"/>
                    </a:lnT>
                    <a:lnB w="28575"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extLst>
                  <a:ext uri="{0D108BD9-81ED-4DB2-BD59-A6C34878D82A}">
                    <a16:rowId xmlns:a16="http://schemas.microsoft.com/office/drawing/2014/main" val="2973074808"/>
                  </a:ext>
                </a:extLst>
              </a:tr>
              <a:tr h="274585">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indent="0">
                        <a:lnSpc>
                          <a:spcPct val="100000"/>
                        </a:lnSpc>
                        <a:spcAft>
                          <a:spcPts val="0"/>
                        </a:spcAft>
                      </a:pPr>
                      <a:r>
                        <a:rPr lang="en-GB" sz="1300">
                          <a:effectLst/>
                          <a:latin typeface="Arial" panose="020B0604020202020204" pitchFamily="34" charset="0"/>
                          <a:cs typeface="Arial" panose="020B0604020202020204" pitchFamily="34" charset="0"/>
                        </a:rPr>
                        <a:t>Weight decreased</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FF0000"/>
                      </a:solidFill>
                      <a:prstDash val="solid"/>
                      <a:round/>
                      <a:headEnd type="none" w="med" len="med"/>
                      <a:tailEnd type="none" w="med" len="med"/>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129 (16)</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25 (6)</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55 (6)</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7 (2)</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34 (4)</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rgbClr val="FF0000"/>
                      </a:solidFill>
                      <a:prstDash val="solid"/>
                      <a:round/>
                      <a:headEnd type="none" w="med" len="med"/>
                      <a:tailEnd type="none" w="med" len="med"/>
                    </a:lnL>
                    <a:lnR w="12700" cmpd="sng">
                      <a:solidFill>
                        <a:srgbClr val="FFFFFF"/>
                      </a:solidFill>
                    </a:lnR>
                    <a:lnT w="28575" cap="flat" cmpd="sng" algn="ctr">
                      <a:solidFill>
                        <a:schemeClr val="accent2">
                          <a:lumMod val="75000"/>
                        </a:schemeClr>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2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12 (2)</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accent2">
                          <a:lumMod val="75000"/>
                        </a:schemeClr>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20000"/>
                      </a:srgbClr>
                    </a:solidFill>
                  </a:tcPr>
                </a:tc>
                <a:extLst>
                  <a:ext uri="{0D108BD9-81ED-4DB2-BD59-A6C34878D82A}">
                    <a16:rowId xmlns:a16="http://schemas.microsoft.com/office/drawing/2014/main" val="739219265"/>
                  </a:ext>
                </a:extLst>
              </a:tr>
              <a:tr h="274585">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indent="0">
                        <a:lnSpc>
                          <a:spcPct val="100000"/>
                        </a:lnSpc>
                        <a:spcAft>
                          <a:spcPts val="0"/>
                        </a:spcAft>
                      </a:pPr>
                      <a:r>
                        <a:rPr lang="en-US" sz="1300">
                          <a:effectLst/>
                          <a:latin typeface="Arial" panose="020B0604020202020204" pitchFamily="34" charset="0"/>
                          <a:cs typeface="Arial" panose="020B0604020202020204" pitchFamily="34" charset="0"/>
                        </a:rPr>
                        <a:t>Hypothyroidism</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28575" cap="flat" cmpd="sng" algn="ctr">
                      <a:solidFill>
                        <a:schemeClr val="tx1"/>
                      </a:solidFill>
                      <a:prstDash val="solid"/>
                      <a:round/>
                      <a:headEnd type="none" w="med" len="med"/>
                      <a:tailEnd type="none" w="med" len="med"/>
                    </a:lnL>
                    <a:lnR w="12700" cmpd="sng">
                      <a:solidFill>
                        <a:srgbClr val="FFFFFF"/>
                      </a:solid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65 (8)</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a:effectLst/>
                          <a:latin typeface="Arial" panose="020B0604020202020204" pitchFamily="34" charset="0"/>
                          <a:cs typeface="Arial" panose="020B0604020202020204" pitchFamily="34" charset="0"/>
                        </a:rPr>
                        <a:t>8 (2)</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dirty="0">
                          <a:solidFill>
                            <a:srgbClr val="000000"/>
                          </a:solidFill>
                          <a:effectLst/>
                          <a:latin typeface="Arial" panose="020B0604020202020204" pitchFamily="34" charset="0"/>
                          <a:ea typeface="+mn-ea"/>
                          <a:cs typeface="Arial" panose="020B0604020202020204" pitchFamily="34" charset="0"/>
                        </a:rPr>
                        <a:t>–</a:t>
                      </a:r>
                    </a:p>
                  </a:txBody>
                  <a:tcPr marL="68580" marR="68580" marT="36000" marB="36000" anchor="ctr">
                    <a:lnL w="28575" cap="flat" cmpd="sng" algn="ctr">
                      <a:solidFill>
                        <a:schemeClr val="tx1"/>
                      </a:solidFill>
                      <a:prstDash val="solid"/>
                      <a:round/>
                      <a:headEnd type="none" w="med" len="med"/>
                      <a:tailEnd type="none" w="med" len="med"/>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dk1"/>
                          </a:solidFill>
                          <a:latin typeface="Arial"/>
                          <a:ea typeface="Arial Unicode MS"/>
                          <a:cs typeface="Arial"/>
                        </a:defRPr>
                      </a:lvl1pPr>
                      <a:lvl2pPr marL="457200" algn="l" defTabSz="914400" rtl="0" eaLnBrk="1" latinLnBrk="0" hangingPunct="1">
                        <a:defRPr sz="1800" kern="1200">
                          <a:solidFill>
                            <a:schemeClr val="dk1"/>
                          </a:solidFill>
                          <a:latin typeface="Arial"/>
                          <a:ea typeface="Arial Unicode MS"/>
                          <a:cs typeface="Arial"/>
                        </a:defRPr>
                      </a:lvl2pPr>
                      <a:lvl3pPr marL="914400" algn="l" defTabSz="914400" rtl="0" eaLnBrk="1" latinLnBrk="0" hangingPunct="1">
                        <a:defRPr sz="1800" kern="1200">
                          <a:solidFill>
                            <a:schemeClr val="dk1"/>
                          </a:solidFill>
                          <a:latin typeface="Arial"/>
                          <a:ea typeface="Arial Unicode MS"/>
                          <a:cs typeface="Arial"/>
                        </a:defRPr>
                      </a:lvl3pPr>
                      <a:lvl4pPr marL="1371600" algn="l" defTabSz="914400" rtl="0" eaLnBrk="1" latinLnBrk="0" hangingPunct="1">
                        <a:defRPr sz="1800" kern="1200">
                          <a:solidFill>
                            <a:schemeClr val="dk1"/>
                          </a:solidFill>
                          <a:latin typeface="Arial"/>
                          <a:ea typeface="Arial Unicode MS"/>
                          <a:cs typeface="Arial"/>
                        </a:defRPr>
                      </a:lvl4pPr>
                      <a:lvl5pPr marL="1828800" algn="l" defTabSz="914400" rtl="0" eaLnBrk="1" latinLnBrk="0" hangingPunct="1">
                        <a:defRPr sz="1800" kern="1200">
                          <a:solidFill>
                            <a:schemeClr val="dk1"/>
                          </a:solidFill>
                          <a:latin typeface="Arial"/>
                          <a:ea typeface="Arial Unicode MS"/>
                          <a:cs typeface="Arial"/>
                        </a:defRPr>
                      </a:lvl5pPr>
                      <a:lvl6pPr marL="2286000" algn="l" defTabSz="914400" rtl="0" eaLnBrk="1" latinLnBrk="0" hangingPunct="1">
                        <a:defRPr sz="1800" kern="1200">
                          <a:solidFill>
                            <a:schemeClr val="dk1"/>
                          </a:solidFill>
                          <a:latin typeface="Arial"/>
                          <a:ea typeface="Arial Unicode MS"/>
                          <a:cs typeface="Arial"/>
                        </a:defRPr>
                      </a:lvl6pPr>
                      <a:lvl7pPr marL="2743200" algn="l" defTabSz="914400" rtl="0" eaLnBrk="1" latinLnBrk="0" hangingPunct="1">
                        <a:defRPr sz="1800" kern="1200">
                          <a:solidFill>
                            <a:schemeClr val="dk1"/>
                          </a:solidFill>
                          <a:latin typeface="Arial"/>
                          <a:ea typeface="Arial Unicode MS"/>
                          <a:cs typeface="Arial"/>
                        </a:defRPr>
                      </a:lvl7pPr>
                      <a:lvl8pPr marL="3200400" algn="l" defTabSz="914400" rtl="0" eaLnBrk="1" latinLnBrk="0" hangingPunct="1">
                        <a:defRPr sz="1800" kern="1200">
                          <a:solidFill>
                            <a:schemeClr val="dk1"/>
                          </a:solidFill>
                          <a:latin typeface="Arial"/>
                          <a:ea typeface="Arial Unicode MS"/>
                          <a:cs typeface="Arial"/>
                        </a:defRPr>
                      </a:lvl8pPr>
                      <a:lvl9pPr marL="3657600" algn="l" defTabSz="914400" rtl="0" eaLnBrk="1" latinLnBrk="0" hangingPunct="1">
                        <a:defRPr sz="1800" kern="1200">
                          <a:solidFill>
                            <a:schemeClr val="dk1"/>
                          </a:solidFill>
                          <a:latin typeface="Arial"/>
                          <a:ea typeface="Arial Unicode MS"/>
                          <a:cs typeface="Arial"/>
                        </a:defRPr>
                      </a:lvl9pPr>
                    </a:lstStyle>
                    <a:p>
                      <a:pPr algn="ctr">
                        <a:lnSpc>
                          <a:spcPct val="100000"/>
                        </a:lnSpc>
                        <a:spcAft>
                          <a:spcPts val="0"/>
                        </a:spcAft>
                      </a:pPr>
                      <a:r>
                        <a:rPr lang="en-GB" sz="1300" kern="1200" dirty="0">
                          <a:solidFill>
                            <a:srgbClr val="000000"/>
                          </a:solidFill>
                          <a:effectLst/>
                          <a:latin typeface="Arial" panose="020B0604020202020204" pitchFamily="34" charset="0"/>
                          <a:ea typeface="+mn-ea"/>
                          <a:cs typeface="Arial" panose="020B0604020202020204" pitchFamily="34" charset="0"/>
                        </a:rPr>
                        <a:t>–</a:t>
                      </a:r>
                      <a:endParaRPr lang="en-GB" sz="1300" dirty="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2 (&lt;1)</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tc>
                  <a:txBody>
                    <a:bodyPr/>
                    <a:lstStyle>
                      <a:lvl1pPr marL="0" algn="l" defTabSz="914400" rtl="0" eaLnBrk="1" latinLnBrk="0" hangingPunct="1">
                        <a:defRPr sz="1800" kern="1200">
                          <a:solidFill>
                            <a:schemeClr val="tx1"/>
                          </a:solidFill>
                          <a:latin typeface="Arial"/>
                          <a:ea typeface="Arial Unicode MS"/>
                          <a:cs typeface="Arial"/>
                        </a:defRPr>
                      </a:lvl1pPr>
                      <a:lvl2pPr marL="457200" algn="l" defTabSz="914400" rtl="0" eaLnBrk="1" latinLnBrk="0" hangingPunct="1">
                        <a:defRPr sz="1800" kern="1200">
                          <a:solidFill>
                            <a:schemeClr val="tx1"/>
                          </a:solidFill>
                          <a:latin typeface="Arial"/>
                          <a:ea typeface="Arial Unicode MS"/>
                          <a:cs typeface="Arial"/>
                        </a:defRPr>
                      </a:lvl2pPr>
                      <a:lvl3pPr marL="914400" algn="l" defTabSz="914400" rtl="0" eaLnBrk="1" latinLnBrk="0" hangingPunct="1">
                        <a:defRPr sz="1800" kern="1200">
                          <a:solidFill>
                            <a:schemeClr val="tx1"/>
                          </a:solidFill>
                          <a:latin typeface="Arial"/>
                          <a:ea typeface="Arial Unicode MS"/>
                          <a:cs typeface="Arial"/>
                        </a:defRPr>
                      </a:lvl3pPr>
                      <a:lvl4pPr marL="1371600" algn="l" defTabSz="914400" rtl="0" eaLnBrk="1" latinLnBrk="0" hangingPunct="1">
                        <a:defRPr sz="1800" kern="1200">
                          <a:solidFill>
                            <a:schemeClr val="tx1"/>
                          </a:solidFill>
                          <a:latin typeface="Arial"/>
                          <a:ea typeface="Arial Unicode MS"/>
                          <a:cs typeface="Arial"/>
                        </a:defRPr>
                      </a:lvl4pPr>
                      <a:lvl5pPr marL="1828800" algn="l" defTabSz="914400" rtl="0" eaLnBrk="1" latinLnBrk="0" hangingPunct="1">
                        <a:defRPr sz="1800" kern="1200">
                          <a:solidFill>
                            <a:schemeClr val="tx1"/>
                          </a:solidFill>
                          <a:latin typeface="Arial"/>
                          <a:ea typeface="Arial Unicode MS"/>
                          <a:cs typeface="Arial"/>
                        </a:defRPr>
                      </a:lvl5pPr>
                      <a:lvl6pPr marL="2286000" algn="l" defTabSz="914400" rtl="0" eaLnBrk="1" latinLnBrk="0" hangingPunct="1">
                        <a:defRPr sz="1800" kern="1200">
                          <a:solidFill>
                            <a:schemeClr val="tx1"/>
                          </a:solidFill>
                          <a:latin typeface="Arial"/>
                          <a:ea typeface="Arial Unicode MS"/>
                          <a:cs typeface="Arial"/>
                        </a:defRPr>
                      </a:lvl6pPr>
                      <a:lvl7pPr marL="2743200" algn="l" defTabSz="914400" rtl="0" eaLnBrk="1" latinLnBrk="0" hangingPunct="1">
                        <a:defRPr sz="1800" kern="1200">
                          <a:solidFill>
                            <a:schemeClr val="tx1"/>
                          </a:solidFill>
                          <a:latin typeface="Arial"/>
                          <a:ea typeface="Arial Unicode MS"/>
                          <a:cs typeface="Arial"/>
                        </a:defRPr>
                      </a:lvl7pPr>
                      <a:lvl8pPr marL="3200400" algn="l" defTabSz="914400" rtl="0" eaLnBrk="1" latinLnBrk="0" hangingPunct="1">
                        <a:defRPr sz="1800" kern="1200">
                          <a:solidFill>
                            <a:schemeClr val="tx1"/>
                          </a:solidFill>
                          <a:latin typeface="Arial"/>
                          <a:ea typeface="Arial Unicode MS"/>
                          <a:cs typeface="Arial"/>
                        </a:defRPr>
                      </a:lvl8pPr>
                      <a:lvl9pPr marL="3657600" algn="l" defTabSz="914400" rtl="0" eaLnBrk="1" latinLnBrk="0" hangingPunct="1">
                        <a:defRPr sz="1800" kern="1200">
                          <a:solidFill>
                            <a:schemeClr val="tx1"/>
                          </a:solidFill>
                          <a:latin typeface="Arial"/>
                          <a:ea typeface="Arial Unicode MS"/>
                          <a:cs typeface="Arial"/>
                        </a:defRPr>
                      </a:lvl9pPr>
                    </a:lstStyle>
                    <a:p>
                      <a:pPr algn="ctr">
                        <a:lnSpc>
                          <a:spcPct val="100000"/>
                        </a:lnSpc>
                        <a:spcAft>
                          <a:spcPts val="0"/>
                        </a:spcAft>
                      </a:pPr>
                      <a:r>
                        <a:rPr lang="en-US" sz="1300">
                          <a:effectLst/>
                          <a:latin typeface="Arial" panose="020B0604020202020204" pitchFamily="34" charset="0"/>
                          <a:cs typeface="Arial" panose="020B0604020202020204" pitchFamily="34" charset="0"/>
                        </a:rPr>
                        <a:t>0 (0)</a:t>
                      </a:r>
                      <a:endParaRPr lang="en-GB" sz="1300">
                        <a:solidFill>
                          <a:srgbClr val="000000"/>
                        </a:solidFill>
                        <a:effectLst/>
                        <a:latin typeface="Arial" panose="020B0604020202020204" pitchFamily="34" charset="0"/>
                        <a:ea typeface="+mn-ea"/>
                        <a:cs typeface="Arial" panose="020B0604020202020204" pitchFamily="34" charset="0"/>
                      </a:endParaRPr>
                    </a:p>
                  </a:txBody>
                  <a:tcPr marL="68580" marR="68580" marT="36000" marB="3600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384F">
                        <a:tint val="40000"/>
                      </a:srgbClr>
                    </a:solidFill>
                  </a:tcPr>
                </a:tc>
                <a:extLst>
                  <a:ext uri="{0D108BD9-81ED-4DB2-BD59-A6C34878D82A}">
                    <a16:rowId xmlns:a16="http://schemas.microsoft.com/office/drawing/2014/main" val="4187808306"/>
                  </a:ext>
                </a:extLst>
              </a:tr>
            </a:tbl>
          </a:graphicData>
        </a:graphic>
      </p:graphicFrame>
      <p:sp>
        <p:nvSpPr>
          <p:cNvPr id="6" name="ZoneTexte 2">
            <a:extLst>
              <a:ext uri="{FF2B5EF4-FFF2-40B4-BE49-F238E27FC236}">
                <a16:creationId xmlns:a16="http://schemas.microsoft.com/office/drawing/2014/main" id="{E0DBD3E1-6087-114B-839A-857C5C0407EC}"/>
              </a:ext>
            </a:extLst>
          </p:cNvPr>
          <p:cNvSpPr txBox="1">
            <a:spLocks noChangeArrowheads="1"/>
          </p:cNvSpPr>
          <p:nvPr/>
        </p:nvSpPr>
        <p:spPr bwMode="auto">
          <a:xfrm>
            <a:off x="7729192" y="6398695"/>
            <a:ext cx="376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Courtesy</a:t>
            </a:r>
            <a:r>
              <a:rPr kumimoji="0" lang="fr-FR"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of Karim </a:t>
            </a:r>
            <a:r>
              <a:rPr kumimoji="0" lang="fr-FR" sz="1800" b="0" i="0" u="none" strike="noStrike" kern="1200" cap="none" spc="0" normalizeH="0" baseline="0" noProof="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Fizazi</a:t>
            </a:r>
            <a:r>
              <a:rPr kumimoji="0" lang="fr-FR" sz="18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MD. PhD</a:t>
            </a:r>
          </a:p>
        </p:txBody>
      </p:sp>
    </p:spTree>
    <p:extLst>
      <p:ext uri="{BB962C8B-B14F-4D97-AF65-F5344CB8AC3E}">
        <p14:creationId xmlns:p14="http://schemas.microsoft.com/office/powerpoint/2010/main" val="2962724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8DC58-CD1A-9D4E-992C-CD31A0CE1A6C}"/>
              </a:ext>
            </a:extLst>
          </p:cNvPr>
          <p:cNvSpPr>
            <a:spLocks noGrp="1"/>
          </p:cNvSpPr>
          <p:nvPr>
            <p:ph type="title"/>
          </p:nvPr>
        </p:nvSpPr>
        <p:spPr>
          <a:xfrm>
            <a:off x="914400" y="304800"/>
            <a:ext cx="10363200" cy="1143000"/>
          </a:xfrm>
        </p:spPr>
        <p:txBody>
          <a:bodyPr/>
          <a:lstStyle/>
          <a:p>
            <a:r>
              <a:rPr lang="en-US" sz="3600" dirty="0">
                <a:latin typeface="Arial" panose="020B0604020202020204" pitchFamily="34" charset="0"/>
                <a:cs typeface="Arial" panose="020B0604020202020204" pitchFamily="34" charset="0"/>
              </a:rPr>
              <a:t>Major Cardiovascular Events in M0 CRPC Trials — Apalutamide and Enzalutamide</a:t>
            </a:r>
          </a:p>
        </p:txBody>
      </p:sp>
      <p:graphicFrame>
        <p:nvGraphicFramePr>
          <p:cNvPr id="3" name="Content Placeholder 5">
            <a:extLst>
              <a:ext uri="{FF2B5EF4-FFF2-40B4-BE49-F238E27FC236}">
                <a16:creationId xmlns:a16="http://schemas.microsoft.com/office/drawing/2014/main" id="{79192C81-922F-1445-BE99-7B90E9DA9BF4}"/>
              </a:ext>
            </a:extLst>
          </p:cNvPr>
          <p:cNvGraphicFramePr>
            <a:graphicFrameLocks/>
          </p:cNvGraphicFramePr>
          <p:nvPr>
            <p:extLst>
              <p:ext uri="{D42A27DB-BD31-4B8C-83A1-F6EECF244321}">
                <p14:modId xmlns:p14="http://schemas.microsoft.com/office/powerpoint/2010/main" val="2279727799"/>
              </p:ext>
            </p:extLst>
          </p:nvPr>
        </p:nvGraphicFramePr>
        <p:xfrm>
          <a:off x="1540074" y="1848211"/>
          <a:ext cx="9111852" cy="3852240"/>
        </p:xfrm>
        <a:graphic>
          <a:graphicData uri="http://schemas.openxmlformats.org/drawingml/2006/table">
            <a:tbl>
              <a:tblPr firstRow="1" bandRow="1">
                <a:tableStyleId>{073A0DAA-6AF3-43AB-8588-CEC1D06C72B9}</a:tableStyleId>
              </a:tblPr>
              <a:tblGrid>
                <a:gridCol w="3255551">
                  <a:extLst>
                    <a:ext uri="{9D8B030D-6E8A-4147-A177-3AD203B41FA5}">
                      <a16:colId xmlns:a16="http://schemas.microsoft.com/office/drawing/2014/main" val="20000"/>
                    </a:ext>
                  </a:extLst>
                </a:gridCol>
                <a:gridCol w="1440981">
                  <a:extLst>
                    <a:ext uri="{9D8B030D-6E8A-4147-A177-3AD203B41FA5}">
                      <a16:colId xmlns:a16="http://schemas.microsoft.com/office/drawing/2014/main" val="20001"/>
                    </a:ext>
                  </a:extLst>
                </a:gridCol>
                <a:gridCol w="1440981">
                  <a:extLst>
                    <a:ext uri="{9D8B030D-6E8A-4147-A177-3AD203B41FA5}">
                      <a16:colId xmlns:a16="http://schemas.microsoft.com/office/drawing/2014/main" val="20002"/>
                    </a:ext>
                  </a:extLst>
                </a:gridCol>
                <a:gridCol w="1440981">
                  <a:extLst>
                    <a:ext uri="{9D8B030D-6E8A-4147-A177-3AD203B41FA5}">
                      <a16:colId xmlns:a16="http://schemas.microsoft.com/office/drawing/2014/main" val="20003"/>
                    </a:ext>
                  </a:extLst>
                </a:gridCol>
                <a:gridCol w="1533358">
                  <a:extLst>
                    <a:ext uri="{9D8B030D-6E8A-4147-A177-3AD203B41FA5}">
                      <a16:colId xmlns:a16="http://schemas.microsoft.com/office/drawing/2014/main" val="20004"/>
                    </a:ext>
                  </a:extLst>
                </a:gridCol>
              </a:tblGrid>
              <a:tr h="329599">
                <a:tc>
                  <a:txBody>
                    <a:bodyPr/>
                    <a:lstStyle/>
                    <a:p>
                      <a:endParaRPr lang="en-US" sz="1600" dirty="0">
                        <a:latin typeface="Arial" panose="020B0604020202020204" pitchFamily="34" charset="0"/>
                        <a:cs typeface="Arial" panose="020B0604020202020204" pitchFamily="34" charset="0"/>
                      </a:endParaRPr>
                    </a:p>
                  </a:txBody>
                  <a:tcPr marL="64673" marR="64673" marT="34285" marB="34285" anchor="ctr"/>
                </a:tc>
                <a:tc gridSpan="2">
                  <a:txBody>
                    <a:bodyPr/>
                    <a:lstStyle/>
                    <a:p>
                      <a:pPr marL="0" algn="ctr" defTabSz="914400" rtl="0" eaLnBrk="1" latinLnBrk="0" hangingPunct="1"/>
                      <a:r>
                        <a:rPr lang="en-US" sz="1600" kern="1200" dirty="0">
                          <a:latin typeface="Arial" panose="020B0604020202020204" pitchFamily="34" charset="0"/>
                          <a:cs typeface="Arial" panose="020B0604020202020204" pitchFamily="34" charset="0"/>
                        </a:rPr>
                        <a:t>SPARTAN</a:t>
                      </a:r>
                      <a:r>
                        <a:rPr lang="en-US" sz="1600" kern="1200" baseline="30000" dirty="0">
                          <a:latin typeface="Arial" panose="020B0604020202020204" pitchFamily="34" charset="0"/>
                          <a:cs typeface="Arial" panose="020B0604020202020204" pitchFamily="34" charset="0"/>
                        </a:rPr>
                        <a:t>1</a:t>
                      </a:r>
                      <a:endParaRPr lang="en-US" sz="1600" b="1" kern="1200" dirty="0">
                        <a:solidFill>
                          <a:schemeClr val="lt1"/>
                        </a:solidFill>
                        <a:latin typeface="Arial" panose="020B0604020202020204" pitchFamily="34" charset="0"/>
                        <a:ea typeface="+mn-ea"/>
                        <a:cs typeface="Arial" panose="020B0604020202020204" pitchFamily="34" charset="0"/>
                      </a:endParaRPr>
                    </a:p>
                  </a:txBody>
                  <a:tcPr marL="64673" marR="64673" marT="34285" marB="34285" anchor="ctr"/>
                </a:tc>
                <a:tc hMerge="1">
                  <a:txBody>
                    <a:bodyPr/>
                    <a:lstStyle/>
                    <a:p>
                      <a:pPr algn="ctr"/>
                      <a:endParaRPr lang="en-US" sz="1600" dirty="0"/>
                    </a:p>
                  </a:txBody>
                  <a:tcPr anchor="b"/>
                </a:tc>
                <a:tc gridSpan="2">
                  <a:txBody>
                    <a:bodyPr/>
                    <a:lstStyle/>
                    <a:p>
                      <a:pPr algn="ctr"/>
                      <a:r>
                        <a:rPr lang="en-US" sz="1600">
                          <a:latin typeface="Arial" panose="020B0604020202020204" pitchFamily="34" charset="0"/>
                          <a:cs typeface="Arial" panose="020B0604020202020204" pitchFamily="34" charset="0"/>
                        </a:rPr>
                        <a:t>PROSPER</a:t>
                      </a:r>
                      <a:r>
                        <a:rPr lang="en-US" sz="1600" baseline="30000">
                          <a:latin typeface="Arial" panose="020B0604020202020204" pitchFamily="34" charset="0"/>
                          <a:cs typeface="Arial" panose="020B0604020202020204" pitchFamily="34" charset="0"/>
                        </a:rPr>
                        <a:t>2</a:t>
                      </a:r>
                      <a:endParaRPr lang="en-US" sz="1600">
                        <a:latin typeface="Arial" panose="020B0604020202020204" pitchFamily="34" charset="0"/>
                        <a:cs typeface="Arial" panose="020B0604020202020204" pitchFamily="34" charset="0"/>
                      </a:endParaRPr>
                    </a:p>
                  </a:txBody>
                  <a:tcPr marL="64673" marR="64673" marT="34285" marB="34285" anchor="ctr"/>
                </a:tc>
                <a:tc hMerge="1">
                  <a:txBody>
                    <a:bodyPr/>
                    <a:lstStyle/>
                    <a:p>
                      <a:pPr algn="ctr"/>
                      <a:endParaRPr lang="en-US" sz="1600" dirty="0"/>
                    </a:p>
                  </a:txBody>
                  <a:tcPr anchor="b"/>
                </a:tc>
                <a:extLst>
                  <a:ext uri="{0D108BD9-81ED-4DB2-BD59-A6C34878D82A}">
                    <a16:rowId xmlns:a16="http://schemas.microsoft.com/office/drawing/2014/main" val="10000"/>
                  </a:ext>
                </a:extLst>
              </a:tr>
              <a:tr h="544669">
                <a:tc>
                  <a:txBody>
                    <a:bodyPr/>
                    <a:lstStyle/>
                    <a:p>
                      <a:endParaRPr lang="en-US" sz="1600" b="0" dirty="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marL="0" algn="ctr" defTabSz="914400" rtl="0" eaLnBrk="1" latinLnBrk="0" hangingPunct="1"/>
                      <a:r>
                        <a:rPr lang="en-US" sz="1600" kern="1200">
                          <a:latin typeface="Arial" panose="020B0604020202020204" pitchFamily="34" charset="0"/>
                          <a:cs typeface="Arial" panose="020B0604020202020204" pitchFamily="34" charset="0"/>
                        </a:rPr>
                        <a:t>APA </a:t>
                      </a:r>
                    </a:p>
                    <a:p>
                      <a:pPr marL="0" algn="ctr" defTabSz="914400" rtl="0" eaLnBrk="1" latinLnBrk="0" hangingPunct="1"/>
                      <a:r>
                        <a:rPr lang="en-US" sz="1600" kern="1200">
                          <a:latin typeface="Arial" panose="020B0604020202020204" pitchFamily="34" charset="0"/>
                          <a:cs typeface="Arial" panose="020B0604020202020204" pitchFamily="34" charset="0"/>
                        </a:rPr>
                        <a:t>(n = 803)</a:t>
                      </a:r>
                      <a:endParaRPr lang="en-US" sz="1600" b="0" kern="1200">
                        <a:solidFill>
                          <a:schemeClr val="bg1"/>
                        </a:solidFill>
                        <a:latin typeface="Arial" panose="020B0604020202020204" pitchFamily="34" charset="0"/>
                        <a:ea typeface="+mn-ea"/>
                        <a:cs typeface="Arial" panose="020B0604020202020204" pitchFamily="34" charset="0"/>
                      </a:endParaRPr>
                    </a:p>
                  </a:txBody>
                  <a:tcPr marL="64673" marR="64673" marT="34285" marB="34285" anchor="ctr"/>
                </a:tc>
                <a:tc>
                  <a:txBody>
                    <a:bodyPr/>
                    <a:lstStyle/>
                    <a:p>
                      <a:pPr marL="0" algn="ctr" defTabSz="914400" rtl="0" eaLnBrk="1" latinLnBrk="0" hangingPunct="1"/>
                      <a:r>
                        <a:rPr lang="en-US" sz="1600" kern="1200" dirty="0">
                          <a:latin typeface="Arial" panose="020B0604020202020204" pitchFamily="34" charset="0"/>
                          <a:cs typeface="Arial" panose="020B0604020202020204" pitchFamily="34" charset="0"/>
                        </a:rPr>
                        <a:t>PBO</a:t>
                      </a:r>
                    </a:p>
                    <a:p>
                      <a:pPr marL="0" algn="ctr" defTabSz="914400" rtl="0" eaLnBrk="1" latinLnBrk="0" hangingPunct="1"/>
                      <a:r>
                        <a:rPr lang="en-US" sz="1600" kern="1200" dirty="0">
                          <a:latin typeface="Arial" panose="020B0604020202020204" pitchFamily="34" charset="0"/>
                          <a:cs typeface="Arial" panose="020B0604020202020204" pitchFamily="34" charset="0"/>
                        </a:rPr>
                        <a:t>(n = 398)</a:t>
                      </a:r>
                      <a:endParaRPr lang="en-US" sz="1600" b="0" kern="1200" dirty="0">
                        <a:solidFill>
                          <a:schemeClr val="bg1"/>
                        </a:solidFill>
                        <a:latin typeface="Arial" panose="020B0604020202020204" pitchFamily="34" charset="0"/>
                        <a:ea typeface="+mn-ea"/>
                        <a:cs typeface="Arial" panose="020B0604020202020204" pitchFamily="34" charset="0"/>
                      </a:endParaRPr>
                    </a:p>
                  </a:txBody>
                  <a:tcPr marL="64673" marR="64673" marT="34285" marB="34285" anchor="ctr"/>
                </a:tc>
                <a:tc>
                  <a:txBody>
                    <a:bodyPr/>
                    <a:lstStyle/>
                    <a:p>
                      <a:pPr algn="ctr"/>
                      <a:r>
                        <a:rPr lang="en-US" sz="1600" dirty="0">
                          <a:latin typeface="Arial" panose="020B0604020202020204" pitchFamily="34" charset="0"/>
                          <a:cs typeface="Arial" panose="020B0604020202020204" pitchFamily="34" charset="0"/>
                        </a:rPr>
                        <a:t>ENZA </a:t>
                      </a:r>
                    </a:p>
                    <a:p>
                      <a:pPr algn="ctr"/>
                      <a:r>
                        <a:rPr lang="en-US" sz="1600" dirty="0">
                          <a:latin typeface="Arial" panose="020B0604020202020204" pitchFamily="34" charset="0"/>
                          <a:cs typeface="Arial" panose="020B0604020202020204" pitchFamily="34" charset="0"/>
                        </a:rPr>
                        <a:t>(n = 933)</a:t>
                      </a:r>
                      <a:endParaRPr lang="en-US" sz="1600" b="0" dirty="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PBO</a:t>
                      </a:r>
                    </a:p>
                    <a:p>
                      <a:pPr algn="ctr"/>
                      <a:r>
                        <a:rPr lang="en-US" sz="1600">
                          <a:latin typeface="Arial" panose="020B0604020202020204" pitchFamily="34" charset="0"/>
                          <a:cs typeface="Arial" panose="020B0604020202020204" pitchFamily="34" charset="0"/>
                        </a:rPr>
                        <a:t>(n = 468)</a:t>
                      </a:r>
                      <a:endParaRPr lang="en-US" sz="1600" b="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01"/>
                  </a:ext>
                </a:extLst>
              </a:tr>
              <a:tr h="329599">
                <a:tc>
                  <a:txBody>
                    <a:bodyPr/>
                    <a:lstStyle/>
                    <a:p>
                      <a:r>
                        <a:rPr lang="en-US" sz="1600">
                          <a:latin typeface="Arial" panose="020B0604020202020204" pitchFamily="34" charset="0"/>
                          <a:cs typeface="Arial" panose="020B0604020202020204" pitchFamily="34" charset="0"/>
                        </a:rPr>
                        <a:t>Safety</a:t>
                      </a:r>
                      <a:endParaRPr lang="en-US" sz="1600" b="1">
                        <a:latin typeface="Arial" panose="020B0604020202020204" pitchFamily="34" charset="0"/>
                        <a:cs typeface="Arial" panose="020B0604020202020204" pitchFamily="34" charset="0"/>
                      </a:endParaRPr>
                    </a:p>
                  </a:txBody>
                  <a:tcPr marL="64673" marR="64673" marT="34285" marB="34285" anchor="ctr"/>
                </a:tc>
                <a:tc gridSpan="2">
                  <a:txBody>
                    <a:bodyPr/>
                    <a:lstStyle/>
                    <a:p>
                      <a:pPr algn="ctr"/>
                      <a:r>
                        <a:rPr lang="en-US" sz="1600">
                          <a:latin typeface="Arial" panose="020B0604020202020204" pitchFamily="34" charset="0"/>
                          <a:cs typeface="Arial" panose="020B0604020202020204" pitchFamily="34" charset="0"/>
                        </a:rPr>
                        <a:t>AE reporting every 4 weeks</a:t>
                      </a:r>
                      <a:endParaRPr lang="en-US" sz="1600" b="1">
                        <a:solidFill>
                          <a:schemeClr val="bg1"/>
                        </a:solidFill>
                        <a:latin typeface="Arial" panose="020B0604020202020204" pitchFamily="34" charset="0"/>
                        <a:cs typeface="Arial" panose="020B0604020202020204" pitchFamily="34" charset="0"/>
                      </a:endParaRPr>
                    </a:p>
                  </a:txBody>
                  <a:tcPr marL="64673" marR="64673" marT="34285" marB="34285" anchor="ctr"/>
                </a:tc>
                <a:tc hMerge="1">
                  <a:txBody>
                    <a:bodyPr/>
                    <a:lstStyle/>
                    <a:p>
                      <a:endParaRPr lang="en-US" dirty="0"/>
                    </a:p>
                  </a:txBody>
                  <a:tcPr/>
                </a:tc>
                <a:tc gridSpan="2">
                  <a:txBody>
                    <a:bodyPr/>
                    <a:lstStyle/>
                    <a:p>
                      <a:pPr algn="ctr"/>
                      <a:r>
                        <a:rPr lang="en-US" sz="1600" dirty="0">
                          <a:latin typeface="Arial" panose="020B0604020202020204" pitchFamily="34" charset="0"/>
                          <a:cs typeface="Arial" panose="020B0604020202020204" pitchFamily="34" charset="0"/>
                        </a:rPr>
                        <a:t>AE reporting every 4 months</a:t>
                      </a:r>
                      <a:endParaRPr lang="en-US" sz="1600" b="1" dirty="0">
                        <a:solidFill>
                          <a:schemeClr val="bg1"/>
                        </a:solidFill>
                        <a:latin typeface="Arial" panose="020B0604020202020204" pitchFamily="34" charset="0"/>
                        <a:cs typeface="Arial" panose="020B0604020202020204" pitchFamily="34" charset="0"/>
                      </a:endParaRPr>
                    </a:p>
                  </a:txBody>
                  <a:tcPr marL="64673" marR="64673" marT="34285" marB="34285" anchor="ctr"/>
                </a:tc>
                <a:tc hMerge="1">
                  <a:txBody>
                    <a:bodyPr/>
                    <a:lstStyle/>
                    <a:p>
                      <a:endParaRPr lang="en-US" dirty="0"/>
                    </a:p>
                  </a:txBody>
                  <a:tcPr/>
                </a:tc>
                <a:extLst>
                  <a:ext uri="{0D108BD9-81ED-4DB2-BD59-A6C34878D82A}">
                    <a16:rowId xmlns:a16="http://schemas.microsoft.com/office/drawing/2014/main" val="10002"/>
                  </a:ext>
                </a:extLst>
              </a:tr>
              <a:tr h="329599">
                <a:tc gridSpan="5">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AEs, %</a:t>
                      </a:r>
                      <a:endParaRPr lang="en-US" sz="1600" b="1">
                        <a:latin typeface="Arial" panose="020B0604020202020204" pitchFamily="34" charset="0"/>
                        <a:cs typeface="Arial" panose="020B0604020202020204" pitchFamily="34" charset="0"/>
                      </a:endParaRPr>
                    </a:p>
                  </a:txBody>
                  <a:tcPr marL="64673" marR="64673" marT="34285" marB="34285" anchor="ctr"/>
                </a:tc>
                <a:tc hMerge="1">
                  <a:txBody>
                    <a:bodyPr/>
                    <a:lstStyle/>
                    <a:p>
                      <a:pPr algn="ctr"/>
                      <a:endParaRPr lang="en-US" sz="1600" dirty="0">
                        <a:solidFill>
                          <a:schemeClr val="bg1"/>
                        </a:solidFill>
                      </a:endParaRPr>
                    </a:p>
                  </a:txBody>
                  <a:tcPr marL="70387" marR="7038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600" dirty="0">
                        <a:solidFill>
                          <a:schemeClr val="bg1"/>
                        </a:solidFill>
                      </a:endParaRPr>
                    </a:p>
                  </a:txBody>
                  <a:tcPr marL="70387" marR="7038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600" dirty="0">
                        <a:solidFill>
                          <a:schemeClr val="bg1"/>
                        </a:solidFill>
                      </a:endParaRPr>
                    </a:p>
                  </a:txBody>
                  <a:tcPr marL="70387" marR="7038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600" dirty="0">
                        <a:solidFill>
                          <a:schemeClr val="bg1"/>
                        </a:solidFill>
                      </a:endParaRPr>
                    </a:p>
                  </a:txBody>
                  <a:tcPr marL="70387" marR="70387" marT="45713" marB="45713"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9599">
                <a:tc>
                  <a:txBody>
                    <a:bodyPr/>
                    <a:lstStyle/>
                    <a:p>
                      <a:r>
                        <a:rPr lang="en-US" sz="1600" baseline="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Any grade</a:t>
                      </a:r>
                      <a:endParaRPr lang="en-US" sz="1600" b="1" dirty="0">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97%</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93%</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87%</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77%</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04"/>
                  </a:ext>
                </a:extLst>
              </a:tr>
              <a:tr h="3295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Grade ≥ 3</a:t>
                      </a:r>
                      <a:endParaRPr lang="en-US" sz="1600" b="1" dirty="0">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45%</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34%</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dirty="0">
                          <a:latin typeface="Arial" panose="020B0604020202020204" pitchFamily="34" charset="0"/>
                          <a:cs typeface="Arial" panose="020B0604020202020204" pitchFamily="34" charset="0"/>
                        </a:rPr>
                        <a:t>31%</a:t>
                      </a:r>
                      <a:endParaRPr lang="en-US" sz="1600" dirty="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23%</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05"/>
                  </a:ext>
                </a:extLst>
              </a:tr>
              <a:tr h="3295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Serious AEs</a:t>
                      </a:r>
                      <a:endParaRPr lang="en-US" sz="1600" b="1" dirty="0">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25%</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23%</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dirty="0">
                          <a:latin typeface="Arial" panose="020B0604020202020204" pitchFamily="34" charset="0"/>
                          <a:cs typeface="Arial" panose="020B0604020202020204" pitchFamily="34" charset="0"/>
                        </a:rPr>
                        <a:t>24%</a:t>
                      </a:r>
                      <a:endParaRPr lang="en-US" sz="1600" dirty="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13%</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06"/>
                  </a:ext>
                </a:extLst>
              </a:tr>
              <a:tr h="3295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AEs leading to discontinuation</a:t>
                      </a:r>
                      <a:endParaRPr lang="en-US" sz="1600" b="1" dirty="0">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11%</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7%</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9%</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6%</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07"/>
                  </a:ext>
                </a:extLst>
              </a:tr>
              <a:tr h="3295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AEs leading to death</a:t>
                      </a:r>
                      <a:endParaRPr lang="en-US" sz="1600" b="1" dirty="0">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1.2% (n=10)</a:t>
                      </a:r>
                      <a:endParaRPr lang="en-US" sz="1600" baseline="300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0.3%</a:t>
                      </a:r>
                      <a:r>
                        <a:rPr lang="en-US" sz="1600" baseline="0">
                          <a:latin typeface="Arial" panose="020B0604020202020204" pitchFamily="34" charset="0"/>
                          <a:cs typeface="Arial" panose="020B0604020202020204" pitchFamily="34" charset="0"/>
                        </a:rPr>
                        <a:t> (n=1)</a:t>
                      </a:r>
                      <a:endParaRPr lang="en-US" sz="1600" baseline="300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3.4%</a:t>
                      </a:r>
                      <a:r>
                        <a:rPr lang="en-US" sz="1600" baseline="0">
                          <a:latin typeface="Arial" panose="020B0604020202020204" pitchFamily="34" charset="0"/>
                          <a:cs typeface="Arial" panose="020B0604020202020204" pitchFamily="34" charset="0"/>
                        </a:rPr>
                        <a:t> (n=32) </a:t>
                      </a:r>
                      <a:endParaRPr lang="en-US" sz="1600" baseline="300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0.6%</a:t>
                      </a:r>
                      <a:r>
                        <a:rPr lang="en-US" sz="1600" baseline="0">
                          <a:latin typeface="Arial" panose="020B0604020202020204" pitchFamily="34" charset="0"/>
                          <a:cs typeface="Arial" panose="020B0604020202020204" pitchFamily="34" charset="0"/>
                        </a:rPr>
                        <a:t> (n=3) </a:t>
                      </a:r>
                      <a:endParaRPr lang="en-US" sz="1600" baseline="3000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08"/>
                  </a:ext>
                </a:extLst>
              </a:tr>
              <a:tr h="3295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Major CV event</a:t>
                      </a:r>
                      <a:endParaRPr lang="en-US" sz="1600" b="1" dirty="0">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1*</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1*</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5%</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dirty="0">
                          <a:latin typeface="Arial" panose="020B0604020202020204" pitchFamily="34" charset="0"/>
                          <a:cs typeface="Arial" panose="020B0604020202020204" pitchFamily="34" charset="0"/>
                        </a:rPr>
                        <a:t>3%</a:t>
                      </a:r>
                      <a:endParaRPr lang="en-US" sz="1600" dirty="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09"/>
                  </a:ext>
                </a:extLst>
              </a:tr>
              <a:tr h="3295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   Seizures</a:t>
                      </a:r>
                      <a:endParaRPr lang="en-US" sz="1600" b="1" dirty="0">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0.24% (n= 2)</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0</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a:latin typeface="Arial" panose="020B0604020202020204" pitchFamily="34" charset="0"/>
                          <a:cs typeface="Arial" panose="020B0604020202020204" pitchFamily="34" charset="0"/>
                        </a:rPr>
                        <a:t>0.32</a:t>
                      </a:r>
                      <a:r>
                        <a:rPr lang="en-US" sz="1600" baseline="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(n = 3)</a:t>
                      </a:r>
                      <a:endParaRPr lang="en-US" sz="1600">
                        <a:solidFill>
                          <a:schemeClr val="bg1"/>
                        </a:solidFill>
                        <a:latin typeface="Arial" panose="020B0604020202020204" pitchFamily="34" charset="0"/>
                        <a:cs typeface="Arial" panose="020B0604020202020204" pitchFamily="34" charset="0"/>
                      </a:endParaRPr>
                    </a:p>
                  </a:txBody>
                  <a:tcPr marL="64673" marR="64673" marT="34285" marB="34285" anchor="ctr"/>
                </a:tc>
                <a:tc>
                  <a:txBody>
                    <a:bodyPr/>
                    <a:lstStyle/>
                    <a:p>
                      <a:pPr algn="ctr"/>
                      <a:r>
                        <a:rPr lang="en-US" sz="1600" dirty="0">
                          <a:latin typeface="Arial" panose="020B0604020202020204" pitchFamily="34" charset="0"/>
                          <a:cs typeface="Arial" panose="020B0604020202020204" pitchFamily="34" charset="0"/>
                        </a:rPr>
                        <a:t>0</a:t>
                      </a:r>
                      <a:endParaRPr lang="en-US" sz="1600" dirty="0">
                        <a:solidFill>
                          <a:schemeClr val="bg1"/>
                        </a:solidFill>
                        <a:latin typeface="Arial" panose="020B0604020202020204" pitchFamily="34" charset="0"/>
                        <a:cs typeface="Arial" panose="020B0604020202020204" pitchFamily="34" charset="0"/>
                      </a:endParaRPr>
                    </a:p>
                  </a:txBody>
                  <a:tcPr marL="64673" marR="64673" marT="34285" marB="34285" anchor="ctr"/>
                </a:tc>
                <a:extLst>
                  <a:ext uri="{0D108BD9-81ED-4DB2-BD59-A6C34878D82A}">
                    <a16:rowId xmlns:a16="http://schemas.microsoft.com/office/drawing/2014/main" val="10010"/>
                  </a:ext>
                </a:extLst>
              </a:tr>
            </a:tbl>
          </a:graphicData>
        </a:graphic>
      </p:graphicFrame>
      <p:sp>
        <p:nvSpPr>
          <p:cNvPr id="4" name="Rectangle 3">
            <a:extLst>
              <a:ext uri="{FF2B5EF4-FFF2-40B4-BE49-F238E27FC236}">
                <a16:creationId xmlns:a16="http://schemas.microsoft.com/office/drawing/2014/main" id="{B83829AA-DF7D-F640-926B-AA28839C9161}"/>
              </a:ext>
            </a:extLst>
          </p:cNvPr>
          <p:cNvSpPr/>
          <p:nvPr/>
        </p:nvSpPr>
        <p:spPr>
          <a:xfrm>
            <a:off x="1540074" y="5040696"/>
            <a:ext cx="9111852" cy="304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DD40FE7D-379A-F245-A8AC-557B24A8741C}"/>
              </a:ext>
            </a:extLst>
          </p:cNvPr>
          <p:cNvSpPr txBox="1"/>
          <p:nvPr/>
        </p:nvSpPr>
        <p:spPr>
          <a:xfrm>
            <a:off x="8640364" y="6319536"/>
            <a:ext cx="3096816" cy="461665"/>
          </a:xfrm>
          <a:prstGeom prst="rect">
            <a:avLst/>
          </a:prstGeom>
          <a:noFill/>
        </p:spPr>
        <p:txBody>
          <a:bodyPr wrap="square" rtlCol="0">
            <a:spAutoFit/>
          </a:bodyPr>
          <a:lstStyle/>
          <a:p>
            <a:pPr marL="257175" marR="0" lvl="0" indent="-257175" algn="r" defTabSz="914400" rtl="0" eaLnBrk="1" fontAlgn="base" latinLnBrk="0" hangingPunct="1">
              <a:lnSpc>
                <a:spcPct val="100000"/>
              </a:lnSpc>
              <a:spcBef>
                <a:spcPct val="0"/>
              </a:spcBef>
              <a:spcAft>
                <a:spcPct val="0"/>
              </a:spcAft>
              <a:buClrTx/>
              <a:buSzTx/>
              <a:buFontTx/>
              <a:buAutoNum type="arabicPeriod"/>
              <a:tabLst/>
              <a:defRPr/>
            </a:pPr>
            <a:r>
              <a:rPr kumimoji="0" lang="en-US" altLang="en-US" sz="1200" b="0" i="0" u="none" strike="noStrike" kern="1200" cap="none" spc="0" normalizeH="0" baseline="0" noProof="0" dirty="0">
                <a:ln>
                  <a:noFill/>
                </a:ln>
                <a:solidFill>
                  <a:srgbClr val="000000"/>
                </a:solidFill>
                <a:effectLst/>
                <a:uLnTx/>
                <a:uFillTx/>
                <a:latin typeface="Times New Roman" charset="0"/>
                <a:ea typeface="ＭＳ Ｐゴシック" pitchFamily="34" charset="-128"/>
              </a:rPr>
              <a:t>Smith MR, et al. </a:t>
            </a:r>
            <a:r>
              <a:rPr kumimoji="0" lang="en-GB" altLang="en-US" sz="1200" b="0" i="1" u="none" strike="noStrike" kern="1200" cap="none" spc="0" normalizeH="0" baseline="0" noProof="0" dirty="0">
                <a:ln>
                  <a:noFill/>
                </a:ln>
                <a:solidFill>
                  <a:srgbClr val="000000"/>
                </a:solidFill>
                <a:effectLst/>
                <a:uLnTx/>
                <a:uFillTx/>
                <a:latin typeface="Times New Roman" charset="0"/>
                <a:ea typeface="ＭＳ Ｐゴシック" pitchFamily="34" charset="-128"/>
              </a:rPr>
              <a:t>N </a:t>
            </a:r>
            <a:r>
              <a:rPr kumimoji="0" lang="en-GB" altLang="en-US" sz="1200" b="0" i="1" u="none" strike="noStrike" kern="1200" cap="none" spc="0" normalizeH="0" baseline="0" noProof="0" dirty="0" err="1">
                <a:ln>
                  <a:noFill/>
                </a:ln>
                <a:solidFill>
                  <a:srgbClr val="000000"/>
                </a:solidFill>
                <a:effectLst/>
                <a:uLnTx/>
                <a:uFillTx/>
                <a:latin typeface="Times New Roman" charset="0"/>
                <a:ea typeface="ＭＳ Ｐゴシック" pitchFamily="34" charset="-128"/>
              </a:rPr>
              <a:t>Engl</a:t>
            </a:r>
            <a:r>
              <a:rPr kumimoji="0" lang="en-GB" altLang="en-US" sz="1200" b="0" i="1" u="none" strike="noStrike" kern="1200" cap="none" spc="0" normalizeH="0" baseline="0" noProof="0" dirty="0">
                <a:ln>
                  <a:noFill/>
                </a:ln>
                <a:solidFill>
                  <a:srgbClr val="000000"/>
                </a:solidFill>
                <a:effectLst/>
                <a:uLnTx/>
                <a:uFillTx/>
                <a:latin typeface="Times New Roman" charset="0"/>
                <a:ea typeface="ＭＳ Ｐゴシック" pitchFamily="34" charset="-128"/>
              </a:rPr>
              <a:t> J Med, </a:t>
            </a:r>
            <a:r>
              <a:rPr kumimoji="0" lang="en-GB" altLang="en-US" sz="1200" b="0" i="0" u="none" strike="noStrike" kern="1200" cap="none" spc="0" normalizeH="0" baseline="0" noProof="0" dirty="0">
                <a:ln>
                  <a:noFill/>
                </a:ln>
                <a:solidFill>
                  <a:srgbClr val="000000"/>
                </a:solidFill>
                <a:effectLst/>
                <a:uLnTx/>
                <a:uFillTx/>
                <a:latin typeface="Times New Roman" charset="0"/>
                <a:ea typeface="ＭＳ Ｐゴシック" pitchFamily="34" charset="-128"/>
              </a:rPr>
              <a:t>2018</a:t>
            </a:r>
          </a:p>
          <a:p>
            <a:pPr marL="257175" marR="0" lvl="0" indent="-257175" algn="r" defTabSz="9144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rPr>
              <a:t>Hussain M, et al.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rPr>
              <a:t>N Engl J Med</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rPr>
              <a:t>. 2018</a:t>
            </a:r>
          </a:p>
        </p:txBody>
      </p:sp>
      <p:sp>
        <p:nvSpPr>
          <p:cNvPr id="6" name="TextBox 5">
            <a:extLst>
              <a:ext uri="{FF2B5EF4-FFF2-40B4-BE49-F238E27FC236}">
                <a16:creationId xmlns:a16="http://schemas.microsoft.com/office/drawing/2014/main" id="{CE255837-0BDC-2145-B4BA-110246AAEE6C}"/>
              </a:ext>
            </a:extLst>
          </p:cNvPr>
          <p:cNvSpPr txBox="1"/>
          <p:nvPr/>
        </p:nvSpPr>
        <p:spPr>
          <a:xfrm>
            <a:off x="152400" y="6538210"/>
            <a:ext cx="285847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Courtesy of David F Penson, MD, MPH</a:t>
            </a:r>
          </a:p>
        </p:txBody>
      </p:sp>
    </p:spTree>
    <p:extLst>
      <p:ext uri="{BB962C8B-B14F-4D97-AF65-F5344CB8AC3E}">
        <p14:creationId xmlns:p14="http://schemas.microsoft.com/office/powerpoint/2010/main" val="1223624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err="1"/>
              <a:t>Ms</a:t>
            </a:r>
            <a:r>
              <a:rPr lang="en-US" dirty="0"/>
              <a:t> Kim — Disclosures</a:t>
            </a:r>
          </a:p>
        </p:txBody>
      </p:sp>
      <p:graphicFrame>
        <p:nvGraphicFramePr>
          <p:cNvPr id="4" name="Table 3">
            <a:extLst>
              <a:ext uri="{FF2B5EF4-FFF2-40B4-BE49-F238E27FC236}">
                <a16:creationId xmlns:a16="http://schemas.microsoft.com/office/drawing/2014/main" id="{486431BB-3775-D047-8CE3-E46F93F8F28E}"/>
              </a:ext>
            </a:extLst>
          </p:cNvPr>
          <p:cNvGraphicFramePr>
            <a:graphicFrameLocks noGrp="1"/>
          </p:cNvGraphicFramePr>
          <p:nvPr/>
        </p:nvGraphicFramePr>
        <p:xfrm>
          <a:off x="1447800" y="2362200"/>
          <a:ext cx="9163050" cy="1447800"/>
        </p:xfrm>
        <a:graphic>
          <a:graphicData uri="http://schemas.openxmlformats.org/drawingml/2006/table">
            <a:tbl>
              <a:tblPr firstRow="1" bandRow="1">
                <a:tableStyleId>{5C22544A-7EE6-4342-B048-85BDC9FD1C3A}</a:tableStyleId>
              </a:tblPr>
              <a:tblGrid>
                <a:gridCol w="9163050">
                  <a:extLst>
                    <a:ext uri="{9D8B030D-6E8A-4147-A177-3AD203B41FA5}">
                      <a16:colId xmlns:a16="http://schemas.microsoft.com/office/drawing/2014/main" val="1723418156"/>
                    </a:ext>
                  </a:extLst>
                </a:gridCol>
              </a:tblGrid>
              <a:tr h="1447800">
                <a:tc>
                  <a:txBody>
                    <a:bodyPr/>
                    <a:lstStyle/>
                    <a:p>
                      <a:pPr algn="ctr">
                        <a:lnSpc>
                          <a:spcPct val="100000"/>
                        </a:lnSpc>
                      </a:pPr>
                      <a:r>
                        <a:rPr lang="en-US" sz="1800" b="0" i="0" u="none" strike="noStrike" kern="1200" dirty="0">
                          <a:solidFill>
                            <a:schemeClr val="tx2"/>
                          </a:solidFill>
                          <a:effectLst/>
                          <a:latin typeface="+mn-lt"/>
                          <a:ea typeface="+mn-ea"/>
                          <a:cs typeface="+mn-cs"/>
                        </a:rPr>
                        <a:t>No relevant conflicts of interest to disclose</a:t>
                      </a:r>
                      <a:endParaRPr lang="en-US" b="1"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2989396525"/>
      </p:ext>
    </p:extLst>
  </p:cSld>
  <p:clrMapOvr>
    <a:masterClrMapping/>
  </p:clrMapOvr>
  <p:transition spd="slow"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14B25-029C-B647-9506-62B44B9F467F}"/>
              </a:ext>
            </a:extLst>
          </p:cNvPr>
          <p:cNvSpPr/>
          <p:nvPr/>
        </p:nvSpPr>
        <p:spPr>
          <a:xfrm>
            <a:off x="381000" y="712887"/>
            <a:ext cx="11582400" cy="5078313"/>
          </a:xfrm>
          <a:prstGeom prst="rect">
            <a:avLst/>
          </a:prstGeom>
        </p:spPr>
        <p:txBody>
          <a:bodyPr wrap="square">
            <a:spAutoFit/>
          </a:bodyPr>
          <a:lstStyle/>
          <a:p>
            <a:pPr lvl="0" algn="ctr"/>
            <a:r>
              <a:rPr lang="en-US" sz="3600" b="1" kern="0" dirty="0">
                <a:solidFill>
                  <a:srgbClr val="3333FF"/>
                </a:solidFill>
                <a:latin typeface="Arial" panose="020B0604020202020204" pitchFamily="34" charset="0"/>
                <a:ea typeface="MS PGothic" pitchFamily="34" charset="-128"/>
                <a:cs typeface="Arial" panose="020B0604020202020204" pitchFamily="34" charset="0"/>
              </a:rPr>
              <a:t>A 72-year-old man has been receiving leuprolide for 3 years because of a rising PSA after radical prostatectomy. His PSA is 7 ng/mL, testosterone is undetectable and his PSA doubling time is 6 months. He has negative bone and CT scans of the abdomen and pelvis and feels well. He states that he wants to be aggressive in terms of treating his cancer in order to live as long as possible. What would you recommend? (Dr Oh)</a:t>
            </a:r>
            <a:endParaRPr lang="en-US" sz="3600" b="1" dirty="0">
              <a:solidFill>
                <a:srgbClr val="0432FF"/>
              </a:solidFill>
            </a:endParaRPr>
          </a:p>
        </p:txBody>
      </p:sp>
    </p:spTree>
    <p:extLst>
      <p:ext uri="{BB962C8B-B14F-4D97-AF65-F5344CB8AC3E}">
        <p14:creationId xmlns:p14="http://schemas.microsoft.com/office/powerpoint/2010/main" val="195392772"/>
      </p:ext>
    </p:extLst>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err="1"/>
              <a:t>Ms</a:t>
            </a:r>
            <a:r>
              <a:rPr lang="en-US" dirty="0"/>
              <a:t> </a:t>
            </a:r>
            <a:r>
              <a:rPr lang="en-US" dirty="0" err="1"/>
              <a:t>Leidig</a:t>
            </a:r>
            <a:r>
              <a:rPr lang="en-US" dirty="0"/>
              <a:t> — Disclosures</a:t>
            </a:r>
          </a:p>
        </p:txBody>
      </p:sp>
      <p:graphicFrame>
        <p:nvGraphicFramePr>
          <p:cNvPr id="5" name="Table 4">
            <a:extLst>
              <a:ext uri="{FF2B5EF4-FFF2-40B4-BE49-F238E27FC236}">
                <a16:creationId xmlns:a16="http://schemas.microsoft.com/office/drawing/2014/main" id="{08DF0736-7D70-674E-BC21-BC5ECFED9B21}"/>
              </a:ext>
            </a:extLst>
          </p:cNvPr>
          <p:cNvGraphicFramePr>
            <a:graphicFrameLocks noGrp="1"/>
          </p:cNvGraphicFramePr>
          <p:nvPr/>
        </p:nvGraphicFramePr>
        <p:xfrm>
          <a:off x="1447800" y="2362200"/>
          <a:ext cx="9163050" cy="1447800"/>
        </p:xfrm>
        <a:graphic>
          <a:graphicData uri="http://schemas.openxmlformats.org/drawingml/2006/table">
            <a:tbl>
              <a:tblPr firstRow="1" bandRow="1">
                <a:tableStyleId>{5C22544A-7EE6-4342-B048-85BDC9FD1C3A}</a:tableStyleId>
              </a:tblPr>
              <a:tblGrid>
                <a:gridCol w="9163050">
                  <a:extLst>
                    <a:ext uri="{9D8B030D-6E8A-4147-A177-3AD203B41FA5}">
                      <a16:colId xmlns:a16="http://schemas.microsoft.com/office/drawing/2014/main" val="1723418156"/>
                    </a:ext>
                  </a:extLst>
                </a:gridCol>
              </a:tblGrid>
              <a:tr h="1447800">
                <a:tc>
                  <a:txBody>
                    <a:bodyPr/>
                    <a:lstStyle/>
                    <a:p>
                      <a:pPr algn="ctr">
                        <a:lnSpc>
                          <a:spcPct val="100000"/>
                        </a:lnSpc>
                      </a:pPr>
                      <a:r>
                        <a:rPr lang="en-US" sz="1800" b="0" i="0" u="none" strike="noStrike" kern="1200" dirty="0">
                          <a:solidFill>
                            <a:schemeClr val="tx2"/>
                          </a:solidFill>
                          <a:effectLst/>
                          <a:latin typeface="+mn-lt"/>
                          <a:ea typeface="+mn-ea"/>
                          <a:cs typeface="+mn-cs"/>
                        </a:rPr>
                        <a:t>No relevant conflicts of interest to disclose</a:t>
                      </a:r>
                      <a:endParaRPr lang="en-US" b="1"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3945714529"/>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6FBB-CC19-3644-8AAD-F95191BDE868}"/>
              </a:ext>
            </a:extLst>
          </p:cNvPr>
          <p:cNvSpPr>
            <a:spLocks noGrp="1"/>
          </p:cNvSpPr>
          <p:nvPr>
            <p:ph type="title"/>
          </p:nvPr>
        </p:nvSpPr>
        <p:spPr/>
        <p:txBody>
          <a:bodyPr/>
          <a:lstStyle/>
          <a:p>
            <a:r>
              <a:rPr lang="en-US" dirty="0"/>
              <a:t>Dr Oh — Disclosures</a:t>
            </a:r>
          </a:p>
        </p:txBody>
      </p:sp>
      <p:graphicFrame>
        <p:nvGraphicFramePr>
          <p:cNvPr id="4" name="Table 3">
            <a:extLst>
              <a:ext uri="{FF2B5EF4-FFF2-40B4-BE49-F238E27FC236}">
                <a16:creationId xmlns:a16="http://schemas.microsoft.com/office/drawing/2014/main" id="{486431BB-3775-D047-8CE3-E46F93F8F28E}"/>
              </a:ext>
            </a:extLst>
          </p:cNvPr>
          <p:cNvGraphicFramePr>
            <a:graphicFrameLocks noGrp="1"/>
          </p:cNvGraphicFramePr>
          <p:nvPr/>
        </p:nvGraphicFramePr>
        <p:xfrm>
          <a:off x="990600" y="2819400"/>
          <a:ext cx="10553700" cy="1600200"/>
        </p:xfrm>
        <a:graphic>
          <a:graphicData uri="http://schemas.openxmlformats.org/drawingml/2006/table">
            <a:tbl>
              <a:tblPr firstRow="1" bandRow="1">
                <a:tableStyleId>{5C22544A-7EE6-4342-B048-85BDC9FD1C3A}</a:tableStyleId>
              </a:tblPr>
              <a:tblGrid>
                <a:gridCol w="2990850">
                  <a:extLst>
                    <a:ext uri="{9D8B030D-6E8A-4147-A177-3AD203B41FA5}">
                      <a16:colId xmlns:a16="http://schemas.microsoft.com/office/drawing/2014/main" val="1723418156"/>
                    </a:ext>
                  </a:extLst>
                </a:gridCol>
                <a:gridCol w="7562850">
                  <a:extLst>
                    <a:ext uri="{9D8B030D-6E8A-4147-A177-3AD203B41FA5}">
                      <a16:colId xmlns:a16="http://schemas.microsoft.com/office/drawing/2014/main" val="2617489920"/>
                    </a:ext>
                  </a:extLst>
                </a:gridCol>
              </a:tblGrid>
              <a:tr h="1600200">
                <a:tc>
                  <a:txBody>
                    <a:bodyPr/>
                    <a:lstStyle/>
                    <a:p>
                      <a:pPr>
                        <a:lnSpc>
                          <a:spcPct val="100000"/>
                        </a:lnSpc>
                      </a:pPr>
                      <a:r>
                        <a:rPr lang="en-US" sz="1800" b="1" kern="1200" dirty="0">
                          <a:solidFill>
                            <a:schemeClr val="tx2"/>
                          </a:solidFill>
                          <a:effectLst/>
                          <a:latin typeface="+mn-lt"/>
                          <a:ea typeface="+mn-ea"/>
                          <a:cs typeface="+mn-cs"/>
                        </a:rPr>
                        <a:t>Consulting Agreements</a:t>
                      </a:r>
                      <a:endParaRPr lang="en-US" b="1" dirty="0">
                        <a:solidFill>
                          <a:schemeClr val="tx2"/>
                        </a:solidFill>
                        <a:latin typeface="Arial" panose="020B0604020202020204" pitchFamily="34" charset="0"/>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800" b="0" kern="1200" dirty="0">
                          <a:solidFill>
                            <a:schemeClr val="tx2"/>
                          </a:solidFill>
                          <a:effectLst/>
                          <a:latin typeface="+mn-lt"/>
                          <a:ea typeface="+mn-ea"/>
                          <a:cs typeface="+mn-cs"/>
                        </a:rPr>
                        <a:t>AstraZeneca Pharmaceuticals LP, Bayer HealthCare Pharmaceuticals, CPS Companion Diagnostics, Janssen Biotech Inc, Sanofi Genzyme, Sema4, </a:t>
                      </a:r>
                      <a:r>
                        <a:rPr lang="en-US" sz="1800" b="0" kern="1200" dirty="0" err="1">
                          <a:solidFill>
                            <a:schemeClr val="tx2"/>
                          </a:solidFill>
                          <a:effectLst/>
                          <a:latin typeface="+mn-lt"/>
                          <a:ea typeface="+mn-ea"/>
                          <a:cs typeface="+mn-cs"/>
                        </a:rPr>
                        <a:t>TeneoBio</a:t>
                      </a:r>
                      <a:r>
                        <a:rPr lang="en-US" b="0" dirty="0">
                          <a:solidFill>
                            <a:schemeClr val="tx2"/>
                          </a:solidFill>
                          <a:effectLst/>
                        </a:rPr>
                        <a:t> </a:t>
                      </a:r>
                      <a:endParaRPr lang="en-US" sz="1800" b="0" kern="1200" dirty="0">
                        <a:solidFill>
                          <a:schemeClr val="tx2"/>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7183"/>
                  </a:ext>
                </a:extLst>
              </a:tr>
            </a:tbl>
          </a:graphicData>
        </a:graphic>
      </p:graphicFrame>
    </p:spTree>
    <p:extLst>
      <p:ext uri="{BB962C8B-B14F-4D97-AF65-F5344CB8AC3E}">
        <p14:creationId xmlns:p14="http://schemas.microsoft.com/office/powerpoint/2010/main" val="2643104993"/>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2">
      <a:dk1>
        <a:srgbClr val="000000"/>
      </a:dk1>
      <a:lt1>
        <a:sysClr val="window" lastClr="FFFFFF"/>
      </a:lt1>
      <a:dk2>
        <a:srgbClr val="161A2E"/>
      </a:dk2>
      <a:lt2>
        <a:srgbClr val="F0F0F4"/>
      </a:lt2>
      <a:accent1>
        <a:srgbClr val="161A2E"/>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2">
      <a:dk1>
        <a:srgbClr val="000000"/>
      </a:dk1>
      <a:lt1>
        <a:sysClr val="window" lastClr="FFFFFF"/>
      </a:lt1>
      <a:dk2>
        <a:srgbClr val="161A2E"/>
      </a:dk2>
      <a:lt2>
        <a:srgbClr val="F0F0F4"/>
      </a:lt2>
      <a:accent1>
        <a:srgbClr val="161A2E"/>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58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
      <a:dk1>
        <a:srgbClr val="000000"/>
      </a:dk1>
      <a:lt1>
        <a:srgbClr val="FFFFFF"/>
      </a:lt1>
      <a:dk2>
        <a:srgbClr val="3A2B97"/>
      </a:dk2>
      <a:lt2>
        <a:srgbClr val="000000"/>
      </a:lt2>
      <a:accent1>
        <a:srgbClr val="FF6600"/>
      </a:accent1>
      <a:accent2>
        <a:srgbClr val="D5D773"/>
      </a:accent2>
      <a:accent3>
        <a:srgbClr val="FFFFFF"/>
      </a:accent3>
      <a:accent4>
        <a:srgbClr val="000000"/>
      </a:accent4>
      <a:accent5>
        <a:srgbClr val="FFB8AA"/>
      </a:accent5>
      <a:accent6>
        <a:srgbClr val="C1C368"/>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99"/>
        </a:dk2>
        <a:lt2>
          <a:srgbClr val="FFFF00"/>
        </a:lt2>
        <a:accent1>
          <a:srgbClr val="FF6600"/>
        </a:accent1>
        <a:accent2>
          <a:srgbClr val="3333CC"/>
        </a:accent2>
        <a:accent3>
          <a:srgbClr val="AAAACA"/>
        </a:accent3>
        <a:accent4>
          <a:srgbClr val="DADADA"/>
        </a:accent4>
        <a:accent5>
          <a:srgbClr val="FFB8A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FF"/>
        </a:lt1>
        <a:dk2>
          <a:srgbClr val="260026"/>
        </a:dk2>
        <a:lt2>
          <a:srgbClr val="CC9900"/>
        </a:lt2>
        <a:accent1>
          <a:srgbClr val="FF6600"/>
        </a:accent1>
        <a:accent2>
          <a:srgbClr val="0099FF"/>
        </a:accent2>
        <a:accent3>
          <a:srgbClr val="ACAAAC"/>
        </a:accent3>
        <a:accent4>
          <a:srgbClr val="DADADA"/>
        </a:accent4>
        <a:accent5>
          <a:srgbClr val="FFB8AA"/>
        </a:accent5>
        <a:accent6>
          <a:srgbClr val="008AE7"/>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0A239EDB-1FB9-4E44-B0D8-FE1603E3AEDB}"/>
</file>

<file path=customXml/itemProps2.xml><?xml version="1.0" encoding="utf-8"?>
<ds:datastoreItem xmlns:ds="http://schemas.openxmlformats.org/officeDocument/2006/customXml" ds:itemID="{D49D252F-BACD-4659-9ED6-F2C86BB9C75E}"/>
</file>

<file path=customXml/itemProps3.xml><?xml version="1.0" encoding="utf-8"?>
<ds:datastoreItem xmlns:ds="http://schemas.openxmlformats.org/officeDocument/2006/customXml" ds:itemID="{F90705F7-6581-4309-9056-63900373AE2C}"/>
</file>

<file path=docProps/app.xml><?xml version="1.0" encoding="utf-8"?>
<Properties xmlns="http://schemas.openxmlformats.org/officeDocument/2006/extended-properties" xmlns:vt="http://schemas.openxmlformats.org/officeDocument/2006/docPropsVTypes">
  <Template/>
  <TotalTime>27052</TotalTime>
  <Words>4995</Words>
  <Application>Microsoft Macintosh PowerPoint</Application>
  <PresentationFormat>Widescreen</PresentationFormat>
  <Paragraphs>823</Paragraphs>
  <Slides>70</Slides>
  <Notes>17</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70</vt:i4>
      </vt:variant>
    </vt:vector>
  </HeadingPairs>
  <TitlesOfParts>
    <vt:vector size="90" baseType="lpstr">
      <vt:lpstr>Arial</vt:lpstr>
      <vt:lpstr>Calibri</vt:lpstr>
      <vt:lpstr>Calibri Light</vt:lpstr>
      <vt:lpstr>Comic Sans MS</vt:lpstr>
      <vt:lpstr>Helvetica</vt:lpstr>
      <vt:lpstr>Symbol</vt:lpstr>
      <vt:lpstr>Times New Roman</vt:lpstr>
      <vt:lpstr>Verdana</vt:lpstr>
      <vt:lpstr>Wingdings</vt:lpstr>
      <vt:lpstr>Wingdings 2</vt:lpstr>
      <vt:lpstr>1_Default Design</vt:lpstr>
      <vt:lpstr>1_Office Theme</vt:lpstr>
      <vt:lpstr>14_Thème Office</vt:lpstr>
      <vt:lpstr>15_Modèle par défaut</vt:lpstr>
      <vt:lpstr>Office Theme</vt:lpstr>
      <vt:lpstr>4_Office Theme</vt:lpstr>
      <vt:lpstr>Blank Presentation</vt:lpstr>
      <vt:lpstr>1_Blank Presentation</vt:lpstr>
      <vt:lpstr>3_Default Design</vt:lpstr>
      <vt:lpstr>2_Default Design</vt:lpstr>
      <vt:lpstr>PowerPoint Presentation</vt:lpstr>
      <vt:lpstr>Live Webinar Faculty</vt:lpstr>
      <vt:lpstr>Commercial Support</vt:lpstr>
      <vt:lpstr>Dr Love — Disclosures</vt:lpstr>
      <vt:lpstr>RESEARCH TO PRACTICE NCPD PLANNING COMMITTEE MEMBERS, STAFF AND REVIEWERS</vt:lpstr>
      <vt:lpstr>Dr Armstrong — Disclosures</vt:lpstr>
      <vt:lpstr>Ms Kim — Disclosures</vt:lpstr>
      <vt:lpstr>Ms Leidig — Disclosures</vt:lpstr>
      <vt:lpstr>Dr Oh — Disclosures</vt:lpstr>
      <vt:lpstr>Steering Committee</vt:lpstr>
      <vt:lpstr>PowerPoint Presentation</vt:lpstr>
      <vt:lpstr>Role of Hormonal Therapy in the  Management of Prostate Cancer</vt:lpstr>
      <vt:lpstr>Role of Hormonal Therapy in the  Management of Prostate Cancer</vt:lpstr>
      <vt:lpstr>Case Presentation: A 73-year-old man with hormone-sensitive metastatic prostate cancer</vt:lpstr>
      <vt:lpstr>In general, which treatment strategy would be best for this patient?</vt:lpstr>
      <vt:lpstr>To what extent do you believe the COVID-19 pandemic would affect this decision? </vt:lpstr>
      <vt:lpstr>Mechanisms of Androgen Signaling Inhibition</vt:lpstr>
      <vt:lpstr>Clinical Disease States Model of Prostate Cancer1</vt:lpstr>
      <vt:lpstr>Clinical Decision-Making in Hormone-Sensitive Metastatic Disease</vt:lpstr>
      <vt:lpstr>Treatment Options for mHSPC 2020</vt:lpstr>
      <vt:lpstr>Choosing Oral Antiandrogen Therapy</vt:lpstr>
      <vt:lpstr>PowerPoint Presentation</vt:lpstr>
      <vt:lpstr>ENZAMET: ADT + Enzalutamide or Standard Nonsteroidal Antiandrogen Primary Endpoint: Overall Survival</vt:lpstr>
      <vt:lpstr>Summary Results for ADT + Enzalutamide (ARCHES) and ADT + Apalutamide (TITAN) in Metastatic HSPC</vt:lpstr>
      <vt:lpstr>LATITUDE Final Overall Survival Analysis By Volume of Disease (CHAARTED definition*)</vt:lpstr>
      <vt:lpstr>CHAARTED: Docetaxel for mHSPC</vt:lpstr>
      <vt:lpstr>Summary of Risks of mHSPC Rx: No head-to-head trials showing one is more effective than the other in terms of overall survival</vt:lpstr>
      <vt:lpstr>In general, which treatment strategy would be best for this patient?</vt:lpstr>
      <vt:lpstr>To what extent do you believe the COVID-19 pandemic would affect this decision?</vt:lpstr>
      <vt:lpstr>PowerPoint Presentation</vt:lpstr>
      <vt:lpstr>A patient who has recently started ADT for prostate cancer complains that he has been experiencing hot flashes that have interrupted his sleep and contributed to fatigue. What would you recommend? (Ms Leidig)</vt:lpstr>
      <vt:lpstr>PowerPoint Presentation</vt:lpstr>
      <vt:lpstr>In general, how do you respond to a patient who is receiving ADT for prostate cancer and asks how long he can expect to experience side effects after treatment has been discontinued?</vt:lpstr>
      <vt:lpstr>Do you generally recommend nutritional supplements for patients with prostate cancer who are starting ADT? If so, which supplements would you recommend? (Ms Kim)</vt:lpstr>
      <vt:lpstr>PowerPoint Presentation</vt:lpstr>
      <vt:lpstr>PowerPoint Presentation</vt:lpstr>
      <vt:lpstr>How would you compare the rapidity of responses observed with secondary hormonal therapy (eg, abiraterone, enzalutamide or apalutamide) to that with docetaxel in patients receiving those agents in combination with ADT for metastatic hormone-sensitive prostate cancer (mHSPC)?</vt:lpstr>
      <vt:lpstr>PowerPoint Presentation</vt:lpstr>
      <vt:lpstr>PowerPoint Presentation</vt:lpstr>
      <vt:lpstr>In general, do you initiate calcium and vitamin D supplementation for your patients with prostate cancer preparing to receive secondary hormonal therapy?</vt:lpstr>
      <vt:lpstr>In general, do you initiate antiresorptive agents such as zoledronic acid or denosumab for your patients with prostate cancer preparing to receive secondary hormonal therapy?</vt:lpstr>
      <vt:lpstr>Role of Hormonal Therapy in the  Management of Prostate Cancer</vt:lpstr>
      <vt:lpstr>Case Presentation: A 55-year-old man with castration-resistant metastatic prostate cancer</vt:lpstr>
      <vt:lpstr>In general, which treatment would be best for this patient? </vt:lpstr>
      <vt:lpstr>To what extent do you believe the COVID-19 pandemic would affect this decision? </vt:lpstr>
      <vt:lpstr>Therapeutic Decision-Making in mCRPC</vt:lpstr>
      <vt:lpstr>Timeline of FDA Approvals in mCRPC</vt:lpstr>
      <vt:lpstr>Phase III Trials of Abiraterone Acetate for mCRPC: Overall Survival</vt:lpstr>
      <vt:lpstr>Phase III Trials of Enzalutamide for mCRPC: Overall Survival</vt:lpstr>
      <vt:lpstr>Selected FDA-Approved Drugs in Advanced Prostate Cancer</vt:lpstr>
      <vt:lpstr>Range of an α-Emitting Radiopharmaceutical Compared to a β Emitter</vt:lpstr>
      <vt:lpstr>CARD: Cabazitaxel vs Abiraterone or Enzalutamide in mCRPC Previously Treated with Docetaxel and an Androgen-Signaling-Targeted Inhibitor</vt:lpstr>
      <vt:lpstr>Novel Agents for mCRPC</vt:lpstr>
      <vt:lpstr>PowerPoint Presentation</vt:lpstr>
      <vt:lpstr>TheraP Study: 177Lu-PSMA-617 (Lu-PSMA) Theranostic versus Cabazitaxel for Metastatic Castration-Resistant Prostate Cancer (mCRPC) Progressing After Docetaxel</vt:lpstr>
      <vt:lpstr>FDA approves olaparib for HRR gene-mutated metastatic castration-resistant prostate cancer Press Release — May 19, 2020</vt:lpstr>
      <vt:lpstr>FDA grants accelerated approval to rucaparib for BRCA-mutated metastatic castration-resistant prostate cancer  Press Release — May 15, 2020</vt:lpstr>
      <vt:lpstr>A 67-year-old man receiving 3 blood pressure medications for refractory hypertension presents with metastatic castration-resistant prostate cancer (mCRPC) with moderately symptomatic metastatic disease to the bone, liver and lung. He states that he does not want chemotherapy, at least initially. He has received only ADT with leuprolide for the past 5 years. What would you recommend? (Dr Oh)</vt:lpstr>
      <vt:lpstr>An 82-year-old man with mCRPC is currently receiving leuprolide and enzalutamide. His PSA has declined from 120 ng/mL to 0.2 ng/mL over 3 months, and he has experienced a marked improvement in symptoms. During a routine clinic visit, his wife notes that he seems more fatigued and weaker than usual and mentions that he has tripped 3 times in the past 2 months, once resulting in a significant fall. What would you recommend? (Dr Oh)</vt:lpstr>
      <vt:lpstr>Role of Hormonal Therapy in the  Management of Prostate Cancer</vt:lpstr>
      <vt:lpstr>Case Presentation: A 77-year-old man with M0 prostate cancer</vt:lpstr>
      <vt:lpstr>The patient wants to delay starting treatment for 6 to 12 months. How would you respond? </vt:lpstr>
      <vt:lpstr>Balancing the Benefits and Risks of Treatment</vt:lpstr>
      <vt:lpstr>Next-Generation Androgen Receptor Inhibitors1,2</vt:lpstr>
      <vt:lpstr>Oral Anti-androgen Agents Approved for M0 Prostate Cancer:  How Do You Choose?</vt:lpstr>
      <vt:lpstr>PROSPER/SPARTAN/ARAMIS Study Design:   in High-Risk M0 CRPC</vt:lpstr>
      <vt:lpstr>Primary Endpoint: Metastasis-Free Survival</vt:lpstr>
      <vt:lpstr>Safety in the 3 M0 CRPC trials</vt:lpstr>
      <vt:lpstr>Major Cardiovascular Events in M0 CRPC Trials — Apalutamide and Enzalutamide</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2584</cp:revision>
  <cp:lastPrinted>2020-09-14T20:50:26Z</cp:lastPrinted>
  <dcterms:created xsi:type="dcterms:W3CDTF">2012-08-13T12:55:31Z</dcterms:created>
  <dcterms:modified xsi:type="dcterms:W3CDTF">2020-10-16T12:23:33Z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